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1T18:03:43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3770 3320 2526 0,'0'0'21'0,"0"0"21"15,0 0 47-15,0 0 47 0,0 0 25 0,0 0-6 16,0 0-38-16,0 0-35 0,0 0-17 0,0 0-11 16,0 0-12-16,0 0-6 0,-67-76-5 0,53 71-7 15,-3 1 2-15,0 4 0 0,0 0-6 16,0 0-1-16,-1 4-4 0,0 1-4 0,2 2-3 15,-3 2-1-15,2 2-1 0,-2 3-3 0,2 0-1 16,-1 2-2-16,1 0 4 0,3 3-2 0,2 0 2 16,1-2 1-16,3 2-3 0,3-3 0 15,2 0 0-15,3 3-2 0,2-5 1 0,5 0-2 16,1-2 2-16,4 0 0 0,2 2-1 0,3-2 0 16,1 2 0-16,2-3 1 0,0 1 2 0,0 2-3 15,0-5 3-15,-3 2-2 0,2 0-2 16,-2 1 3-16,-3-3 1 0,0 3-4 0,-2-3 2 15,-3 0 3-15,-2 3 4 0,0-5 7 0,-3 2 1 16,0-2 5-16,-3 0 6 0,-1 2 5 0,0 0 3 16,-7 0 0-16,-3 5-5 0,-1 0-6 15,-7 2-1-15,2 3-3 0,-4-3-1 0,1 0 3 16,-1-1-17-16,3-3-5 0,1 0 0 0,-2-5 0 16,5 0 0-16,-2-3 0 0,3 1 0 0,0 0 0 15,1-5 0-15,2 0 0 0,0 0 0 16,1 0 0-16,2-5 0 0,0 0-46 0,3 1-49 15,-1-3-62-15,4 2-127 0,0 0-466 0,0 1-1015 0</inkml:trace>
  <inkml:trace contextRef="#ctx0" brushRef="#br0" timeOffset="1954.533">3981 3106 0 0,'0'0'101'0,"0"0"131"15,0 0 63-15,0 0 62 0,0 0 52 0,0 0-3 0,0 0-92 16,0 0-77-16,0 0-43 0,0 0-40 16,0 0-26-16,0 0-22 0,-4-58-28 0,4 58-11 15,0 0-13-15,0 0-10 0,0 4 3 16,0 1-1-16,0 9 6 0,-1 4 6 0,-1 6-4 15,-1 8 7-15,1 4-5 0,-1 6-4 0,-2 1 0 16,0 4-6-16,0 2-7 0,0 1-2 0,-1 1-1 16,0-4-10-16,-2 5-6 0,5-7-3 0,-2-1-2 15,3-4-12-15,1-9 2 0,1-1-6 16,0-2-12-16,4-5-2 0,3-4-7 0,1-6-21 16,-1-2-25-16,0-4-40 0,0 0-69 0,-2-4-109 15,-1-3-256-15,-3 0-880 0</inkml:trace>
  <inkml:trace contextRef="#ctx0" brushRef="#br0" timeOffset="2186.844">3630 3548 2534 0,'0'0'283'0,"0"0"-81"0,0 0-9 16,0 0-6-16,0 0-19 0,0 0-24 0,0 0-50 15,0 0-28-15,0 0-20 0,0 0-15 16,0 0 7-16,0 0-5 0,0 0-8 0,0 0-7 16,135-40-12-16,-95 38-2 0,0-1-8 0,0 3-13 15,0 0 0-15,2 0-15 0,-3 5-34 16,-1 0-44-16,-4 4-83 0,-2 0-170 0,-11-2-474 16,-8 0-883-16</inkml:trace>
  <inkml:trace contextRef="#ctx0" brushRef="#br0" timeOffset="2486.046">4210 3425 3107 0,'0'0'107'0,"0"0"12"0,0 0 28 0,0 0-7 15,0 0-30-15,0 0-26 0,0 0-26 0,0 0-13 16,0 0-5-16,-23 120-5 0,23-87-9 16,0 1-10-16,0-2-4 0,5-2-9 0,2-4-3 15,3-4-1-15,0-3-1 0,3-5 1 0,0-5-5 16,2-7 0-16,3-2-3 0,-1-7-3 0,4-7 3 15,2-4 0-15,-2-9 0 0,-1 1 8 0,0-2-1 16,-5 0 4-16,1 4 2 0,-5 1 3 16,-1 7 1-16,-4 6 3 0,-2 3 0 0,-2 7 1 15,0 0 5-15,-2 5 7 0,0 9-7 0,0 4-17 16,0 8 0-16,1 1 0 0,0 3 0 16,3-2 0-16,1 0 0 0,3-6 0 0,1 1 0 15,3-2 0-15,0-2 0 0,3-5 0 0,1-3-48 16,2-3-76-16,-1-3-99 0,-5-3-252 0,-3 1-1315 15</inkml:trace>
  <inkml:trace contextRef="#ctx0" brushRef="#br0" timeOffset="3621.506">2708 3016 982 0,'0'0'18'15,"0"0"28"-15,0 0 38 0,0 0 57 16,0 0 54-16,0 0-6 0,0 0-33 0,0 0-44 15,0 0-35-15,0 0 22 0,0 0 30 0,0 0 14 16,12 62-8-16,-4-32-11 0,1 3-3 0,-2 5-8 16,-2 6-1-16,1 4-6 0,-2 5-7 0,-2 7-7 15,-2 7-8-15,0 4-8 0,-2 10-8 16,-5 0-10-16,1-1-10 0,-2-2-3 0,-1-4-16 16,1-8-10-16,1-5-6 0,0-9-12 0,1-5 2 15,1-9-2-15,0-3 1 0,2-7-1 0,2-7-12 16,1-5-14-16,0-7-21 0,4-3-40 15,3-6-49-15,3 0-80 0,0-8-166 0,0-1-364 16,-2 2-867-16</inkml:trace>
  <inkml:trace contextRef="#ctx0" brushRef="#br0" timeOffset="4171.959">2868 3043 2079 0,'0'0'59'0,"0"0"19"16,0 0 28-16,0 0 30 0,0 0 7 0,0 0-8 16,0 0-25-16,0 0-28 0,0 0-21 0,0 0-10 15,143-99-2-15,-112 99-2 0,3 0-5 0,4 0-1 16,2 0-3-16,7 0-8 0,2-2 2 0,4-1-7 15,2-1-6-15,4-3-3 0,3 0-11 16,3-1 5-16,4-4-4 0,-1 3-5 0,1-1 4 16,-2 3-2-16,0 3-7 0,-3 4 9 0,0 0-5 15,-1 0 3-15,-1 0 3 0,0 0 0 16,0 4 5-16,1 1-1 0,0-3-1 0,3-2 2 16,-1 0-5-16,-3 0 0 0,0 0-1 0,1 0 0 15,-5-4-1-15,-2-1-3 0,-2 3 3 0,-2 0-1 16,-2-1-2-16,-3 1 4 0,-1 2-3 15,1 0-4-15,-5 0 3 0,1 0-1 0,-4 0 0 16,0 2 3-16,-6 3-3 0,-2-1 0 0,-2 3 0 16,0-2 2-16,-6 4 4 0,2-2-2 0,-2 3 7 15,-3-2-2-15,0 3 4 0,-5 3 2 16,2 3 3-16,-6-1 1 0,1 5 2 0,-1 0-1 16,-2 1 0-16,1 6 5 0,-1 7 9 0,-1 4 3 15,-2 7 9-15,0 7-2 0,-4 6-9 0,-1 9 4 16,-1 3-3-16,0 2-6 0,-3 4-1 0,-3-4-8 15,1-2-8-15,-2-6-6 0,4-3-3 16,-2-4-2-16,1-4-6 0,3-5-4 0,-2-3-8 16,3-7-6-16,-2-4-12 0,2-2-14 0,0-9-20 15,-2-1-33-15,0-2-59 0,-3-2-102 0,-1-8-345 16,2-4-1111-16</inkml:trace>
  <inkml:trace contextRef="#ctx0" brushRef="#br0" timeOffset="4692.15">2485 4448 1509 0,'0'0'940'0,"0"0"-942"0,0 0-17 16,0 0 2-16,0 0 18 0,0 0 35 0,0 0 38 16,0 0 26-16,0 0 5 0,0 0-12 15,0 0-15-15,152-10-18 0,-111 10-8 0,6 0 0 16,3-4-4-16,1 1-4 0,2-1-3 0,2-3-8 15,3 4-5-15,3-1-4 0,-1 1-8 16,2 1 0-16,-1-1 2 0,0 3-4 0,0-3 2 16,0 1-1-16,-1 0-1 0,0-1 1 0,-1 1-1 15,-1 0-1-15,1-3-2 0,0 0 4 16,-1 1-4-16,0-1 0 0,0 0 0 0,-1-2 0 16,-2 3-1-16,-1 1 3 0,-1-1 0 0,0 1 2 15,-2 3 1-15,0 0 2 0,0 0 2 0,0 5 0 16,-1-3 0-16,1 3 3 0,0 0 6 15,1-1-2-15,0 1 8 0,-1 0 2 0,-2 2-3 0,-4-5 2 16,-2 3-3-16,-3-5-1 0,-2 0 3 0,0 0-5 16,-6 0-4-16,-1 0-3 0,-2-3-10 15,-3-1-4-15,-3-3-4 0,-2 0-7 0,-3-3-5 16,-2 1-11-16,1 0-23 0,-6-1-43 0,0 3-81 16,-2 0-224-16,-7 3-1412 0</inkml:trace>
  <inkml:trace contextRef="#ctx0" brushRef="#br0" timeOffset="6957.238">21984 3303 314 0,'0'0'118'0,"0"0"62"16,0 0 104-16,0 0 88 0,0 0 41 0,0 0-73 16,13-117-72-16,-13 108-61 0,0-3-27 0,1 5-17 15,-1 2-13-15,0 1-18 0,1 4-22 0,-1 0-20 16,0 0-18-16,0 0-13 0,0 7 1 0,0 2 5 15,2 10 4-15,-2 6 0 0,0 8-10 16,0 3-16-16,-3 6-11 0,0 0-12 0,-5 1-5 16,2-2-3-16,0 1-5 0,-3-3-2 0,5-2-2 15,-2-2-7-15,4-6-5 0,-3-1-3 0,4-5-15 16,0-4-13-16,1-3-21 0,0-8-36 16,-1-1-42-16,1-5-35 0,-1-2-92 0,-2-9-291 15,-2 1-166-15,4 1-852 0</inkml:trace>
  <inkml:trace contextRef="#ctx0" brushRef="#br0" timeOffset="7160.443">21911 3099 2021 0,'0'0'281'0,"0"0"-196"15,0 0 28-15,0 0 46 0,0 0 18 0,120-69 13 16,-93 69-17-16,2 2-31 0,1 7-16 16,1 7-23-16,-1 2-16 0,-2 6-5 0,-3 4-10 15,-4 1 5-15,-3 8-7 0,-8 2-3 0,-4 2-6 16,-6 6-52-16,-7-1-9 0,-10 0 0 0,-5 0 0 15,-8 2 0-15,-2-2 0 0,-7 3 0 0,0-6 0 16,1-3 0-16,3-4 0 0,4-4 0 16,2-6 0-16,8-3-80 0,3-4-121 0,6-7-182 15,2-2-628-15,6-3-749 0</inkml:trace>
  <inkml:trace contextRef="#ctx0" brushRef="#br0" timeOffset="7446.709">22164 3736 3198 0,'0'0'196'0,"0"0"-172"0,0 0 43 16,0 0 28-16,0 0-2 0,0 0-8 0,0 0-31 16,0 0-25-16,144-7-9 0,-113-4-8 0,1-2-6 15,0-4-3-15,0 1 1 0,4-5-3 0,-5 0 0 16,-7 0-2-16,2-1 0 0,-8 3-2 16,-4 1 0-16,-3 4 3 0,-8 2 0 0,-3 3 4 15,0 2 2-15,-11 0 3 0,-2 0 2 0,-7 5 0 16,-3 2 5-16,-6 0 3 0,-2 7 3 0,-6 4 10 15,5 8 2-15,1 2 5 0,1 2-27 16,4 5-12-16,4-6 0 0,4 6 0 0,4 0 0 16,2-2 0-16,5 0 0 0,5 0 0 0,2-3 0 15,8-2 0-15,5 0 0 0,4-4 0 0,5 0 0 16,2-3 0-16,6-3-49 0,3-6-89 0,2-3-87 16,-1-2-175-16,-6-2-448 0,-11-3-876 0</inkml:trace>
  <inkml:trace contextRef="#ctx0" brushRef="#br0" timeOffset="7636.715">22720 3520 3201 0,'0'0'56'0,"0"0"30"0,0 0 36 0,0 0 2 15,0 0-13-15,0 0-38 0,0 0-22 0,0 0 6 16,0 0 4-16,0 0-4 0,15 159-10 16,-15-107-7-16,-4 6-31 0,1 6-9 0,0 6 0 15,-2 1 0-15,4 2 0 0,0-1 0 0,1-3 0 16,0-2 0-16,0-5 0 0,1-6 0 0,1-8 0 15,2-7 0-15,-3-8-3 0,-1-4-74 16,0-10-44-16,0-8-56 0,0-4-98 0,-1-4-301 16,0-3-1142-16</inkml:trace>
  <inkml:trace contextRef="#ctx0" brushRef="#br0" timeOffset="7860.873">22585 3618 2911 0,'0'0'244'15,"0"0"-184"-15,0 0 33 0,0 0 30 0,136-132 15 16,-99 113-6-16,1 8-34 0,-3 1-26 16,3 6-17-16,-7 4-12 0,-4 4-2 0,-5 8-1 15,-7 2-4-15,-4 3-27 0,-4 7-9 0,-7 6 0 16,0 0 0-16,-12 6 0 0,-7-1 0 0,-6 2 0 16,-4 0 0-16,-3 0 0 0,-3-5 0 15,3 1 0-15,1-4 0 0,3-4 0 0,8-4 0 16,1 0 0-16,9-5-42 0,6-4-110 0,4-1-110 15,0-7-283-15,0-1-1232 0</inkml:trace>
  <inkml:trace contextRef="#ctx0" brushRef="#br0" timeOffset="8142.441">23416 3172 2870 0,'0'0'95'0,"0"0"-28"15,0 0 61-15,0 0 27 0,0 0-14 0,0 0-23 16,0 0-50-16,0 0-21 0,0 0-3 0,0 0 0 16,0 0-4-16,0 0 3 0,0 0 5 15,-28 110-2-15,18-72 1 0,0 1-1 0,0 0 2 16,1 2-48-16,4 4 0 0,-1-2 0 0,4 3 0 16,1 2 0-16,1-2 0 0,0 1 0 15,3-2 0-15,4-1 0 0,1-3 0 0,4-4 0 16,1 0 0-16,4 0 0 0,-3-7 0 0,6 0 0 15,-4-7 0-15,-1-2 0 0,1-6-5 0,-4-1-151 16,-4-7-109-16,-3-4-322 0,-4-1-1201 0</inkml:trace>
  <inkml:trace contextRef="#ctx0" brushRef="#br0" timeOffset="8291.716">23086 3663 3786 0,'0'0'36'0,"0"0"-4"0,0 0 11 15,0 0 11-15,0 0 0 0,117-62-17 0,-68 43-23 16,5 1-11-16,-1 2-6 0,4 2-8 0,-3 2-14 16,-3 0-35-16,-3 5-76 0,-4-2-129 0,-14 4-407 15,-11 4-1097-15</inkml:trace>
  <inkml:trace contextRef="#ctx0" brushRef="#br0" timeOffset="8692.283">21266 2820 1066 0,'0'0'289'0,"0"0"-191"16,0 0 53-16,0 0 45 0,0 0-6 0,0 0-6 16,0 0-27-16,0 0-17 0,0 0-12 0,0 0-6 15,0 0-6-15,-11 157-10 0,11-106-3 0,0 6 9 16,1 7-6-16,2 6-9 0,-2 3-8 15,-1 4-11-15,0 3-1 0,0-2-13 0,0 4-9 16,0-3-16-16,-1-1-17 0,-1-5-9 0,2-3-5 16,0-4-7-16,0-3 3 0,0-3-5 15,0-9-6-15,0-8-7 0,5-6-19 0,-1-7-19 16,3-9-53-16,0-8-91 0,0-6-179 0,1-5-400 16,-2-2-879-16</inkml:trace>
  <inkml:trace contextRef="#ctx0" brushRef="#br0" timeOffset="9145.423">21447 2779 3078 0,'0'0'2'15,"0"0"-7"-15,0 0 7 0,0 0 17 0,0 0 13 16,0 0 11-16,0 0 3 0,120-49-6 15,-81 47-5-15,5 2-9 0,5 0-1 0,3-3 0 16,5 3-1-16,6 0 0 0,2-4 0 0,11 2 0 16,2-3-7-16,11 3-1 0,2-3-2 0,1 3-3 15,6 2 1-15,-4 0-4 0,-2 0-4 16,-2 0 0-16,-4 4-3 0,0 1 1 0,-3-3-2 16,-3 1-3-16,0-3 2 0,-5 0 0 0,2 0 1 15,-9-5 0-15,0-4 1 0,-6-3-2 16,-2 1-1-16,-7 2-2 0,-4-2 5 0,-1 1 3 15,-7 3 5-15,-3 0 5 0,-2 3 5 0,0 1 1 16,-3 3 4-16,-3 0 0 0,-1 5 2 0,-4 7 0 16,-4 4 1-16,3 2-1 0,-3 9-3 0,-5 3-2 15,2 5 3-15,-6 6-2 0,1 3 9 0,-5 3 0 16,0 0-3-16,-3 7 5 0,-4 3-6 16,-1 3 4-16,0 4-4 0,-5-1-3 0,0 3-13 15,-4-2-11-15,-1 1 0 0,2-1 0 0,-1-1 0 16,4-1 0-16,-3-2 0 0,2-3 0 0,3-1 0 15,-2-4 0-15,1 2-2 0,2-6-49 16,-5 3-35-16,-2-5-53 0,-1-5-76 0,-3-4-183 16,1-11-634-16,2-11-678 0</inkml:trace>
  <inkml:trace contextRef="#ctx0" brushRef="#br0" timeOffset="9696.392">21091 4307 2676 0,'0'0'19'0,"0"0"4"0,0 0 1 0,0 0 8 0,0 0 11 16,0 0 15-16,0 0 11 0,0 0 7 16,0 0 2-16,0 0-12 0,0 0-23 0,140 11-14 15,-95-4-1-15,0-2 2 0,3 0 1 0,1-1 6 16,1 3-1-16,2 0-5 0,3-2 1 16,1 0-5-16,3-1-4 0,1 1 0 0,0 0-3 15,-3-3-2-15,2 3 1 0,1-3-10 0,-2 3 2 16,-2-3-2-16,1 0-5 0,-2 1 2 15,4 1-4-15,-2-1 1 0,-1 0-1 0,3 2-2 16,-7-3 1-16,1-2 0 0,-2 0-1 0,-3 0 4 16,2 0 3-16,-5 0 3 0,2 0 7 0,-5 0-1 15,3 0 4-15,-7-2-1 0,2-3-4 16,0 2 3-16,0-2 3 0,2-2-1 0,5 0 2 16,0-2-1-16,0-3-5 0,2 0 1 0,1 1 2 15,-2 1 0-15,-3 1 7 0,5 4 0 0,-2 3 3 16,-1 2-3-16,2 0 0 0,1 7 0 15,-3 2-10-15,-4 1-16 0,-1 4 0 0,-1 2 0 16,-1 0 0-16,-3-2 0 0,-3-3 0 0,-3 0 0 16,-3-4 0-16,-5 0 0 0,1-2 0 0,-6 0 0 15,1-3 0-15,-8-2 0 0,2 0 0 0,-6 0 0 16,0 0 0-16,-5 0 0 0,0-2 0 0,-2-1 0 16,0 1-200-16,-2 0-485 0,-2 2-1157 0</inkml:trace>
  <inkml:trace contextRef="#ctx0" brushRef="#br0" timeOffset="12849.502">19266 10692 1163 0,'0'0'305'0,"0"0"-68"16,0 0 6-16,0 0-1 0,0 0-2 0,0 0-35 16,0 0-39-16,0 0-38 0,0 0-29 15,0 0-16-15,0 0-10 0,60-118-7 0,-60 116-11 16,0-3-2-16,-2 3-12 0,-3-1-5 0,-2 3-6 15,-1 0-5-15,-6 5-2 0,-2 2 3 16,-4 6 5-16,-2 5 7 0,-3 6 7 0,-4 6 3 16,-2 5 11-16,0 1-2 0,-2 1 1 0,1 5 1 15,3 1-7-15,3 1-10 0,3-1-8 16,3 4-11-16,5-3-13 0,3-1-10 0,4-1 0 16,3-3 0-16,5-3 0 0,1-1-2 0,9-2-20 15,9-9-15-15,5-5-23 0,6-3-44 0,5-9-63 16,5-7-122-16,-10 0-446 0,-9 0-972 0</inkml:trace>
  <inkml:trace contextRef="#ctx0" brushRef="#br0" timeOffset="13114.627">19405 10882 3336 0,'0'0'54'0,"0"0"-1"0,0 0 33 16,0 0 18-16,0 0 5 0,0 0-11 15,-84 134-34-15,83-107-19 0,1 3-12 0,11-2-6 16,3-3-2-16,6 1-8 0,3-6-1 0,5-4-5 15,8-7-3-15,2-6 1 0,4-6-9 0,2-11 0 16,-1-7 0-16,0-10 0 0,0-4 0 16,-5-4 0-16,-3-4 0 0,-6-2 0 0,-4 2 0 15,-12 2 0-15,-3 6 0 0,-10 2 0 0,-2 9 0 16,-13 3 0-16,-7 2 0 0,-5 8 0 16,-7 1 0-16,-2 3 0 0,-3 7 0 0,-1 0 0 15,0 10 0-15,5 4 0 0,3 2 0 0,5 2 0 16,6 6-64-16,7-2-70 0,7 3-66 0,7 3-124 15,2-9-400-15,3-8-974 0</inkml:trace>
  <inkml:trace contextRef="#ctx0" brushRef="#br0" timeOffset="13433.761">19865 10795 2751 0,'0'0'144'0,"0"0"-1"0,0 0 36 0,0 0-12 15,0 0-24-15,0 0-37 0,0 0-43 16,0 0-12-16,0 0-3 0,0 0 2 0,0 0-2 15,0 0-5-15,8 144-10 0,-8-102-4 0,0 0-10 16,2-4-11-16,4-3-4 0,2-5-2 16,-1-6 0-16,5-7 1 0,0-8-2 0,1-4-3 15,3-5 0-15,0-9-6 0,5-11 2 0,3-6-4 16,-2-8 0-16,2-4 0 0,-3 0 1 0,0-4-1 16,-2-2 2-16,1 3 3 0,-4 2 4 15,-1 4 6-15,-3 8 5 0,-2 6 9 0,-3 5-2 16,-5 9 12-16,-1 2 0 0,-1 5 1 0,0 0-30 15,0 7 0-15,-1 9 0 0,-3 8 0 16,-1 5 0-16,1 3 0 0,-2 6 0 0,4-1 0 16,-2 3 0-16,2 0 0 0,0 0 0 0,2 0 0 15,0 0 0-15,0-7 0 0,4-2-65 0,0-6-75 16,0-4-86-16,2-9-161 0,-5-3-419 0,1-4-892 16</inkml:trace>
  <inkml:trace contextRef="#ctx0" brushRef="#br0" timeOffset="13716.525">20346 10795 1878 0,'0'0'667'15,"0"0"-517"-15,0 0 20 0,0 0 7 0,0 0-16 16,0 0-13-16,0 0-30 0,0 0-22 0,0 0-12 16,0 0-11-16,64 122-9 0,-58-95-8 15,0 3-7-15,-2 0-6 0,1 1-1 0,-1-2-8 16,0-1 0-16,-1-5-6 0,-2-2-5 0,1-10-23 15,0-3 0-15,-2-5 0 0,0-3 0 0,0 0 0 16,0-4 0-16,-2-7 0 0,-1-10 0 16,0-3 0-16,1-3 0 0,0-2 0 0,0-2 0 15,2 1 0-15,0 2 0 0,4 3 0 0,1 2 0 16,0 3 0-16,2 3 0 0,2 3 0 0,3 0 0 16,1 5 0-16,2 2-11 0,-3 2-126 0,3 5-65 15,-2 0-108-15,-3 0-332 0,-4 3-1075 0</inkml:trace>
  <inkml:trace contextRef="#ctx0" brushRef="#br0" timeOffset="14265.785">20780 10753 2168 0,'0'0'268'0,"0"0"-12"15,0 0-22-15,0 0-18 0,0 0-23 16,0 0-52-16,0 0-48 0,0 0-27 0,0 0-2 16,0 0 2-16,0 0 10 0,0 0 2 0,0 0-11 15,0 0-17-15,42 106-3 0,-38-73-35 0,-3 1-12 16,-1 5 0-16,-8 0 0 0,-4 0 0 15,-7 3 0-15,-3-5 0 0,-6-4 0 0,3-2 0 16,-2-8 0-16,-1-7 0 0,3-6-19 0,1-6-63 16,4-4-25-16,1-4-15 0,4-6 8 0,8 1 17 15,3-5 33-15,4 2 31 0,4 1 25 16,7-1 17-16,4 3 14 0,6 1 7 0,1 3 11 16,7 0 4-16,6 1-1 0,2-3 1 0,6 0-9 15,3-3-8-15,0-1-7 0,3-3-11 0,0 0-5 16,-1-2-3-16,-6-2-4 0,-1-3 2 15,-8 0 0-15,-3-2 0 0,-4 0 1 0,-5 0 0 16,-7 0-1-16,-5 0 1 0,-7 0-1 0,-2 4 6 16,-11 1-3-16,-4 5 4 0,-10 1 5 15,2 8-1-15,-7 1 7 0,0 6 8 0,0 6 12 16,1 6 13-16,2 4 8 0,2 4 1 0,3 5-45 16,4 2-15-16,5 2 0 0,5 0 0 15,8 1 0-15,3-4 0 0,12 1 0 0,4-2 0 16,6-5 0-16,5-2 0 0,4-4 0 0,2-5 0 15,3-3 0-15,-2-2 0 0,-2-7-82 0,-2 0-168 16,-8-2-507-16,-12 0-1047 0</inkml:trace>
  <inkml:trace contextRef="#ctx0" brushRef="#br0" timeOffset="14665.78">18559 10459 1470 0,'0'0'73'16,"0"0"61"-16,0 0 55 0,0 0 31 0,0 0 13 15,0 0-41-15,0 0-51 0,0 0-40 0,0 0-24 16,0 0-7-16,0 0 3 0,0 0 19 16,0 0 5-16,-9 124 3 0,9-74 1 0,2 9-9 15,0 7-7-15,1 0-8 0,-3 9-10 0,1 2-6 16,-1 1-14-16,0 1-11 0,2-1-10 0,1-7-14 15,1-6-3-15,0-10-7 0,4-6-3 16,-2-7-5-16,3-9-4 0,0-5-7 0,-1-7-17 16,2-7-35-16,0-5-67 0,0-9-128 0,0 0-492 15,-5-6-930-15</inkml:trace>
  <inkml:trace contextRef="#ctx0" brushRef="#br0" timeOffset="15186.757">18666 10426 2618 0,'0'0'56'0,"0"0"-25"16,0 0 26-16,0 0 30 0,0 0 19 16,0 0 15-16,0 0-20 0,0 0-24 0,0 0-13 15,148-34-14-15,-108 31-8 0,4-1-3 0,2-1-3 16,4 3 0-16,3-1-2 0,7 1-8 0,2 2-3 15,3 0-7-15,3 2-2 0,1 3-3 16,1 2-4-16,2 2-2 0,-1 0-5 0,0 5 0 16,2-2 2-16,0 2-2 0,-1 0 3 0,4-1-3 15,-3-4 1-15,2 0 0 0,-3-4 0 0,0 0 3 16,-1-5-2-16,-2 0 1 0,-2-5 3 16,0-4-1-16,2 2 3 0,-1 0 1 0,-2 1-3 15,2-1 5-15,-5 5 1 0,2-1-1 0,-1 3-1 16,-1 0-6-16,-2 0-2 0,0 5-2 15,0 0 0-15,0 0 5 0,0 2-8 0,0-2 3 16,-3 4 0-16,-4-4-4 0,-3 0 7 0,0-3-1 16,-5 0-2-16,-2-2 6 0,-3 0-1 0,-5-2 7 15,-1-3 6-15,-5 3 1 0,-7 2 5 16,1-2 3-16,-4 2-2 0,-3 0-1 0,1 0-3 16,-5 4-2-16,2 3 2 0,-3 3-3 0,0 4 5 15,-1 4-6-15,0 8 2 0,0 3 3 0,-3 8-8 16,-2 7-14-16,-5 6 0 0,-1 6 0 0,-1 3 0 15,-7 6 0-15,-2 4 0 0,-3-3 0 16,-2 2 0-16,3-7 0 0,0 2 0 0,3-8 0 16,-1-2 0-16,2-7 0 0,5 0 0 0,-3-6 0 15,3-7 0-15,-2-2 0 0,1-3-69 0,0-5-68 16,-3-1-61-16,-4-3-133 0,1-8-441 16,1-2-943-16</inkml:trace>
  <inkml:trace contextRef="#ctx0" brushRef="#br0" timeOffset="15799.432">18635 11587 2838 0,'0'0'40'0,"0"0"0"0,0 0-14 0,0 0-2 16,0 0 7-16,0 0 4 0,0 0 7 0,0 0 8 16,0 0 6-16,0 0 2 0,0 0-10 15,130-33-14-15,-81 29-5 0,2 1-7 0,2 1-3 16,2 2 2-16,0 0-1 0,5 2 6 0,0 1 0 15,1 4-4-15,0-3 2 0,1 3-5 16,2 0-3-16,-3 0 1 0,1 0-3 0,-1 0-4 16,-1-2 0-16,0-1-5 0,-2 1-1 0,1-1-1 15,1 0-2-15,2 1 0 0,0 0 0 0,2 2-1 16,-2 0 0-16,0 2-1 0,-4 0 3 16,-3 5-1-16,-1-2-1 0,-3 2 2 0,-5-3-1 15,2 1 1-15,-5-2 2 0,-2 0 1 0,0-3 4 16,-1 0 3-16,-2-3 2 0,1 1 1 15,0-5-3-15,1 0-3 0,-2 0-6 0,3 0 1 16,-1 0-5-16,0 0 4 0,-1 0 1 0,-5-2-1 16,0-1 8-16,-1 3-6 0,-2 0 0 0,-1 5-1 15,-2-3-2-15,1 3 9 0,-1-3 5 0,2 3 1 16,2-5 10-16,3 0-5 0,-2 0 1 0,6-7 4 16,0-2-8-16,2-1 10 0,0-1 0 0,2 1 1 15,-1 0 7-15,0 1-5 0,4 2-18 16,-5 0-14-16,0 0 0 0,0 2 0 0,-4 0 0 15,-1 5 0-15,-4-4 0 0,-2 1 0 0,-1 3 0 16,-7 0 0-16,-2-2 0 0,-2 2 0 16,-7 0 0-16,0-2 0 0,-3 2 0 0,-5-3 0 15,2 1 0-15,-5-3-49 0,0 3-203 0,0-3-521 16,-5 1-1046-16</inkml:trace>
  <inkml:trace contextRef="#ctx0" brushRef="#br0" timeOffset="18368.587">8543 13840 1572 0,'0'0'57'16,"0"0"19"-16,0 0 39 0,0 0 14 15,0 0 12-15,0 0-1 0,0 0-13 0,0 0-19 16,0 0-30-16,0 0-13 0,0 0-5 0,0 0 1 15,-35 51 8-15,34-31-1 0,1 3 1 16,0 5-4-16,-1 5-2 0,1 1 0 0,-3 5 0 16,1 8 2-16,0-2-1 0,-4 6-4 0,2 4-6 15,-5 3-5-15,-1 1-6 0,0 2-8 0,-1-7-4 16,1 0-12-16,-1-6-6 0,1-2-7 16,1-4-2-16,6-6-6 0,-3 1-4 0,5-4-7 15,1-7-7-15,0 0-10 0,0-5-18 0,0-7-28 16,7-5-56-16,-2-2-81 0,3-7-146 0,1 0-307 15,-6 0-889-15</inkml:trace>
  <inkml:trace contextRef="#ctx0" brushRef="#br0" timeOffset="19037.241">8419 13941 2205 0,'0'0'15'0,"0"0"13"0,0 0 37 15,0 0 23-15,0 0 18 0,0 0 12 0,0 0-12 16,0 0-11-16,0 0-10 0,115-54-5 16,-85 54-10-16,6 0-12 0,-1 0-5 0,6 0-14 15,3 0-2-15,1-3-3 0,2 1-1 0,3-3 1 16,2 1-4-16,3-1 1 0,5-2-3 0,1-2-2 15,5 2 0-15,-1-2-6 0,5 2-5 16,0 2-2-16,1 0-7 0,4 3 0 0,3 2 1 16,2 0-1-16,3 0 1 0,-2-2-2 0,2 2-1 15,-2-3 0-15,-1-1 0 0,0-1 0 0,-5-2 0 16,3 0 3-16,-4 1 1 0,-3 2 2 0,3-1 3 16,-2 3-2-16,-1 2-3 0,-1 0 0 0,-2 0-2 15,-3 0-2-15,0 0 0 0,-3 0-3 16,-1 4 0-16,0-1-1 0,-2-1 0 0,-2 0 1 15,0 1-1-15,-3 0 1 0,-1-1 1 0,-3 5-2 16,-5-2 1-16,-2 0 0 0,-5 2-2 16,-1-3 2-16,-2 1-2 0,-1 0 2 0,-2-1-1 15,1 1 0-15,-2 0 1 0,0-1 1 0,2-1 1 16,0-1-2-16,-2 0-1 0,0 1 1 0,0-1-3 16,0 0 4-16,0 1 0 0,-1-1-1 15,0 0 1-15,-2 3-1 0,-1-5 1 0,-2 4-1 16,-3-4 3-16,-2 5-3 0,-2-5 2 0,-2 5 1 15,-2-1 0-15,-2-1 0 0,2 4 0 0,-3-4 1 16,0 4 1-16,-2 3 1 0,-1 1-1 0,-1 1 5 16,1 2-3-16,-3 2 4 0,0 3-1 15,-1 2-3-15,-1 1 1 0,-1 1-2 0,1 5 0 16,-3 0-2-16,0-2 0 0,0 7-1 0,0 4-2 16,-4 6 1-16,-1 8 4 0,-3 4 3 0,1 8 9 15,-2 3 5-15,2 9 0 0,-1 0 7 0,1 3-3 16,0 6 6-16,-1-2 1 0,0 5-5 15,1-4-16-15,1-9-14 0,-2-5 0 0,3-8 0 16,0-14 0-16,3-3 0 0,1-9 0 0,-1-10 0 16,2-9-10-16,0-7-62 0,0-9-47 15,0-4-87-15,0-6-273 0,2 3-1301 0</inkml:trace>
  <inkml:trace contextRef="#ctx0" brushRef="#br0" timeOffset="19590.592">9574 14190 647 0,'0'0'758'15,"0"0"-523"-15,0 0-13 0,0 0 21 0,0 0-19 16,0 0-23-16,0 0-48 0,0 0-33 16,0 0-22-16,0 0-14 0,0 0-4 0,0 0-10 0,-64-42-6 15,57 42-7-15,-2 0-10 0,2 0-6 16,5 0-11-16,0 0-8 0,2 5-7 0,0 2-10 16,2 2 2-16,7 5 1 0,4 5 1 0,4 2 19 15,5 1 11-15,3 8 11 0,2 0 6 16,4 5 2-16,-1-1-1 0,1 3-2 0,-1 0-6 15,-2-1-3-15,-6-3-1 0,-2 2 0 0,-9-7 7 16,0-1-4-16,-10-2-21 0,-1-2-27 0,-7 3 0 16,-10-4 0-16,-8 1 0 0,-9 3 0 15,-5-3 0-15,-4 0 0 0,-6-3 0 0,-2-1 0 16,0-5 0-16,3-7 0 0,2-3 0 0,3-1 0 16,5-3 0-16,5-3 0 0,6-4-7 0,5-2-136 15,8 2-70-15,8-2-146 0,5 2-443 16,1 2-908-16</inkml:trace>
  <inkml:trace contextRef="#ctx0" brushRef="#br0" timeOffset="19903.725">9781 14593 2694 0,'0'0'110'0,"0"0"4"16,0 0 15-16,0 0-5 0,0 0-13 0,0 0-20 15,132 44-26-15,-105-47-22 0,0-6-12 0,4-5-8 16,2-4-10-16,0 0-4 0,0-5-4 15,2-3-4-15,-3 1 2 0,-2-1-3 0,-6 4 3 16,-1-1 0-16,-6 0-3 0,-7 4 4 0,-3 0 2 16,-7 7 8-16,0-5 7 0,-11 8 4 0,-5 0 4 15,-5 4-4-15,-6 5-4 0,-4 0 0 16,-2 9 2-16,-1 5 3 0,-3 6 8 0,3 6 7 16,-2 2 3-16,2 2 2 0,2 3-3 0,1 2-4 15,5 3-3-15,4-4-11 0,3 0-25 0,9-4 0 16,2-2 0-16,7-4 0 0,1-5 0 15,3 0 0-15,5-3 0 0,8 0 0 0,3-4 0 16,3 0 0-16,4-5-26 0,2-3-30 0,0-1-40 16,0-3-68-16,-3-5-142 0,-5 0-498 15,-7 1-925-15</inkml:trace>
  <inkml:trace contextRef="#ctx0" brushRef="#br0" timeOffset="20189.815">9810 14024 2738 0,'0'0'201'0,"0"0"-24"16,0 0-4-16,0 0-22 0,0 0-23 0,0 0-26 16,0 0-31-16,0 0-29 0,-135 44-17 0,117-35-13 15,0 3-9-15,5-3-7 0,-2 5-11 16,3-2-18-16,4 3-30 0,4-1-51 0,4 7-129 16,0-5-392-16,2-4-1055 0</inkml:trace>
  <inkml:trace contextRef="#ctx0" brushRef="#br0" timeOffset="20526.105">10566 14379 2444 0,'0'0'51'0,"0"0"10"0,0 0 69 16,0 0 35-16,0 0 5 0,0 0-20 0,0 0-54 15,0 0-32-15,0 0-14 0,0 0-11 16,0 0-6-16,0 0 1 0,0 0 3 0,0 0 8 16,-74 37 6-16,56-9 5 0,3 0 1 0,-3 1-3 15,6 3-7-15,-3 3-5 0,5-1-8 0,3 3-7 16,0-2-8-16,5-6-9 0,2 4-7 15,0-5-2-15,9-3-2 0,2-4 1 0,4-1-9 16,3-4-9-16,5-4-18 0,1-3-26 0,0-7-58 16,3-2-106-16,-7 0-265 0,-8-2-1241 0</inkml:trace>
  <inkml:trace contextRef="#ctx0" brushRef="#br0" timeOffset="20730.148">10844 14181 2822 0,'0'0'115'0,"0"0"-41"0,0 0 17 16,0 0 19-16,0 0-8 0,0 0-4 0,0 0-21 15,0 0-19-15,0 0-9 0,-68 145-7 0,64-111-11 16,-1 3-7-16,1 0-9 0,0 3-6 16,3-4-2-16,-1 4-5 0,2-2-2 0,0 1-3 15,2 1-11-15,2 1-19 0,1-2-21 0,3 3-41 16,-1-1-96-16,-1-2-201 0,1-8-387 0,-5-13-866 15</inkml:trace>
  <inkml:trace contextRef="#ctx0" brushRef="#br0" timeOffset="20950.062">10504 14775 2382 0,'0'0'456'0,"0"0"-351"0,0 0-11 0,0 0 22 0,0 0 4 16,0 0-12-16,0 0-28 0,0 0-26 16,0 0-17-16,0 0-11 0,130-115-4 0,-97 106-12 15,3 2-7-15,-3 0-5 0,1 2-7 0,-1 0 0 16,-2 3-10-16,-3 2-9 0,-1 0-13 0,-5 0-52 16,0 0-102-16,-6 0-292 0,-7 0-1169 0</inkml:trace>
  <inkml:trace contextRef="#ctx0" brushRef="#br0" timeOffset="21132.218">11207 14204 3471 0,'0'0'121'16,"0"0"-32"-16,0 0 17 0,0 0-4 0,0 0-25 15,0 0-22-15,0 0-38 0,0 0-13 0,0 0-3 16,0 0-2-16,0 0 5 0,0 0-12 0,0 0-12 15,35 78-14-15,-32-57-29 0,0 2-39 0,0 3-69 16,-2-4-141-16,-1-6-468 0,0-6-928 0</inkml:trace>
  <inkml:trace contextRef="#ctx0" brushRef="#br0" timeOffset="21287.251">11155 14446 2554 0,'0'0'358'0,"0"0"-196"0,0 0 18 0,0 0 15 16,0 0-34-16,0 0-42 0,0 0-45 0,0 0-36 15,0 0-14-15,0 0-5 0,0 0-8 0,-67 129-5 16,63-107-5-16,3 4-10 0,-1 2-9 16,1-3-21-16,1-1-34 0,0 0-60 0,0-3-148 15,1-5-517-15,1-7-915 0</inkml:trace>
  <inkml:trace contextRef="#ctx0" brushRef="#br0" timeOffset="21537.07">11213 14688 2983 0,'0'0'107'0,"0"0"-9"0,0 0 37 16,0 0 4-16,0 0-29 0,4 122-30 0,10-105-37 15,0 2-19-15,5-7-7 0,1-3 1 0,3-7-7 16,3-2 5-16,-1-4-1 0,1-13 1 0,-2-6-1 16,2-4-4-16,-4-7 4 0,-2-1 0 0,-5-4 10 15,-1 4 14-15,-7 3 9 0,-3 2 6 16,-4 7-2-16,-1 5-43 0,-9 2-9 0,-6 6 0 15,-3 3 0-15,-4 5 0 0,-6 2 0 0,-1 7 0 16,-1 5 0-16,1 4 0 0,0 2 0 16,4 0 0-16,3 5 0 0,7-2-29 0,3 0-124 15,6 0-122-15,4-7-446 0,1-5-1059 0</inkml:trace>
  <inkml:trace contextRef="#ctx0" brushRef="#br0" timeOffset="21790.258">11552 14559 3266 0,'0'0'113'0,"0"0"-4"16,0 0 43-16,0 0 8 0,0 0-37 16,0 0-37-16,6 146-45 0,-8-108-20 0,2-1-12 15,0-2-6-15,4-6-3 0,5-4-5 0,3-8-7 16,5-3-8-16,1-12-9 0,4-2-6 0,2-14 2 16,2-5 6-16,0-4 11 0,2-5 10 15,-2 1 9-15,-2 2 5 0,0-1 13 0,-4 5 7 0,-1 5 12 16,-4 6 6-16,0 3-2 0,-5 4-39 15,-3 3-5-15,0 0 0 0,0 12 0 0,-3 1 0 16,-1 5 0-16,0 6 0 0,-1 3 0 0,0 4 0 16,-1-2 0-16,0-1 0 0,3 0-20 15,-4-1-124-15,1-4-104 0,-1-5-305 0,0-6-1231 0</inkml:trace>
  <inkml:trace contextRef="#ctx0" brushRef="#br0" timeOffset="23022.749">8376 14770 1353 0,'0'0'269'0,"0"0"-197"0,0 0-1 0,0 0 31 16,0 0 17-16,0 0 23 0,0 0-11 0,0 0-29 0,0 0-18 15,0 0-15-15,-28 134-7 0,28-108-2 16,0 1-1-16,0-2-2 0,0 1-6 0,1-1-8 16,-1-5-6-16,0 1-9 0,1-2-6 0,0-1 1 15,4-4-8-15,-3 0 2 0,6-5 1 16,-3 4-5-16,3-1 4 0,1-1-5 0,3 1 1 16,0-3 2-16,3 3-3 0,-3-3 6 0,5-2 6 15,-2 3-2-15,4-3 2 0,-1-3-2 0,1 1-2 16,1-3-1-16,-3-2 0 0,8 0 3 15,-2 0-1-15,3 0-1 0,1 0-1 0,3 0-2 16,5 0-2-16,-1 0-1 0,-1 0-1 0,3 0-3 16,-3 0-4-16,4 7 1 0,-3-2 0 15,-1-2-4-15,2 2 2 0,0 2 0 0,-3-2 0 16,4-1 5-16,-3-1-1 0,-2 1 3 0,0 1-3 16,-1-3 0-16,0-2 2 0,0 2-2 0,0-2 1 15,1 0 1-15,0 0 2 0,1 0-2 0,2-2 2 16,-3 2-6-16,-1 0-2 0,-1 0 2 0,1 0-2 15,-1 0 1-15,1 2-1 0,2 1 0 16,-3 1 0-16,3-1 0 0,-1 1-1 16,0-1-1-16,-1-1-1 0,1 0 0 0,-1-2 2 0,0 0 2 15,1-2 4-15,-1-3 4 0,-1-2 1 16,3-2-1-16,1 2-2 0,-2 0-3 0,0 0-2 16,-1 3-2-16,-2-1-1 0,-1 5 0 0,2 0-2 15,-4 0-2-15,1 0 2 0,-1 2 0 0,-1 3-1 16,-1 0-2-16,0-1 5 0,-1-1-3 15,2 1 2-15,-3-1 4 0,1-1-5 0,2-2 3 16,1 0 0-16,-1 0 2 0,2 0 4 0,2 0 0 16,-3 0-2-16,-1 0 0 0,1 0-5 0,-3 0 1 15,2 2 1-15,-1 0-1 0,0 3 1 16,-2 0 0-16,0-1-3 0,2 1 3 0,-2 0-3 16,0 2 0-16,2 0 1 0,-1 0-1 0,0 0 1 15,2-3 2-15,1-1 2 0,-1-1 0 16,0 0-1-16,1 1-5 0,1-1 0 0,-1 0 1 15,1 1 1-15,-2 0 2 0,1-1 2 0,0 3-3 16,0 0 0-16,1-1 2 0,-1-1-3 0,1 1-1 16,-1 1 2-16,1-3-4 0,-2 3 1 0,0 0 0 15,-3-5-1-15,0 4 0 0,-1-1-1 0,-2-1 3 16,-1 3-2-16,0-5 1 0,-1 2 0 16,1 0-1-16,-1-2 3 0,-1 3-1 0,2-3 0 15,0 2 3-15,1 0-6 0,1-2 5 0,-1 0-1 16,2 0-4-16,-1 0 0 0,0 0 2 15,1 0 0-15,-3 0-1 0,2 0 3 0,1 3-4 16,-4-3 0-16,0 2 0 0,0-2 5 0,2 0-4 16,-3 0 3-16,3 0-1 0,-1-2 0 0,1-1 1 15,1-1-1-15,1-1 1 0,1-2 1 16,1 2 2-16,1 1 0 0,1-1 4 0,-1 0-1 16,1 5 3-16,0 0-6 0,-2 0-7 0,-1 0 0 15,-2 0 0-15,-1 0 0 0,-2 0 0 0,-2 0 0 16,-2 0 0-16,0 0 0 0,-6 0 0 15,-1 0 0-15,-1 0 0 0,-1 0 0 0,-3 0 0 16,0 0 0-16,0 0 0 0,-2 0-34 0,-4 0-250 16,1 5-733-16,0-3-816 0</inkml:trace>
  <inkml:trace contextRef="#ctx0" brushRef="#br0" timeOffset="25496.456">5235 4445 433 0,'0'0'95'16,"0"0"84"-16,0 0 86 0,0 0 62 0,0 0 13 15,0 0-54-15,0 0-52 0,0 0-39 0,0 0-23 16,0 0-17-16,0 0-25 0,0 0-22 16,-24-32-23-16,24 32-15 0,4 0 0 0,3 2 6 15,3 3 9-15,5 2 5 0,2 2-6 0,2-2-6 16,3 0-4-16,3 0-12 0,0-3-6 0,1-1-7 16,1-3-11-16,-2 0 1 0,0-5-5 15,-4-2-7-15,-6 0-8 0,0 3-8 0,-5-3-4 16,-5 2-5-16,1 3 0 0,-3-1-2 0,-2-1-17 15,-1 4-33-15,0 0-102 0,0 0-390 0,-1 0-1260 0</inkml:trace>
  <inkml:trace contextRef="#ctx0" brushRef="#br0" timeOffset="39940.346">1763 1896 0 0,'0'0'45'0,"0"0"107"16,0 0 96-16,0 0 78 0,0 0 59 0,0 0-35 15,0 0-72-15,0 0-70 0,0 0-51 0,0 0-25 16,0 0-22-16,0 0-19 0,-11-87-11 15,5 85-22-15,-2 0-11 0,-2 2-10 0,-2 0-5 16,-1 0-7-16,1 0-4 0,0 2 3 0,-4 5-5 16,3 2-2-16,-5 1 2 0,4 3-3 15,-5 1-9-15,-1 5 1 0,1-2 2 0,-1 4-2 16,2 0 1-16,-1 0 3 0,1 0-4 0,-1 1 3 16,1-1-3-16,6-2 2 0,0 2 7 0,2-5-1 15,1 3-3-15,-1-1 3 0,1 2-14 0,1 3 0 16,3 0 5-16,-2 3-2 0,5-3-4 15,2 4 0-15,1 1 3 0,10 7 1 0,2-1-9 16,11-2-1-16,0-4 3 0,4-5 2 0,2-2 11 16,3-3 4-16,4-2 8 0,4-2 1 0,4-2 1 15,5-1-2-15,5-4-2 0,3 0-4 0,2-5-3 16,1-2-4-16,2 0 1 0,3-4-5 16,-1-3 1-16,2-5-1 0,-3 1-1 0,-3-1-2 15,0-2 1-15,-2-2-2 0,-5 1 1 0,0-6-2 16,-7 2 2-16,-2-4-1 0,-6 2-2 0,-3-5-3 15,-4 0 2-15,-2-5-1 0,1-1-2 16,-4-2 1-16,-3-3 8 0,-3 0 0 0,-3 3-2 16,-6 1-3-16,-3 1 2 0,-8 6 5 0,-1-1-5 15,0 4 1-15,-9 2 0 0,-3 0 3 16,-1 5-3-16,-5-3 2 0,-1 4 1 0,-3-1 0 16,-3 2-2-16,0 0 6 0,-1 3-5 0,1-3 0 15,-4 2-1-15,2-2 3 0,-3 5-2 0,-2-2 3 16,-3 0-3-16,-5-1 5 0,0 3-3 15,-3-1-3-15,-5 3 7 0,-4 3 3 0,0 4-2 16,-7 0 4-16,-2 4 3 0,-2 6 2 0,1 1-5 16,2 1-6-16,1 0 9 0,4 0-19 0,-1 2-4 15,5 3-8-15,1 1-11 0,9 1-27 0,1 4-23 16,10-2-58-16,8 1-117 0,5 4-166 16,6-8-352-16,8-6-815 0</inkml:trace>
  <inkml:trace contextRef="#ctx0" brushRef="#br0" timeOffset="40255.595">2057 1913 2073 0,'0'0'38'0,"0"0"-5"0,0 0 17 16,0 0 32-16,0 0 17 0,0 0 16 16,0 0-14-16,-122-14-18 0,96 21-27 0,1 4-20 15,-1-1-2-15,2 1 4 0,2 1-5 0,2-3 4 16,3-2 4-16,5 3-10 0,5-4-8 0,3 4-13 15,4-3 4-15,1 1-4 0,9 4 12 16,6-1 12-16,2 3 5 0,6 2 5 0,1 1 11 16,3 1 3-16,2-1 0 0,-3-2-2 0,-4 1 2 15,-1-2-7-15,-5 0-2 0,-6-3 5 0,-3-1-6 16,-5-1 8-16,-3 0-3 0,0-2 1 16,-9 3-9-16,-3-2-15 0,-7 3-12 0,-3-1-8 15,-2-3-10-15,0-5-2 0,1 0-3 0,1-2-14 16,3 0-11-16,1-4-20 0,5-3-32 0,-2 0-44 15,5 0-54-15,6 2-86 0,4 0-118 0,0 2-291 16,6-2-468-16,0 3 176 0</inkml:trace>
  <inkml:trace contextRef="#ctx0" brushRef="#br0" timeOffset="40505.962">2189 1985 1132 0,'0'0'356'0,"0"0"-49"16,0 0-16-16,0 0-16 0,0 0-47 0,0 0-38 15,0 0-55-15,0 0-44 0,0 0-22 16,0 0-7-16,0 0-9 0,0 0 8 0,0 0-6 16,0 0-2-16,-131 17 4 0,119 2-6 0,3-3-7 15,7 3-9-15,2-1-7 0,2 1 4 0,7-3-2 16,2-1 4-16,3 2 8 0,2-3-8 0,-2 0 1 16,1-5-3-16,-3-2-4 0,-2 0-2 15,-3-3-9-15,-3-1-3 0,-4-1 1 0,1 0-6 16,-1-2 2-16,0 3-4 0,-4 1-6 0,-6-1-11 15,-2 1-15-15,-4-1-22 0,3-3-42 0,-1 0-71 16,0 0-120-16,5 0-429 0,6 0-1024 0</inkml:trace>
  <inkml:trace contextRef="#ctx0" brushRef="#br0" timeOffset="40892.38">2351 2014 1080 0,'0'0'203'0,"0"0"23"0,0 0 99 16,0 0 5-16,0 0-65 0,0 0-62 0,0 0-31 15,0 0-17-15,0 0-15 0,0 0-9 0,0 0-15 16,0 0-29-16,0 0-28 0,-8 108-11 16,-3-80-33-16,-2-2-5 0,1-1-7 0,2-4-10 15,0-6-2-15,4 1-11 0,4-4-14 0,2-7-24 16,0-3-33-16,1-2-43 0,6-2-49 0,3-12-75 15,0-5-69-15,2-3-112 0,1-4-92 0,0-6 37 16,1 2 113-16,-4-2 166 0,-3 4 176 0,0 0 185 16,2 3 175-16,-5 3 144 0,2 3 76 15,-2 5-53-15,2 0-129 0,2 5-104 0,-4 2-72 16,3 2-38-16,-1 3-30 0,0 2-24 0,1 0-4 16,-3 9-7-16,0 3-11 0,-1 4-2 15,-2 5-4-15,-1 4-13 0,0 0-18 0,0 1-14 16,-1-1-5-16,0-4-11 0,1-1 1 0,0-4 0 15,1 1-20-15,2-3-12 0,4-3-11 0,-1-2-34 16,2-2-47-16,1 0-74 0,-1 0-146 16,-3-2-461-16,0-3-889 0</inkml:trace>
  <inkml:trace contextRef="#ctx0" brushRef="#br0" timeOffset="42592.267">3703 1800 240 0,'0'0'145'0,"0"0"73"0,0 0 88 0,0 0 75 16,0 0 6-16,0 0-56 0,0 0-51 0,0 0-66 16,0 0-53-16,0 0-33 0,0 0-15 0,0 0-13 15,59-83-15-15,-59 81-13 0,-2 2-13 0,-4-2-12 16,2 2-18-16,-5-3 4 0,0 3-13 15,-2 0-6-15,-1 0 2 0,-2 0 2 0,0 3-8 16,-3 4 1-16,-5 0 2 0,2 2-3 0,-2 3-5 16,-1-1-1-16,-1 3 4 0,2-1-6 15,1 3 3-15,2-2 2 0,-2 3 2 0,3 1-9 16,2 3 10-16,-2-1-3 0,1 3-7 0,3 0 2 16,2 3 3-16,-1-1 0 0,5 2-9 0,1-1 9 15,4-1-2-15,1 1-1 0,2-2-4 0,4 4 1 16,4 0-8-16,2 0 5 0,4-2 4 15,3-4 1-15,4 1-2 0,2 0-1 0,5-2 5 16,4-2-1-16,4-6 1 0,7-2 4 0,5-1 3 16,7-3-4-16,3-5 2 0,5 0-6 15,4-2 3-15,2 0-1 0,2 0 3 0,0 0 2 16,1-4-3-16,-1 1-3 0,-1-1 2 0,-1-3-4 16,-3 0 1-16,-2-3-2 0,-2 0 2 0,-4-2 1 15,0-4-2-15,-5 0 5 0,0-3-3 16,-6 0-2-16,-4-2 0 0,-4 4-3 0,-2-2 4 15,-6 1 2-15,-1-3 4 0,-6 2-2 0,1-2 4 16,-5 6-6-16,-4-3-7 0,0-1 2 0,-4-2 2 16,-3 5 5-16,-2-5-6 0,-2 3 3 0,-3-2-4 15,-2 1 0-15,-1 0 3 0,-5 3-1 0,-7-3-3 16,0 4 5-16,-6-6-6 0,0 3 6 16,-3-3-8-16,-2 2-4 0,-2 1 6 0,1 0 1 15,-2 2-2-15,-1-3 7 0,1 3-4 0,-3 0-1 16,0 0 1-16,-2-3-4 0,-2 6 6 15,2-3-3-15,-5 2 2 0,-2 2 0 0,-1 1 3 16,-5 1 0-16,-1 3 0 0,-5 0 2 0,-6 5 1 16,-3 0 0-16,-3 2 4 0,-6 2-1 0,-1 5 8 15,-2 0 0-15,1-2 5 0,5 2-3 16,4 2-1-16,5-2-11 0,5 0-5 0,4 2-5 16,7 0-13-16,6 1-13 0,5 0-13 0,6 4-36 15,8 2-69-15,7 8-109 0,5-8-246 16,2-2-1156-16</inkml:trace>
  <inkml:trace contextRef="#ctx0" brushRef="#br0" timeOffset="42941.877">3990 1821 1613 0,'0'0'250'0,"0"0"-168"0,0 0 33 16,0 0 25-16,0 0 17 0,0 0-9 0,0 0-17 15,0 0-38-15,0 0-32 0,0 0-9 16,0 0-17-16,-128-14-5 0,113 19 10 0,-1-3-2 16,0 0 4-16,5 3 2 0,-1-3-7 0,4 1 4 15,1 1-10-15,2 3 6 0,1 0-9 16,4 0-11-16,0 2 3 0,2 5 6 0,4 1-3 16,4 2 6-16,0 1 11 0,5 3 2 0,-2-2 2 15,1-1-6-15,-1 1 4 0,-2-4-12 0,0 1 5 16,-4-4 7-16,0 2-5 0,-5-2-4 0,1-3-2 15,-3 0 9-15,0-2-3 0,-4-2-2 16,-5 2 0-16,-4 0-9 0,-5-4-18 0,-4 4 3 16,-3-2 0-16,1 0-13 0,0-3-9 0,-1 0-4 15,3-2-22-15,1 0-28 0,1 0-37 0,1 0-59 16,5 0-95-16,3 0-141 0,3 0-385 16,5 0-863-16</inkml:trace>
  <inkml:trace contextRef="#ctx0" brushRef="#br0" timeOffset="43326.099">4028 1927 167 0,'0'0'623'0,"0"0"-337"16,0 0 20-16,0 0 18 0,0 0-37 0,0 0-44 15,0 0-54-15,0 0-56 0,0 0-38 0,0 0-21 16,0 0 0-16,0 0 14 0,0 0 6 0,0 0 2 15,45 0-12-15,-51 21-18 0,-1 2-8 16,-1 2-11-16,0 0-7 0,0-2-8 0,0 0-3 16,0-2-11-16,0 0-3 0,3-8-2 0,2-1-4 15,0-3-11-15,2-4-5 0,1-5 5 16,0 0-5-16,4 0 3 0,2-10-1 0,5-4 0 16,2-3-4-16,2-9-3 0,-1 1-3 0,3-5 2 15,-1 3 0-15,0-1 3 0,0 2 6 0,0 1 5 16,-2 4-1-16,-1 1 9 0,-2 1 6 0,-4 8 3 15,-1 1 3-15,-1 6 3 0,-3 4 4 0,-2 0 9 16,0 2 9-16,0 7 11 0,-3 3 2 16,-3 9-19-16,0-1-14 0,-1 3-11 0,1 3-3 15,1-5-13-15,2 4-7 0,3-5-6 0,0 1-12 16,0-5-32-16,2 3-23 0,4-5-101 16,2 0-163-16,-3-7-430 0,0-3-909 0</inkml:trace>
  <inkml:trace contextRef="#ctx0" brushRef="#br0" timeOffset="43630.293">4289 1899 1614 0,'0'0'238'15,"0"0"4"-15,0 0 30 0,0 0-8 0,0 0-46 16,0 0-64-16,0 0-58 0,0 0-29 16,0 0-11-16,0 0-2 0,0 0 4 0,0 0 1 15,0 0-18-15,0 0-13 0,-6 86-10 0,3-66-3 16,2-2-17-16,1 1 8 0,0-5-3 0,4-5-14 15,2 0-4-15,4-6 1 0,-2-3-9 0,5-3-6 16,2-8-3-16,-3-8-9 0,4 1-6 0,-3-6-8 16,-1 2 16-16,0-1 4 0,-4 0 16 15,-1 2 22-15,-1 4 13 0,-4 5 9 0,-1 0 11 16,-1 5 27-16,0 5 4 0,-3 2-1 0,-3 0-7 16,1 7-7-16,-2 4-12 0,0 4 1 15,-1 4-6-15,4 4-10 0,-2 1-17 0,4 1 4 16,1-3 0-16,1 1-15 0,0-2-6 0,5 0-13 15,1 0-28-15,4-4-51 0,-1-5-92 16,1 0-205-16,-2-5-424 0,-4-5-833 0</inkml:trace>
  <inkml:trace contextRef="#ctx0" brushRef="#br0" timeOffset="44093.544">4535 1849 1626 0,'0'0'140'0,"0"0"27"0,0 0 43 15,0 0-22-15,0 0-43 0,0 0-59 0,0 0-44 16,0 0-9-16,0 0 11 0,0 0 13 16,0 0 10-16,0 0-5 0,0 0 4 0,0 0-3 15,34 40-6-15,-34-26-2 0,0 3-5 0,0-1-3 16,-1 0-4-16,-2 3-9 0,-1-1-2 0,1-2-13 16,0 0-8-16,1 0-4 0,0-7-3 0,1 3 3 15,1-5-5-15,0-2-2 0,0-3-1 16,0-2-6-16,5 0-3 0,0-5 6 0,3-4-5 15,3-7 2-15,-2 2-3 0,1-5 0 0,2 2 1 16,-2-4-1-16,1 2 7 0,0 3 3 16,-2 2 0-16,0 2 9 0,-2 3-2 0,-3 2 6 15,-2 5 2-15,0 2 2 0,-2 0 7 0,0 0 1 16,-2 9-1-16,-1 0 4 0,-6 8-4 0,0 1 2 16,3 1-8-16,0-3-8 0,2 3 3 15,2-6-8-15,2 1-4 0,0-5-3 0,5-2-1 16,2-5-11-16,2-2 1 0,6-5 0 0,-2-6 2 15,5-5-4-15,1-2 13 0,2-3-5 0,-1 0 2 16,-4 3 3-16,0 1 7 0,-2 3 6 0,-4 5-2 16,-2 3 8-16,-1 6 1 0,-5 0 5 15,1 1 12-15,-3 11 23 0,0 4 0 0,0 8 4 16,-2 1-21-16,1 1-14 0,1 1-12 0,1-2-19 16,7 1-6-16,5-5-27 0,4-5-70 0,4-6-143 15,-5-3-608-15,-3-2-905 0</inkml:trace>
  <inkml:trace contextRef="#ctx0" brushRef="#br0" timeOffset="54955.511">1449 2373 0 0,'0'0'38'0,"0"0"47"0,0 0 17 15,0 0 66-15,0 0 47 0,0 0 53 0,0 0 15 16,0 0-29-16,0 0-12 0,0 0-28 16,0 0-32-16,0 0-14 0,-21-7-20 0,21 7-24 15,0 0-21-15,0 0-21 0,0 0-16 0,0 0-20 16,0 0-8-16,0 0-5 0,0 0-11 0,0 0-4 15,0 0-4-15,0 0-10 0,0 0 4 0,1 0 7 16,4 3 0-16,-3-3 6 0,0 2 0 0,2 0 1 16,0-2-4-16,-1 3-2 0,3-1 3 0,-2 0-4 15,4 3 0-15,0-3 0 0,-3 0 0 16,4 1-2-16,1-1 1 0,-1 0 1 0,1-2-6 16,1 3-3-16,-1-3 4 0,1 0-3 0,0 0 1 15,-1 0-2-15,-1 0 0 0,1 0-2 16,0 2 1-16,-1-2-1 0,1 0 0 0,-1 2 2 15,1-2-4-15,2 0 3 0,-1 0 1 0,1 0-1 16,4 0 2-16,-3-2 1 0,4-3-2 0,-3 3 0 16,3 0-2-16,-3-3 1 0,4 3-2 15,-6-1 0-15,5 1 1 0,-5 0 0 0,-1 2-3 16,0 0 1-16,-1 0-1 0,1 0 1 0,1 0 0 16,0 0 0-16,0 0 0 0,-1 0 0 15,0 0 3-15,0 0 0 0,0 0-1 0,3-2 2 16,0 2-3-16,-1-3 0 0,2 1 1 0,-2 2-1 15,0 0-2-15,0 0 1 0,1 0 1 0,-2 0-1 16,-1 0 0-16,2 0-2 0,0 2 2 0,1 1 0 16,-3-1-1-16,2-2 4 0,0 2-1 0,-2-2 0 15,2 0 0-15,-3 0-3 0,4 0 1 16,-1 0 1-16,0 0 1 0,0 0 2 0,2 0 4 16,-2-2-5-16,-1 0 2 0,4-1-3 0,-4 3 1 15,-1 0 0-15,3-2 1 0,-1 2 1 0,-1 0 2 16,0 0 0-16,-2 2 6 0,2 1 1 15,0 1-3-15,-2-2 5 0,0 1 6 0,0-1 2 16,-3 0 1-16,3 1-3 0,-3-3 3 0,-3 0-5 16,2 0 0-16,-4 0 3 0,-1 0-2 15,0 0 3-15,1 0-4 0,-2 0-1 0,1-3-12 16,-1 1-6-16,0-3 2 0,0 1-11 0,-1 2-12 16,-2-3-18-16,0 3-57 0,-3-1-116 0,2 3-303 15,-1 0-1253-15</inkml:trace>
  <inkml:trace contextRef="#ctx0" brushRef="#br0" timeOffset="56989.741">3244 2235 334 0,'0'0'165'0,"0"0"48"15,0 0 53-15,0 0 50 0,0 0 15 16,0 0-34-16,0 0-64 0,0 0-72 0,0 0-68 16,0 0-41-16,0 0-7 0,0 0 5 0,0 0 5 15,0 0 4-15,18 7 0 0,-7-3-2 0,2-4-6 16,0 3-1-16,2-1-2 0,-2 0-2 0,5 1-5 16,-3-1-2-16,3 0-5 0,-2 1-9 0,1-1-2 15,-2 0-3-15,1 1 2 0,0-3 1 16,2 0-3-16,-2 0-1 0,2 0-4 0,0 0 0 15,-1 0-2-15,2 0-1 0,-2 0 1 0,3-5-1 16,0 3-3-16,-2-3 3 0,0 3-3 16,-1-1-2-16,1-1-1 0,0 1-5 0,0 1 6 15,1 0-2-15,0 2-2 0,1-3 4 0,-1 3-4 16,2-2-1-16,0 2 2 0,-2-2-5 0,-1-1 7 16,1 3-4-16,-2-1 5 0,1 1 0 15,-1 0-1-15,1 0 1 0,-1 0 4 0,-1 0-1 16,0 0-4-16,-1 0 4 0,0 1-1 0,0 4 0 15,-2 0 0-15,3-1 1 0,0-1-6 16,0 1 7-16,0 1-1 0,1-3-3 0,2 3 0 16,-1-3-4-16,2 1 5 0,0-3-4 0,0 2 3 15,1-2 0-15,-1 0 2 0,0 0-3 0,-2 0 3 16,0 0-4-16,0 0-2 0,-3 0 9 0,3 0-4 16,-1 0-2-16,-2 0-3 0,4 0-2 15,-4 0 0-15,2 0 6 0,0 0-2 0,-1 0 0 16,-1-2-3-16,3 2-3 0,-1-3 8 0,1 1-4 15,1 0-1-15,-2-1 2 0,1 1-1 0,-1 2-4 16,1 0 4-16,-2 0-3 0,1 0 1 0,2 0 1 16,-4 0 5-16,1 0 0 0,0 2-6 15,-2 1 3-15,-1-3-4 0,0 2 4 0,1-2 3 16,-3 0 2-16,1 0 2 0,-1 2-1 0,1-2-4 16,-1 0-1-16,-1 3-2 0,-1-3-4 15,2 0 8-15,-3 0-3 0,3 2 0 0,0-2 1 16,0 0-1-16,-1 0-2 0,2 0-1 0,0 0-2 15,-2 0 4-15,2 2-2 0,-1-2 3 0,3 3 0 16,-2-3-1-16,2 2-1 0,0-2 2 16,1 2 1-16,-1 1 2 0,2-1 1 0,0-2 3 15,-1 2-2-15,2 1 4 0,-1-3 4 0,-2 0 3 16,0 2 4-16,-2-2 0 0,-2 0-3 0,-2 0 4 16,0 0-7-16,-3 0 0 0,-1 0-4 15,0-2-4-15,-4 2-1 0,0-3-6 0,1 3-5 16,-1 0-15-16,0 0-37 0,0 0-85 0,-2 0-253 15,-1 0-1447-15</inkml:trace>
  <inkml:trace contextRef="#ctx0" brushRef="#br0" timeOffset="78995.607">2008 3985 0 0,'0'0'115'16,"0"0"-3"-16,0 0 9 0,0 0 48 0,0 0 44 15,0 0 35-15,0 0 12 0,0 0-21 0,0 0-25 16,0 0-36-16,0 0-28 0,0 0-7 16,-45-14-11-16,42 14-7 0,-2 0-16 0,4 0-17 15,0-3-11-15,-1 3-16 0,0-2-7 0,2 2-10 16,0 0-2-16,0 0-9 0,0 0-5 0,0 0-4 16,0 0-4-16,0 0-6 0,0 0-3 15,0 0-2-15,0 0-3 0,0 0-5 0,0 0 1 16,4-2 1-16,1 2 2 0,3 0 8 0,2 0 6 15,2-2 3-15,3 2 0 0,0 0 6 0,4-3 5 16,1 1 6-16,5 0 3 0,0 2 6 16,4-3-2-16,0 1 0 0,1 0-2 0,1 0 0 15,0 0-2-15,-1 0-4 0,-3-1 0 0,1 1-8 16,-4-3-8-16,0 1-5 0,-5 1-4 0,-1-4-6 16,-2 3-4-16,1-1-3 0,-4-2 0 15,1-2-7-15,-3 2 1 0,-2 0-11 0,-1-2-15 16,-1 2-22-16,-5 0-39 0,-1 0-56 0,-1 2-96 15,-3 0-204-15,-4 1-382 0,3 1-827 0</inkml:trace>
  <inkml:trace contextRef="#ctx0" brushRef="#br0" timeOffset="79912.653">1360 3757 306 0,'0'0'210'0,"0"0"60"0,0 0 49 16,0 0-12-16,0 0-36 0,0 0-37 0,0 0-50 16,0 0-48-16,0 0-38 0,0 0-30 15,0 0-15-15,0 0-4 0,0 0-1 0,-77-19-3 16,59 26-4-16,5 3-5 0,-4-1-7 0,5 0-4 15,-5 5-8-15,5 0-2 0,-1 0-3 0,1 2-1 16,-1-1 1-16,1 2-1 0,2 1 1 0,-1 1 4 16,3 2-5-16,2 0 0 0,-1-1-2 0,5 0-4 15,0 4 5-15,2-3-1 0,0 2 6 16,1-1 2-16,2-1-2 0,6 0 0 0,0 2 2 16,2-4-9-16,1 3 6 0,5-1 0 0,-2 0 0 15,4-3 4-15,9 5-7 0,4 1 2 0,7 0 0 16,2-3-11-16,-1-7 2 0,-6-5-1 15,2-2-1-15,-2-4 10 0,-2-3 1 0,3 0 1 16,-2-5-2-16,-1-4 2 0,-1-1 0 0,0-4-3 16,0 0 0-16,0-4-4 0,-2 0 3 15,1-2-3-15,-3-4 0 0,-3 1 0 0,2 0-1 16,-4-2 0-16,-1 0 1 0,-1 2-2 0,-4-3 0 16,0 3 0-16,-4-4-1 0,3 1 5 0,-7 3-3 15,0-2 1-15,0 5 0 0,0-4 1 16,-5 4 1-16,3-1 1 0,-4 0 0 0,0 0 0 15,-2-1-3-15,0 1 1 0,0 0-1 0,0 0 1 16,0 0 1-16,-4-1-3 0,-2 1-1 16,-2 0-3-16,1 0 4 0,-3 0 1 0,-4 1 0 15,0 2 3-15,-3-1-4 0,-1 1-2 0,-3 4 4 16,-1 0-4-16,-1 2 3 0,-5 3 5 0,-2 2 2 16,-2 4 5-16,-1 2-3 0,-5 1 2 0,-3 0 2 15,-1 1 0-15,-2 4 6 0,-2 2 2 0,3 2 0 16,2-2 5-16,5 0-9 0,5 0 5 15,6 0-11-15,-3 3-7 0,-2-3 1 0,0 4-12 16,-1 1-3-16,0-1 0 0,2 5-14 0,5-3-13 16,1 4-25-16,5-1-44 0,4 0-61 0,8 3-121 15,1-5-295-15,3-5-1107 0</inkml:trace>
  <inkml:trace contextRef="#ctx0" brushRef="#br0" timeOffset="81264.564">1305 3806 0 0,'0'0'103'15,"0"0"-73"-15,0 0 40 0,0 0 61 16,0 0 68-16,0 0 31 0,0 0-9 0,0 0-38 16,0 0-46-16,0 0-19 0,0 0-13 0,0 0-10 15,0 0-4-15,0 0 12 0,9-31 11 0,-9 34 16 16,0 1 1-16,0 3-11 0,0 0-9 0,0 3-10 16,-2 1-10-16,0 1-7 0,-3 3-16 0,4 1-14 15,-4 1-13-15,1 1-14 0,0 3-11 16,-2 0-6-16,2-1-8 0,-3 1-3 0,0-3-7 15,4 1-14-15,-2 0-14 0,2-3-30 0,2-1-36 16,-1-6-71-16,2 3-178 0,0-5-269 0,0-2-835 16</inkml:trace>
  <inkml:trace contextRef="#ctx0" brushRef="#br0" timeOffset="81469.454">1297 3806 1691 0,'0'0'237'0,"0"0"48"0,0 0 17 16,0 0-42-16,0 0-42 0,0 0-41 0,9 122-42 15,-2-104-38-15,0-5-20 0,6-6-9 0,4-7-15 16,6-4-7-16,-1-19-9 0,1-9-17 0,3-5-5 16,-3-4-9-16,-2-3-13 0,-1 2-13 15,-1-1-25-15,-6 6-39 0,3 4-71 0,-5 6-116 16,-3 9-278-16,-4 4-1134 0</inkml:trace>
  <inkml:trace contextRef="#ctx0" brushRef="#br0" timeOffset="81840.17">1561 3872 0 0,'0'0'6'0,"0"0"32"15,0 0-1-15,0 0 7 0,0 0 8 0,0 0 34 16,0 0 58-16,0 0 61 0,0 0 36 0,0 0 22 16,0 0-23-16,0 0-23 0,0 0-19 15,0 0-31-15,-41-66-19 0,37 66-27 0,-3 0-22 16,3 2-22-16,-2 3-9 0,-3 2-2 0,5 0 3 15,-4 3-5-15,0 4 7 0,-1 2 2 0,2 3-1 16,-2 4 3-16,1-2-7 0,0 1-8 0,4-1-10 16,0 0-6-16,2-5-14 0,2 1-10 15,0-3-10-15,4-3-4 0,0-1-5 0,4-5-2 16,-1 0 0-16,4-3-6 0,1-2-13 0,0 0-13 16,-1 0-28-16,4-7-44 0,-1-1-62 0,-2-3-102 15,0-1-238-15,-3 0-149 0,-1 5-747 0</inkml:trace>
  <inkml:trace contextRef="#ctx0" brushRef="#br0" timeOffset="81958.947">1589 3844 1061 0,'0'0'185'15,"0"0"-34"-15,0 0 12 0,0 0-19 0,0 0-40 16,0 0-54-16,0 0-39 0,0 0-22 0,0 0-20 16,0 0-33-16,0 0-46 0,0 0-86 15,0 0-181-15,0 0-15 0,-4 108-296 0</inkml:trace>
  <inkml:trace contextRef="#ctx0" brushRef="#br0" timeOffset="82382.148">1655 3863 424 0,'0'0'347'15,"0"0"28"-15,0 0 38 0,0 0-9 16,0 0-81-16,0 0-91 0,0 0-82 0,0 0-57 15,0 0-21-15,0 0-11 0,0 0-3 0,0 0-12 16,0 0-18-16,0 0-13 0,-24 96-8 0,24-80-9 16,0-2 0-16,6-4-4 0,-2-1-2 15,5-4-3-15,-4-5-2 0,0 0-1 0,0 0 1 16,0-5 3-16,-2-7 3 0,4-2 4 0,-4-2-2 16,2 2 5-16,-2 1 4 0,-1 2 1 0,3 4 3 15,-4 2 2-15,1 3-2 0,-1 2-1 16,2 0 1-16,3 4 7 0,-3 8 6 0,5 2 4 15,1 1-3-15,2 1-4 0,-1-2-8 0,2 0-2 16,3-4-1-16,-2-3-5 0,-1-5 1 0,1-2-2 16,0 0 0-16,-2-7 4 0,-1-7 0 15,-4-2 2-15,1-5 2 0,-6 3 1 0,-1-3 5 16,-3 3 5-16,-5 2 8 0,-2 4 5 0,-1 5 2 16,-1 2 6-16,0 5 4 0,-2 0 5 0,4 5 3 15,4 2-7-15,0 0-11 0,5 5-13 0,1-1-11 16,3 1-6-16,9-1-6 0,5 1-5 15,2-6-10-15,9-1-25 0,1-3-45 0,3-2-88 16,0-5-166-16,-9 1-453 0,-6 0-864 0</inkml:trace>
  <inkml:trace contextRef="#ctx0" brushRef="#br0" timeOffset="91850.006">602 3946 732 0,'0'0'376'0,"0"0"19"0,0 0-55 0,0 0-21 15,0 0-62-15,0 0-34 0,0 0-34 0,0 0-29 16,0 0-69-16,0 0-39 0,0 0-30 16,0 0-18-16,64-25 11 0,-45 18-10 0,2 2-5 15,1-4-11-15,-3 2-16 0,2 0-25 0,-2 0-55 16,-1-2-138-16,-5 4-365 0,-5 0-980 0</inkml:trace>
  <inkml:trace contextRef="#ctx0" brushRef="#br0" timeOffset="92709.404">449 2928 0 0,'0'0'0'0,"0"0"18"0,0 0 80 16,0 0 60-16,0 0 38 0,0 0 20 16,0 0-6-16,0 0-35 0,0 0-25 0,0 0-24 0,0 0-24 15,0 0-19-15,0 0-13 0,0 0-5 16,-58-57-9-16,48 52 2 0,-2 3-6 0,5 2-3 15,2 0-2-15,-10 5 29 0,10-3 2 0,-2 2-15 16,-6 8-7-16,5-3-33 0,-3 8-8 0,-1-5-1 16,2 2 2-16,1 3-3 0,-2-1 7 15,2 0-2-15,0 1-3 0,-1 1-3 0,3 0-6 16,2-2-1-16,-2 5 4 0,4-3-5 0,1 3 2 16,-3-2 3-16,5 1-1 0,0 1 4 15,5-3-2-15,-1 1 1 0,5-1 2 0,0 1 0 16,4-1 2-16,-2 0 2 0,7 1-1 0,-4-3 5 15,6-2-1-15,7 5 1 0,-6-8-34 0,9 2 3 16,-6-4 1-16,3-2-1 0,6 3 5 16,6-6-2-16,8 3-3 0,0-4-4 0,0-3 29 15,-7 0-3-15,-6-3 1 0,-3-4 0 0,-3 0 5 16,-6 0-1-16,-1-2 0 0,-2-2 0 16,0-2-4-16,-2-1-2 0,-2-3-1 0,0 1 2 0,-1-3-4 15,-4 1 0-15,2-4 1 0,-1 1-2 16,-2 0 1-16,1-2 1 0,-1-3-2 0,-1 2 1 15,0 0-1-15,-1-4 3 0,1 1 0 0,-2 1-2 16,-2 2 3-16,2-4-1 0,-3 0 4 16,0 2-5-16,-2-1-3 0,-1-1 3 0,0 3-5 0,0-3-1 15,-1 1 2-15,-2-1-4 0,-4 3 3 16,3-3-4-16,-4 2 1 0,-1 4-3 0,-2-1-4 16,0-3 8-16,-1 5-2 0,-3 1-6 0,0 2 3 15,-3-1-1-15,-1 6-1 0,0-4 4 16,-3 6-1-16,0 1 4 0,-3 3-1 0,7 5 2 15,-3 0 6-15,5 2 27 0,0 0-1 0,-1 4 9 16,-4 6 6-16,-8-1-24 0,6 7 11 16,-9 3 4-16,4-1-1 0,-1 3-10 0,-1 4-7 15,-1 0-10-15,1 6-10 0,0-1-4 0,-1 4-4 16,3 0-15-16,3 4-12 0,-1-2 5 0,5 1-41 16,6 0-75-16,-1-1-125 0,7-1-287 0,5-9-180 15,-2-10-607-15</inkml:trace>
  <inkml:trace contextRef="#ctx0" brushRef="#br0" timeOffset="93063.573">419 2843 0 0,'0'0'136'15,"0"0"215"-15,0 0 95 0,0 0 44 0,0 0-64 16,0 0-101-16,0 0-82 0,0 0-54 0,0 0-42 16,0 0-37-16,0 0-33 0,0 0-25 0,0 0-17 15,0 0-18-15,123-69-51 0,-85 60-18 16,-1 0-48-16,1 2-90 0,-1 2-239 0,-13 3-294 16,-6 2-789-16</inkml:trace>
  <inkml:trace contextRef="#ctx0" brushRef="#br0" timeOffset="93298.079">572 2786 0 0,'0'0'11'0,"0"0"-5"0,0 0 2 0,0 0 25 16,0 0 42-16,0 0 49 0,0 0 67 0,0 0 45 15,0 0 17-15,0 0 7 0,0 0-23 16,0 0-19-16,0 0-23 0,0 0-17 0,-16 45-20 15,13-31-23-15,1 0-19 0,-3-2-25 0,2 4-18 16,-4 3-28-16,3-4-15 0,-2 3-15 0,3 3-9 16,-1 0-8-16,-2 0-9 0,3 2-17 0,-3-3-27 15,4 8-50-15,2-12-107 0,-1 15-323 16,1-17-350-16,0-3 24 0</inkml:trace>
  <inkml:trace contextRef="#ctx0" brushRef="#br0" timeOffset="93460.945">380 3110 2023 0,'0'0'219'0,"0"0"-1"0,0 0-33 15,0 0-53-15,0 0-54 0,0 0-28 16,0 0-20-16,0 0-10 0,0 0-11 0,0 0-4 16,0 0-15-16,0 0-24 0,0 0-44 0,0 0-138 15,129-53-390-15,-108 51-955 0</inkml:trace>
  <inkml:trace contextRef="#ctx0" brushRef="#br0" timeOffset="94156.381">520 3094 673 0,'0'0'442'0,"0"0"15"0,0 0-80 0,0 0-84 15,0 0-66-15,0 0-29 0,0 0-33 0,0 0-36 16,0 0-34-16,0 0-30 0,0 0-21 0,0 0-14 15,0 0-37-15,0 0-11 0,103-44-3 16,-79 37-9-16,2-2 12 0,-3 0-24 0,-4 3-41 16,-2-1-92-16,-4 2-163 0,-1 3-327 0,-3-1-76 15,-6 3-316-15</inkml:trace>
  <inkml:trace contextRef="#ctx0" brushRef="#br0" timeOffset="94396.36">495 3032 484 0,'0'0'321'0,"0"0"-15"0,0 0 32 15,0 0 12-15,0 0-50 0,0 0-45 0,0 0-64 16,0 0-59-16,0 0-44 0,0 0-28 0,0 0-20 15,0 0-15-15,0 0-10 0,0 0-5 0,-31 102-11 16,31-90-4-16,0 2-20 0,1 0-39 16,4 0-81-16,-3-7-290 0,-1 0-922 0</inkml:trace>
  <inkml:trace contextRef="#ctx0" brushRef="#br0" timeOffset="95063.489">490 4027 780 0,'0'0'167'0,"0"0"64"0,0 0 54 0,0 0 32 16,0 0-14-16,0 0-58 0,0 0-65 15,0 0-62-15,0 0-41 0,0 0-24 0,0 0-15 16,0 0-5-16,0 0-5 0,0 0-7 0,-49-70 1 15,35 70-5-15,-2 5-5 0,3 4 0 0,-3 0-5 16,2 5 4-16,-3 2-1 0,3 3 36 0,-6 4 2 16,3-1-1-16,-3 9-4 0,6-4-36 15,-3 1 3-15,5 1-1 0,-1 2 2 0,0 1-4 16,3 3 3-16,2-4-7 0,0 4 4 0,2 3-1 16,4-5 8-16,0 4-9 0,2 1 4 15,0-2 4-15,3 3-17 0,6-2 14 0,1-3 1 16,3-1 0-16,4 2 4 0,2-5-4 0,3-1-2 15,-1-3 1-15,7-1-9 0,-2-4 12 0,12 1-41 16,11-1 0-16,4-5-20 0,7-4-9 16,-1-10 34-16,-6-4 1 0,-3-12 29 0,-8-5 0 15,-2 0 0-15,-6-5-4 0,0-1 7 0,-7-3-7 16,-1 2 3-16,-3 0-1 0,-1-5-5 16,-3 3 2-16,-2 1 5 0,-4-3-2 0,-3 0-2 15,-1 0 4-15,-2-5-2 0,-5 4 1 0,1-4-9 16,-3-2 8-16,-2 1 3 0,-3-2 4 0,-6 3 7 15,-4 2-1-15,-2-2-3 0,-4 5 6 0,-4-1 5 16,-4 5 8-16,7 7 1 0,-6 0-4 0,1 8 1 16,4 2 11-16,-7-3-10 0,5 5-8 15,-3 2-6-15,-1 1-46 0,-2 1-17 0,1 3-28 16,-1 0-66-16,0 0-109 0,1 7-247 0,7-2-372 16,7 2-752-16</inkml:trace>
  <inkml:trace contextRef="#ctx0" brushRef="#br0" timeOffset="95713.373">454 4349 625 0,'0'0'144'0,"0"0"29"16,0 0 66-16,0 0 20 0,0 0 6 0,0 0-39 15,0 0-67-15,0 0-48 0,0 0-29 0,0 0-13 16,0 0-15-16,0 0-13 0,0 0-10 0,0 0-7 16,0 0 3-16,0 0 6 0,0 0 2 0,0 0 3 15,0 0-5-15,0 0-6 0,-4 0-4 16,-4 4-5-16,0 8-3 0,2-3-2 0,-1 5-2 16,0-2-1-16,2 1-5 0,-2 3-1 0,-1 3-2 15,3-3-3-15,-4 2 2 0,0 1 1 16,4-3-3-16,-3-1 0 0,0 2-7 0,1-1 36 15,3-2-2-15,-2-2-6 0,4-5 8 0,1-3-35 16,1-4 0-16,0 0 7 0,0 0-2 0,0 0-2 16,0 0 1-16,0 0-3 0,0 0 2 15,0 0-2-15,8-2-35 0,1-7 4 0,2 2 0 16,-3-7 3-16,-2 0 37 0,2-3-1 0,2 1 3 16,-2 1-2-16,-2-1 3 0,3-3 0 15,2 1 2-15,-2-1 2 0,0-2 0 0,1 4 3 16,0-2 2-16,-1 0 0 0,1 1 5 0,-1 4 1 15,-1-3-3-15,-2 4-4 0,3 0 2 0,-6 8 7 16,3-2 14-16,-2 2 14 0,3 1 10 16,1-1 2-16,-3 1-6 0,-2 6-4 0,-1 5-6 15,-1 9-12-15,0-1-4 0,-1 6-3 0,-1 5-8 16,-5-1-3-16,3 6-5 0,0-5-3 0,-4 2-3 16,5-2-1-16,-3 2-4 0,2-11 0 0,2 6-5 15,0-4 6-15,1-3 0 0,0 3-2 0,0-12 3 16,0-3-1-16,2-4-3 0,4 0 1 15,7-4 0-15,5-10 2 0,-3-14-22 0,6-9-1 16,-3 3 3-16,0 1-3 0,-7 6 40 0,-2 6 4 16,-5 8 2-16,-2 8 2 0,1 3-11 15,-3 2-1-15,0 0 24 0,0 7-38 0,0 3 28 16,0 7-6-16,0 6-44 0,0 5-10 0,0 4-64 16,2 2-65-16,3 3-118 0,4 0-231 0,-1-10-335 15,1-8-760-15</inkml:trace>
  <inkml:trace contextRef="#ctx0" brushRef="#br0" timeOffset="96095.335">1342 4485 1390 0,'0'0'205'15,"0"0"32"-15,0 0 39 0,0 0-13 16,0 0-53-16,0 0-62 0,0 0-54 0,0 0-28 15,0 0-11-15,0 0 1 0,0 0 5 0,0 0 4 16,0 0 3-16,0 0-2 0,-35 71 3 0,25-48-6 16,-1 5-4-16,-1 1-3 0,-5 1-8 15,1 5-6-15,-2 0-5 0,-2-1-9 0,-1 1-5 16,1 2-4-16,-2-6-11 0,-3 2-3 0,5-1-7 16,-1-2-11-16,1-3-15 0,5 3-25 0,-2-6-62 15,6-1-131-15,2-7-346 0,4-5-1135 0</inkml:trace>
  <inkml:trace contextRef="#ctx0" brushRef="#br0" timeOffset="96864.587">694 5194 786 0,'0'0'251'0,"0"0"-9"0,0 0 10 16,0 0 6-16,0 0-8 0,0 0-35 0,0 0-44 15,0 0-38-15,0 0-25 0,0 0-24 0,0 0-25 16,0 0 21-16,0 0-12 0,0 0-2 0,-53-51-1 15,45 53-34-15,-9 5-4 0,12 0-2 16,-10 2 1-16,3 3-4 0,1 2-1 0,-2-1-5 16,-2 3-1-16,3 0-2 0,-2 3-1 0,-4 9-2 15,2-5 2-15,0 6-5 0,2-3 3 16,2 4 0-16,2-2 0 0,1-1-1 0,3 3 3 16,-1 0-4-16,6 0 0 0,1-3 0 0,0 3-1 15,1-2 4-15,9 2-6 0,0-3 5 0,2 1-2 16,8 5 2-16,9 2-21 0,9-2-8 15,5 4-3-15,1-6-3 0,4-9 24 0,-4-4 5 16,0-6-2-16,-2-7 0 0,-3-3 4 0,-4-2-3 16,4-2 1-16,-1-5-2 0,-2-5-4 0,3-2 0 15,-1-1 0-15,1-1-4 0,-3-3 3 0,3-4-3 16,5-5-1-16,4-3-10 0,1-7 0 0,-7 1 6 16,-12 9 0-16,-7 2 10 0,-5 2 6 15,-5-1-5-15,0 1 3 0,-7 0 1 0,2 1-5 16,-6-5 5-16,1 0-1 0,-3 0 3 0,0 4 4 15,-4-2-2-15,-3 3 3 0,-1 4-2 16,-3-2-5-16,-4 4 2 0,2-4 0 0,-4 2 0 16,4 3 4-16,-4 4 8 0,3 1-1 0,-4-3 4 15,-3 1-3-15,-6-1-5 0,-3-2 5 0,-3 2-2 16,-1 0 5-16,-7 0-5 0,0 2 1 16,-5 3-3-16,2 2 0 0,-3 2-5 0,2 3-6 15,-2 2-6-15,3 0-12 0,9 2-12 0,3 3 7 16,10 0-30-16,2 2-49 0,0 0-98 0,-1 2-168 15,2 3-406-15,9-8-856 0</inkml:trace>
  <inkml:trace contextRef="#ctx0" brushRef="#br0" timeOffset="97265.426">788 5324 1238 0,'0'0'163'0,"0"0"13"0,0 0 40 0,0 0 9 15,0 0-43-15,0 0-34 0,0 0-27 0,0 0-26 16,0 0-17-16,0 0-11 0,0 0-3 16,0 0 0-16,0 0-1 0,57-6-8 0,-56 12-6 15,-1 4-11-15,2-1-6 0,-2 0-6 0,0 3-6 16,0 4-2-16,0 0-5 0,-3 1-2 0,1-1-4 15,-3 1-2-15,2 2-4 0,-3 0-1 16,2-1 0-16,-3 1 1 0,2-3-2 0,-1-1-1 16,-2 1 2-16,4-2 0 0,-2 0 2 0,3 0-2 15,-1-4 1-15,0 4 0 0,3-5 3 0,1 0 6 16,0-2 6-16,2-1 13 0,6-1 13 16,2-1 9-16,0 1-3 0,4-5-1 0,3 2-9 0,1-2-2 15,0 0-5-15,0-2-6 0,5-3-6 16,-3 1-8-16,-2-1-3 0,2 1-5 0,-2-3-7 15,1 3-11-15,-3-1-22 0,-1-2-35 16,-3 5-86-16,3 0-188 0,-9-1-510 0,0 1-827 0</inkml:trace>
  <inkml:trace contextRef="#ctx0" brushRef="#br0" timeOffset="98933.448">805 3884 0 0,'0'0'0'0,"0"0"0"16,0 0 86-16,0 0 111 0,0 0 69 16,0 0 18-16,0 0-47 0,0 0-59 0,0 0-35 15,0 0-3-15,0 0 18 0,0 0 6 0,5-17 3 16,3 13-2-16,1-1-2 0,1-2-1 0,1 2-8 15,1 1-12-15,4-1-16 0,-1 3-19 0,2-2-14 16,1 2-11-16,-2 0-14 0,1-1-11 16,-3 1-13-16,1 0-15 0,-4-1-10 0,0 1-8 15,-3 2-7-15,-3-2-8 0,1-1-15 16,-2 1-31-16,0 2-61 0,-2-2-132 0,-1 2-295 0,-1-3-1040 16</inkml:trace>
  <inkml:trace contextRef="#ctx0" brushRef="#br0" timeOffset="99443.226">979 3172 140 0,'0'0'234'0,"0"0"94"0,0 0 79 0,0 0 11 0,0 0-40 16,0 0-68-16,0 0-79 0,0 0-57 15,0 0-40-15,0 0-29 0,0 0-25 0,0 0-20 16,0 0-20-16,-26-31-20 0,26 31-5 0,0 0 3 15,3 0 5-15,0 4 7 0,0 0 4 0,3 0 1 16,2 6-2-16,-4-3 2 0,5 4 1 0,-2 1-4 16,-1 0-5-16,3 2-1 0,-2-1-6 15,-2 1-6-15,3 0-2 0,1-1 2 0,-2 3-6 16,-2-2 2-16,3-2 1 0,-3 0-6 0,2 2-1 16,1 0-2-16,-4-3 2 0,3 0-1 15,0 3-2-15,-3 0 1 0,3 0-2 0,-3-3 1 16,3 3 4-16,-4 0-2 0,5 0 4 0,-5 2-5 15,4-3 3-15,-4 1 2 0,4 0 0 0,-4 0 2 16,5 2 4-16,-4-4 4 0,2 4-5 16,-2-4 6-16,3-2-2 0,0-1-1 0,-3-2 0 15,0 0 0-15,1 0-7 0,-3-4-4 0,3-1 3 16,-3 0-10-16,-1 1-8 0,0-3-15 0,2 0-41 16,1 0-98-16,-3 0-233 0,0 0-1345 0</inkml:trace>
  <inkml:trace contextRef="#ctx0" brushRef="#br0" timeOffset="104479.467">3011 4535 1035 0,'0'0'294'16,"0"0"33"-16,0 0-13 0,0 0-9 0,0 0-46 16,0 0-45-16,0 0-53 0,0 0-35 0,0 0-16 15,0 0-1-15,0 0-5 0,0 0-10 0,-16 25-16 16,5-11-14-16,-4 5-17 0,-2-1-12 16,0 1-11-16,2-1-12 0,-2 2-6 0,3 1-4 15,-2 0-9-15,3 3-19 0,-1 0-22 0,0 2-41 16,1-1-83-16,-1 3-143 0,2-7-460 0,4-8-905 0</inkml:trace>
  <inkml:trace contextRef="#ctx0" brushRef="#br0" timeOffset="105171.484">2333 4998 2006 0,'0'0'82'0,"0"0"15"0,0 0 12 16,0 0 15-16,0 0-2 0,0 0-9 0,0 0-15 15,0 0-20-15,-123 32-18 0,102-18-7 16,1 2-4-16,-1 1-5 0,0 2-3 0,-2 2-9 15,3 3-6-15,-3-1-2 0,2 5-2 0,2-2-3 16,1 2-2-16,2 3-3 0,2-1-1 0,4-3 0 16,1-2-2-16,2 5 0 0,5-4-2 15,2 1-3-15,0-2 4 0,7 3-5 0,3-5 1 16,2 1-1-16,4-5-1 0,2 0 1 0,7 0-1 16,1-3 4-16,4-2 1 0,6 0 3 15,-2-3 1-15,5 0 0 0,3-2-3 0,-1-2 0 16,4 0-1-16,1 0-1 0,3-2 0 0,1 2 1 15,1 0-3-15,1 0-3 0,-2-3-1 0,1 3-1 16,-1-2 2-16,-1-3-2 0,-3 1 1 16,1-3-3-16,-3 0 1 0,-4-3-2 0,0-4 2 15,-3-2 2-15,-3-3-1 0,0-4 0 0,-6 2 1 16,2-3-2-16,-1-4 2 0,-4 0 2 0,0 0 0 16,-3 0 3-16,-2 0-2 0,-1-1 0 0,-4 1 1 15,0-2-1-15,-3 0 3 0,-1-1 0 0,-1 5 0 16,0-2 2-16,1 0-2 0,-2-3-2 15,0 6-1-15,0-1-3 0,-3 2 6 0,1-2-1 16,-2 1 1-16,0-1 3 0,-2 3 2 0,-2-3-1 16,-1 2 5-16,0-2 0 0,-4 3 3 15,-5 0 1-15,-1 2-3 0,-5-3 3 0,-3 1-9 16,-4 1 0-16,-5-1 5 0,-3-3-6 0,-2 3 8 16,-4-1 0-16,-2-1 1 0,-5 2 7 0,1 5-4 15,-4-3 1-15,-3 3-5 0,-4 1-5 16,-1 1 1-16,0 0-4 0,0 2-2 0,2 0 1 15,4 2-6-15,4 0-2 0,4-2-4 0,3 0-2 16,5 3-5-16,4-3-8 0,6 2-13 16,5 3-17-16,6 1-27 0,7-2-45 0,0 3-56 15,4 0-59-15,0 6-83 0,4-1-241 0,-2-1-1017 0</inkml:trace>
  <inkml:trace contextRef="#ctx0" brushRef="#br0" timeOffset="106295.35">2443 5108 361 0,'0'0'165'16,"0"0"106"-16,0 0 92 0,0 0 32 15,0 0-74-15,0 0-91 0,0 0-78 0,0 0-50 16,0 0-27-16,0 0-13 0,0 0-7 0,0 0-4 16,0 0-1-16,0 0 3 0,-88-2 1 0,75 11 0 15,3 0-5-15,-1 1-3 0,5-1-5 0,1 2-5 16,3-1-4-16,2 1-5 0,0 3 0 16,2 0 3-16,5-1 4 0,2 1 8 0,1 2 6 15,1-2 3-15,-3-2 3 0,0 0-3 0,0-3 0 16,-4-2 1-16,0 0-2 0,-3-3 4 15,-1-1-2-15,0 1-4 0,-2 0-5 0,-6 3-14 16,-1-2-11-16,-4 2-11 0,-3-3-8 0,-1 3-3 16,0-5-15-16,0 1-19 0,1-1-27 0,1 0-66 15,4-2-105-15,0 3-207 0,3 1-371 0,4-1-836 16</inkml:trace>
  <inkml:trace contextRef="#ctx0" brushRef="#br0" timeOffset="106791.435">2301 5154 490 0,'0'0'250'0,"0"0"69"0,0 0 59 0,0 0 6 15,0 0-68-15,0 0-75 0,0 0-79 0,0 0-52 16,0 0-26-16,0 0-8 0,0 0 3 0,0 0 3 16,0 0-3-16,0 0-10 0,-15 88-5 15,9-58-9-15,0 0-6 0,1-1-7 0,-3-1-6 16,4 2-9-16,-3-2-7 0,4-3-3 0,-3 3-9 15,4-3-3-15,0-6-5 0,1-3-3 16,1-4-11-16,0-5-10 0,2-2-14 0,1-2-21 16,4-3-28-16,-1 0-43 0,1-3-70 0,3-7-96 15,-2-4-172-15,0-7-158 0,-5 7-3 0,2 0-239 0</inkml:trace>
  <inkml:trace contextRef="#ctx0" brushRef="#br0" timeOffset="107140.147">2270 5211 1125 0,'0'0'471'16,"0"0"-59"-16,0 0-96 0,0 0-60 15,0 0-53-15,0 0-47 0,0 0-41 0,0 0-28 0,0 0-11 16,0 0-11-16,78-117-11 0,-60 111-7 16,-1 2-14-16,3-1-9 0,-2 5-5 0,-3 0-3 15,0 0-1-15,-3 7-4 0,-3-1 1 0,-4 3-3 16,0 0 3-16,-5 5 0 0,0 3 1 16,-8 1-4-16,-2 1-5 0,-3 4 0 0,-4-3-4 0,3 1-1 15,-4 0-4-15,-1-5 2 0,5-2-5 16,-3-5 2-16,6 0-1 0,0-4 5 0,1-3-3 15,1-2 1-15,6 3 0 0,0-3-3 0,3 1-4 16,0-1-3-16,2 2 1 0,2 1 2 16,6-1 8-16,2 3 3 0,3-1 2 0,0 1-1 15,3 0 5-15,0 1 1 0,-4-1 5 0,3 4-4 16,-5-2 4-16,0 0 0 0,-3 0 1 16,-2 0 3-16,-4-2 8 0,-2 2 8 0,-1-2 12 15,-1 2 3-15,-8 0-1 0,-3 0-12 0,-4 1-15 16,-4 3-9-16,1-1-6 0,-3-3-4 0,-1-3-6 15,3-1-3-15,-1-1-20 0,2-2-24 16,2 0-45-16,2 0-80 0,4 0-147 0,2 0-472 16,6 0-893-16</inkml:trace>
  <inkml:trace contextRef="#ctx0" brushRef="#br0" timeOffset="107625.775">2731 5348 1366 0,'0'0'668'0,"0"0"-428"0,0 0-7 16,0 0 3-16,0 0-38 0,0 0-40 0,0 0-43 15,0 0-36-15,0 0-19 0,0 0-10 0,0 0-11 16,0 0-6-16,0 0-3 0,-96-24-4 16,77 45 0-16,6 0-6 0,-4 2-3 0,7 3-4 15,0-4-3-15,6 4-4 0,1-5-1 0,3-1-2 16,0-1-1-16,4-5-2 0,1-2 0 0,3-2-3 16,2-3-2-16,2-5-7 0,3-2-3 0,-2-4-11 15,6-8-7-15,-1-3-12 0,-1-8-18 16,1-3-19-16,-1-4-22 0,-3-1-15 0,-1-2-16 15,0-4-13-15,-3 2-2 0,-3-1 15 0,-1-1 29 16,0 2 45-16,-1-1 42 0,-1 3 38 0,1 5 33 16,-1 3 31-16,1 5 31 0,-3 4 20 15,0 4 8-15,-2 5 3 0,0 2-7 0,0 3-23 16,0 2-19-16,-2 0-24 0,-1 7-19 0,-4 5-18 16,0 6-7-16,-3 6-8 0,0 5-7 0,1 1-1 15,0 5-6-15,1-4-7 0,1 2-6 16,5-1-7-16,-1 1-15 0,1-4-18 0,2 1-21 15,0-2-47-15,3-2-76 0,1-2-114 0,2-8-337 16,-3-4-956-16</inkml:trace>
  <inkml:trace contextRef="#ctx0" brushRef="#br0" timeOffset="108308.018">2917 5322 476 0,'0'0'282'0,"0"0"92"0,0 0 56 0,0 0-75 0,0 0-80 16,0 0-70-16,0 0-52 0,0 0-23 15,0 0-20-15,0 0-13 0,0 0-6 0,0 0-11 16,0 0-5-16,0 0-13 0,-2-76-10 0,-2 76-4 16,-3 3-7-16,1 4 0 0,-1 0-1 0,-3 4-2 15,2 1 5-15,-1 2-2 0,2 0-4 16,-2 1-4-16,1 1-9 0,4-2-7 0,-2 2-3 15,5-4-9-15,0 0-2 0,1-1-1 0,0-1-2 16,2-1 0-16,5-4-3 0,-1 0-4 0,4-2-7 16,0-1-3-16,0-2-10 0,2-2-7 15,0-3-5-15,-1-1 3 0,1-3 1 0,-2-3 4 16,0 3 4-16,0 0 4 0,-2-3 8 0,1 3 6 16,-5-1 9-16,5 3 4 0,-5 1 0 15,1-4 1-15,-2 3 2 0,3 0-7 0,-3 1 6 16,1-1-2-16,1 0 0 0,-2 1 2 0,3-1-5 15,-3-3-2-15,4 3 0 0,-4 0-7 0,5 0 2 16,-3-2 0-16,0 4 1 0,-2-2 3 0,3 3-1 16,-3-1 1-16,-2 3 2 0,3-1-2 15,-2 1 4-15,-1 2 0 0,-1 0 0 0,1 0 5 16,-1 0-2-16,0 0 1 0,0 2 3 0,0 5 0 16,-2 3 6-16,-4 1 0 0,4 3-3 0,-2 0 2 15,2 3-8-15,0-4-2 0,2 0-2 0,0 1-4 16,0-2 4-16,0-1-2 0,4 3-2 15,0-2 3-15,1 0-6 0,-1-1-2 0,-1-1-4 16,3 1-10-16,-3 0-5 0,-2 3-12 0,2-3-22 16,-2 3-33-16,-1 0-38 0,0-2-43 15,0-1-49-15,-1-1-68 0,-3-3-51 0,-1-3-57 16,1-4-20-16,-2 0 60 0,-1 0 98 0,0-4 126 16,-3-6 126-16,2 1 117 0,-2-5 71 0,-2 0 76 15,1-2 50-15,1 0 12 0,2-1 12 16,3 7-16-16,-1-2-21 0,4 5-30 0,2 3-52 15,0 1-49-15,0 1-51 0,2 2-33 0,7 0-20 16,1 0-9-16,3 5-9 0,2-1-14 16,2 3-9-16,1 0-13 0,1 0-4 0,0-1-7 15,2-1-13-15,-2-1-20 0,-1 1-35 0,-1-3-96 16,-6 1-229-16,-2-3-1282 0</inkml:trace>
  <inkml:trace contextRef="#ctx0" brushRef="#br0" timeOffset="110328.185">2569 2606 424 0,'0'0'152'0,"0"0"55"0,0 0 49 0,0 0 24 15,0 0-36-15,0 0-36 0,0 0-56 16,0 0-50-16,0 0-22 0,0 0 13 0,0 0 34 15,0 0 19-15,58-17 6 0,-35 29 0 0,2 4-11 16,0 5-18-16,0 3-15 0,1-1-19 0,0 1-9 16,-1 2-15-16,2-3-13 0,-3 3-11 0,1-7-14 15,-2 0-7-15,0-3-4 0,-1 3-7 0,0-5-5 16,-2 2-6-16,-2-2-9 0,-1 0-16 16,2-1-30-16,-2 1-60 0,1-3-167 0,-4-1-496 15,-4-6-890-15</inkml:trace>
  <inkml:trace contextRef="#ctx0" brushRef="#br0" timeOffset="110636.429">4378 2392 2688 0,'0'0'30'0,"0"0"27"0,0 0 58 16,0 0 42-16,0 0 10 0,0 0-21 0,-23 122-34 15,12-92-27-15,-2 0-25 0,-1-3-20 0,3-1-12 16,-1-1-9-16,2-4-10 0,1-3-5 0,0 0-6 15,2-2-9-15,1 1-21 0,1-3-24 16,1-5-60-16,3 0-118 0,1-2-275 0,0-2-1196 0</inkml:trace>
  <inkml:trace contextRef="#ctx0" brushRef="#br0" timeOffset="111193.922">5300 2834 1736 0,'0'0'208'0,"0"0"36"0,0 0 25 15,0 0-1-15,0 0-32 0,0 0-48 0,0 0-58 16,0 0-35-16,0 0-29 0,0 0-9 16,0 0-1-16,0 0-4 0,62-120-5 0,-14 70-8 15,4-8-7-15,11-4 4 0,6-3-6 0,2-1 2 16,6-2-3-16,1 4-4 0,2 5-9 15,-8 3 4-15,-3 7-8 0,-8 9-4 0,-7 5-5 0,-7 7-3 16,-7 3 9-16,-9 5-10 0,-10 6 1 0,-3 4-1 16,-10 3-6-16,-5 5-11 0,-3 2 3 15,-4 0-32-15,-8 5-32 0,-3 2-35 0,-5 4-46 16,-6 1-66-16,1 4-118 0,5-4-428 0,7-6-870 16</inkml:trace>
  <inkml:trace contextRef="#ctx0" brushRef="#br0" timeOffset="113246.235">6264 1273 1483 0,'0'0'500'15,"0"0"-360"-15,0 0 11 0,0 0 14 0,0 0 10 16,0 0-10-16,0 0-14 0,0 0-36 0,0 0-26 16,0 0-22-16,-39-122-19 0,26 117-17 15,-5 5-6-15,-3 0 14 0,1 0-12 0,-5 10-1 0,-1 1-2 16,-4 6-5-16,-6 7 6 0,-7 11-7 16,-2 5-11-16,-2 3-1 0,10-2-14 0,7-6 12 15,7-1 3-15,5-4 4 0,3-2-8 0,4 0 7 16,2-1 2-16,8-2-3 0,1-4-1 15,0 5 2-15,10-3-6 0,1-1-3 0,3 6 2 16,2-2 5-16,0-1 2 0,3-1-9 0,-1-2 0 16,5-1 2-16,1 0 0 0,1-3-7 0,4-2 13 15,5 1-6-15,1-7 5 0,5 2-2 16,3-5 2-16,4 0-5 0,2-5-6 0,1 0 10 16,4 1-1-16,0-3-6 0,3 2 2 0,-4-2 5 15,3 0-5-15,0 0 4 0,2 0-6 0,-4 0 3 16,-1 0-6-16,0-2 6 0,-2-1 2 15,-3-1-4-15,0-3-5 0,-5 0 9 0,1-5-6 16,-2 2-5-16,-5-4 8 0,1-5-1 0,-4 1 2 16,2-1-5-16,-6-7 3 0,-1 4-2 0,-6-6-1 15,0-2 2-15,-2 0 8 0,-2 1-14 16,0-1 5-16,-2-3 5 0,-4 0-6 0,-2 4 2 16,0-3-5-16,-3-1 5 0,-5 8-2 0,1 0 1 15,-4 4 8-15,0 0 15 0,0 0-23 0,-6-4 14 16,-1 0-14-16,0-2-5 0,-8-4 3 0,2 3 7 15,-6-3 3-15,-2 3-22 0,0 0 15 16,-6 3 0-16,-1 0-9 0,-1 2 2 0,-6 2 12 16,2 5-12-16,-5-1 16 0,-2 4 2 0,-1 2 6 15,-1-1-13-15,-2 5-3 0,-4 3 15 16,-3 1 5-16,-1 3 0 0,-5 0 7 0,2 5 7 0,-6 4-22 16,0 3 4-16,-1 1-10 0,1 3 5 15,2 0-12-15,1 1 3 0,5-3-5 0,7 2-37 16,5-2-28-16,7-1-40 0,7 1-94 0,8 0-185 15,5-5-483-15,10-2-838 0</inkml:trace>
  <inkml:trace contextRef="#ctx0" brushRef="#br0" timeOffset="113549.757">6331 1269 1486 0,'0'0'90'0,"0"0"19"0,0 0 70 16,0 0 52-16,0 0 10 0,0 0-30 15,0 0-55-15,0 0-30 0,0 0-35 0,0 0-2 16,0 0-7-16,0 0-8 0,0 0-5 0,0 0-4 15,-78 133-14-15,60-109 0 0,3 0-10 0,-2 2-9 16,0-1-10-16,2 1-7 0,-1 0-9 16,2-2-5-16,1-1-6 0,1 3-5 0,3-6-12 15,4-2-27-15,1 3-35 0,3-5-80 0,1-2-147 16,0-2-368-16,1-8-940 0</inkml:trace>
  <inkml:trace contextRef="#ctx0" brushRef="#br0" timeOffset="113791.994">6332 1264 1512 0,'0'0'238'16,"0"0"17"-16,0 0 45 0,0 0-2 0,0 0-52 16,0 0-60-16,0 0-56 0,0 0-38 0,0 0-13 15,0 0 3-15,0 0 3 0,0 0-30 0,0 0-6 16,-6 75-4-16,4-42-17 0,-1-3 5 0,3-1-9 15,0-1-2-15,0 0-12 0,0 0-1 16,0-2-10-16,3-2 2 0,-1 2-8 0,4 2-12 16,-1-3-8-16,3 0-19 0,-2 0-45 0,-1-2-60 15,1-2-108-15,-3-7-268 0,-1-4-1059 0</inkml:trace>
  <inkml:trace contextRef="#ctx0" brushRef="#br0" timeOffset="113936.611">6132 1588 3197 0,'0'0'131'0,"0"0"11"0,0 0-15 0,0 0-29 16,0 0-30-16,0 0-34 0,0 0-29 0,0 0-2 15,0 0-13-15,0 0-16 0,0 0-16 0,128-85-31 16,-85 85-71-16,-1 5-118 0,-10 0-281 16,-12-1-1150-16</inkml:trace>
  <inkml:trace contextRef="#ctx0" brushRef="#br0" timeOffset="114297.062">6641 1485 2530 0,'0'0'131'0,"0"0"17"16,0 0 36-16,0 0-6 0,0 0-28 0,0 0-34 15,0 0-38-15,0 0-17 0,0 0-22 0,0 0-9 16,0 0-7-16,0 0-3 0,0 0-10 0,-122 16 3 16,112 7-1-16,4-1-5 0,1 2-7 15,1-6 9-15,1 6 6 0,3-6-22 0,0 1 11 16,0-6-1-16,6-2-7 0,-2-1 4 0,5-6-4 15,2-4-6-15,2-2-5 0,3-14-5 0,2-2 4 16,1-5-22-16,-3-5-11 0,4-2-1 16,0-2-15-16,-1-5-8 0,1-2-5 0,-3 5 6 15,-5-1 3-15,-1 5 34 0,-1 4 17 0,-2-1 31 16,1 0 3-16,-4-1 14 0,3 2 27 16,-5 3 5-16,0 3 14 0,-3 4 12 0,0 6-13 15,-3 6-17-15,-3 4-2 0,-3 2 1 0,-3 10 9 16,-4 6-19-16,-4 11 8 0,0 11-39 0,-1 4-22 15,4-3-1-15,5-4 0 0,8 0 2 16,-1-3-3-16,4 1 0 0,1-5-20 0,1 4-29 16,6-6-30-16,4-3-49 0,-1 1-96 0,2-8-153 15,-2-5-430-15,-2-6-846 0</inkml:trace>
  <inkml:trace contextRef="#ctx0" brushRef="#br0" timeOffset="114630.53">6867 1441 1834 0,'0'0'418'15,"0"0"-17"-15,0 0-67 0,0 0-81 16,0 0-64-16,0 0-65 0,0 0-36 0,0 0-17 16,0 0-18-16,0 0-6 0,0 0-5 0,0 0 0 15,0 0-21-15,-94 112 5 0,92-84-11 0,2 0-5 16,0-4-5-16,2-1 0 0,6-6-4 0,1 2 0 16,2-8-6-16,1-4 1 0,0-7 0 15,4 0-11-15,-1-16 0 0,3-5-5 0,2-3-3 16,-2-9-12-16,0 1-3 0,-2-3 2 0,-3-1-5 15,2-4-8-15,-4 3 4 0,-3 3-2 16,-3 4 24-16,2 2 11 0,-2 0 22 0,2-1 15 16,-4 4 2-16,2-1 6 0,-3 3 11 0,-1 8 2 15,-1 3-9-15,0 5-3 0,-3 7 7 0,-5 2-15 16,-2 15 9-16,-2 9 11 0,-2 12-27 0,-1 8 8 16,5-3-9-16,5-1-7 0,1-5 14 0,4-1-20 15,0-3 2-15,2-1 2 0,5 0-14 16,3-4-2-16,1-3-17 0,-1-2-15 0,2-3-40 15,3-6-54-15,-3-4-109 0,-3-6-289 0,-4-2-1257 16</inkml:trace>
  <inkml:trace contextRef="#ctx0" brushRef="#br0" timeOffset="117336.831">6731 1003 38 0,'0'0'40'0,"0"0"28"0,0 0 93 0,0 0 103 15,0 0 82-15,0 0 27 0,0 0-43 0,0 0-56 16,0 0-67-16,0 0-49 0,0 0-21 0,0 0-27 15,-68-25-14-15,68 20 1 0,9-1 9 16,1-5 3-16,8 4-8 0,2-5-1 0,4-2-11 16,7 0-20-16,6 0-10 0,2-2-2 0,5 0-23 15,-1 1-2-15,5-2-13 0,-4 1-4 0,4-3-25 16,-3 3-17-16,0-2 8 0,-13 8-44 16,-1 0-54-16,-12 1-116 0,-8 6-327 0,-1-1-1027 0</inkml:trace>
  <inkml:trace contextRef="#ctx0" brushRef="#br0" timeOffset="117919.466">7728 472 1767 0,'0'0'126'0,"0"0"-48"0,0 0 22 15,0 0 45-15,0 0 15 0,0 0 6 16,0 0-11-16,0 0-52 0,0 0-10 0,0 0-38 16,0 0-1-16,0 0-15 0,-120-16-1 0,106 18 1 15,-4 3-9-15,4 2 3 0,-3 0 6 0,-1 2-22 16,4 0 9-16,-3 3 2 0,-3 10-8 16,1 4-23-16,-3 9-21 0,7-1 19 0,0 0-3 15,9-1 16-15,2 2 23 0,4-6-15 0,8-4-8 16,5-2 7-16,5-2 0 0,4 0 7 0,6-6-7 15,3 2 4-15,2-3 6 0,6-3-8 16,3 1-7-16,4-3 6 0,-1-2-6 0,4-2 10 16,1-3-11-16,1-2 12 0,-1 0-19 0,2-2-6 15,0-7 4-15,4-3 2 0,-1-2-6 16,3-7 1-16,-2 0-3 0,3-1 6 0,-10 1-15 16,-6 0 2-16,-6 5 39 0,-7 0-3 0,-1 2-2 15,-2-1-2-15,3-2-24 0,-1 1-2 0,0-3 1 16,-5 3-11-16,4-3 20 0,-2 3-15 0,-9 3 8 15,6-3 8-15,-8 2 5 0,5-4-18 16,-1 1 18-16,-5-1-4 0,2-1-21 0,-7 4 25 16,2-1 11-16,-8-1 1 0,-1 3 9 0,-2-2-34 15,0 2-8-15,-8 0 9 0,0 1-8 0,-8 0 8 16,4-1 15-16,-9 2-10 0,-7-4-11 0,4 2 9 16,-11-3-8-16,4 6 56 0,-1-2-19 15,-2 1 19-15,-5 1-5 0,-2-1-48 0,-1 1 24 16,-6 1-15-16,3 1 7 0,-6 2 10 0,-2 0 1 15,0 2 13-15,-1 3-5 0,-3 0-13 16,2 2 1-16,-3 0-3 0,5 0-9 0,-1 2 3 16,3 3-18-16,2 2-8 0,2 0-47 0,6 0-43 15,2 0-27-15,7 2-105 0,9 0-134 0,6-4-504 16,13-3-778-16</inkml:trace>
  <inkml:trace contextRef="#ctx0" brushRef="#br0" timeOffset="119103.601">7940 446 253 0,'0'0'295'0,"0"0"50"16,0 0 39-16,0 0 0 0,0 0-79 0,0 0-89 15,0 0-83-15,0 0-45 0,0 0-41 16,0 0 2-16,0 0 11 0,0 0 13 0,-12-30 9 16,-2 28-6-16,10 2 8 0,-4 0-7 0,-5 2-27 15,5 3 0-15,-1-3 11 0,-4 10-26 0,5-5 12 16,-2 7 3-16,-1 0 7 0,8-3 6 0,-3 3 9 15,5 0 2-15,1 11-1 0,6-2-19 16,4 10-2-16,4-6-2 0,3 0-33 0,-2-4 13 16,1-4 23-16,-4-5 0 0,-4-2-11 15,-5-3 1-15,-3 0-4 0,0-2-22 0,-3 0-10 16,-5 1 12-16,-2-1-25 0,-3 3 6 0,-1-1 2 16,1-4-6-16,0 2-31 0,1-5-30 0,-1 0-13 15,7-2-54-15,-1 0-61 0,0 0-75 0,5-7-115 16,2 0-253-16,0 3-181 0,0-3-627 0</inkml:trace>
  <inkml:trace contextRef="#ctx0" brushRef="#br0" timeOffset="119352.915">8103 290 1208 0,'0'0'347'0,"0"0"-13"16,0 0 1-16,0 0-27 0,0 0-52 0,0 0-55 15,0 0-73-15,0 0-28 0,0 0-51 0,0 0 12 16,0 0 3-16,0 0-5 0,0 0-2 0,11-27 13 15,-11 27 5-15,0 2-32 0,-4 3 18 0,-3 9 9 16,-2-1-8-16,2 0-53 0,2 6 0 16,-3 0-14-16,0 6-9 0,3-2 26 0,-4 11 18 15,2 3-32-15,2 1-26 0,0 7 15 0,4-5-13 16,1-6-3-16,0-2 17 0,7-7 16 16,-2-1-9-16,3-3-27 0,0-7-6 0,-1-2-7 15,-2 2-61-15,2 0-27 0,-2-4-91 0,2 1-170 16,-5-4-447-16,0-2-792 0</inkml:trace>
  <inkml:trace contextRef="#ctx0" brushRef="#br0" timeOffset="119702.421">7908 617 3074 0,'0'0'219'16,"0"0"1"-16,0 0-44 0,0 0-47 0,0 0-26 15,0 0-58-15,0 0-3 0,0 0-33 16,0 0-7-16,0 0-9 0,0 0 0 0,0 0-10 16,0 0 1-16,-8-44 0 0,16 37-44 0,5-2 13 15,5 2 4-15,-4 0-5 0,5 0 14 0,0 2-9 16,2 1 16-16,0 1 17 0,0-1 7 0,-1 4 16 16,1 0 12-16,-3 0 19 0,5 9-11 15,-4 5 30-15,1 5-34 0,-4 2-11 0,-9 2 7 16,-2 0-2-16,-5-3 11 0,0-4-3 0,0-4-13 15,0-3 4-15,0-4-17 0,0-3-7 16,3-2 11-16,3 0-11 0,-3 0-1 0,-2 0 28 16,7-2 3-16,0-3-12 0,-1 0-16 0,10-4 0 15,-8 2 0-15,4-2-18 0,3-1 0 16,-3 4 1-16,-2-1-25 0,0 3-31 0,4-1-48 16,-3 1-102-16,1 1-265 0,-5 3-1325 0</inkml:trace>
  <inkml:trace contextRef="#ctx0" brushRef="#br0" timeOffset="120241.734">7481 1186 1490 0,'0'0'330'0,"0"0"-240"0,0 0 27 0,0 0 24 15,0 0 27-15,0 0 9 0,0 0-32 0,0 0-45 16,0 0-37-16,0 0-17 0,0 0 14 16,0 0 4-16,0 0 22 0,0 0-6 0,34 9-7 15,13-9-6-15,6-7 2 0,9 0-13 0,9-4 14 16,6-3 9-16,7-5-3 0,3-2-17 0,8 0-14 16,0-3-3-16,-2 1-27 0,2-3-4 15,-7 0-9-15,-3 2 4 0,-10 3-12 0,-5 3 1 16,-8-1-11-16,-10 5-45 0,-5 2-43 0,-6 1-104 15,-8 4-210-15,-12 2-503 0,-9 3-774 0</inkml:trace>
  <inkml:trace contextRef="#ctx0" brushRef="#br0" timeOffset="120837.744">9360 440 2015 0,'0'0'157'0,"0"0"-3"0,0 0 30 0,0 0-2 16,0 0-15-16,0 0-22 0,0 0-45 0,0 0-28 16,0 0-25-16,0 0 1 0,0 0-19 15,0 0-3-15,0 0 5 0,0 0-10 0,-57-28 6 16,44 28 16-16,-3 0-10 0,2 2 16 0,-4 0-9 15,2 5-7-15,-1-2-1 0,-3 4-4 0,2 0-20 16,-2 3 23-16,2 0-11 0,2 2-16 16,-10 9 7-16,6 4-34 0,-2 8 11 0,3 2-1 15,9-3-12-15,8 0 37 0,2-1-7 0,8-3-12 16,6-5 22-16,7-2-3 0,7-2 12 0,3-5-6 16,6-2 13-16,5 0-8 0,1-7-4 15,7-1-8-15,0-4 1 0,3-2-9 0,4 0 2 0,-2-2-1 16,4-3 12-16,-3-1-27 0,1-1-3 15,2-2 13-15,-2 0-4 0,-1-1-3 16,-4 1 2-16,-1-3-1 0,-1-1 2 0,-3-1-7 16,-2 0-5-16,-15 3 22 0,1-3-16 0,-13 5 34 0,0 0 2 15,-3-3 4-15,3-2-12 0,-2 2 0 16,-1-2-25-16,0 0 8 0,-2-2-9 0,-1 1-6 16,-1-1 34-16,-1-5-20 0,-1 2-12 0,0 1 26 15,-5-6-21-15,3-2-2 0,-6 2 5 16,-1-6-18-16,0 7 9 0,-8-1 10 0,-3 0 8 15,-2-1-2-15,-5-1-9 0,-2 3 23 0,-4-2 0 16,-5 0 14-16,-3 2 4 0,-4-1-47 16,-5 6 20-16,0-2-21 0,-3 1 15 0,-3 3 2 15,-2 2 13-15,2 0-14 0,-2 3-8 0,0 1 2 16,0 3-17-16,3 3-5 0,0 1-5 0,5 1-21 16,1 2-55-16,5 0-65 0,1 0-145 15,11 2-370-15,9 1-1005 0</inkml:trace>
  <inkml:trace contextRef="#ctx0" brushRef="#br0" timeOffset="121738.496">9429 451 67 0,'0'0'163'0,"0"0"-3"0,0 0 90 15,0 0 99-15,0 0 0 0,0 0 2 0,0 0-47 16,0 0-73-16,0 0-44 0,0 0-30 0,0 0-11 15,0 0-36-15,24-16-21 0,-24 16-5 16,0 0-22-16,0 0-11 0,0 0 8 0,0 0-3 16,-2-2 21-16,-5 2 2 0,-2 0 13 0,-4 0-5 15,5 4-23-15,-8 8-1 0,3-3 6 16,1 3-22-16,0-1-9 0,1 3 2 0,-2-2-17 16,3 1 4-16,1 3-21 0,2-2 20 0,-1 9-35 15,7-2-5-15,1 5-12 0,3-6-24 0,12-4-13 16,0-2-10-16,6-7-22 0,-4 0-102 0,1-5-153 15,-6-2-534-15,-7 0-818 0</inkml:trace>
  <inkml:trace contextRef="#ctx0" brushRef="#br0" timeOffset="121986.424">9670 193 2674 0,'0'0'274'0,"0"0"-25"0,0 0-48 15,0 0-42-15,0 0-18 0,0 0-37 16,0 0-22-16,0 0-32 0,0 0-12 0,0 0-1 16,0 0-12-16,0 0-11 0,0 0 5 0,0 0-15 15,-21-7 0-15,20 12 7 0,0 6-7 0,-1 1 1 16,1 2-5-16,-1-2 0 0,0 4-2 16,1 0-15-16,1-1-2 0,0 4-65 0,0-3-19 15,0 5-25-15,0-5-48 0,0 3-24 0,0-1-42 16,0-2-103-16,0 0-133 0,0 0-268 0,0-9-12 15,0 2-39-15</inkml:trace>
  <inkml:trace contextRef="#ctx0" brushRef="#br0" timeOffset="122130.411">9583 486 0 0,'0'0'199'0,"0"0"109"16,0 0 88-16,0 0 4 0,0 0-23 16,0 0-53-16,0 0-83 0,0 0-59 0,0 0-45 15,0 0-36-15,0 0-30 0,0 0 6 0,0 0-33 16,0 0-9-16,0 0-24 0,0 0-8 0,0 0 0 15,0 0-64-15,0 0-30 0,0 0-69 0,-6 2-147 16,2 5-359-16,-1-2-684 0</inkml:trace>
  <inkml:trace contextRef="#ctx0" brushRef="#br0" timeOffset="122254.847">9530 573 1060 0,'0'0'602'0,"0"0"-377"0,0 0-24 15,0 0 9-15,0 0-65 0,0 0-84 0,0 0-57 16,0 0-62-16,0 0-48 0,0 0-74 0,0 0-123 15,0 0-288-15,0 0 3 0,0 0-94 0</inkml:trace>
  <inkml:trace contextRef="#ctx0" brushRef="#br0" timeOffset="122655.176">9690 414 868 0,'0'0'702'0,"0"0"-81"0,0 0-201 0,0 0-133 16,0 0-81-16,0 0-41 0,0 0-46 0,0 0-50 16,0 0-12-16,0 0-9 0,0 0-12 0,0 0-23 15,0 0 7-15,0 0-20 0,10-24-15 16,-5 26-4-16,-1 5-4 0,2-1-53 0,2 10-21 15,-4-9-23-15,0 7-53 0,4 2-30 0,-7-11 24 16,7 9 66-16,-6-7 61 0,-1 2 94 16,4-2 37-16,-5-2 35 0,0 2 21 0,0-2 21 15,1 2 8-15,-2-7-7 0,-5 3-22 0,-1-1-23 16,-6-2-34-16,6 0-20 0,0 0-23 0,-6 0-17 16,8 0-3-16,-3 0-17 0,3 0-9 15,5 0 24-15,0 0-21 0,0 0-15 0,2-5-1 16,2 1-21-16,12-4 11 0,-2-2-6 0,5 6 9 15,8-3 9-15,-4 0 17 0,5 0-4 16,-5 0 21-16,-1 2 0 0,-3 0 3 0,2 3 10 16,-5 2 19-16,-1 0-3 0,3 0 19 0,-6 9-13 15,-2 10-2-15,-7 4-21 0,-3 16-21 0,-3 0 7 16,-11 7 4-16,-3 0 2 0,-3-4 0 0,6-4-5 16,-3-10-1-16,7-7-8 0,1-5-4 15,3-6 4-15,1-6-1 0,2-4-6 0,2-2 1 16,1-7 4-16,0-5-8 0,2-5-3 0,0 3 4 15,1-3 11-15,1 10 14 0,-1-4 7 0,-1-1-4 16,4 0 4-16,-3-2-35 0,2 4-18 16,-1 1-47-16,-3 4-66 0,2 2-202 0,-3 5-663 15,0 0-766-15</inkml:trace>
  <inkml:trace contextRef="#ctx0" brushRef="#br0" timeOffset="123524.902">7739 1224 480 0,'0'0'303'0,"0"0"59"0,0 0-15 0,0 0-71 16,0 0-37-16,0 0-36 0,0 0-44 15,0 0-50-15,0 0-55 0,0 0-26 0,0 0 0 16,0 0 7-16,0 0 13 0,-21 38-2 0,39-31 2 16,5-3 1-16,5 3-12 0,4-2-9 0,5-3-2 15,3 3 2-15,6-3-12 0,2 0 20 16,4 1-2-16,2-1-10 0,5 3-5 0,0-3 5 15,2 0-13-15,2 1-10 0,-1-3 11 0,6 0-4 16,-3 0 2-16,4 0-6 0,3 0 11 0,-1-3-16 16,1-1 9-16,5-1-5 0,-4 0 6 15,1-2-12-15,-1 1-6 0,0-1 21 0,-1 0-15 16,-2 0 4-16,-1 0-3 0,-2 0 7 0,3-3-5 16,-3 1 16-16,1-5 21 0,3 2 9 0,0 0 4 15,2-5 18-15,-1 1-12 0,4-2-13 0,-3-1 0 16,-2-2 1-16,0 4-7 0,-6-2-27 15,-2 0 4-15,-8 1-18 0,-5 4-6 0,-5 0-6 16,-6 0-2-16,-3 2-47 0,-7 2-43 0,-4 0-74 16,-5 1-180-16,-4 2-482 0,-9 3-798 0</inkml:trace>
  <inkml:trace contextRef="#ctx0" brushRef="#br0" timeOffset="124090.814">10957 449 2292 0,'0'0'100'0,"0"0"-3"0,0 0 40 16,0 0 2-16,0 0 1 0,0 0-27 0,0 0-5 15,0 0-39-15,0 0-12 0,0 0-12 0,0 0-23 16,0 0 1-16,0 0-3 0,0 0-7 0,-57-42 10 15,39 42-3-15,1 7 2 0,-2 2 4 16,-3 3 3-16,-5 4-8 0,-3 5 1 0,-9 7 7 16,2 6-30-16,-3 3-11 0,3 0-6 0,7-1 7 15,6-1 21-15,7-2-6 0,7-5-4 16,6-4 5-16,4 2-5 0,0-1 2 0,7-4 5 16,8 3 3-16,3-3-3 0,6-2 4 0,4 0 1 15,5-3 3-15,4-2-3 0,6-5 0 0,2 3-9 16,4-6 4-16,4-2-7 15,3-1 5-15,0-1 12 0,2-2-11 0,3 0-11 0,0 0 11 16,2 0-15-16,0-2 5 0,-2-3 4 0,0 3-1 16,0-2 2-16,-3-1-1 0,-6-4-8 15,-2 0 6-15,-4 0 0 0,-5-5-14 0,-5 0 8 16,-3-5 2-16,-4 0 3 0,-2 2-3 0,-5-4 2 16,-2 2 3-16,0-4 6 0,-4 2-14 0,-4 5 9 15,-3 1-2-15,-3 3 24 0,1-2 17 0,-4 3-10 16,-2-3-9-16,2 2-29 0,-3-4-14 0,0 2 27 15,-1-5-17-15,-4 4-1 0,-4-4 7 16,0 1 8-16,-4-3-13 0,0 2-6 0,-4-2 33 16,-9-5-28-16,2 2 4 0,-7-3 15 0,2 3 6 15,-3 2-7-15,-1 4 26 0,-4-3-10 0,-3 2-13 16,-1 3-23-16,-1 2 33 0,-3 2 43 16,0 2-47-16,-2 0 27 0,-1 6-69 0,0-1-96 15,2 3-77-15,0 2-166 0,13 0-566 0,12 0-761 0</inkml:trace>
  <inkml:trace contextRef="#ctx0" brushRef="#br0" timeOffset="124509.012">11084 543 815 0,'0'0'827'0,"0"0"-699"0,0 0-29 0,0 0 41 16,0 0 27-16,0 0-6 0,0 0-13 0,0 0-14 16,0 0-32-16,0 0-24 0,0 0-8 15,0 0 10-15,0 0-16 0,-31-14 6 0,26 14-14 16,-3 0-9-16,2 0-19 0,1 0 4 0,-1 2-3 15,1 1-5-15,5-3 0 0,-5 7 2 16,0 0 12-16,1 2-5 0,2 7 12 0,2-2 2 16,7 5 6-16,4-1 8 0,1 0-16 0,3 0 23 15,-2 1-14-15,0-3 4 0,-3-2-10 16,-2 0 1-16,-1-2 10 0,-4-3-17 0,0-3-1 16,-3 3-36-16,0-2-5 0,-7 0 0 0,-3 3 0 15,-4-6 0-15,-2 3 0 0,-3-2 0 0,0-1 0 16,-2 1 0-16,1-5 0 0,3 0 0 0,-1 0-69 15,4-2-78-15,4-3-63 0,1-2-99 16,4 0-183-16,1 3-434 0,4-1-760 0</inkml:trace>
  <inkml:trace contextRef="#ctx0" brushRef="#br0" timeOffset="124723.903">11255 369 2511 0,'0'0'175'0,"0"0"-10"0,0 0 28 0,0 0-9 15,0 0-35-15,0 0-47 0,0 0-33 0,0 0-34 16,0 0 4-16,0 0-13 0,0 0 30 16,0 0 3-16,0 0-33 0,0 0 7 0,-4 16-17 15,-1-2-7-15,4-6 8 0,-4 6 1 0,1 2-3 16,1 0-2-16,-2 10-8 0,0 2-17 0,-1 8-16 16,2 1-5-16,0-2-14 0,1-4 21 15,2-3-47-15,1-2-32 0,0-5-54 0,0-2-119 16,0-4-207-16,0-6-382 0,0-2-753 0</inkml:trace>
  <inkml:trace contextRef="#ctx0" brushRef="#br0" timeOffset="125309.418">11040 651 2868 0,'0'0'190'16,"0"0"-40"-16,0 0-37 0,0 0 1 0,0 0-47 15,0 0-23-15,0 0-40 0,0 0-7 0,0 0-11 16,0 0-32-16,0 0 7 0,0 0-41 16,0 0-30-16,0 0-26 0,72-21-49 0,-32 21-86 15,7 0-58-15,-13 0 13 0,1 0 77 0,-11 0 124 16,-5 0 152-16,2 0 154 0,-7 0 114 0,3 0 20 16,-11 0 13-16,2 0-55 0,-3 0-104 15,-1 0-13-15,-2 3-43 0,-2-1-36 0,-9 3-26 16,-6 1-4-16,-5 4 1 0,0 1-2 0,0 1-7 15,2 2-2-15,5 2-42 0,3-2-18 16,4 0 18-16,2-3-7 0,4 0-16 0,4-4 3 16,6 0-3-16,4-2-21 0,3-5-4 0,4 0-13 15,2-7 4-15,0-2-31 0,1-3 27 0,1-1 8 16,-7 2-10-16,-6 1 11 0,0-1 51 16,-5 4 11-16,-1 0 8 0,9-7 16 0,-10 4-5 15,1 3 10-15,5-9-15 0,-7 7 16 0,0 3-15 16,2-8-5-16,-2 7-6 0,-2 0 6 0,1 0-28 15,-2 0 12-15,0-2-2 0,0 4 5 0,3-2-4 16,-4 7-17-16,0 0 8 0,0 3 1 0,0 4-26 16,0 9 4-16,0 0-2 0,0 0 6 15,0 2 14-15,1-2-1 0,2-2 6 0,-2-2-10 16,1-3 1-16,0 0-4 0,-1-2 10 0,-1 0-13 16,1-2-5-16,-1 0-3 0,0-3-2 15,0 0-13-15,0 1-3 0,0-1 2 0,-1 0-23 16,0-2-21-16,-1 3 22 0,1-3-2 0,0 0 33 15,0 0 18-15,1 2 17 0,0-2 6 0,0 0 9 16,0 0 5-16,0 0 7 0,0 0 1 16,0 0-22-16,1 0 0 0,3 0-2 0,2 0-7 15,1 0-9-15,4 0-17 0,1 0-44 0,3 0-148 16,-5 0-489-16,-3 0-944 0</inkml:trace>
  <inkml:trace contextRef="#ctx0" brushRef="#br0" timeOffset="126329.228">12344 606 3468 0,'0'0'79'15,"0"0"2"-15,0 0-48 0,0 0-9 0,0 0-10 16,0 0 7-16,0 0-11 0,0 0-35 0,0 0-15 16,0 0-26-16,0 0-94 0,0 0-104 0,-22 23-450 15,24-17-1027-15</inkml:trace>
  <inkml:trace contextRef="#ctx0" brushRef="#br0" timeOffset="126542.629">12835 656 3240 0,'0'0'41'15,"0"0"-35"-15,0 0 73 0,0 0 23 0,0 0-20 16,0 0-1-16,0 0-51 0,0 0-37 0,0 0-33 16,0 0-6-16,0 0-26 0,0 0-43 15,0 0 3-15,0 0-29 0,38 25-13 0,-19-25 5 16,-4 0 71-16,2 0 60 0,1-2 75 0,3 0 46 15,11-1 22-15,1 1 0 0,8 0-2 16,-3 2 11-16,-1 0-8 0,-9 0-24 0,-5 4-17 16,-9 3-34-16,-4 0-23 0,-4 3-21 0,-5 1-37 15,-1 3-84-15,0-2-518 0,0-5-1166 0</inkml:trace>
  <inkml:trace contextRef="#ctx0" brushRef="#br0" timeOffset="130597.738">5552 3153 200 0,'0'0'69'0,"0"0"-27"16,0 0 8-16,0 0 71 0,0 0 89 0,0 0 77 15,0 0 48-15,0 0-29 0,0 0-52 0,0 0-51 16,0 0-33-16,0 0-26 0,-74-2-29 15,74 2-26-15,0 0-21 0,4-5-12 0,6 2-2 16,9-6 14-16,4-1 14 0,9-4 2 0,7-4-3 16,8-5-6-16,5 2-4 0,7-2-4 0,6-4-4 15,4-1-11-15,3-3-11 0,0 5-17 0,-1-5-7 16,1 6-14-16,-2-1-4 0,-7 1-6 0,-1 3-10 16,-3 1-8-16,-7 0-38 0,-3 2-50 15,-1 3-120-15,-7 0-265 0,-13 7-277 0,-10 2-817 0</inkml:trace>
  <inkml:trace contextRef="#ctx0" brushRef="#br0" timeOffset="131147.163">7353 2210 1960 0,'0'0'78'0,"0"0"-17"16,0 0 2-16,0 0 33 0,0 0 21 16,0 0 10-16,-144-25-7 0,114 25-25 0,-1 0-23 15,0 4-15-15,-1 6-9 0,-3-1-1 0,1 3-2 16,-4 3 0-16,-2 6-5 0,4 0-5 16,-2 4-9-16,-1 1-4 0,4 1-4 0,-1 0 1 15,6 4-2-15,6-3 2 0,3-4-2 0,4 2-2 16,8-1-7-16,6-2-4 0,3 1 0 0,3-5-2 15,13 2-1-15,4 0 3 0,6 3 3 0,11-3 5 16,6-3 3-16,7 0 3 0,8-4 0 16,3-1-4-16,2-3 1 0,5-3-2 0,1-5 2 15,5 0-1-15,-1-2 0 0,5 0-2 0,-1-4-4 16,8-1-6-16,-3-4 3 0,2-3-1 16,-2 1-6-16,-1-3-1 0,-1-2-4 0,-1-2-4 15,-4-3-1-15,-3-2 2 0,-6-1-2 0,-8-2 2 16,-3-2-1-16,-9-2 5 0,-1-1-1 0,-10 2 4 15,-4-1 5-15,-4 2 1 0,-8 0 1 0,-5 1 2 16,-3-3 2-16,-1 2 1 0,-1 0 1 16,-6-1 2-16,1-1 2 0,-4 2 1 0,0-4 4 15,-7 3-1-15,-5 1 3 0,-4-5-6 0,-4 5 3 16,-3 1-3-16,-7 0-6 0,-3 1 11 0,-6 3 0 16,-4 2 6-16,-6 3 1 0,-3 0 4 0,-7 6-4 15,-3 1-4-15,-7 4-3 0,-5 4-4 16,-6 3-14-16,-3 7-4 0,-5 5-1 0,-1 2-13 15,3 7-4-15,-1 1-14 0,10 1-14 0,5 3-30 16,10-3-37-16,12 5-91 0,13-11-232 0,18-3-883 0</inkml:trace>
  <inkml:trace contextRef="#ctx0" brushRef="#br0" timeOffset="131386.834">7201 2164 2108 0,'0'0'97'0,"0"0"6"0,0 0 24 0,0 0 33 16,0 0 8-16,0 0-4 0,0 0-32 15,0 0-36-15,-75 131-28 0,69-100-22 0,4 2-14 0,0 2-13 16,1 0-7-16,-1 3-6 0,2 4-10 15,0-5-14-15,3-1-21 0,1-3-29 0,4-3-45 16,0-4-96-16,-4-6-207 0,3-6-272 0,-5-5-866 16</inkml:trace>
  <inkml:trace contextRef="#ctx0" brushRef="#br0" timeOffset="131598.443">7118 2316 1492 0,'0'0'166'0,"0"0"30"0,0 0 32 15,0 0 8-15,0 0-26 0,91-129-20 0,-68 115-40 16,5 3-33-16,-2 4-25 0,-1 0-17 16,-2 7-9-16,1 0-10 0,-9 2-3 0,1 5-1 15,-6 5 2-15,-6 1-1 0,-2 4 2 0,-2 1-7 16,-5 2-9-16,-9 6-14 0,-3 2-9 0,-5 0-5 16,-3-2-5-16,-3 0-7 0,2-3-6 15,-1-4-18-15,6-3-23 0,1-2-30 0,1-5-66 16,8-4-116-16,0-2-400 0,7-3-1009 0</inkml:trace>
  <inkml:trace contextRef="#ctx0" brushRef="#br0" timeOffset="132315.215">7492 1929 1685 0,'0'0'132'16,"0"0"1"-16,0 0 37 0,0 0 10 0,0 0-17 15,0 0-17-15,0 0-37 0,0 0-5 0,0 0 2 16,0 0-10-16,0 0 4 0,0 0-6 0,0 0-11 16,0 0-5-16,29 85-8 0,-32-64-14 15,-1 4-2-15,-4 1-11 0,-1 0-14 0,3 3-10 16,-3 1-8-16,0-2-1 0,0 0-1 0,0-2-5 16,5 0-3-16,-3-3-5 0,4-2-1 0,-3-5-1 15,5-3-5-15,0-1-2 0,1-5-15 16,0 0-12-16,0-3-19 0,2-1-26 0,4-3-17 15,-3 0-17-15,4-9-25 0,-3-1-18 0,4-4-1 16,0 1 14-16,-3-3 43 0,1 2 53 0,-3 5 44 16,-1 0 34-16,2 2 35 0,-4 2 31 15,1 5 9-15,-1 0-6 0,0 0-17 0,0 7-12 16,0 2-2-16,0 3 8 0,0 4 3 0,0-2-16 16,2 1-16-16,6-1-15 0,-2-2-12 0,3-1-3 15,5-1-10-15,-1-6 0 0,0-1-2 0,6-3 0 16,0-7-4-16,0-5 0 0,0-2-1 15,0-4-3-15,-2 0 3 0,1-3 2 0,-6-2 1 16,-3 4-2-16,-1 1 10 0,-8 1 6 0,0 7 5 16,-8 3 6-16,-4 2 6 0,-7 5-3 15,-1 0-3-15,-2 7-6 0,-4 4-2 0,3 5-2 16,2 3-5-16,1-3-6 0,6 0-3 0,0 1-12 16,10-4-7-16,3-1-11 0,1-1-10 0,6-4-8 15,9-5-6-15,0-2-7 0,9 0-13 16,0-7-6-16,4-5 10 0,2-1 18 0,-1-5 18 15,-2 2 19-15,1-1 15 0,-5 1 14 0,-3 2 15 16,-3 2 18-16,-5 5 18 0,-3 4 7 0,-6 3 1 16,1 0-1-16,-4 0-1 0,0 6 0 0,-6 5-9 15,-4 8-10-15,-1 0-15 0,0 2-14 16,2 2-10-16,0-3-5 0,8-4-8 0,1 0-9 16,8-4-5-16,4-8-5 0,5-1-8 0,4-6-5 15,2-8-4-15,5-8 1 0,-2-3 3 0,2-3 3 16,-2-8 15-16,-3 3 10 0,-2-2 10 0,-4 2 14 15,-4 2 19-15,-4 5 26 0,-5 7 19 16,-3 5 3-16,-1 4 4 0,-2 5-9 0,-3 2-20 16,-2 0-12-16,-3 7-10 0,3 6-31 0,4 3-3 15,2 5-3-15,1 2-15 0,8-2-3 16,6 0-11-16,7-6-31 0,5 1-60 0,0-4-113 16,-2-3-332-16,-10-4-1188 0</inkml:trace>
  <inkml:trace contextRef="#ctx0" brushRef="#br0" timeOffset="136607.036">5625 3299 324 0,'0'0'277'0,"0"0"-141"16,0 0 27-16,0 0 5 0,0 0-6 0,0 0 6 15,0 0 7-15,0 0-11 0,0 0-36 0,0 0-53 16,0 0-45-16,0 0-20 0,-100 14 9 15,111-12 14-15,3 0 12 0,5 1 9 0,3-3 1 16,1 2-2-16,6 0-8 0,2 1-6 0,2-1-3 16,7 0-2-16,0 1-2 0,3-1-1 0,6-2-7 15,1 0-1-15,2-2-1 0,7-5 2 16,2-3 2-16,3-1 0 0,5-6-1 0,2 1-1 16,1 1-4-16,-1-1-3 0,2 2-2 0,1 2-1 15,2 1 1-15,-2 1-3 0,5-1 0 0,-3 1-7 16,3-1-2-16,1-3 0 0,2-1 0 0,5 1 1 15,-3-7 6-15,7-3 1 0,1 1 2 16,5-4 7-16,-1 2 3 0,1-3 15 0,-2 0 11 16,0 1 10-16,3-1 19 0,-6-2-1 0,-1 0-1 15,-3 1 0-15,-6 1-11 0,-8 2-6 16,-10 3-8-16,-6 2-13 0,-7 4-8 0,-10 3-12 16,-5 0-7-16,-9 2-2 0,0 3-6 0,-6-3-9 15,-4 3-6-15,-2 0-24 0,0 4-34 0,-3 0-61 16,0 1-107-16,-2-1-200 0,-4 3-313 15,-1 2-844-15</inkml:trace>
  <inkml:trace contextRef="#ctx0" brushRef="#br0" timeOffset="137205.309">9364 2058 1520 0,'0'0'732'0,"0"0"-580"0,0 0-10 0,0 0 5 15,0 0-7-15,0 0-19 0,0 0-23 0,0 0-22 16,0 0-9-16,0 0-14 0,0 0-17 16,0 0-7-16,-115-108-10 0,88 115-3 0,3 2-5 15,-6 7 1-15,0 1-2 0,1 3-1 0,0 3-3 16,4 2 3-16,0-1 0 0,5 1 0 15,5 0-7-15,0 3 4 0,4-1-8 0,4 1 0 16,3 1 8-16,4-1-3 0,0 0-3 0,7 0 5 16,6-1-3-16,4-4 2 0,5 0-2 0,6-6 0 15,4 1 8-15,5-4 3 0,6-3 9 16,2-2 0-16,5-2-2 0,3-2-6 0,3-1-7 16,-1 1-2-16,3 0 1 0,-2-3-6 0,3-2 4 15,2 0-8-15,2 0 0 0,3-2 2 0,-3-5 1 16,-2 0 1-16,0 0 0 0,0-5-2 0,-3 0 0 15,-1 2 0-15,-2-6-2 0,-3-1 3 16,-4-1 3-16,-3-1 3 0,-5-2-3 0,-1 4 5 16,-3-4-4-16,0 0 0 0,-4-2 4 0,-2-1 3 15,-2 2-3-15,-2 1 8 0,1-4-2 0,0 2 8 16,-1-5-7-16,-1 1-2 0,-3 1 4 16,-6-2-3-16,-4 5 2 0,-5 0 2 0,-4 1 3 15,-3-1-4-15,-5-1-4 0,-7-1-5 0,-3 0 4 16,-6 0-6-16,-3-1 5 0,-6-2 1 0,-2-2-3 15,-5 3-3-15,-6-3 8 0,-5 0-5 16,-6 2 1-16,-7 8-3 0,-6 2 8 0,-5 4 4 16,-6 2-6-16,-5 7-4 0,-4 1-2 0,-3 4-5 15,2 0-15-15,3 2 0 0,8 5-10 16,10-2-17-16,8-1-20 0,14 1-33 0,8 0-76 16,9 2-158-16,15-3-525 0,3 1-857 0</inkml:trace>
  <inkml:trace contextRef="#ctx0" brushRef="#br0" timeOffset="137738.343">9461 2049 227 0,'0'0'154'16,"0"0"127"-16,0 0 85 0,0 0 46 16,0 0-52-16,0 0-103 0,0 0-67 0,0 0-28 15,0 0-22-15,0 0-18 0,0 0-14 0,0 0-10 16,0 0-3-16,0 0-10 0,15-115-2 0,-19 110-8 15,-3 3-17-15,-2 2-6 0,-1 0-5 0,-3 2-14 16,-3 7 1-16,0 3-6 0,-1 2 1 16,-1 2-1-16,5 5-2 0,-1-3 0 0,4 5-2 15,-1-2-11-15,4 0-3 0,0 0-3 0,6-6-14 16,1-1 2-16,0-5 1 0,4 0 3 0,3-4-3 16,6 0-5-16,2-5-6 0,4-5-2 0,3-7-8 15,0-4 2-15,6-4-7 0,-2-5-8 16,1-3-13-16,-3-2-3 0,1-2-2 0,-3-3 1 15,-1-2 10-15,-1 1 19 0,-1 1 11 0,-1 0 14 16,-5 3 23-16,-1 7 12 0,-3 2 17 16,-6 7 12-16,-2 2 13 0,-1 7-1 0,-1 4-9 15,-4 3-2-15,-4 0-5 0,-2 7-16 0,-2 10-2 16,-4 1-3-16,-2 10-7 0,0 1-8 0,4 2-6 16,-2 1-4-16,5 2-14 0,1 1-3 15,3 0 2-15,5 2-20 0,2-1-26 0,1-1-32 16,2-3-76-16,6-3-121 0,-2-5-369 0,1-13-1066 0</inkml:trace>
  <inkml:trace contextRef="#ctx0" brushRef="#br0" timeOffset="138288.325">9754 2014 404 0,'0'0'204'0,"0"0"95"0,0 0 68 16,0 0-8-16,0 0-60 0,0 0-90 0,0 0-59 16,0 0-17-16,0 0-8 0,0 0-6 15,0 0-10-15,0 0-4 0,0 0-9 0,30-83-9 16,-30 79-6-16,0-1-7 0,0 3-17 0,-3-3-4 16,-2 3-5-16,-1 2-17 0,-2 0-7 15,0 0-2-15,-3 4-7 0,-2 3-4 0,3 3 2 16,-2-1 4-16,2 0-7 0,1 3 2 0,-1 0 5 15,6 1-6-15,-1-1 3 0,4 1-6 16,1-1 1-16,0-3-7 0,0-2-5 0,3 2 5 16,2-2 1-16,-2 0-5 0,5-2 4 0,-3-3 5 15,1 0-7-15,-2-2-1 0,0 0 6 0,-2 0-2 16,0 0-5-16,0 0 3 0,-2 0-6 0,2 0 5 16,-2 0-6-16,0 0 6 0,0 0 0 0,0 0-18 15,0 0-4-15,1 0 1 0,1 0-4 16,0 0 3-16,-1 3 9 0,4-3-3 0,-1 0 6 15,-1 0-5-15,3 0 10 0,-2-3 0 0,1 1-1 16,-3 2 8-16,-1-5 3 0,2 3-3 0,-1 0 4 16,-1-3 9-16,-1 3-3 0,0-5 3 15,0 4-7-15,0-1 6 0,-3 1-10 0,0 1 3 16,1 0 3-16,-1-1-4 0,-2 3 1 0,3 0-1 16,-4 0-1-16,1 0-5 0,-2 5-2 0,2 2 5 15,-2 0 5-15,1 5-6 0,0-3 2 16,0 3 6-16,3-1-5 0,-2-1-1 0,4 1-2 15,1 0-6-15,0-2-4 0,0 3 3 0,6-3-1 16,1 0-16-16,-1 1-15 0,4-6-36 16,5 1-67-16,-1-3-113 0,2-2-253 0,-5 0-653 15,-5 0-208-15</inkml:trace>
  <inkml:trace contextRef="#ctx0" brushRef="#br0" timeOffset="138588.365">9924 1999 1923 0,'0'0'176'15,"0"0"23"-15,0 0 44 0,0 0-20 0,0 0-39 16,0 0-48-16,0 0-55 0,0 0-37 0,0 0-20 16,0 0-8-16,0 0-7 0,0 0-11 15,0 0-1-15,0 0 1 0,-55-75-17 0,55 75 1 16,0 0 0-16,0 0 3 0,3 5 7 0,-1 0 10 16,2-1 1-16,-2 6 6 0,-1 1 2 0,-1 1 13 15,0 9 4-15,0-1-1 0,-5 5 8 16,1 5 2-16,-5 1-5 0,5 5-3 0,-3 3 0 15,1 1-10-15,2 0 0 0,0 2-1 0,0 0 7 16,1-3 1-16,1 0 9 0,0-4 1 0,-2-8 2 16,2-4 0-16,0-7 3 0,0-4 2 15,-3-5 2-15,1-5-5 0,-3-2-3 0,0 0-9 16,-2-5-13-16,-5-6-12 0,2-5-15 0,-6-5-6 16,4-3-22-16,-4-2-28 0,4-2-52 15,-2 0-95-15,6 5-207 0,3 10-1191 0</inkml:trace>
  <inkml:trace contextRef="#ctx0" brushRef="#br0" timeOffset="138988.919">9880 2100 2222 0,'0'0'236'0,"0"0"-50"0,0 0-16 16,0 0-45-16,0 0-27 0,0 0-20 16,0 0-31-16,121-19-19 0,-104 12-18 0,3-2-5 15,0-3-3-15,-2 1 0 0,2-5-7 0,-2 2 2 16,-5-2-1-16,-1 5 2 0,-5-3 6 15,-3 7 10-15,-4 0 18 0,0 2 12 0,-8 3 5 16,-2 2 13-16,-6 0-4 0,0 5 2 0,-2 4 3 16,1 0 2-16,-2 5-2 0,7-2-20 15,0-2-7-15,3 0-14 0,3-1-20 0,3 0-1 16,3-4-1-16,3 2-5 0,7 0 13 0,6-5-12 16,3-2 4-16,4 0-4 0,5-7-7 0,1-2 7 15,0-1 4-15,0-1-7 0,-2-1 10 16,-6 5-3-16,-1 1 0 0,-6 4-3 0,-5 2-9 15,-3 0 16-15,-4 0-3 0,-2 7 4 0,0 1 10 16,0 4-1-16,-3 2 0 0,-1 0 5 0,1 2 1 16,3-2-4-16,0-2-8 0,0-3 5 15,7 0-11-15,3-4-11 0,3-2 4 0,5-3 4 0,3-1-5 16,2-10 0-16,3-6-8 0,-2-1-8 16,-1-1-8-16,-2 3-23 0,-5 2-11 0,-5 0-27 15,-2 3-28-15,-6 4-33 0,-3 0-71 0,-3 1-109 16,-8 3-127-16,-8 1-158 0,3 0 10 0,5 2-488 15</inkml:trace>
  <inkml:trace contextRef="#ctx0" brushRef="#br0" timeOffset="139154.618">9482 1673 2261 0,'0'0'547'16,"0"0"-498"-16,0 0-25 0,0 0-24 0,0 0-4 16,0 0-19-16,0 0-79 0,0 0-256 0,0 0-1194 15</inkml:trace>
  <inkml:trace contextRef="#ctx0" brushRef="#br0" timeOffset="139449.896">8937 2680 1212 0,'0'0'217'0,"0"0"-63"0,0 0-42 16,0 0-52-16,0 0-54 0,0 0-86 0,0 0-195 15,0 0-994-15</inkml:trace>
  <inkml:trace contextRef="#ctx0" brushRef="#br0" timeOffset="145712.882">21894 2719 218 0,'0'0'112'0,"0"0"16"0,0 0 94 15,0 0 74-15,0 0 35 0,0 0-46 16,0 0-79-16,0 0-60 0,0 0-37 0,0 0-20 16,0 0-10-16,0 0-4 0,-2-78 1 0,6 52 0 15,4-2 0-15,1-3-4 0,1-6 1 0,2-3 2 16,1-5 3-16,3 0 4 0,-1-2-1 15,2-4-4-15,1-3-3 0,-3 4 4 0,3-6-7 16,-5 4-4-16,4 1-1 0,-6 5-9 0,1 7-5 16,-3 4 2-16,-2 4-4 0,-4 0-16 15,-2 6-1-15,-1 4 1 0,0 2-5 0,0 7-2 16,-1 2-11-16,-2 3-5 0,-2 3-14 0,3 1-16 16,1 3-18-16,0 0-50 0,1 0-92 0,0 3-171 15,0-1-487-15,0 0-873 0</inkml:trace>
  <inkml:trace contextRef="#ctx0" brushRef="#br0" timeOffset="146701.219">21855 1116 990 0,'0'0'113'0,"0"0"34"16,0 0 76-16,0 0 32 0,0 0 3 0,0 0-11 15,0 0-57-15,0 0-31 0,0 0-36 0,-16-117-30 16,9 112-15-16,-3 1-21 0,-6 4-22 16,3 0 5-16,-7 4-11 0,0 8 2 0,-3 2 7 15,-4 4 1-15,0 6-4 0,0 1 1 0,-1 0-6 16,0 3-5-16,2 2-3 0,3-2-5 0,-3 5 11 15,-1 5 1-15,4-4-25 0,2 0 4 0,7-6-11 16,6-7-3-16,1 0 10 0,6 2-3 16,1-1 10-16,0 4-6 0,3-3 1 0,5 0 1 15,4 2-1-15,6-4 0 0,2-3 3 0,6 1-3 16,2-3 6-16,4-4-1 0,4-1 3 0,5-1 5 16,0-7-3-16,7 2-5 0,0-5 8 15,5 0-1-15,1 0-2 0,3 0-2 0,0 2-2 16,4-2-5-16,2 0-5 0,2 0-2 0,-3 3 3 15,6 1-7-15,-4 1 1 0,0 2 5 16,1 2-2-16,-3-2-1 0,-1 0-2 0,0-2 2 16,-1-3 1-16,0-2 2 0,-3 0-5 0,2-7 4 15,-6-5-6-15,3-1 4 0,-3-6 1 16,-3-1 0-16,-2-1-3 0,-4-4 6 0,-3-1 3 16,-4 0-1-16,-6 0-7 0,-5-2-7 0,0 0 6 15,-4-2-7-15,-4 3 8 0,-5 6 5 0,-1 0 11 16,-2 2-4-16,-1-1-1 0,2-3 8 0,-2 0-33 15,-1-5 12-15,1-2 4 0,-5-1-2 0,2 0 9 16,-4 1-17-16,-2 0 16 0,0 3-20 16,-8 2 3-16,-3 1 21 0,0 1-12 0,-7 2-5 15,-1 1 18-15,-2 2-4 0,-2-1-18 0,-3 1 11 16,0-1-12-16,-3 0 11 0,-1 2-7 0,-3 1 21 16,-2-3-7-16,1 3-14 0,-4 0 6 15,1-1 2-15,-3 3 4 0,-5 2 0 0,1 0 2 16,-5 0-8-16,-2 3-2 0,-4 0-3 0,-5 2 25 15,-5 4-19-15,0 3 6 0,-6 0 19 0,-3 0 0 16,-4 10-2-16,-2 1 8 0,0 3 18 16,3 3-16-16,-2-2 8 0,4 3-4 0,3 1-10 15,7-1-16-15,5-1 4 0,9-1-10 0,6-2-26 16,8-4-17-16,7-3-12 0,9 5-37 16,11-5-66-16,5 0-73 0,5-2-273 0,0-1-1227 0</inkml:trace>
  <inkml:trace contextRef="#ctx0" brushRef="#br0" timeOffset="148339.992">21983 958 509 0,'0'0'454'0,"0"0"-259"0,0 0-2 16,0 0 37-16,0 0 38 0,0 0-8 0,0 0-16 16,0 0-35-16,0 0-27 0,0 0-42 15,0 0-37-15,0 0-25 0,14 113-14 0,-14-82-26 16,0 2-8-16,0 2-8 0,-2 8-1 0,-5 6-30 16,2-3-9-16,-1-8-4 0,4-10-33 0,0-9-23 15,2-10-63-15,0-4-165 0,0-3-394 0,0-2-850 16</inkml:trace>
  <inkml:trace contextRef="#ctx0" brushRef="#br0" timeOffset="148582.367">21963 933 576 0,'0'0'69'0,"0"0"69"0,0 0 145 15,0 0 82-15,0 0-1 0,0 0-37 16,0 0-66-16,0 0-63 0,0 0-27 0,132 75-21 15,-118-59-15-15,0 5-12 0,-1-2-16 0,-4 0-7 16,-4 0-9-16,0 2-17 0,-4-2 0 16,-1 4-14-16,-6-2-20 0,-3 3-7 0,-6 7-9 15,-8 4-18-15,-5 2-12 0,-2-1-4 0,2-8-7 16,6-3-8-16,3-6-16 0,1-2-24 0,5 0-61 16,0-6-104-16,1 1-235 0,6-3-487 0,-1-4-696 15</inkml:trace>
  <inkml:trace contextRef="#ctx0" brushRef="#br0" timeOffset="149166.369">22281 1151 200 0,'0'0'158'0,"0"0"86"0,0 0 74 16,0 0 29-16,0 0-23 0,0 0-43 0,0 0-41 15,0 0-32-15,0 0-44 0,0 0-26 0,0 0-20 16,0 0-13-16,-18 145-29 0,12-111-8 15,-2-4-9-15,1-6-25 0,4-8 10 0,-1 0-16 16,0-6-7-16,4-2-12 0,-1-4-11 0,1-1 2 16,0-3-10-16,0 0-1 0,5-7 3 0,2-4-7 15,1-5 3-15,3 2-3 0,-2-2 15 16,-1-1-11-16,2-1 6 0,-1-1 10 0,-2 2-5 16,3-4 5-16,-1 2 8 0,0 1 21 0,-1 4 3 15,-3 0 19-15,2 7 11 0,-5 0 7 16,-1 4-3-16,2 3 6 0,-3 0-13 0,0 10-16 15,0 1-20-15,-4 6-6 0,2 6-9 0,-3 9-33 16,2 0-13-16,1 5-21 0,2-9-27 0,3-5-53 16,5-5-69-16,2-2-140 0,2-4-328 15,-2-5-319-15,-2-3-190 0</inkml:trace>
  <inkml:trace contextRef="#ctx0" brushRef="#br0" timeOffset="149484.169">22542 1299 626 0,'0'0'387'0,"0"0"51"16,0 0 24-16,0 0-69 0,0 0-73 0,0 0-74 15,0 0-64-15,22-118-34 0,-22 107-17 16,0 4-31-16,-7 2-21 0,1 5-17 0,-4 0-7 16,-5 9 5-16,1 8-16 0,-4 2 7 0,-5 14-12 15,-4 4-25-15,-2 6-4 0,7-1 3 16,9-7-21-16,5-9 14 0,8-9 0 0,0-1-8 16,3-6-6-16,6-3-12 0,2-7-1 0,6 0-10 15,1-7-16-15,3-7-7 0,-1-6-10 0,-5-1-18 16,2 2 0-16,-6-2 10 0,-1 5 12 15,0-5 13-15,-1 1 30 0,0-1 9 0,-4-2 18 16,4 2 17-16,-5 3 38 0,0 1 19 0,-3 7-3 16,-1 1 5-16,0 6-14 0,0 3-4 15,-5 3-20-15,1 7 5 0,-4 4-8 0,2 12-13 16,-2 6-20-16,0 5-2 0,3-1-24 0,1-5 0 0,4-6 17 16,4-6-4-16,1-2-18 0,3 2-17 15,1-5-17-15,1 0-55 0,-1-5-70 0,-3-4-140 16,2-3-361-16,-6 0-1034 0</inkml:trace>
  <inkml:trace contextRef="#ctx0" brushRef="#br0" timeOffset="149984.008">22698 1186 207 0,'0'0'245'0,"0"0"114"16,0 0 64-16,0 0-34 0,0 0-117 0,0 0-95 15,0 0-35-15,0 0-7 0,0 0 3 16,0 0-24-16,0 0 1 0,0 0-13 0,0 0-14 16,0 0-9-16,19-9-2 0,-17 9-6 0,-2 0-23 15,1 0 2-15,3 0 8 0,-3 2 2 16,0 3-4-16,-1-1 16 0,0 6-18 0,0 0-8 16,0 6-14-16,0 8 3 0,-5 1-32 0,3 3 0 15,-1-8 2-15,2-6-14 0,1-3 5 0,0-4-10 16,0-2 10-16,4-5-3 0,1 0-1 0,0-2 8 15,4-5 0-15,0-3-9 0,-2-1 9 0,-1-1-10 16,2 2 12-16,1-4-12 0,-1 0 4 16,-3-2 11-16,2 4-3 0,-4 0 4 0,3 5 16 15,-5 5-7-15,-1 4-2 0,0 12 5 0,-8 7-9 16,0 9 8-16,5-3-11 0,1-1 10 0,2-5 0 16,0-3-6-16,5-1-4 0,5-3-4 15,4-3-4-15,0-7 8 0,3-2-4 0,-1-2 9 16,5-8-17-16,3-11-9 0,-2 1 16 0,-3-6-7 15,-4 3 0-15,0 1 11 0,-5 4 8 16,1-5-8-16,-2 1 2 0,-3-1-11 0,3 0 4 16,-7 0-3-16,-1 6 15 0,-1 3 3 0,-3 5-6 15,-7 7 1-15,-1 2 15 0,-9 15 19 16,-2 12 0-16,-4 8-3 0,3 2-15 0,9-2-7 0,6-5-13 16,8-6 7-16,0-5 4 0,10 1-20 15,2-6-13-15,7-2-7 0,2-5-45 0,2-2-64 16,5-4-138-16,-8-1-651 0,-8-2-871 0</inkml:trace>
  <inkml:trace contextRef="#ctx0" brushRef="#br0" timeOffset="150488.737">23208 2553 970 0,'0'0'307'0,"0"0"4"16,0 0 37-16,0 0-15 0,0 0-37 16,0 0-45-16,0 0-61 0,0 0-49 0,0 0-40 15,0 0-21-15,0 0 1 0,0 0 3 0,0 0-1 16,0 0-7-16,51-86-5 0,-15 62-10 0,0-6-11 16,4-1-14-16,4-1-9 0,1 1-12 15,-2-2-8-15,4 3-5 0,-4 3-2 0,3-1-12 16,-3 5-17-16,0 0-13 0,4-1-64 0,-4 5-110 15,-7 5-237-15,-13 4-1291 0</inkml:trace>
  <inkml:trace contextRef="#ctx0" brushRef="#br0" timeOffset="151189.797">24630 1001 1851 0,'0'0'9'15,"0"0"-7"-15,0 0 29 0,0 0 42 0,0 0 47 16,0 0 29-16,0 0-12 0,0 0-22 0,0 0-38 16,-122-55-23-16,101 55 1 0,0 0 5 15,-1 0-1-15,-1 5 0 0,-3 2 5 0,1 5-12 16,-1 1-5-16,1 3-8 0,-2 2 3 0,-1 6-14 15,3-1 3-15,-2 0 4 0,4 4-5 0,-1-1-8 16,2 4-4-16,1 0 4 0,3 4-5 0,1 5-14 16,2 3-5-16,6-4 4 0,7-3-12 15,2-7 20-15,9-1-3 0,2 1-1 0,5 0 0 16,3-3 5-16,6 0 6 0,3-4-7 0,5 0 0 16,4-3 9-16,4-1 1 0,4-4 0 0,4-1 8 15,3-4-2-15,4-3-2 0,-1 0-10 0,5-1-2 16,0-1-3-16,1-1 1 0,-1 0-5 15,1-2 7-15,-2 0-10 0,0 0-1 0,4 0 3 16,-1 0-4-16,-1-4-2 0,0-1-5 16,0 0 3-16,-1 1 1 0,-2-2-1 0,0-1 0 15,-4-3 6-15,-2-3-4 0,-5-1-2 0,1-3 1 16,-6 3 6-16,-1-2-10 0,0 0 8 0,-3-2-1 16,-1-3 0-16,-1-2-2 0,-1 0 3 0,1-3-3 15,-4 0 0-15,-5 5-8 0,-4 0 12 16,-4 4 23-16,-4 1-16 0,2-2 9 0,0 0 0 15,2-3-18-15,-2-2-2 0,0 0 7 0,1-3-3 16,-3 2-5-16,-2-2-6 0,-1 1 13 16,-4-1-18-16,-2-1-1 0,-1 2 15 0,-2-3-4 15,-3 2-7-15,0 3 7 0,-4-2 2 0,-4 5 4 16,-2-1-3-16,-2 0-11 0,-3 2 15 0,0 2-14 16,-2-2 3-16,-1 3 12 0,-2-1-2 0,-1-1-14 15,-1-1 18-15,4 8-8 0,0 0 4 16,7 2 18-16,-6 0 14 0,1-1 11 0,-5 1-18 15,-8-5-19-15,4 7 10 0,-11-2-12 0,4 2-10 16,-7 0 24-16,-1 0-6 0,-5 0 13 0,-3 0 0 16,-5 2-2-16,-5 1 4 0,0 1-4 0,-4 2-22 15,-1-1 10-15,-4 2-40 0,-16 2-16 16,-13 4-21-16,-13 8-47 0,-5 2-84 0,14 5-138 16,29 0-427-16,29-9-944 0</inkml:trace>
  <inkml:trace contextRef="#ctx0" brushRef="#br0" timeOffset="151617.855">23767 2102 657 0,'0'0'326'0,"0"0"56"0,0 0 17 16,0 0-13-16,0 0-60 0,0 0-67 0,0 0-62 16,0 0-61-16,0 0-34 0,0 0-21 15,0 0-1-15,0 0-1 0,0 0-13 0,0 0-12 16,91-88-5-16,-40 47-12 0,6-3-3 0,1-1-5 16,-2-4-7-16,3 2-6 0,-6 7-14 0,-2 0-2 15,-3 10-8-15,-6 3-15 0,-4 4-14 0,-4 4-27 16,-4 5-74-16,-2 5-126 0,-8 2-327 0,-9 2-1103 15</inkml:trace>
  <inkml:trace contextRef="#ctx0" brushRef="#br0" timeOffset="151941.813">24508 1116 1364 0,'0'0'610'0,"0"0"-366"0,0 0-44 0,0 0 11 16,0 0-11-16,0 0-40 0,0 0-30 0,0 0-35 16,0 0-13-16,0 0-42 0,-32 122-16 0,26-80-5 15,0 4-27-15,3 0-1 0,3-11-6 16,0-6-18-16,3-10-26 0,3-5-50 0,0-5-80 16,0-4-158-16,-2-3-380 0,-1-2-828 0</inkml:trace>
  <inkml:trace contextRef="#ctx0" brushRef="#br0" timeOffset="152137.719">24434 1100 1137 0,'0'0'366'0,"0"0"-28"16,0 0-33-16,0 0-42 0,0 0-48 0,0 0-53 15,0 0-39-15,0 0-24 0,0 0-3 0,124-94-21 16,-98 94 8-16,-2 0 2 0,0 7-1 16,0 2-3-16,-4 3-1 0,-1 2-11 0,-5 0-2 15,-3 2-15-15,-3 1 12 0,-6 2-7 0,-2 4-17 16,-3 0-10-16,-14 8-9 0,-8 7-2 15,-11 2-31-15,0 1 1 0,0-9-15 0,5-7-21 16,2-4-16-16,7-4-43 0,1-3-100 0,3-5-204 16,9-6-1007-16</inkml:trace>
  <inkml:trace contextRef="#ctx0" brushRef="#br0" timeOffset="152535.789">25038 1160 0 0,'0'0'55'0,"0"0"116"15,0 0 110-15,0 0 83 0,0 0 47 16,0 0-64-16,0 0-85 0,0 0-52 0,0 0-31 16,0 0-40-16,0 0-15 0,0 0-17 0,0 0-15 15,0 0-12-15,-3-41-6 0,0 38-8 0,-3 1-7 16,1 2-11-16,-2-2 13 0,0 2-7 16,-2 0 6-16,0 0 11 0,-3 4 8 0,0 3-12 15,0 3-6-15,0-1 11 0,-1 7-4 0,-2 0-21 16,4 3-4-16,-2 1-4 0,-2 10-13 0,3 3-14 15,2 1-11-15,3 0-3 0,4-6-24 16,3-5 21-16,7-6-9 0,2 1-19 0,3-3-30 16,1-3-52-16,5-3-89 0,-3-2-169 0,-2-4-461 15,-3-1-834-15</inkml:trace>
  <inkml:trace contextRef="#ctx0" brushRef="#br0" timeOffset="152763.115">25069 1200 1912 0,'0'0'216'16,"0"0"51"-16,0 0 49 0,0 0-37 0,0 0-78 16,0 0-60-16,0 0-48 0,-45 130-20 0,43-104-24 15,2-8-8-15,4-4-12 0,5-2-9 0,0-3 2 16,3-2-6-16,4-7-2 0,-1 0 9 16,4-11-5-16,2-6-5 0,-4-1-4 0,-3-1 0 15,0 1 17-15,-5 4-15 0,-2-4 4 0,0 0 10 16,-2-1-20-16,-2 0-6 0,-2-2 15 0,-1 3-19 15,-4 0-1-15,-5 4-1 0,-2 0-14 0,-2 3-33 16,-1 4-53-16,-3 5-90 0,7-1-249 16,3 3-1298-16</inkml:trace>
  <inkml:trace contextRef="#ctx0" brushRef="#br0" timeOffset="153387.531">25484 1137 636 0,'0'0'231'0,"0"0"84"0,0 0 96 16,0 0 49-16,0 0-100 0,0 0-104 16,0 0-77-16,0 0-53 0,0 0-22 0,0 0-9 15,0 0-2-15,0 0-2 0,0 0-21 0,-67-4 5 16,54 17-17-16,2 6-14 0,-2 0-11 0,4 0-5 15,1 7-4-15,1 2-31 0,3 0 6 0,2-5-10 16,2-5-2-16,6-7 12 0,1-4 2 16,1-5-10-16,2-2 0 0,3 0 1 0,0-7 5 15,-1-2-9-15,-1 0 6 0,0-4-2 0,-1-1-3 16,3-4-8-16,1-3-24 0,0-5 6 0,0-2-18 16,3-3-5-16,-2-2 10 0,-1 1 6 15,-1 0 3-15,2 0 22 0,-4-1 2 0,0 1 13 16,-1 2-1-16,-1 3 19 0,-3 1 8 0,0 5-6 15,-2 4 15-15,1 3 12 0,-3 4 4 0,-2 1 3 16,0 7-9-16,0-1-13 0,0 3-12 0,-3 5-26 16,-4 4 25-16,2 3-15 0,-2 3 1 15,-1 4 15-15,-2 4 3 0,2 3-13 0,1 1 8 16,0 3 2-16,-2 0-6 0,3 2-6 0,2 1-3 16,0-2 20-16,1 9-14 0,3 6 3 15,0 0-10-15,3-4-12 0,4-12-7 0,3-10 10 16,5-4 10-16,1-7 1 0,3-4-5 0,2-5 9 15,3 0-4-15,-2-7-14 0,0-3 2 16,-3-1 1-16,-2-1 11 0,-3-1-10 0,0-1 4 16,3-4 0-16,-1-3-19 0,0-2-4 0,1-3 17 15,-2-1-11-15,-2-3 7 0,-5 5 17 0,-1 1 6 16,-6 2-12-16,-1 4 6 0,-3 4 6 0,-8 2-15 16,-3 5 22-16,-2 7 25 0,-2 0 11 0,-2 9 21 15,2 3-19-15,3 4-8 0,0 3 10 16,7 1-31-16,1 3 14 0,5-2-9 0,2 4-20 15,10 4-16-15,12 2-12 0,10-1-85 0,8-2-192 16,-8-10-718-16,-10-12-797 0</inkml:trace>
  <inkml:trace contextRef="#ctx0" brushRef="#br0" timeOffset="156643.01">21346 1471 183 0,'0'0'115'0,"0"0"-85"0,0 0 33 0,0 0 50 15,0 0 30-15,0 0 30 0,0 0 11 16,0 0-15-16,0 0 5 0,0 0-4 0,0 0-8 15,0 0-9-15,40-2-12 0,-29 2-11 0,-1 0-13 16,5 2-20-16,-1 0-11 0,1 1-5 16,2-1-9-16,2 3-7 0,-2-3-9 0,1 0-8 15,1 0-11-15,1 1-11 0,1-1-3 0,2-2-3 16,-1 0-7-16,2 0 3 0,1 0-6 0,3-2 4 16,1-5-5-16,1 0 2 0,-1 2 0 15,-3 1-1-15,0-1-3 0,2 0 7 0,-5 1-6 16,4 1-1-16,-4-1 2 0,-2 1 2 0,0 3 8 15,1 0-2-15,0 0 3 0,2 0 1 0,-2 0-5 16,0 0-4-16,-2 0 5 0,2 0-6 0,1 3 5 16,-1-1-5-16,0 0 2 0,-1 1-7 0,-1-1-4 15,0 0 11-15,0 1 0 0,-1 1-4 16,-3-1 6-16,2-1-2 0,0 0-1 0,-3 1 0 16,1-3-7-16,-3 2 9 0,4-2-5 0,-4 0 3 15,5 2 7-15,-4 1-6 0,3-3-3 0,-2 2 2 16,2-2-2-16,0 2-3 0,-3-2-2 15,4 2 4-15,-4-2-4 0,4 3 2 0,-2-3 0 16,0 2 1-16,1-2-6 0,1 2 1 0,-2-2 5 16,3 0 1-16,1 0 1 0,-2 0-1 15,3 0 3-15,1 0-4 0,-2 0 6 0,3 0-2 16,3 0 13-16,-3 0-7 0,2 0 4 0,-1 0 3 16,-1 0 1-16,3 0 2 0,-4 0 8 15,-1 0 2-15,-1 0-5 0,-4 0-2 0,-2 0 4 0,-4 0-2 16,-3 0-10-16,-2 0-1 0,-3 0-8 0,-1 0-6 15,-1 0-5-15,0 0 2 0,0 0-10 16,0 0-6-16,0 3-20 0,-3 1-28 0,-5 1-81 16,4 0-203-16,-2-1-1435 0</inkml:trace>
  <inkml:trace contextRef="#ctx0" brushRef="#br0" timeOffset="157640.251">24009 1462 566 0,'0'0'194'0,"0"0"8"0,0 0 31 16,0 0 18-16,0 0 20 0,0 0-15 0,0 0-62 15,0 0-50-15,0 0-58 0,0 0-30 16,0 0-10-16,0 0 3 0,0 0 11 0,0 0 16 16,2-10 10-16,6 15-1 0,1-3-18 0,3 3-7 15,1 0-10-15,4-3-5 0,1 0-1 0,3-2-4 16,1 3-6-16,3-3-7 0,-1 0-2 0,0 0 1 15,3 0-9-15,0 0-4 0,-2 0 4 16,2 0-4-16,-2 0-2 0,3 0 2 0,0-3 0 16,-2 3-5-16,3 0 0 0,-1 0-4 0,1-2 5 15,-5 2-6-15,5-2 7 0,-2 2 1 0,-1 0-3 16,3-3-3-16,0 1 3 0,-1 0 1 16,-2-1-7-16,3 1 6 0,-2-3 5 0,-3 3 1 15,4-3 1-15,-2 3 1 0,1 0-2 0,0-1-1 16,-2 3 0-16,0 0 0 0,0 0 0 15,-1 0-2-15,1 5-3 0,-2-3 3 0,-1 3-11 16,1-3 1-16,-1 3 3 0,-2-3 1 0,2 1-3 16,-1-1 0-16,1 0 8 0,-2 1-4 0,1-1-1 15,0 0-3-15,-2-2 6 0,2 3-7 16,1-3 4-16,-1 2 1 0,2-2-1 0,0 0-4 0,-1 2 4 16,2 1 0-16,0-3-4 0,-1 2-1 15,-3-2 8-15,1 2-3 0,1-2-5 0,-4 2 1 16,3 1 3-16,-2-1-2 0,-1 0-4 0,2 1 4 15,0-1-2-15,-1 0 3 0,2 1-3 16,0-3 5-16,-1 2-5 0,2 0 0 0,1 1 3 16,-3-1 2-16,7 0-6 0,-4 3 4 0,2-3 1 15,1 3 2-15,-2-3-4 0,1 3 3 0,-2-3 11 16,1 3-1-16,-2-4 5 0,-2 1 5 0,-2 1 5 16,-1-1-7-16,0-2 7 0,-2 0-8 15,-4 2 0-15,-1-2-9 0,-2 3 2 0,-1-3 2 16,-3 0-13-16,-1 0 1 0,0 0-1 0,-3 0-3 15,0 0-4-15,0 0-10 0,0 0-17 16,0 0-39-16,-2 2-71 0,-2 3-93 0,1-1-353 16,-1 1-1187-16</inkml:trace>
  <inkml:trace contextRef="#ctx0" brushRef="#br0" timeOffset="161079.699">24197 2896 770 0,'0'0'325'15,"0"0"-80"-15,0 0-17 0,0 0 0 16,0 0 4-16,0 0 7 0,0 0-14 0,0 0-36 15,0 0-38-15,0 0-50 0,0 0-38 0,0 0-16 16,-46-88-2-16,70 78 10 0,10-2 10 0,6-2 6 16,11 0 1-16,5-2-6 0,10 2-10 0,4 0-10 15,3 2-15-15,1 1-16 0,-1 5-8 16,-1 1-11-16,-4 0-11 0,1 1-19 0,-3 2-30 16,-1-1-67-16,-4 1-151 0,-17 0-464 0,-14-1-910 0</inkml:trace>
  <inkml:trace contextRef="#ctx0" brushRef="#br0" timeOffset="161796.325">25756 2138 1921 0,'0'0'150'16,"0"0"15"-16,0 0 3 0,0 0 2 15,0 0-17-15,0 0-19 0,0 0-27 0,0 0-38 16,-140-26-16-16,108 43-9 0,-2 4-9 0,-4 7 0 16,3 2 2-16,-1-3 6 0,4 5-3 0,3 1-6 15,5-3 2-15,6-1-10 0,5 1-8 16,4 1 0-16,3 1-4 0,6 2 0 0,0 1-3 16,9-3 2-16,5 2-3 0,5-1-1 0,9-1 2 15,5-2 6-15,5 0-4 0,9-3 0 0,0-1-2 16,4-5-3-16,5-4-5 0,0-5-1 0,3 0 1 15,2-5-3-15,3-3 3 0,2-1-2 16,3-3 3-16,2 0-4 0,3-7 2 0,-1-3-2 16,0-4 1-16,2-1-7 0,-3-3 6 0,1-3 1 15,-3 0-6-15,-1-5 4 0,-4 2-2 0,-4 1 2 16,-3-3-3-16,-3 0 5 0,-4 3-4 16,-6 1-1-16,-4 1 3 0,-3-2 3 0,-3-3-4 15,-2 5 1-15,-3-1 2 0,-6 1 0 0,-2 3-3 16,-5-1 5-16,-3 1-2 0,-3 1-3 15,-6 0 2-15,-1-2 0 0,-4-2 0 0,0 3 0 16,-3-6 8-16,-4 1 2 0,-4 1 2 0,-2-4-6 16,-3 3 1-16,-2-2 0 0,-3 1-8 0,-1 2 4 15,-2-1-1-15,-1 0-4 0,-2 0-1 16,-4 2 8-16,-3-2-5 0,-2 3-4 0,-6-1 5 16,-3 0 4-16,-4 0-7 0,-3 3 9 0,-4 2 7 15,-5 0-3-15,-6 6 0 0,-4 1 4 0,-4 7 8 16,-6 2-7-16,-1 9 12 0,-4 5-1 0,-3 5-2 15,3 3-4-15,3 1 0 0,8 0-10 16,10-2-9-16,9 0-4 0,15-7-3 0,13-1-8 16,7-4-28-16,8 3-23 0,4-3-48 0,4 3-62 15,2 4-81-15,3 0-191 0,0-4-673 0,0-3-500 0</inkml:trace>
  <inkml:trace contextRef="#ctx0" brushRef="#br0" timeOffset="162740.291">25797 2270 1212 0,'0'0'206'16,"0"0"26"-16,0 0 52 0,0 0 48 0,0 0-31 15,0 0-82-15,0 0-72 0,-112 136-48 0,109-115-29 16,2 0-20-16,1-4-13 0,2-3-9 0,7-2-2 16,3-5-3-16,5-5-1 0,2-2 8 15,5-5-8-15,0-9-4 0,2-7-4 0,-1-3-7 16,-2-4 2-16,-2 0-3 0,-4 3-3 0,-7 0 6 16,-3 4 0-16,-5 0 6 0,-2 5 4 15,-8 2-5-15,-3 5-5 0,-3-1-7 0,-4 6-12 16,1 4-14-16,2 0-28 0,-2 4-42 0,5 6-87 15,5 1-246-15,2-1-353 0,2-6-826 0</inkml:trace>
  <inkml:trace contextRef="#ctx0" brushRef="#br0" timeOffset="162950.382">26199 1969 2467 0,'0'0'80'0,"0"0"-1"0,0 0 5 16,0 0 27-16,0 0-1 0,0 0-21 15,0 0-27-15,-122 117-29 0,107-81-4 0,2 4-2 16,0-1 11-16,1 2 14 0,2 3 6 0,1 0-2 16,1 2-1-16,0-2-10 0,1 1-15 15,0-1-9-15,1-2-4 0,2-1-8 0,0 1-9 16,0-5-7-16,2-1-14 0,0-4-20 0,2-1-33 16,0-6-64-16,0 0-144 0,0-11-392 0,0-5-966 0</inkml:trace>
  <inkml:trace contextRef="#ctx0" brushRef="#br0" timeOffset="163129.731">25691 2491 3020 0,'0'0'127'0,"0"0"-16"15,0 0-35-15,0 0-7 0,0 0-8 0,0 0-15 0,0 0-21 16,118-120-19-16,-81 115-7 0,1 3-16 15,1 2-14-15,-1 0-24 0,-1 5-55 0,-2-1-123 16,-9 1-293-16,-8-3-1118 0</inkml:trace>
  <inkml:trace contextRef="#ctx0" brushRef="#br0" timeOffset="163332.19">26422 1950 2050 0,'0'0'259'0,"0"0"-68"0,0 0 9 15,0 0 9-15,0 0-47 0,0 0-39 0,0 0-37 16,0 0-30-16,0 0-2 0,0 0-4 0,0 0-2 16,-104 148-13-16,90-117-5 0,1 4-13 15,-1 0-11-15,3-2 1 0,1 5 0 0,-1-1-8 16,1 0-1-16,1-1-6 0,0 1-10 0,2 1-17 16,0-5-19-16,0 2-28 0,1-2-67 0,1-2-112 15,1-10-315-15,2-5-1055 0</inkml:trace>
  <inkml:trace contextRef="#ctx0" brushRef="#br0" timeOffset="163560.101">25966 2431 3089 0,'0'0'180'0,"0"0"-38"16,0 0-17-16,0 0-15 0,0 0-24 15,0 0-23-15,0 0-24 0,0 0-17 0,0 0-7 16,145-101-4-16,-112 97-7 0,-1 1-2 0,1 3-8 16,-2 0-2-16,-3 0-10 0,0 5-13 15,-3-1-18-15,-4 1-20 0,-1 0-39 0,-3-2-51 16,-4 2-89-16,-3 0-136 0,0-3-339 0,-4-2-368 16,-4 0 97-16</inkml:trace>
  <inkml:trace contextRef="#ctx0" brushRef="#br0" timeOffset="163716.691">26486 2134 1484 0,'0'0'544'0,"0"0"-91"0,0 0-76 0,0 0-90 16,0 0-88-16,0 0-62 0,0 0-41 0,0 0-27 15,0 0-30-15,0 0-10 0,0 0-17 16,0 0-7-16,0 0-6 0,0 0-9 0,20-20 1 16,-27 40-20-16,-1 3-19 0,2 0-33 0,0 0-62 15,3-2-128-15,0-6-294 0,1-1-620 0,0-7-204 16</inkml:trace>
  <inkml:trace contextRef="#ctx0" brushRef="#br0" timeOffset="163998.849">26473 2263 2222 0,'0'0'473'16,"0"0"-283"-16,0 0-23 0,0 0 12 0,0 0-27 15,0 0-47-15,0 0-38 0,0 0-35 16,0 0-15-16,-28 133-14 0,38-114 0 0,6-7-10 16,2-1-7-16,5-4-4 0,3-7-12 0,3 0-13 15,1-11-11-15,0-3-4 0,0-3-9 0,-3-4 10 16,-1-2 14-16,-3 1 19 0,-6-1 21 15,-6 0 28-15,-4 4 17 0,-7 0 13 0,0 5 6 16,-9 4 6-16,-7 8-5 0,-3-1-6 0,-3 3 1 16,-6 8-2-16,1 6 1 0,1 5 0 0,3 0 4 15,5-1-14-15,5 1-11 0,4-1-9 16,9 0-9-16,0 1-9 0,13-1 4 0,3-2-6 16,8-4-4-16,6 0-3 0,5-5-1 0,1-5 1 15,5-2-9-15,-5 0-1 0,0-2-11 0,-4-3-13 16,-4 3-21-16,-6-1-23 0,-6 3-37 0,-5 0-57 15,-8 0-95-15,-2 3-321 0,-1 1-1104 0</inkml:trace>
  <inkml:trace contextRef="#ctx0" brushRef="#br0" timeOffset="165266.73">24226 3289 1055 0,'0'0'351'0,"0"0"38"0,0 0-29 15,0 0-49-15,0 0-39 0,0 0-40 0,0 0-42 16,0 0-45-16,0 0-43 0,0 0-39 0,0 0-22 16,0 0-10-16,0 0 6 0,-24-36 2 15,64 45-7-15,7 0-10 0,4 2-11 0,5 3-7 16,9-2-6-16,2 2-3 0,9-2-8 0,-1 2-12 15,6 0-18-15,1-1-19 0,-1 3-40 16,3-2-77-16,0-3-148 0,-21-2-402 0,-22-2-900 0</inkml:trace>
  <inkml:trace contextRef="#ctx0" brushRef="#br0" timeOffset="165716.726">26051 3082 1873 0,'0'0'408'0,"0"0"-376"15,0 0 1-15,0 0 32 0,-134 0 37 0,92 12 23 16,-2 4 8-16,-3 3-19 0,-1 1-29 16,0 3-16-16,2 3-10 0,-2 1-1 0,9 1-3 15,-2-1-4-15,8 1-8 0,5 0-11 0,7-2-12 16,6-2-3-16,7 4-7 0,6-3 0 0,2 3-1 16,11 1-1-16,8-1-1 0,6 3 2 0,8-1 3 15,7-1 6-15,8-4-1 0,5 1 3 16,8-5 2-16,8-2-14 0,5-4-1 0,7-4-3 15,3-1-3-15,4-6 4 0,3-1 2 0,-1-3-2 16,1-3 1-16,0-6-6 0,-1 0 0 16,-2-4-2-16,-1-1-2 0,-4-2 6 0,-2-3-2 15,-9 0 0-15,-1-4-2 0,-10 3 2 0,-9-5-2 16,-3-1 0-16,-7 1-3 0,-2-1 0 0,-9 2-1 16,-3-2 2-16,-5 3 4 0,-4-3 1 0,-4 1 1 15,-4 3 2-15,-6-6 4 0,-3 4-2 0,-2-4 1 16,-3 2 2-16,-10 0 1 0,-3 1-5 15,-4-3 4-15,-1 3-3 0,-7 0 3 0,-1-1 8 16,-5 1 3-16,-4 1 5 0,-4 2-1 0,-1 1-2 16,-8-2 4-16,-5 4-1 0,-5 1-7 0,-7 1 9 15,-4 5-7-15,-6 2-6 0,-6 6-3 16,0 4-6-16,-2 0-6 0,1 7 1 0,3 2-7 16,6 4-5-16,6 3-17 0,8 5-23 0,5 5-33 15,5 4-91-15,3-1-143 0,15-4-477 16,13-6-900-16</inkml:trace>
  <inkml:trace contextRef="#ctx0" brushRef="#br0" timeOffset="165969.055">26017 3141 1921 0,'0'0'556'0,"0"0"-465"16,0 0 7-16,0 0 50 0,0 0 24 0,0 0-8 15,0 0-33-15,-66 137-40 0,56-102-34 0,1 0-22 16,2-2-15-16,0 5-8 0,0 1-4 16,3-1-8-16,-1 0-10 0,3-1-13 0,2-3-25 15,0-4-29-15,2-5-45 0,6-6-114 0,-4-5-297 16,1-9-942-16</inkml:trace>
  <inkml:trace contextRef="#ctx0" brushRef="#br0" timeOffset="166153.762">26047 3230 1906 0,'0'0'396'0,"0"0"-281"16,0 0 12-16,0 0 34 0,0 0 8 0,0 0-19 15,0 0-22-15,0 0-29 0,122 5-22 16,-115 9-17-16,-3 3-8 0,-4 2-6 0,-2-1-9 15,-9 1-7-15,-4 4-9 0,-3-4-11 0,-4 1-7 16,0-2-7-16,-1-1-13 0,0-1-15 0,1-2-27 16,3-3-48-16,2-1-124 0,4-3-395 0,6-5-1032 15</inkml:trace>
  <inkml:trace contextRef="#ctx0" brushRef="#br0" timeOffset="166986.33">26394 3071 395 0,'0'0'146'0,"0"0"103"0,0 0 106 0,0 0 61 16,0 0-45-16,0 0-106 0,0 0-84 0,0 0-45 15,0 0-23-15,0 0-10 0,0 0-19 0,0 0-14 16,0 0-13-16,57-48-16 0,-54 48-2 15,-1 0-6-15,0 0-3 0,-1 0 3 0,-1 0 0 16,0 2 5-16,0 1 2 0,0-1 4 0,0 2 7 16,0 3-1-16,0 0-2 0,-3 0-8 0,-2 2 0 15,-1 2-4-15,-3 3-1 0,1 0 0 0,-2 3-6 16,0-3-2-16,1 3-1 0,0 2-4 16,1-1-2-16,-2 3-4 0,2 0-1 0,1-2-6 15,-1 1-4-15,1-2 1 0,2 1-2 0,0-3 2 16,0-2-3-16,0 0-2 0,0 0-2 0,1-5-2 15,2-1-2-15,1 2-2 0,1-3-10 16,0-3-3-16,0-1-12 0,3-1-12 0,3-2-12 16,2 0-13-16,-1-2-3 0,2-8-4 0,1-1-2 15,0-2 4-15,-2-3 11 0,0-1 18 0,-2 3 22 16,-2 3 18-16,-1-1 18 0,-3 5 15 16,0 2 10-16,0 5 9 0,-2 0 0 0,-2 0-6 15,1 3-3-15,-1 6-7 0,0 0-3 0,4 3-6 16,0 4-4-16,0-2-5 0,9 0-6 15,0-1-3-15,5-1-3 0,2-5 0 0,2 2-2 16,2-7 2-16,3 1-2 0,0-3-1 0,-1-5-4 16,0-2 0-16,0-2 0 0,-3-3 1 0,0 2 7 15,-4 0 0-15,-4 1 5 0,-5 2 9 0,-2 0 7 16,-4 2 9-16,0-2 0 0,-8 5-1 16,-2 2-3-16,-4 0-7 0,0 0-5 0,-2 0-5 15,2 5-3-15,-1 2-7 0,4 0-1 0,2 0-10 16,2 0-10-16,3 0-15 0,4-3-19 0,0 3-13 15,4-5-22-15,7-2-28 0,0 0-28 0,4-2-32 16,0-5-13-16,2-2 15 0,0-3 34 16,0 1 52-16,-3-1 46 0,-1-2 48 0,-2 2 34 15,-2 3 39-15,-4-3 31 0,1 6 29 0,-4-3 5 16,-2 2-6-16,0 5-19 0,-3 2-30 16,-3 0-25-16,0 2-23 0,-2 9-14 0,2 0-9 15,2 3-8-15,2 0-6 0,2 3 0 0,1-1-6 16,7-2 2-16,4 2-2 0,3-5-5 15,0 0-1-15,2-4 1 0,2-2 1 0,1-5 5 16,2 0 2-16,-2-7 5 0,3-7 2 0,-2-1 0 16,-4-4 4-16,1-2 7 0,-6 3 10 0,-2-1 9 15,-2 3 18-15,-7 3 15 0,-1 6 8 0,-1 2-4 16,-8 5-7-16,-4 5-20 0,-2 8-16 16,1 5-9-16,1 6-9 0,4 1-6 0,5 1-6 15,4 1-3-15,7-2-10 0,7 1-13 0,4-1-22 16,7-1-36-16,-1-5-83 0,3 0-181 0,-7-10-487 15,-7-2-884-15</inkml:trace>
  <inkml:trace contextRef="#ctx0" brushRef="#br0" timeOffset="168122.78">24049 4070 1434 0,'0'0'235'0,"0"0"-30"16,0 0-40-16,0 0-51 0,0 0-27 0,0 0 13 15,0 0-5-15,0 0-15 0,0 0-25 0,0 0-26 16,-70 122-19-16,66-106-15 0,-1 0-25 15,4 1-28-15,1-1-45 0,1 0-116 0,6-2-288 16,-5-6-903-16</inkml:trace>
  <inkml:trace contextRef="#ctx0" brushRef="#br0" timeOffset="169013.462">26791 3962 3175 0,'0'0'117'0,"0"0"-20"0,0 0-35 0,0 0-9 15,0 0-30-15,0 0-29 0,0 0-33 0,0 0-27 16,0 0-40-16,0 0-109 0,0 0-500 16,0 0-935-16</inkml:trace>
  <inkml:trace contextRef="#ctx0" brushRef="#br0" timeOffset="169154.392">26875 4268 3124 0,'0'0'2'0,"0"0"-6"16,0 0-1-16,0 0-8 0,0 0-33 16,0 0-60-16,0 0-125 0,0 0-426 0,-91 123-905 0</inkml:trace>
  <inkml:trace contextRef="#ctx0" brushRef="#br0" timeOffset="169274.074">26931 4525 3243 0,'0'0'-5'0,"0"0"-4"0,0 0 18 16,0 0 0-16,0 0-13 0,-117 70-39 16,102-58-68-16,5 4-134 0,5-7-414 0,1-3-936 0</inkml:trace>
  <inkml:trace contextRef="#ctx0" brushRef="#br0" timeOffset="169372.85">26944 4743 2714 0,'0'0'553'0,"0"0"-550"0,0 0 7 0,0 0 7 15,0 0-19-15,0 0-58 0,0 0-181 0,0 0-1411 16</inkml:trace>
  <inkml:trace contextRef="#ctx0" brushRef="#br0" timeOffset="174375.541">22785 10882 617 0,'0'0'-194'0,"0"0"-229"0</inkml:trace>
  <inkml:trace contextRef="#ctx0" brushRef="#br0" timeOffset="174876.176">22036 10507 1155 0,'0'0'308'0,"0"0"3"0,0 0-23 16,0 0-43-16,0 0-15 0,0 0-31 0,0 0-42 16,0 0-37-16,0 0-20 0,0 0-8 0,0 0 0 15,0 0 1-15,166-92-8 0,-91 71-8 16,3 2-9-16,8 1-8 0,-4 3-9 0,-2 1-9 16,-6 2-15-16,-5 3-4 0,-8 4-12 15,-8 3-4-15,-4-3-4 0,-8 5-4 0,-7-2-2 0,-5 2-10 16,-7 0-11-16,-4 0-19 0,-9 0-36 15,-7 0-59-15,-2 0-89 0,0 2-257 0,0-2-1204 16</inkml:trace>
  <inkml:trace contextRef="#ctx0" brushRef="#br0" timeOffset="176176.61">23873 9736 469 0,'0'0'190'0,"0"0"80"0,0 0 82 0,0 0 30 15,0 0-31-15,0 0-61 0,0 0-65 0,0 0-43 16,0 0-37-16,0 0-28 0,0 0-17 0,0 0-21 15,0 0-10-15,0 0-10 0,84-94-9 16,-83 94-3-16,-1-3-5 0,0 3-6 0,0 0-3 16,0 0-7-16,-1-2-3 0,-2 2-7 0,-3 0-8 15,-3 0 0-15,3 0-5 0,-7 0-1 0,0 5 0 16,-2 2 0-16,-5 0-1 0,-5 2 3 0,2 4 0 16,-5 1 0-16,-2 0 0 0,-1 2 5 15,0 2 3-15,1 3 6 0,-1 1 7 0,2 4 7 16,4 0 6-16,0-1 1 0,9 3-3 0,-1-6-4 15,8 1-9-15,5-2-10 0,-1 0-2 16,5-4-8-16,7 1 1 0,3-5-4 0,3 1-2 16,6 0-8-16,2 0-7 0,5-5-14 0,-1 0-22 15,4-4-33-15,2 0-55 0,1-3-88 0,0-2-167 16,-7 0-371-16,-10 0-865 0</inkml:trace>
  <inkml:trace contextRef="#ctx0" brushRef="#br0" timeOffset="176576.974">24107 9687 1362 0,'0'0'251'16,"0"0"-43"-16,0 0 13 0,0 0 13 15,0 0-15-15,0 0-41 0,0 0-66 0,0 0-33 16,0 0-2-16,0 0 9 0,0 0 11 0,0 0-5 15,0 0-17-15,0 0-15 0,-21 106-10 0,7-76-5 16,1 3-6-16,0-1-9 0,-2-5 0 16,5 1-9-16,4-5-1 0,-1-4-6 0,3-5-5 15,0-5-5-15,4-3-4 0,0-4-2 0,2 0 2 16,6-2 0-16,3-7 1 0,6-3 1 16,2-9-3-16,3-4-1 0,1-5-3 0,4-4 2 15,1-2-2-15,1-6 2 0,-2 3 2 0,3-4 0 16,0 4 2-16,-2 5 6 0,-5 3 2 0,-3 3 9 15,-3 7 6-15,-7 8 15 0,-3 1 9 0,-3 8 4 16,-4 2 1-16,0 2-4 0,-4 8-7 16,-5 4-9-16,-4 7-3 0,-1 2-11 0,-1 4-5 15,1 1-7-15,2 2-1 0,2-2-10 0,1 3-6 16,1-1-7-16,6 1-17 0,1 1-27 0,1-8-43 16,2 2-68-16,7-5-132 0,-1-7-424 0,-5-5-984 15</inkml:trace>
  <inkml:trace contextRef="#ctx0" brushRef="#br0" timeOffset="176928.736">24536 9699 738 0,'0'0'412'16,"0"0"-5"-16,0 0-8 0,0 0-26 0,0 0-77 16,0 0-78-16,0 0-67 0,0 0-48 0,0 0-18 15,0 0 5-15,0 0 4 0,0 0 2 16,0 0-16-16,3 37-18 0,-17-5-9 0,1 2-11 15,-2-1-13-15,4-1-7 0,1-4-11 0,4-4-2 16,2 0-6-16,2-6-2 0,2-4-1 0,0-4-6 16,6-6-3-16,1-1-4 0,5-3-7 15,3-7-1-15,1-5-1 0,2-7-2 0,1-4 2 16,2-2-3-16,-1-5 8 0,0 0 0 0,-1 0 4 16,0 0 7-16,-3 1 6 0,1 3 7 0,-6 5 12 15,-1 5 12-15,-3 7 12 0,-4 2 5 16,-3 4 0-16,0 3 5 0,0 3-10 0,-3 6-2 15,-6 5-1-15,-2 7-10 0,-4 4-9 0,2 3-5 16,2 1-10-16,0 2-1 0,3 1-7 0,3-4 0 16,0-1-12-16,5 1-11 0,0-3-19 15,3-4-45-15,3-3-69 0,2-4-153 0,-4-5-506 16,3-4-911-16</inkml:trace>
  <inkml:trace contextRef="#ctx0" brushRef="#br0" timeOffset="177344.25">24850 9710 2348 0,'0'0'208'0,"0"0"-13"16,0 0 16-16,0 0-18 0,0 0-41 0,0 0-46 15,0 0-48-15,0 0-9 0,0 0-4 0,0 0 3 16,0 0-4-16,0 0-9 0,0 0-10 0,45 76-8 16,-49-53-10-16,-1 3-1 0,-1-1-4 0,-1 1 0 15,1-4 1-15,0-4 0 0,0 1-7 0,3-7-3 16,1-3-5-16,1-4-3 0,1-3-4 15,0-2 1-15,4-2 5 0,5-10-4 0,5-2 6 16,1-7-2-16,3-2-4 0,-1-2-1 0,1 0 7 16,2 2 5-16,-2-1 6 0,0 6 4 0,-4 5 7 15,-2 1 3-15,-3 5 7 0,0 3 6 16,-5 4-2-16,-1 0 5 0,-3 0 2 0,0 9 7 16,-6 5 1-16,-4 6-4 0,-1 5-10 0,-5 1-5 15,2 2-11-15,1-3-1 0,2-5-4 16,5-1-3-16,6-5-5 0,0-3-8 0,9-6 4 15,5-5-7-15,6-2 0 0,4-12 0 0,3-5-3 16,2-6 3-16,1 0 6 0,0 0 8 0,-1-1 8 16,-2 5-1-16,-3 5 8 0,-4 3 2 15,-5 4 1-15,-2 4 3 0,-7 5-1 0,-1 0-4 16,-3 7 0-16,-2 3-3 0,0 9 0 0,0 2-2 16,-1 2-10-16,-1 7-7 0,-2 0-17 0,2-3-24 15,2 4-38-15,0-6-59 0,0 2-135 0,0-8-517 16,2-8-938-16</inkml:trace>
  <inkml:trace contextRef="#ctx0" brushRef="#br0" timeOffset="178178.513">24151 9271 2204 0,'0'0'151'0,"0"0"-54"16,0 0 10-16,0 0 7 0,0 0 6 15,0 0-4-15,0 0-19 0,0 0-19 0,0 0-23 16,0 0-18-16,-131-95-11 0,105 98-8 0,-9 6-4 16,0 3-2-16,-5 1 0 0,-3 5 6 0,-2 1-4 15,-4 2 4-15,4 2-3 0,-5 5 0 16,0-1 3-16,1 0 1 0,2 6 0 0,0 1-1 16,-2 1-4-16,6 4 1 0,-4-3 1 0,4 6-3 15,-1 0 0-15,-2-1-4 0,4 5 0 0,1-2-4 16,3-1 1-16,5 2-1 0,2-4-1 15,2-7 2-15,8 3 0 0,3-4-3 0,5-6-2 16,5 3-3-16,6 0 3 0,2-4-2 0,2 0 2 16,14 2 7-16,3-2-3 0,6-1 3 0,7-2 5 15,8 2-1-15,9-4 5 0,2 0 1 16,8-2-1-16,2 2-1 0,4-4-5 0,2 4 0 16,-2 0-7-16,4-5-2 0,3 0 0 0,4-2 3 15,-1 0 0-15,3-6 3 0,-3 2-3 16,2-1-2-16,-4-4-1 0,-2-1-4 0,1-1 4 15,-4-3-4-15,-2 0 5 0,0-3-2 0,-2-1 1 16,-1-6 1-16,2 3-5 0,-2-2 0 0,-5 1 4 16,0-6-4-16,-1 2 4 0,-3-4 3 15,-2 2-2-15,1-4 0 0,-2-1-4 0,-2 0 2 16,0 2 1-16,0-2-2 0,-3-2 0 0,0 3-1 16,-4-1-3-16,2-1 2 0,-3-3-2 0,-2 2 5 15,-2-2-2-15,-5 0 2 0,-1-1 2 0,-3 2-1 16,-5 4-1-16,-1-3 0 0,-6 0 1 0,0 0-1 15,-4 1 4-15,-4-1 3 0,-1 0 3 16,-3 0-1-16,-2-4-1 0,-2 0-3 0,0-5-2 16,-6 2-1-16,-4-2 2 0,-1-1-4 0,-1-2 0 15,-3 1-1-15,0-3 0 0,-3 1-4 16,-1-1-1-16,-1 0 0 0,-2 1 3 0,-2 2 1 16,-4-1 1-16,-3 4 4 0,-3-1-4 0,-5 0 2 15,-3-3 5-15,-4 4-6 0,-4-3 4 0,-4 4 1 16,-6-3 1-16,-6 2 4 0,-3 1 0 15,-5 1 5-15,0 1-4 0,0 4 3 0,2 3-4 16,2 3-2-16,1 4-4 0,8 1-8 0,6 4-8 16,4 2-9-16,5 0-18 0,7 5-26 0,10 0-38 15,5 10-82-15,6-1-123 0,7 3-430 0,6-5-932 16</inkml:trace>
  <inkml:trace contextRef="#ctx0" brushRef="#br0" timeOffset="179665.914">22065 10912 1967 0,'0'0'225'0,"0"0"0"0,0 0-34 0,0 0-40 15,0 0 4-15,0 0 23 0,0 0-4 0,0 0-32 16,125 3-37-16,-82 1-34 0,5 1-26 15,3-1-24-15,4 3-10 0,2 0-7 0,0 0-8 16,-3 2-7-16,3 2-11 0,-3-1-14 0,0 1-18 16,2 1-33-16,-3 0-64 0,0-1-134 0,-13-1-411 15,-12-3-939-15</inkml:trace>
  <inkml:trace contextRef="#ctx0" brushRef="#br0" timeOffset="180417.963">23528 10880 2118 0,'0'0'135'0,"0"0"-50"15,0 0-8-15,0 0 7 0,0 0 7 0,0 0 13 16,0 0-5-16,0 0-10 0,0 0-8 15,-127-40-11-15,100 47-3 0,-4 0-7 0,-3 7-8 16,0 3-6-16,-4 1-5 0,2 1-6 0,-1 3-2 16,4 1-3-16,-1 0-3 0,7-2 0 0,0 5-4 15,7-6-3-15,2 1-3 0,7-1-2 16,6-3-6-16,5-1-3 0,2 0-1 0,10-1 1 0,7-1 3 16,7 3 6-16,6-3 1 0,5 2 1 15,8-2-2-15,0 0-7 0,5 0-1 0,1-1-6 16,-1 1-2-16,1-3 1 0,1 3 0 0,4 0 0 15,-3-2 0-15,2-3-4 0,3 0 0 0,1-2 1 16,3 0 1-16,1-4 2 0,6-3 2 16,4 0 0-16,-2 0 1 0,6-5-3 0,-3 0 2 15,-1 1 2-15,4 1-2 0,-3 1 0 0,2 2-1 16,-1-2-1-16,-1 2 2 0,5 0-1 0,-1 0 0 16,-1 0-1-16,4-3-3 0,-1-1 1 15,2-1 1-15,-3 0-2 0,1-4 7 0,-2 2-3 16,-1-5 0-16,-3 1 0 0,-1-1 0 0,-3-4 2 15,-3 3-3-15,-2-1 2 0,-2 0 3 16,-5-2-5-16,-4-3 4 0,-5 3-4 0,-5-3-2 16,-5 4 2-16,-6-3 0 0,-5 1 2 0,-9 1-1 15,-4 2 0-15,-5 0 1 0,-6-2 0 16,-3 1 1-16,-1-1 1 0,-2-1 0 0,-6-1 1 16,-3-3-2-16,-2 0-2 0,-5 3 2 0,-2-5-7 15,-3 2 3-15,-4 0 1 0,-1 0-3 0,-3 0 3 16,-2 4-6-16,-1-2 7 0,-3 3-4 0,-3-2-2 15,-1 1 6-15,-2-1-2 0,-1 4 1 0,-1-1 1 16,0-2-2-16,1 3-1 0,-3-2 1 0,1 0 0 16,-1 2 1-16,-1 0-2 0,-3 1 2 15,0-1-1-15,1 5-1 0,-3-3 1 0,-1 1 2 16,-2 1-2-16,1 1 1 0,-5 2-1 0,-2 2 2 16,-5 1 1-16,-2-1-2 0,-4 5 3 15,-3 0-2-15,-5 2 4 0,-5 5-1 0,2 0 3 16,-2 5-1-16,-1 2-2 0,-2 2 3 0,3 3-3 15,0-2-2-15,5 4-1 0,0 2 0 0,6 3-1 16,-3 0-7-16,6 3-4 0,0-1-9 16,8 2-17-16,3-2-24 0,9-2-48 0,3 2-66 15,8-2-83-15,9-3-162 0,8-7-265 0,13-5-862 0</inkml:trace>
  <inkml:trace contextRef="#ctx0" brushRef="#br0" timeOffset="180931.613">24091 10769 640 0,'0'0'257'16,"0"0"-36"-16,0 0 6 0,0 0 23 0,0 0-9 15,0 0 2-15,0 0-21 0,0 0-32 0,0 0-28 16,0 0-21-16,0 0-17 0,0 0-24 16,0 0-25-16,0 0-18 0,18-87-16 0,-32 87-9 15,-2 3-6-15,-4 4-3 0,-3 3 8 0,-4 4 2 16,-2 2-1-16,-3 1 9 0,0 3-1 0,0 1 3 16,-1-2 2-16,6 1-3 0,0-2-4 15,6 1-11-15,7-5-6 0,-1 0-7 0,5 0-8 16,6-3-3-16,1-2 2 0,-1 2-6 0,4-1 2 15,4-1-1-15,1 0-4 0,4 0-1 0,1 1-1 16,2-3 2-16,2 2 10 0,-2-4-8 16,-1 4 2-16,-2-4 2 0,0 2-13 0,-3-5 9 0,1 3-1 15,-5-5 1-15,0 2 5 0,1-2-3 16,-2 0 2-16,-1 0 1 0,0 0-6 0,0 0 10 16,0 0 0-16,0 0-4 0,0 0 6 0,0 0-6 15,0 0-1-15,2 0-4 0,0 2-1 16,3-2 0-16,2 3 2 0,3-2 0 0,2 1 3 15,4 5-3-15,-3-5-1 0,5 3 2 0,1-3 1 16,-2 1-4-16,-1-3-1 0,2 0-5 0,-1 0-1 16,-2 0-8-16,2-5-8 0,-4 0-16 15,4-4-33-15,-3 6-56 0,2-4-108 0,-6 2-306 16,-4 0-1105-16</inkml:trace>
  <inkml:trace contextRef="#ctx0" brushRef="#br0" timeOffset="181302.24">24335 10702 1389 0,'0'0'319'16,"0"0"-54"-16,0 0-24 0,0 0-47 0,0 0-43 15,0 0-48-15,0 0-22 0,0 0 4 0,0 0 16 16,0 0 16-16,0 0-10 0,0 0-22 15,0 0-12-15,-22 127-11 0,11-99-13 0,-1 4-5 16,-2-2-7-16,2 0-7 0,0 0-7 0,2-2-3 16,4-5-5-16,0-6-3 0,2 0-6 15,1-6 0-15,3-1-6 0,0-6-3 0,0 1-1 16,6-5-5-16,3 0 2 0,2-12 2 0,3 1 0 16,4-10 3-16,1-1-6 0,1-4 0 0,-1-2-1 15,0-2-1-15,1 5 3 0,-2-2 3 16,1 3 6-16,-3 3 3 0,-3 7 9 0,-3 0 4 15,-2 7 7-15,-4 4 1 0,-4 1 3 0,0 2 0 16,0 0-2-16,0 4-6 0,-5 4-6 0,-3 6-8 16,-2 3-9-16,0 4-5 0,0 2-8 15,2 0-14-15,4-1-18 0,-1 1-26 0,5 1-61 16,0-3-111-16,7-5-263 0,-5-7-952 0</inkml:trace>
  <inkml:trace contextRef="#ctx0" brushRef="#br0" timeOffset="181652.598">24759 10942 1203 0,'0'0'406'0,"0"0"-204"0,0 0 29 16,0 0 34-16,0 0-20 0,0 0-34 0,22-123-52 15,-23 115-38-15,-6 1-17 0,0 0-12 16,-2 5-18-16,-5 2-14 0,0 2-11 0,-5 8-5 16,-1 2 1-16,-1 7-1 0,-2 2 3 0,2 2-5 15,0 0-4-15,3 2-11 0,3-2-8 16,1 0-8-16,5-2-4 0,4-2-5 0,0 0 2 15,4-9-4-15,1 4-5 0,6-5-4 0,3-4-7 16,6-3-4-16,4-2-8 0,4-9-9 0,7-5-11 16,0-6-12-16,1-3-8 0,0-3-10 15,-1-2-1-15,-3 1-1 0,-3-2 8 0,-4-2 25 16,0 3 26-16,-7 5 30 0,0 6 34 0,-8 3 22 16,0 2 20-16,-4 5 12 0,-1 2-7 0,-1 5-11 15,-6 0-21-15,-2 0-13 0,-4 10-9 16,-1 4-12-16,-1 4-5 0,-2 2-10 0,3 6-9 15,2-1 2-15,-1 1-6 0,6-1-2 0,1-2-1 16,3 0-15-16,2 0-12 0,1-4-24 0,1-1-36 16,3-5-60-16,4-1-115 0,1-3-319 0,-6-4-1049 15</inkml:trace>
  <inkml:trace contextRef="#ctx0" brushRef="#br0" timeOffset="182349.01">24913 10815 306 0,'0'0'102'0,"0"0"63"0,0 0 63 15,0 0 58-15,0 0 30 0,0 0-47 0,0 0-61 16,0 0-50-16,0 0-45 0,0 0-31 0,0 0-21 16,0 0-13-16,0 0-9 0,0 0-7 0,44-43 3 15,-41 43 6-15,-1 0 6 0,-1 0 8 0,0 0 2 16,-1 0-2-16,0 0-3 0,1 0-7 15,-1 0-2-15,2 0 1 0,-2 2 0 0,2-2-2 16,-1 2-2-16,0-2-3 0,-1 3-5 0,1-1-4 16,0 0-4-16,0-2-6 0,-1 3 1 0,1 1 3 15,-1 1 2-15,0 2-1 0,0 0 1 0,0 3 0 16,0 0 0-16,-1 4 3 0,-3 2 3 16,-1 0 0-16,0 3 0 0,-1 2 2 0,3-4-2 15,-4 4-2-15,3-2-7 0,-2-1-1 0,4-1-5 16,-2-3-6-16,0 0-3 0,3-4-3 0,1 2 1 15,0-3-6-15,0-4 3 0,0-1-5 16,3-1-2-16,3-3-1 0,1 0-2 0,1-7-2 16,4-3-4-16,1-1-5 0,0-4-1 0,3-4-8 15,-3 0-3-15,1-2 0 0,0-2-5 16,-1 0 6-16,-2 3 10 0,1-1 10 0,-3 3 11 16,0 1 11-16,-2 8 3 0,-4 0 12 0,2 4 3 15,-4 3 4-15,-1 2 0 0,0 0-10 0,0 0-6 16,-1 4-5-16,-4 8-2 0,2 0 2 15,-4 4-3-15,5 0 0 0,-1 0-2 0,1-2-4 16,0 2 5-16,2-2-4 0,0-1 2 0,0 1-3 16,6-2-1-16,-3 0-4 0,6-5-1 0,0-3 4 15,2 1 1-15,0-5-3 0,5 0 3 16,-2 0-3-16,4 0-4 0,-1-9 3 0,2 2-4 16,0-3 2-16,0-1-3 0,0-3-1 0,1-2 0 15,0 2-3-15,0-4-4 0,-2 2 5 0,-4 0-1 16,-5-1 6-16,-6 3 3 0,-3 3 2 0,-1-1 2 15,-6 3-4-15,-6 2 2 0,-2 3 0 16,-3 4 3-16,-2 0 3 0,0 4 10 0,1 3 1 16,3 2 9-16,3 0 3 0,4 3 0 0,3-3-5 15,2 3-5-15,4 0-4 0,0 2 0 0,6-1-2 16,5-1-2-16,6-1 0 0,4 0-8 16,2-4-1-16,5 2-5 0,3-4-7 0,0-3-14 15,2-2-13-15,-3 0-28 0,1 0-55 0,-3 0-113 16,-7-2-318-16,-9 0-1127 0</inkml:trace>
  <inkml:trace contextRef="#ctx0" brushRef="#br0" timeOffset="183500.486">22160 11474 1882 0,'0'0'377'0,"0"0"-130"0,0 0-20 16,0 0-57-16,0 0-56 0,0 0-26 0,0 0-11 16,0 0-5-16,0 0-1 0,0 0-14 15,0 0-17-15,0 0-16 0,131 9-11 0,-90 3-8 16,9 1-6-16,1-2-7 0,7 6-11 0,2-3-18 15,1 2-31-15,3-2-62 0,0 4-146 16,-13-6-370-16,-16-4-960 0</inkml:trace>
  <inkml:trace contextRef="#ctx0" brushRef="#br0" timeOffset="184021.804">23691 11612 2199 0,'0'0'149'0,"0"0"-143"16,0 0 1-16,0 0 18 0,0 0 30 0,0 0 39 16,0 0 16-16,0 0 12 0,0 0-15 15,-123-67-27-15,96 67-13 0,-1 7-19 0,1 2-10 16,-8 3-6-16,3 2-6 0,-1 2-2 0,-3-1-3 16,3 4-3-16,-5-1 3 0,5 6-1 15,-4 1 1-15,5-1 1 0,3-2-2 0,6-1-3 16,2 4-4-16,9-2-4 0,4-1-5 0,5 2 0 15,3-1-2-15,11 3-1 0,3-5-2 0,12 1 6 16,5-1 1-16,4-3 4 0,11 1 4 16,3-3 0-16,4 0 1 0,1-2-5 0,5-1-4 15,2 1 0-15,1-2-1 0,-1 2-2 0,5-3 10 16,-2-1-11-16,-1-1-2 0,5 0-2 0,-4 0-7 16,2-2 5-16,-3-2 1 0,-2-3 2 0,-4 1 5 15,-1-3-8-15,-4 0-1 0,-3-3-1 16,-5-1-6-16,-1-6 11 0,-2-4 1 0,-4 1 0 15,-3-6 2-15,-1-4-1 0,-3 2 1 0,-5-1-1 16,1 1-2-16,-6 0 5 0,-4 2 2 0,-2-2-3 16,-3 1 9-16,-6 2-5 0,0-3 0 15,-5-2 4-15,0-1-2 0,-4 2 0 0,-2-1 2 16,-7 0-2-16,-2-5 10 0,-6 2-7 0,-6 2 0 16,1-4 5-16,-9 0-8 0,0 3 8 0,-6 0 0 15,-7 4 0-15,-4 0 1 0,-3 5 1 16,-4 2-2-16,-5 2-3 0,1 3-7 0,-3 4-1 15,-1 3-8-15,3 0-7 0,-2 2-12 0,9 0-6 16,1 2-18-16,10 0-28 0,2 1-57 16,10 1-118-16,11 1-287 0,7 0-1055 0</inkml:trace>
  <inkml:trace contextRef="#ctx0" brushRef="#br0" timeOffset="184505.184">23754 11428 237 0,'0'0'685'0,"0"0"-462"16,0 0 24-16,0 0 30 0,0 0-17 0,0 0-41 15,0 0-97-15,0 0-64 0,0 0-18 16,0 0 1-16,0 0 9 0,0 0 4 0,0 0-2 15,-12 55 0-15,10-43 1 0,-3 3 2 0,3-1 3 16,-5 0 1-16,4 2-1 0,-5 1-1 0,3-3-10 16,-3 6-5-16,-3-2-3 0,1 1-3 15,-2 4 0-15,-3-2-2 0,3 2-6 0,0-1-2 16,0 1-4-16,2 1-5 0,-1-1 0 0,1 0-7 16,2-3 6-16,-1 1-1 0,2-5-2 15,3-2 2-15,-2-2-8 0,5-5 0 0,-1 2-2 16,0-7-6-16,2 1 4 0,0-3-2 0,0 0-3 0,0 0 3 15,0 0-2-15,4-3 2 0,2-4 0 16,0-4-4-16,4-3 3 0,4-3-1 0,-2-1-1 16,1 0 2-16,2 0-3 0,1-1-1 0,2 1 2 15,1-1-3-15,0 5 7 0,-4-2 2 0,4 3 4 16,-3-1 7-16,-1 2 2 0,-5 3 6 16,0 2 8-16,-2 2 2 0,-5 3 2 0,-3 2 0 15,0 0 0-15,0 2-3 0,0 5-4 0,-4 5-5 16,-5 4-11-16,0 2-12 0,-1 3-8 15,0 0-15-15,1 2-15 0,5-2-26 0,0-3-60 16,3 0-125-16,1-4-305 0,0-5-1100 0</inkml:trace>
  <inkml:trace contextRef="#ctx0" brushRef="#br0" timeOffset="184753.487">23831 11815 2684 0,'0'0'102'0,"0"0"4"0,0 0 31 0,0 0 12 16,0 0-13-16,0 0-43 0,0 0-45 15,0 0-25-15,0 0-6 0,0 0-2 0,0 0-7 16,0 0 5-16,0 0-5 0,0 0-5 0,104 96 1 16,-80-103-5-16,2-2 2 0,-4-5 1 0,-2 0-2 15,-1-2 4-15,-6 1 1 0,-2-2 6 0,-5 3 10 16,-5-2 1-16,-1 2 8 0,-10 3-1 16,-4 1-5-16,-5 1-1 0,-5 2-10 0,-1 2-5 15,-2 5-3-15,-2 0-13 0,6 0-1 0,2 0-17 16,3 7-20-16,6 0-33 0,3 3-78 0,5 4-132 15,4-3-278-15,0-1-475 0,1-6-478 0</inkml:trace>
  <inkml:trace contextRef="#ctx0" brushRef="#br0" timeOffset="185185.684">24065 11798 1811 0,'0'0'304'0,"0"0"-77"0,0 0 17 0,0 0 6 15,0 0-36-15,0 0-58 0,0 0-66 0,0 0-41 16,0 0-12-16,0 0-2 0,0 0 1 15,0 0-2-15,0 0-8 0,0 0-12 0,11 62-6 16,-10-46-3-16,2 1-1 0,2-3 0 0,0-3-5 16,5-1 0-16,-1-3-2 0,2-5-3 0,2-2 2 15,3-2-2-15,0-8-3 0,0-1 1 0,2-3-4 16,-4-5 4-16,4 0 0 0,-2-2 3 0,-1-1 2 16,-1-1 1-16,0 2 2 0,-4 5 6 15,-5 4 6-15,0 5 6 0,-3 3 5 0,-2 4 0 16,0 0-1-16,0 0-5 0,-3 9-3 0,-4 3 2 15,-2 6 0-15,-2 5 2 0,1 1 2 16,1-2-9-16,4 3-5 0,-2 1-4 0,5-3-3 16,1-2-5-16,1-3-1 0,1-2-6 0,2-4-7 15,7-8-3-15,-2-2-7 0,2-2-1 0,2-4-3 16,-1-8 0-16,2-2 6 0,1-3 1 16,-2-2 5-16,0-2 9 0,-1 0 5 0,-1 3 5 15,0 1 7-15,-2 7 5 0,-5 1 7 0,1 4 3 16,-2 3 3-16,-1 2-4 0,1 0 0 15,2 7 3-15,1 2 4 0,0-1 1 0,2 8-2 16,2-2-7-16,3 3-3 0,2-6-6 0,1 1-4 16,0-3-2-16,1-2-5 0,-1-2-7 0,0-3-10 15,0-2-20-15,-2 0-29 0,-3-2-62 0,-2-3-102 16,-4-2-198-16,-3 5-325 0,-1-3-833 0</inkml:trace>
  <inkml:trace contextRef="#ctx0" brushRef="#br0" timeOffset="185494.751">22818 11608 2458 0,'0'0'103'0,"0"0"-24"0,0 0-16 0,0 0-12 16,0 0-9-16,130-10-16 0,-86 13-16 0,3 1-19 15,5 5-35-15,0 2-78 0,-10-1-381 0,-14-6-1006 0</inkml:trace>
  <inkml:trace contextRef="#ctx0" brushRef="#br0" timeOffset="185941.848">24552 12498 2792 0,'0'0'141'16,"0"0"0"-16,0 0 17 0,0 0-6 0,0 0-34 15,0 0-28-15,0 0-44 0,0 0-27 0,0 0-17 16,0 0-14-16,0 0-15 0,0 0-43 0,0 0-103 16,67 97-295-16,-59-85-1232 0</inkml:trace>
  <inkml:trace contextRef="#ctx0" brushRef="#br0" timeOffset="186056.068">24933 12793 3366 0,'0'0'23'0,"0"0"-14"15,0 0-1-15,0 0-10 0,0 0-17 0,0 0-38 16,-127 101-85-16,119-92-319 0,4-2-1188 0</inkml:trace>
  <inkml:trace contextRef="#ctx0" brushRef="#br0" timeOffset="186171.8">25104 13030 3390 0,'0'0'52'0,"0"0"-21"0,0 0-6 16,0 0-10-16,0 0-12 0,0 0-23 15,-122 117-47-15,114-105-142 0,8-5-599 0,0-2-879 16</inkml:trace>
  <inkml:trace contextRef="#ctx0" brushRef="#br0" timeOffset="193544.125">23224 10231 93 0,'0'0'186'0,"0"0"-121"0,0 0-9 0,0 0-11 15,0 0 7-15,0 0 19 0,0 0 38 16,0 0 52-16,0 0 35 0,0 0 22 0,0 0 2 15,0 0-14-15,-20-23-13 0,19 23-19 0,0 0-16 16,1 0-15-16,0 0-19 0,0 0-16 0,0 0-18 16,0 0-11-16,0 0-2 0,0 0-5 0,0 0-3 15,0 0-4-15,0 0-9 0,0 0-7 16,0 0-7-16,0 0-7 0,0 0-4 0,0 0-5 16,0 0-6-16,0 0-4 0,0 0-2 0,0 0 0 15,0 0-2-15,1 0 1 0,0 0 2 16,0 0-1-16,2 0 4 0,2 0-1 0,-2 2-2 15,0-2-1-15,3 2-1 0,-4-2 2 0,3 3-1 16,0-3-3-16,-3 2 3 0,3-2-6 0,-2 2 5 16,-1-2-2-16,3 0 0 0,-2 0 2 15,-2 0-1-15,4 0 0 0,-3 0 0 0,-1 0 0 16,1 0-1-16,0 0-1 0,2 0-2 0,-3 0 0 16,1 0-2-16,-2 3-1 0,2-3 0 0,-1 0-4 15,3 0 1-15,-3 2 0 0,1-2 0 0,0 0 3 16,1 0-2-16,-1 2-1 0,-1-2 0 0,1 0 0 15,-2 0-2-15,2 0 6 0,-1 0 1 16,2 0 1-16,-3 0-1 0,1 0 2 0,-1 0-5 16,0 0 0-16,1 0-4 0,-1 0 5 0,0 0-3 15,0 0-1-15,0 0 5 0,1 0-5 16,1 0-3-16,-1 0 1 0,3 0 0 0,-3 0 1 16,1 0 2-16,-1 0 0 0,0 0 2 0,-1 0-5 15,1 0 5-15,0 0-2 0,2 0-1 0,-2 0-1 16,-1 0 2-16,1 0 1 0,1 0-4 15,-2 0 5-15,1 0-4 0,1-2-1 0,-1 2-3 16,2 0 7-16,-2 0-6 0,-1 0 4 0,1 0 4 16,0 0-4-16,-1-2-2 0,0 2-2 15,1 0 4-15,-1 0-5 0,0 0 8 0,0 0 1 16,0 0-2-16,0 0-3 0,0 0 5 0,0 0-5 16,0 0-2-16,0 0 7 0,0 0-5 0,0 0 3 15,0 0-5-15,0 0 3 0,1 0-3 0,0 0-1 16,3 0 4-16,-3 0 1 0,1 0-4 15,-1 0 2-15,4 0 3 0,-3 0-7 0,1 0 5 16,0 0-1-16,2-3 0 0,-2 3-1 0,-2-2 4 16,3 2 1-16,-2 0-2 0,0 0 0 0,-1-2-2 15,0 2-1-15,3 0-3 0,-2 0 7 0,0 0-3 16,1 0 3-16,2 0-2 0,-2 0 2 16,3 0-5-16,-2 0 1 0,3 0-1 0,-3 0 2 15,5 0 0-15,-2 0 0 0,-3 0 2 0,4 0 1 16,0-3-4-16,-4 3 1 0,3 0-1 15,-3 0-1-15,2 0 3 0,-3 0-2 0,4 0 2 16,-4 0 2-16,0 0-4 0,2 0 1 0,-2 0 0 16,2 0-4-16,-1 0 5 0,-1 0-2 0,5 0 4 15,-2 0-3-15,-1 0 1 0,3 0-1 16,0 3-2-16,-3-3-3 0,3 0 4 0,0 0 1 16,-3 2 2-16,3-2 2 0,0 0 0 0,-1 0-2 15,-2 0 1-15,4 0-5 0,-1 0 2 16,1 0 2-16,-2 0-2 0,6 0 3 0,-2 0-1 15,1 0-2-15,-1 0 2 0,-1-2-6 0,2 2 4 16,-2 0 1-16,0 0-3 0,1 0 7 16,-1 0-5-16,0 0 0 0,0 0 2 0,0 0-6 15,0 0 6-15,0 2-2 0,-1-2-3 0,1 0 8 16,2 0-5-16,-1 0 2 0,3-2 0 0,1 2 0 16,-1-5-1-16,2 3 1 0,0 0-2 0,-1-1 4 15,2 1-4-15,-2 0 0 0,0 2-1 0,-1 0 2 16,-3 0-1-16,1 0-1 0,2 0 0 15,-1-3 0-15,-2 3 0 0,1-2 0 0,3 2 5 16,-4-2-7-16,2-1 5 0,-2 3-2 0,3-2 0 16,1 0 2-16,-3 2 0 0,5-5 4 0,-5 3-5 15,4-1 2-15,-3 1 0 0,0 0-5 16,0 2-1-16,1-3 3 0,-1 3-2 0,-3 0 5 16,2-2-2-16,0 2 4 0,-1 0-5 0,0 0-2 15,-3 0 4-15,2 0-6 0,-1 0 4 0,1 0 1 16,3 0 1-16,-1 0 0 0,-1-2 1 15,1 2-3-15,1-3 1 0,2 3 0 0,-1-2 1 16,-1 2 1-16,3-2-5 0,-4-1 8 0,4 3-8 16,-2-2 1-16,-3 2 0 0,5-2 0 0,-5 2 2 15,2 0-1-15,-3 0 5 0,1-3-5 16,2 3 1-16,0 0 4 0,0 0-4 0,-2-2-3 16,2 2 5-16,2 0-4 0,-3-2 4 15,2 2 1-15,0 0-1 0,-2 0-1 0,-1 0-2 16,-1 0 1-16,1 0 0 0,-1 0 1 0,0 0-2 0,0 0 2 15,0 0 0-15,0 0-1 0,2 0-1 16,0 0 2-16,0 0-2 0,0 0 5 0,-1 0 2 16,1 0-5-16,-1 0 1 0,-1 0 1 0,3 2-5 15,-3-2 8-15,0 0-5 0,1 0-3 0,-1 2 7 16,0-2-4-16,2 3 1 0,-2-3 0 16,1 2 0-16,0 0-2 0,0-2 2 0,-1 3 2 15,1-3 1-15,-2 0-1 0,0 2-1 0,-1-2-2 16,-1 0-3-16,2 2-3 0,-1-2 2 15,2 0 5-15,-1 3-1 0,0-3 0 0,0 0 2 16,1 0-3-16,0 0 3 0,2 0-4 0,-2 0 2 16,0 2-2-16,2-2 0 0,-2 0 3 0,0 0-1 15,1 0 0-15,-1 0 3 0,0 0-2 16,2 2 1-16,-1 1-4 0,1-3 0 0,2 2 0 16,-1 0 1-16,2 1-1 0,1-1 4 0,2-2 0 15,0 2 2-15,-1 1 2 0,3-3 2 0,-1 2 3 16,0 0 3-16,-1-2 3 0,-4 0 1 0,-1 0-20 15,1 0 0-15,-6 0 0 0,0 0 0 16,-1-4 0-16,-5 4 0 0,0-5 0 0,-2 3 0 16,0-1 0-16,-2 1 0 0,-2-3 0 0,-4 5-122 15,-3 0-168-15,1 0-646 0,2 0-876 0</inkml:trace>
  <inkml:trace contextRef="#ctx0" brushRef="#br0" timeOffset="204990.403">21885 11819 809 0,'0'0'243'0,"0"0"43"0,0 0-10 16,0 0-45-16,0 0-11 0,0 0-24 0,0 0-49 16,0 0-41-16,0 0-20 0,0 0 12 15,0 0 41-15,0 0 30 0,81 32-2 0,-28-4-28 16,13 2-41-16,5 5-31 0,4 1-23 0,5 1-17 16,2 3-10-16,0-2-8 0,-4 2-4 0,0-1-9 15,-3-3-9-15,-2 4-16 0,-3-5-19 16,-5-2-21-16,-1 2-46 0,-7-2-73 0,0-5-138 15,-17-6-373-15,-15-11-887 0</inkml:trace>
  <inkml:trace contextRef="#ctx0" brushRef="#br0" timeOffset="205557.077">23632 12431 1993 0,'0'0'99'16,"0"0"-22"-16,0 0 41 0,0 0 25 0,0 0 9 16,0 0-10-16,0 0-28 0,0 0-23 0,0 0-13 15,0 0-7-15,0 0-14 0,-135-55-8 16,103 60-6-16,-2 2-8 0,2-2-2 0,0 4-1 16,2-2-2-16,1 3 1 0,1 0-5 0,5 1-3 15,1 3 1-15,3 0-5 0,1 0-4 0,7 2 0 16,5 3-9-16,2-1 0 0,4 2 0 0,9 4 1 15,7-1 6-15,6 5 0 0,6 1 2 16,4 1 1-16,4 3-2 0,5-1 0 0,5 2 3 16,4 3 0-16,2-2 3 0,7-1 1 0,3-2 1 15,4 1-3-15,5-4-1 0,5-1-5 0,1 0-2 16,2-3-6-16,2-1 3 0,0-5 2 0,-2 2-4 16,0-2-1-16,-3 0-3 0,-1-3-3 15,-1-2 1-15,-5-3 4 0,-3-5-2 0,-2 1-1 16,-3-4 0-16,-3-3 2 0,-4 0-3 0,-3-7 1 15,-4 1-1-15,-3-6 3 0,-6-2 0 16,-4-2 3-16,-1 0-1 0,-5-5-3 0,-1 2 3 16,-3-5-4-16,-4 0 1 0,-3-1-3 0,-4-3 2 15,-2 2 0-15,-5 0 0 0,-5-2 0 16,-1-3-1-16,-2 4 1 0,-8-3-2 0,-1-2-1 16,-6-1 3-16,-2 7 0 0,-4-7 0 0,-2 3 5 15,-5 0-5-15,-4 3 1 0,-2-6-1 0,-5 5 0 16,-6 0 5-16,-3 4 1 0,-4 1 1 15,-8 0 6-15,-6 2-11 0,-7 4 2 0,-4 3-1 16,-4 3-4-16,-2 3 3 0,0 3-1 0,4 0 2 16,0 3 0-16,7 0-12 0,3 2-10 0,9 0-15 15,5-3-33-15,11 3-56 0,6 0-112 0,6 0-232 16,12 0-368-16,10 3-832 0</inkml:trace>
  <inkml:trace contextRef="#ctx0" brushRef="#br0" timeOffset="206226.768">23878 12539 1053 0,'0'0'521'16,"0"0"-384"-16,0 0 2 0,0 0 47 15,0 0 36-15,0 0 11 0,0 0-24 0,0 0-42 16,0 0-39-16,0 0-33 0,0 0-28 0,0 0-16 16,0 0-8-16,0 0 1 0,-27-80 4 0,7 89 2 15,-4 3 0-15,3 4-1 0,0 0-4 0,1 4-10 16,5-1-6-16,-1-1-10 0,7 1-9 16,5 0-5-16,-1-5-3 0,5 2-2 0,4-8-1 15,5 1 0-15,3-4 0 0,3-5-6 0,5 0-2 16,5-2-3-16,0-8-9 0,5 0-3 0,0-6-4 15,1-3-5-15,-1 0-1 0,1-2-1 0,-1 0-1 16,-2-1 2-16,-3 1 2 0,0-4 9 16,-2 6 7-16,-3-2 8 0,-3 2 10 0,-3 2 0 15,-4 1 5-15,-3 4 5 0,-3 3 7 0,-3 4 10 16,-1 1 2-16,-1 1 1 0,-8 3-6 0,-1 0-5 16,-3 7 2-16,-2 5 4 0,-2 2 8 15,0 5 4-15,-2 0-4 0,5 5-1 0,-2-1-15 16,5-2-1-16,5 2-5 0,1 2-3 0,5-2 2 15,0-2-6-15,2 2-1 0,6-2-2 16,3-1-4-16,4-2 3 0,-1-1-2 0,6-4-2 16,1-1 5-16,-1-3-5 0,7-4-1 0,-3 0 1 15,-1-3-5-15,1 0 2 0,-2-2 0 0,0 0 0 16,-2-4 3-16,-1-3 1 0,-1 0-1 16,-3-3 3-16,-1-1-4 0,-1-3 2 0,-3 0 1 15,-1 2 2-15,-5-1 0 0,-4-3 2 0,0 2 2 16,-3 0-3-16,-6 3 1 0,-2-1-1 0,-4 3 0 15,1-1 0-15,-5 6 1 0,-1-1 0 16,-1 5-1-16,-2 0 3 0,-2 5 1 0,2 4 6 16,0 0 4-16,1 5 10 0,4 0 5 0,-1 3-1 15,6-1 0-15,2 0-7 0,3-1-9 0,3-1-3 16,4 0-4-16,1 2-1 0,5-2-4 0,0 0-2 16,6 0-2-16,3 0-3 0,-1-3-7 15,5 0-17-15,-3 3-29 0,1-4-48 0,-2 1-69 16,-2-4-117-16,-1 0-267 0,-3-2-1121 0</inkml:trace>
  <inkml:trace contextRef="#ctx0" brushRef="#br0" timeOffset="206626.859">24710 12630 0 0,'0'0'337'0,"0"0"-60"0,0 0 85 16,0 0 57-16,0 0-3 0,0 0-126 0,0 0-91 15,0 0-51-15,0 0-21 0,0 0-9 0,0 0-8 16,0 0-4-16,0 0-4 0,0 0-8 0,-81-49-6 16,66 51-6-16,-1 3-10 0,2 0-7 0,3 4-12 15,2-2-12-15,1 0-11 0,4 2-9 16,0 3-5-16,4-4-2 0,0 4-3 0,6-1 2 15,3 3 2-15,2 2 1 0,1 1 1 0,3-1 4 16,1 0 1-16,-1 2 2 0,0-2 2 16,-2 3 1-16,-3-3 0 0,-1-2 3 0,-2 0-1 15,-5-3 6-15,-2-1 3 0,0-2 5 0,-8 3 1 16,-2-1-1-16,-2-1-16 0,-7-2-27 0,-2 0 0 16,0-2 0-16,-5-3 0 0,-1 0 0 15,-1-2 0-15,-1 0 0 0,3 0 0 0,0-4 0 16,4-3 0-16,2 0 0 0,1-3 0 0,7-1 0 15,1 2-118-15,2-4-90 0,7 3-140 16,1 3-432-16,1 0-964 0</inkml:trace>
  <inkml:trace contextRef="#ctx0" brushRef="#br0" timeOffset="206876.31">24845 12750 1243 0,'0'0'464'0,"0"0"-79"16,0 0-39-16,0 0-53 0,0 0-54 15,0 0-48-15,127-49-45 0,-118 42-31 0,-6 4-15 16,0-1-11-16,-3 1-15 0,0 1-11 0,-5 0-11 16,-5 0-15-16,-6 2-4 0,-1 2-2 15,-6 7-1-15,-2 3 3 0,-3 6 4 0,4 1 1 16,-4 5-2-16,1 4-16 0,3 3-20 0,3-1 0 16,5-3 0-16,3 0 0 0,9-3 0 0,4-1 0 15,1-4 0-15,11-2 0 0,6-3 0 16,6-2 0-16,6-3 0 0,4-4 0 0,3-3-55 15,4-2-151-15,-11 0-341 0,-10 0-1290 0</inkml:trace>
  <inkml:trace contextRef="#ctx0" brushRef="#br0" timeOffset="-193074.901">8344 13551 1087 0,'0'0'132'0,"0"0"-7"0,0 0-12 16,0 0-9-16,0 0 6 0,0 0 29 0,0 0 2 15,0 0-6-15,0 0-23 0,0 0-20 0,0 0-13 16,0 0-7-16,-14 8-4 0,11 4-5 0,1-1-5 15,-4 8-7-15,4-1-3 0,-2 3-6 16,-1 3-5-16,3-2-4 0,-1 1-5 0,-2 2-4 16,4 1-2-16,-1 1-6 0,-3 1-1 0,3 2-3 15,0-2 0-15,-4 1 1 0,3 1 0 16,-1 0 0-16,-3 1-2 0,0-5-3 0,4 5 1 16,-4-1-1-16,4 0-1 0,-3-6 1 0,2 7-4 15,0-3 1-15,-2-1-4 0,3-2 0 16,-2 3 0-16,3-3-2 0,0 1 2 0,0 0 1 15,-2-4-1-15,2 1 2 0,1-2-3 0,1-5-2 16,0 3 1-16,0-1 0 0,1 0 1 0,2 3 0 16,1 2-1-16,-1 0 1 0,-2 0 1 0,1 0-1 15,1 2 1-15,-2-2-2 0,0 3 2 0,0-3-1 16,-1 4-1-16,1 1 2 0,-1-3-2 0,0 3 1 16,0 1 4-16,0 2 0 0,0 4 4 15,-1-2 0-15,-2 4 0 0,-3 5 3 0,2 4 4 16,-4 0 5-16,-1 3 3 0,0-4 0 0,-2 0 0 15,1-7 3-15,0-1-1 0,2-4 0 16,1-8-4-16,2-7-8 0,2-4-5 0,1-7-13 16,2-7-17-16,1 0-11 0,4 0-23 0,7-10-26 15,5-7-59-15,3-11-158 0,-3 5-362 0,-4 6-903 0</inkml:trace>
  <inkml:trace contextRef="#ctx0" brushRef="#br0" timeOffset="-191785.931">8371 13544 2144 0,'0'0'96'16,"0"0"-47"-16,0 0-25 0,0 0-7 0,0 0 3 15,0 0 20-15,0 0 17 0,0 0 17 0,0 0 6 16,0 0-4-16,0 0-6 0,0 0-11 16,0 0-9-16,107-61-5 0,-85 61-6 0,2-2-8 15,4 2-7-15,0 0-6 0,1 0-2 0,-3 0 1 16,3 0 2-16,1 2 0 0,0 1-1 0,0 1-3 15,0-4-2-15,0 5 0 0,0-5 0 16,1 5-4-16,0-5 1 0,-1 0-1 0,0 0-4 16,0 0 3-16,1-5-2 0,1 0-1 0,-1 3-1 15,1-3-1-15,2 1 4 0,-3-1-2 16,-1 3 0-16,-3-3-1 0,1 3-3 0,-1-1 0 16,-2 1 0-16,1 0 0 0,-2-3 1 0,2 5 1 15,-1-2 1-15,-1 2-2 0,1 0 0 0,-3 0-2 16,-1 0 0-16,1 0 2 0,3 2-2 0,-3-2 2 15,0 2-2-15,2 1-3 0,1-3 4 0,-3 0-1 16,2 0 1-16,1 0 1 0,-1 0 0 16,1-3 0-16,-1 1-2 0,3 0 4 0,-3-1-3 15,3 3-1-15,-2 0 2 0,0 0 1 0,-1 0-1 16,4 0-1-16,-4 3 0 0,4 1 0 0,0 1-1 16,0 0 2-16,-1-3 0 0,3 3-1 15,1-3 2-15,-1 0 0 0,1 1-2 0,-1-3 0 16,3 0 0-16,0 0 3 0,0 0-1 0,0 0 0 15,-1-5 1-15,1 3 0 0,0-3 1 16,-2 0 1-16,1 1-1 0,0-1 0 0,-2 0-1 16,-1 1 0-16,-2 3 0 0,0-4-1 0,-4 3-2 15,1 2 5-15,0-3-6 0,-1 3 0 0,0 0 1 16,1 0-3-16,0 0 4 0,1 0-2 0,0 0 2 16,0-2 3-16,-2 0-7 0,4 2 5 15,-1 0-2-15,0-5-8 0,1 5 11 0,-1 0-1 16,4-2-1-16,-1 2 4 0,0 0-5 0,1 0 0 15,-1 0 0-15,3 2-3 0,0-2 2 0,0 5 2 16,1-5-2-16,-1 4 6 0,3 1-4 0,-3 0-2 16,0-4 2-16,0 3-2 0,1 1 2 15,1 0 1-15,0-1-1 0,2-1 4 0,-1 1-5 16,-2 1-1-16,3-3 3 0,-3 3-7 0,0 0 5 16,0-1 2-16,-1 1-1 0,0 0 6 15,1 2-5-15,-2 0 0 0,0-3 1 0,1 3-4 16,-2 0 4-16,-1 0 1 0,0-2-2 0,-3 2 0 15,-1 0-2-15,1-1 0 0,-1 1 0 0,3-3-1 16,-2 3 0-16,2 0 2 0,-1-2-4 16,1-1 4-16,-2 1-3 0,0-5 2 0,-1 2-1 15,0 1 0-15,-2-1 2 0,-2 0-2 0,0 1 0 16,-3-1 2-16,-2-2-2 0,2 2 1 0,-5 1 0 16,3 1 0-16,-5-1-1 0,1-1-1 15,0 3 1-15,0-3 2 0,0 3-2 0,-2 2-1 16,0-3 2-16,-1 1-2 0,-2 2 1 0,0-2-1 15,-4 0 1-15,0 0-1 0,1 0 4 0,-3 2 1 16,-1 0 2-16,1 2 1 0,-1 0 0 0,0 3 0 16,0-1-1-16,0 1-2 0,0 2 3 15,0 0 0-15,0-1 0 0,-1 5-1 0,0-1-2 16,-2 4 0-16,0-3-1 0,2 3 1 0,-1 1-2 16,1-1 2-16,-3 0-2 0,1 0-1 0,1 0 3 15,-3-2-2-15,0 0 2 0,3 0-1 16,-5 2 0-16,2 0 2 0,-1 0-1 0,-1-2 1 15,1 2-3-15,-1 3-2 0,3-1 0 0,-1 0-5 16,3-1 6-16,-1 6-1 0,-2 0 2 16,3 0 1-16,1 0-2 0,-2 1-2 0,2-1-1 15,0 0 1-15,-1-3 0 0,1 0 2 0,0 0 1 16,0 3-2-16,0-2 2 0,-1-2-2 0,-2 6-1 16,2-2 6-16,0 0-5 0,-5-1-1 15,5 1-1-15,-1-2-1 0,1 1 1 0,2 2 1 16,-2 2-2-16,2-1 3 0,0 5 0 0,0 1 2 15,2 3 1-15,0 6-1 0,1 0 2 16,1 4-3-16,1-2 6 0,-3 0 0 0,0-1 4 0,-2 0 5 16,0-4 2-16,0-2-3 0,0-5-1 15,0 0-8-15,-3-2 2 0,-1-11-7 0,-2 1-6 16,1-4-4-16,0-3-19 0,0-4-12 0,0-3-23 16,-3-4-35-16,2-1-45 0,-1 1-68 0,-3-5-150 15,0 0-354-15,3 0-869 0</inkml:trace>
  <inkml:trace contextRef="#ctx0" brushRef="#br0" timeOffset="-190604.519">8232 15362 852 0,'0'0'241'0,"0"0"-21"0,0 0-53 16,0 0-75-16,0 0-41 0,0 0 7 0,0 0 23 15,0 0 19-15,0 0 4 0,0 0-7 16,0 0-9-16,0 0-8 0,0 0-7 0,0 0-5 15,97-46-8-15,-77 50-6 0,5 3-8 0,-1-2-8 16,-1 0-5-16,5 2-2 0,1-3-6 0,0 1-2 16,1 0-1-16,0-1-3 0,2 1-1 15,0 2 2-15,0-2 2 0,-1-1-3 0,1 1 4 16,3-2-1-16,-2 2 3 0,-1 0-4 0,4-1-5 16,-1 1 0-16,-3-3-4 0,4 1 1 0,-3 1-2 15,-1 1 0-15,3 0 0 0,-2-1-1 0,-1 3 3 16,-2 0-1-16,0 0-4 0,-2 0-1 15,-4-2 1-15,-1-1-4 0,2 1 2 0,-3 0 1 16,0-3 4-16,0-2 0 0,1 2 1 0,-1-2 0 16,1 0-4-16,-1 0-1 0,-1 0-2 0,4-2-3 15,-2 0-3-15,-1-1 2 0,2 1 4 16,1 0-2-16,-2-1 0 0,3 1-1 0,-3 2-4 16,-2-2 3-16,0 2-1 0,0 0 1 0,1 0 0 15,-3 0-2-15,1 0 7 0,-1 2-2 0,2 0-3 16,-1 1 4-16,0-1-1 0,0 0-1 15,0-2 7-15,-1 0-3 0,1 0 3 0,0 0-4 16,1 0-1-16,1 0-1 0,-1 0-6 0,-1 0 4 16,1 0 0-16,0 0 1 0,-2 0-1 15,1 3-1-15,0 1-1 0,0-1 2 0,0 4 3 16,-1-3 3-16,0 2 3 0,1-1-1 0,0-1 4 16,1 1-3-16,0 0-3 0,1-5-2 0,0 2 0 15,4 0 2-15,-2 1-4 0,0-3 1 16,2 2-4-16,1 0-1 0,-2-2 2 0,4 5-1 0,-1-3-1 15,-1 3 0-15,1 0 0 0,-1-1 4 16,-3 3-8-16,4 3 2 0,-3-3 4 0,1 2-4 16,-1-4 6-16,2 2-2 0,-2-5 2 0,3 3-1 15,-1-3-3-15,1 0-1 0,0-2 4 0,1 0-4 16,0 0 6-16,3 0-1 0,-3 0-2 16,0-2 4-16,1 2-5 0,-2 0 0 0,-1 0 0 15,-1 2-3-15,0 0 9 0,0 1-1 0,1 0-4 16,-1 2 1-16,0 0-4 0,-1-1 2 15,1-1 0-15,-3 1 2 0,1-1 0 0,-1 1-1 16,-3-1-2-16,-2-1 3 0,0 0-6 0,2 0 3 16,-3-2 1-16,-1 3 2 0,1-1-3 0,-1-2 2 15,0 2 2-15,-1-2-3 0,1 3 1 16,-4-1-3-16,4 0 4 0,-4 1 0 0,2-1 1 16,-2 0-1-16,-1 1 0 0,1-1-4 0,-2 3 0 15,2-1 0-15,-1 1 1 0,0-3 0 0,0 3 3 16,3 0-1-16,-1-1 0 0,-2-1-4 0,1-1 4 15,1 0-3-15,0 3-1 0,0-3 3 0,0-2-3 16,1 0 4-16,1 0-1 0,-1 0-1 16,2 0 5-16,0 0-2 0,0 0-1 0,2 0 3 15,2 0-3-15,0 0 6 0,0 3 3 0,1-1 7 16,1-1 0-16,-1 4 8 0,3-3 3 0,-2 3 3 16,0-1 1-16,-1-1-4 0,2 1 2 15,1-1-5-15,-3-1-6 0,3 0-1 0,-4 1-4 16,-4-3-4-16,0 0 0 0,-1 0-5 0,-1 0-5 15,-4 0-8-15,-1 0-12 0,-1-3-25 16,1 1-71-16,-2 0-171 0,0-1-538 0,-4 1-904 0</inkml:trace>
  <inkml:trace contextRef="#ctx0" brushRef="#br0" timeOffset="-91747.056">8790 15454 426 0,'0'0'316'0,"0"0"-43"0,0 0 59 15,0 0 19-15,0 0-74 0,0 0-26 16,0 0-23-16,0 0-27 0,0 0-27 0,0 0-36 16,0 0-24-16,0 0-22 0,0 0-14 0,0 0-10 15,32-49-9-15,-35 52-8 0,-1-1-10 16,1 5-8-16,-4 0-7 0,-2 2-1 0,0 1 1 16,1 1 0-16,1 1-6 0,-4-1-2 0,0 3-5 15,-3 2-1-15,0 0-5 0,-3 2 5 0,1 3 2 16,-3 0-1-16,-2 3 6 0,-4 0-7 15,2 1 1-15,-4 1-5 0,3 4 5 0,-4-1 2 0,2 4 3 16,-2-3 1-16,-1 3 2 0,-1-4 1 16,2-1-7-16,2-3-2 0,0-1-4 0,5-2-1 15,0-4 2-15,2 3 1 0,5-5 3 0,-1-2-8 16,3-2-1-16,4-3-2 0,4-4-6 0,1 0 2 16,0-5-3-16,3 0 0 0,0 2-10 15,0-2 1-15,0 0-13 0,0 0-7 0,5 0-12 16,-1 0-14-16,5 0-21 0,3-5-41 0,3-2-67 15,1-2-131-15,-1 2-409 0,-6 0-923 0</inkml:trace>
  <inkml:trace contextRef="#ctx0" brushRef="#br0" timeOffset="3715.33">7281 16089 343 0,'0'0'111'0,"0"0"24"16,0 0 99-16,0 0 88 0,0 0 40 0,0 0-21 15,0 0-70-15,0 0-62 0,0 0-42 0,0 0-31 16,0 0-8-16,91-45-13 0,-91 42-4 16,0 1-7-16,0 0-15 0,0-1-15 0,-1 1-20 15,-6-3-20-15,2 3-2 0,-4-3-10 0,-3 1-4 16,-2 1 1-16,-1 1-10 0,-3 0 0 0,-3 2-3 16,-1 0 0-16,-3 0 3 0,1 0-3 15,-5 0 1-15,4 0-4 0,-3 0-1 0,-1 2 2 16,1 3 0-16,1-1 1 0,-2-1 5 0,0 4-5 15,0 0 1-15,-2 0-2 0,-2 2-6 0,0 3 4 16,-2 0-1-16,3 2 4 0,-3 3 3 16,1-1-2-16,3 0-1 0,1 0-2 0,4 1-5 15,0-1 4-15,5 1 0 0,-1 2 4 0,1 0-1 16,3 2-2-16,0 0-3 0,5-2 0 0,1 2-2 16,3 0 2-16,2 0 2 0,5 2 0 0,1-2-5 15,1-1 4-15,2 3 1 0,7 1-4 16,1-1 4-16,2 0-1 0,3-1 0 0,2 4 0 15,3-3 1-15,3-2 2 0,3 0-6 0,3-4 4 16,3 4 3-16,6-2-4 0,3-1 5 0,2 1 1 16,2 0-1-16,3-4-1 0,4-1-1 15,2 0 5-15,1-3-4 0,4-1 6 0,0 1 5 16,4-4 1-16,0-2 0 0,0 0 2 0,6-5-2 16,2 0-3-16,1 0 2 0,5 0 1 0,-2 0-3 15,2 0-5-15,-2 0 3 0,3 0-8 16,-2 2-1-16,3-2 3 0,-1 0-3 0,-2 0 1 15,4 0 0-15,2-5 5 0,-3-2-3 0,0 0 0 16,-5-4-1-16,-1 1-2 0,-4 1-4 0,-6-3 5 16,-1 3 1-16,-4-3-1 0,-5 2 1 0,-3-2 2 15,-2 3-1-15,-6-3-7 0,-4 1 2 0,-6 1 4 16,-3-1-2-16,-6-1 2 0,-2-2 3 16,-4 3-4-16,-3 0 0 0,-3 0 3 0,-2-1 2 15,-2-2-3-15,-3 0 1 0,-3-2 5 0,0-1-5 16,-1 1 0-16,0 3-1 0,-2-3 1 15,-1 0-4-15,-4-3 3 0,2 1-3 0,-2-1 1 16,-1 3-1-16,-2-2-4 0,0 0 2 0,-1-1 0 16,-1 1-3-16,-5-1 3 0,-1 3 2 0,-2 1-1 15,-4 1 1-15,-1-3-2 0,-3 3-3 16,-2-2 0-16,-1 2 0 0,-1 0 4 0,-1 0 4 16,0 4-3-16,1-4 1 0,-1 2-2 0,-1-2-2 15,0 3 0-15,2-3 1 0,-1 2-1 16,1-2 1-16,1 5-2 0,-3-3 0 0,3 2 1 15,-1 0-1-15,2 3 1 0,-1 0-2 0,-1 0 3 16,1 0 2-16,-4 3-2 0,3-3 0 16,-1 2 0-16,0 0-3 0,-1 1 1 0,3 2 2 0,0-5-1 15,1 2 3-15,3 0-3 0,-3-2 0 0,0 3 2 16,0-3-3-16,0 1 1 0,1 1 1 16,-1 1-5-16,0-1 7 0,0 0-3 0,0 3 2 15,-1 2 5-15,0 0-9 0,-1 0 2 16,-2 0-1-16,-3 0-5 0,-2 2 6 0,-4 3 1 15,-5 2 3-15,-4 0 1 0,-2 3-3 0,-6 0 0 16,-6 1 2-16,1 1-2 0,-5 2 4 0,-1-3 5 16,3 1-3-16,7-5 4 0,6 0-7 0,6-5-5 15,5-2 0-15,5 0 0 0,2 0 0 16,6-2 0-16,6-3-13 0,4 1-8 0,5-1-20 16,6 3-41-16,8 2-78 0,2 0-158 0,0 0-547 15,1 0-897-15</inkml:trace>
  <inkml:trace contextRef="#ctx0" brushRef="#br0" timeOffset="10738.122">7020 16295 540 0,'0'0'187'0,"0"0"73"0,0 0 49 15,0 0 24-15,0 0-15 0,0 0-64 0,0 0-70 16,0 0-48-16,0 0-38 0,0 0-20 0,0 0-16 16,0 0-15-16,-24-23-15 0,24 23-10 0,0 0-8 15,0 7 9-15,0 2 6 0,0 3 13 16,0 3 8-16,0 3-5 0,-1 1-1 0,0 2-5 15,0 0-2-15,-1 2 5 0,-1-1-3 0,2 4 2 16,-2-1 2-16,-2 3-6 0,0 1-4 16,-1 1-11-16,2 1-1 0,-3-3-10 0,1-2-2 15,1 0-1-15,-4-3-1 0,5 0-5 0,-2 1 6 16,3-2-8-16,-1-1-9 0,2-3-4 0,1 1-9 16,1-3-7-16,0-2-19 0,3-6-19 0,2 2-45 15,-2-6-79-15,3 1-110 0,-4-3-237 16,2-2-142-16,-1 0-804 0</inkml:trace>
  <inkml:trace contextRef="#ctx0" brushRef="#br0" timeOffset="11022.32">6895 16304 798 0,'0'0'265'0,"0"0"-285"0,0 0 116 16,0 0 125-16,0 0 71 0,0 0 12 0,132-9-49 16,-103 18-57-16,-1 2-38 0,-3 0-30 15,1 8-4-15,-6-5-5 0,-5 4-2 0,-4-1-9 16,-3-3-4-16,-1-2-6 0,-7 0-5 0,0 4-8 16,-10-2-20-16,-4 0-12 0,-2-2-16 0,-5 2-17 15,-5-3-8-15,1 1-7 0,-2-1-7 16,0-7-5-16,5 3-16 0,1-5-14 0,3-2-37 15,5 0-63-15,0 0-124 0,5-2-482 0,3 0-961 0</inkml:trace>
  <inkml:trace contextRef="#ctx0" brushRef="#br0" timeOffset="11588.288">7441 16405 816 0,'0'0'247'0,"0"0"29"0,0 0 61 16,0 0-17-16,0 0-61 0,0 0-72 0,0 0-60 16,0 0-25-16,0 0-17 0,0 0-11 0,0 0-14 15,0 0-7-15,0 0-5 0,13-65-8 0,-21 63-6 16,-2 2-1-16,-1 0-3 0,0 0-8 15,-2 0 7-15,-3 2-1 0,2 5 0 0,-4 0 6 16,0 5 5-16,4 2 2 0,-3 0 6 0,5 2 4 16,-1-1-1-16,2 1-3 0,1 5-8 0,1 0 0 15,2 0-11-15,4 0-4 0,1-1 0 0,2 3-3 16,0-2-5-16,2-2 1 0,5-3-2 16,1 0-10-16,2-5 1 0,3-2-4 0,1-4-6 15,-2-1-7-15,5-4-3 0,-2 0-11 0,3-4-10 16,1-6-10-16,-1-2-25 0,0-7-39 0,-2-4-45 15,2-3-44-15,-6-2-54 0,0-1-33 16,2 1-69-16,-8 0-81 0,2-2-12 0,-5 8 63 16,3-1 138-16,-6 4 204 0,0 3 204 0,0 4 138 15,0 3 85-15,-6 0 20 0,3 6-42 16,1 1-73-16,-3 0-58 0,3 2-58 0,1 0-45 16,-1 2-35-16,-3 3-17 0,3 4-14 0,1 0-6 15,-1 3-2-15,-1 4-10 0,0 0-2 0,2-2-3 16,0 3-7-16,1-5 0 0,0 2-8 15,0 5-9-15,0-5-6 0,0 0-9 0,0 0-3 16,0 0 0-16,0 2-9 0,0-3 1 0,0 3-1 16,0-4-11-16,2-1-4 0,4 1-11 15,-3-3-7-15,3-2-7 0,-2-2-15 0,2-3-12 16,-2 1-16-16,4-3-26 0,-5 0-19 0,4-3-43 16,-5-1-70-16,4-1-193 0,-4 0-160 0,0 3-835 0</inkml:trace>
  <inkml:trace contextRef="#ctx0" brushRef="#br0" timeOffset="11904.873">7578 16370 929 0,'0'0'426'0,"0"0"-2"0,0 0-38 16,0 0-75-16,0 0-99 0,0 0-71 15,0 0-43-15,0 0-16 0,0 0 3 0,0 0 10 16,0 0-3-16,0 0-12 0,0 0-8 0,0 0-2 16,18 104-12-16,-20-76 0 0,0 0-5 0,-3-2-8 15,4 2-6-15,-1 0-3 0,1-4-3 0,0-7-8 16,1-5 2-16,0-3 0 0,0-7 1 16,0 1-1-16,0-3 7 0,0-5-2 0,0-4-6 15,2-5-2-15,0-8-6 0,5-2-16 0,-3-4-2 16,2 0 0-16,-2 6 0 0,2-1-5 0,-2 5-5 15,4 1-17-15,-3 3-22 0,3 5-37 0,2-3-49 16,2 5-72-16,2 3-115 0,-3 1-296 16,-6 3-1081-16</inkml:trace>
  <inkml:trace contextRef="#ctx0" brushRef="#br0" timeOffset="12124.304">7877 16272 1431 0,'0'0'697'16,"0"0"-423"-16,0 0-5 0,0 0-3 0,0 0-59 15,0 0-56-15,0 0-45 0,0 0-33 16,0 0-16-16,0 0-9 0,0 0-10 0,0 0-9 16,0 0-2-16,0 0 0 0,3-47 8 0,-5 63 1 15,-3 3-3-15,3 4 1 0,-2-1-12 16,0 4-8-16,1-3-1 0,2 5-9 0,-1 0 3 16,-2-6-2-16,2 6-6 0,2-2 0 0,0-6-9 15,0 4-15-15,0-5-11 0,2 2-33 0,3 0-35 16,-2-2-59-16,3-5-106 0,-2 2-212 0,-1-8-316 15,1-1-820-15</inkml:trace>
  <inkml:trace contextRef="#ctx0" brushRef="#br0" timeOffset="12377.982">7667 16563 1786 0,'0'0'469'0,"0"0"-237"16,0 0 1-16,0 0 21 0,0 0-57 0,0 0-54 16,0 0-45-16,0 0-32 0,0 0-4 0,0 0-11 15,0 0-3-15,0 0-4 0,0 0-8 0,0 0-8 16,120-75-1-16,-97 75-20 0,2 0-1 16,-2 0 2-16,0 0-8 0,-1 2 4 0,-1 1-9 15,3-1-6-15,-3 0-13 0,-1-2-19 0,-1 0-23 16,-2 0-52-16,0 0-97 0,-2-2-179 0,-3-3-409 15,-7 3-852-15</inkml:trace>
  <inkml:trace contextRef="#ctx0" brushRef="#br0" timeOffset="12547.336">8215 16122 3106 0,'0'0'375'0,"0"0"-215"0,0 0-12 16,0 0-7-16,0 0-48 0,0 0-31 0,0 0-52 15,0 0-10-15,0 0 0 0,0 0 0 0,0 0 0 16,0 0 0-16,0 0 0 0,0 0 0 16,-42 124-35-16,43-98-43 0,1-3-72 0,5-1-130 15,-4-3-463-15,-1-10-1034 0</inkml:trace>
  <inkml:trace contextRef="#ctx0" brushRef="#br0" timeOffset="12689.992">8096 16343 3200 0,'0'0'189'15,"0"0"-29"-15,0 0-3 0,0 0-25 16,0 0-49-16,0 0-36 0,0 0-24 0,0 0-19 16,0 0-4-16,0 0-5 0,0 0-14 0,-95 124-12 15,104-105-25-15,2-3-49 0,3 0-78 0,5-1-155 16,-8-5-509-16,-2-1-874 0</inkml:trace>
  <inkml:trace contextRef="#ctx0" brushRef="#br0" timeOffset="13023.665">8293 16476 1423 0,'0'0'968'16,"0"0"-670"-16,0 0-4 0,0 0-9 15,0 0-67-15,0 0-65 0,0 0-29 0,0 0-23 16,0 0-20-16,0 0-14 0,0 0-15 0,0 0-21 16,0 0-31-16,0 0 0 0,-53-49 0 15,42 59 0-15,5-1 0 0,0-2 0 0,5 0 0 16,1-2 0-16,1-1-7 0,7 1-22 0,2-5 4 15,2 0 1-15,-1-5 10 0,4-2 7 16,-4 0 6-16,-2-2 10 0,-4 4 4 0,2 1 5 16,-5 1 11-16,-2 3 3 0,0 0-26 0,0 0-6 15,-2 5 0-15,-6 7 0 0,-1-1 0 0,0 8 0 16,-2-1 0-16,2 1 0 0,3 3 0 0,0-1 0 16,6 0 0-16,0-2 0 0,1-3 0 0,7-4 0 15,2-1 0-15,7-4 0 0,-2-3-24 16,4-4-107-16,2-4-33 0,0-5-37 0,0-5-71 15,0 0-85-15,-3-5-176 0,-1 1-182 0,-6 4 81 16,-6 4-430-16</inkml:trace>
  <inkml:trace contextRef="#ctx0" brushRef="#br0" timeOffset="13190.223">8612 16269 1567 0,'0'0'701'0,"0"0"-204"0,0 0-125 15,0 0-87-15,0 0-76 0,0 0-54 16,0 0-36-16,0 0-32 0,0 0-15 0,0 0-41 15,0 0-31-15,0 0 0 0,0 0 0 0,0 0 0 16,-13 146 0-16,13-120 0 0,5 7 0 16,6-5 0-16,5-3 0 0,-1 0 0 0,4-4 0 15,5 0 0-15,-2-5 0 0,1-2-77 0,-1-5-155 16,-3-2-372-16,-9-4-1225 0</inkml:trace>
  <inkml:trace contextRef="#ctx0" brushRef="#br0" timeOffset="15693.253">6275 16660 499 0,'0'0'197'0,"0"0"-139"0,0 0 60 0,0 0 140 15,0 0 69-15,0 0-1 0,0 0-67 16,0 0-89-16,0 0-54 0,0 0-15 0,0 0 2 16,0 0 10-16,26 2 6 0,-26-2 0 0,0 0-6 15,0 0-13-15,0 3-13 0,0-3-8 0,-4 0-12 16,1 2-15-16,-6 0-14 0,-1 1-16 0,-3 1-2 16,-4 1 3-16,-5 2-5 0,-7 2 4 15,-3 0-6-15,-9 5 5 0,-8 0 8 0,-4 5 0 16,-6-2 9-16,-7 11-1 0,0-2-3 0,-3 2 9 15,5-1-4-15,0 0 1 0,6-1-8 0,1-5-6 16,5 0-14-16,6-4 6 0,4 0-13 16,5-6 1-16,6-1 1 0,6-3-30 0,8-5-6 15,7 0-42-15,6-2-95 0,4 0-137 0,6 0-445 16,-2-2-1002-16</inkml:trace>
  <inkml:trace contextRef="#ctx0" brushRef="#br0" timeOffset="16743.157">4100 17109 1793 0,'0'0'95'0,"0"0"22"0,0 0 52 0,0 0 28 0,0 0-11 16,0 0-24-16,0 0-43 0,0 0-37 0,0 0-24 15,0 0-19-15,0 0-4 0,0 0 4 16,-131-22 0-16,103 19 7 0,1 3-1 0,-2 0-12 16,-1 0 1-16,-1 3-5 0,-2-3-2 0,-2 4 0 15,-1 3-1-15,-3 1-5 0,-4 4-3 16,-3 0-14-16,-1 2 3 0,0 4-6 0,-4 1-1 15,-1-1 7-15,1 2-1 0,-3 6-3 0,0 2 3 16,0 2 1-16,0 1 0 0,0 2-6 0,3 2-6 16,4 0 5-16,0 1-5 0,2-4 0 15,4 3 1-15,4-3 4 0,3 2-5 0,4-3 8 16,5 1-3-16,6-3-7 0,5-3 1 0,5-5 4 16,5-3 12-16,4-1-2 0,0-2-5 0,5 3 16 15,5 3-12-15,5-2-23 0,4 2 27 16,8 0-31-16,4-4 9 0,8 4 17 0,4-5-4 15,6 1 0-15,6-3-14 0,3 0 15 0,6 0-2 16,3-5-10-16,5 1 22 0,0-3 11 0,7 0-18 16,0 0 29-16,4-4-21 0,1 1-2 0,1-1-11 15,4-3 0-15,0 0 19 0,-1 0-19 16,-1 0 13-16,-2-3 6 0,-1-1-15 0,-2-3-13 16,-2-3 12-16,-5-1-19 0,-3 0 13 0,-1-3-2 15,-7 0 21-15,-3 3-14 0,-3-8-15 0,-7 5 30 16,-2-2-25-16,-7 0 12 0,-5 0 9 15,-2 3 8-15,1-11-11 0,0 1-7 0,1 0-4 16,-5-4-15-16,-8 4 9 0,-2 0 16 0,-5-1 0 16,1 3-6-16,-5-3-4 0,2 1 4 15,-3-1 2-15,-5 1-1 0,-1 2 8 0,-1 1-2 16,-5 2 4-16,0 2 9 0,-1-5-3 0,-8 2-7 16,-1-4 1-16,-2 3-13 0,-3-3 6 0,1-3-5 15,-3 1 0-15,2-1 6 0,-4-1 0 0,1 2-7 16,-1-3 1-16,-2 5-1 0,-3 0 2 15,1 0-2-15,-3 0-4 0,-3 0 9 0,-5 2-8 16,-2 1 3-16,-8-1 6 0,-3 5 4 0,-7 2 1 16,-4 5 11-16,-7 2-4 0,-6 2 3 0,-2 5 0 15,-2 0-3-15,2 5-7 0,1 2 1 16,3-1-8-16,4 6-4 0,3 0-2 0,3 2-5 16,2 0-8-16,5 3-10 0,8-1-15 0,6 3-26 15,10 2-43-15,8 0-68 0,10-3-160 0,6-7-553 16,4-2-841-16</inkml:trace>
  <inkml:trace contextRef="#ctx0" brushRef="#br0" timeOffset="17190.236">7433 16974 2759 0,'0'0'126'16,"0"0"4"-16,0 0-2 0,0 0 29 15,0 0-1-15,0 0-10 0,0 0-27 0,0 0-30 16,0 0-34-16,-135 142-30 0,109-110-7 0,2 3-10 16,-4 1-7-16,-3 4 2 0,1-1-19 0,-1 2-8 15,1-1-35-15,3 1-55 0,4-7-118 16,4-6-356-16,9-12-1175 0</inkml:trace>
  <inkml:trace contextRef="#ctx0" brushRef="#br0" timeOffset="17763.124">6936 17348 2632 0,'0'0'75'16,"0"0"-18"-16,0 0 3 0,0 0 28 0,0 0 24 15,-126-36 13-15,92 36-14 0,1 3-26 0,-3 4-29 16,-2 4-23-16,-6 0-5 0,-1 10-7 15,-5 0-3-15,-2 4-5 0,-1 3-2 0,-5 1 2 16,-2 1-4-16,1 5-3 0,2 1-6 0,-2 1-3 16,1 5 3-16,11-6-3 0,6-3 0 0,7-3 21 15,7-2-2-15,1 1-11 0,-4 6-3 0,4 2-22 16,0 4 7-16,1 1-7 0,5-3 8 16,6 4 22-16,5-1-30 0,8-2 17 0,1-4-6 15,11-1 0-15,9-3-4 0,8-3 13 0,4 1 4 16,9-2-14-16,0-4 6 0,1-6 13 15,-4-3 23-15,0-1-21 0,2-2 15 0,5 0-9 16,4 2-22-16,4-3-7 0,6 3 16 0,2-5-27 16,7 1 11-16,-1-3 30 0,9-1-5 0,0-2 4 15,26-4-9-15,19 0-14 0,19-2-10 0,10-11-5 16,-14-3-2-16,-15-7 35 0,-17-5-27 0,-17 0 28 16,-17 1 7-16,-15-1-21 0,-8 2 13 15,-5-1 13-15,-8 0-6 0,-2-3-9 0,-4-1 16 16,-3 1-11-16,-5-1 0 0,-4-2-2 0,0 1 7 15,-5-2-12-15,-1-8 8 0,-6-9-1 16,0-1-7-16,-4-4 3 0,-4 6-13 0,-5 6 20 16,-4 6-6-16,-4 5 14 0,-5-2 1 0,-2 5-2 15,-7 0 7-15,-5 0-9 0,-4 2 7 16,-4-2-4-16,-7 1-2 0,-7 1 6 0,-5 3-4 16,-7 1-13-16,-2 1 6 0,-9 8-8 0,0-1-11 15,-3 4 5-15,-1 5 0 0,4 0-11 0,3 7 5 16,2 0-7-16,8 5-9 0,5 2-17 15,9 4-16-15,11-1-37 0,9 6-77 0,11-3-127 16,12-2-406-16,8-1-1064 0</inkml:trace>
  <inkml:trace contextRef="#ctx0" brushRef="#br0" timeOffset="18111.434">8777 16948 2728 0,'0'0'86'0,"0"0"-19"0,0 0-7 16,0 0 26-16,0 0 23 0,0 0 22 0,0 0-7 16,0 0-15-16,0 0-11 0,0 0 3 15,0 0-2-15,0 0-17 0,0 0-32 0,59 157-15 16,-33-111-14-16,0 0-15 0,4-1-3 0,1 2-8 16,-1-2-5-16,2 7-9 0,2-4-17 0,-1-2-6 15,-1-4-37-15,4-2-69 0,-3 0-131 16,-10-15-560-16,-5-6-919 0</inkml:trace>
  <inkml:trace contextRef="#ctx0" brushRef="#br0" timeOffset="18862.451">10003 17482 2316 0,'0'0'205'0,"0"0"-23"16,0 0-7-16,0 0-18 0,0 0-37 0,0 0-3 16,-132-80-19-16,93 73-21 0,-2 4-13 0,-4 3-9 15,-4 3-6-15,-3 6-20 0,1 0-1 0,-5 5-7 16,3 3-1-16,-1 2-5 0,-2 5-2 0,5-1-7 16,-2 3-3-16,1-1 0 0,2 4 2 15,1 1-12-15,3 1-1 0,2 2 13 0,8 0-10 16,7-3 20-16,5-2-16 0,9-6 13 0,3-3 12 15,3 4-35-15,1 3 7 0,4 1 2 16,2 0-35-16,2 6 43 0,6-1-1 0,6 1-14 0,8-2 4 16,8 2 3-16,4-3 3 0,8-1-6 15,9 1-1-15,2-2 8 0,7-2-2 0,4 1-12 16,2-4 17-16,7 2-17 0,1-6 18 0,5 2-9 16,-1-2 14-16,-6-7 4 0,-1 2-14 15,-13-7 25-15,-2-2-26 0,16 2 6 0,16-2 1 16,16-1-29-16,18-1 45 0,1-1-35 0,1-2 9 15,0 0 17-15,-7-2-23 0,-3-5 6 0,-8 0 0 16,-2-5-8-16,-1 3 22 0,-3-5-7 16,-3 1-12-16,-2-6 30 0,-3 3-27 0,-5 0 12 15,-5-5 8-15,-5 5-11 0,-5-2 4 0,-5-3-8 16,-4-2-9-16,-3 2 25 0,-5-2-9 0,-8-1 7 16,-3 0 17-16,-6-2-18 0,-5 1-5 15,-6-1 0-15,-6 0-28 0,-4 0 26 0,-4 0-18 16,-9-4 17-16,-2-4 19 0,-7-5-34 0,-8 2 9 15,-4 5 1-15,-2 7-7 0,-1 2 6 16,-3-1-1-16,0 3 5 0,-3 2 7 0,1 0-6 0,-3-2 5 16,0 5-5-16,0-1-4 0,-1 4-2 0,-1-1 2 15,-2 1 2-15,-1-1-2 0,-2 5 3 16,0-3 0-16,-2 3 0 0,0-5-6 0,-2 4 0 16,2-4 7-16,-1 3-9 0,0-1 9 0,3 4-6 15,-1-1 3-15,1 2-2 0,-3-3 1 16,4 1 0-16,-2 2 4 0,-1-2-7 0,1 0 10 15,-3-1 1-15,0 1-7 0,-1 0 1 0,-3-1-5 16,-4 6 7-16,2-3-4 0,-5 3-1 16,0-3 2-16,-1 3 3 0,-3-3-6 0,0 4 13 15,-3 1-2-15,-2 0-5 0,-3 2 6 0,-4 2 1 16,-3 5-4-16,-3 2-1 0,-1-1 6 0,-2 6-8 16,-1 3 1-16,1-3-8 0,0 2-6 0,-3 0-18 15,5-2-23-15,-4 2-53 0,7 2-125 16,16-4-438-16,21-5-1126 0</inkml:trace>
  <inkml:trace contextRef="#ctx0" brushRef="#br0" timeOffset="21184.355">3348 17406 81 0,'0'0'235'0,"0"0"115"15,0 0 73-15,0 0 29 0,0 0-103 0,0 0-97 16,0 0-45-16,0 0-29 0,0 0-19 0,0 0-34 15,0 0-33-15,0 0-27 0,23-44-31 16,-29 47-6-16,-2 4-6 0,-1 0-4 0,-2 4 3 16,0 1 1-16,1-3 1 0,-2 3 6 0,2 2 3 15,0-3 8-15,1 7 4 0,0 0-2 0,5 1 4 16,0 2-4-16,2 0 0 0,1 3-1 0,1 2-2 16,1-1 6-16,5 3 3 0,-2-2-2 0,4-4 4 15,-3-1-1-15,1-5-3 0,-4 0 4 16,-2-4-6-16,0-3-1 0,0-2 17 0,0-2-27 15,-2 0 2-15,-5-1-22 0,2 2-13 0,-4-1 0 16,-1-1 0-16,-2 1 0 0,-2-3 0 16,0 1 0-16,-4-3-6 0,4 0-39 0,-1 0-65 15,1-5-41-15,4-2-97 0,2-5-180 0,4 7-494 16,1 0-786-16</inkml:trace>
  <inkml:trace contextRef="#ctx0" brushRef="#br0" timeOffset="21601.902">3538 17517 0 0,'0'0'95'0,"0"0"116"0,0 0 123 0,0 0 72 15,0 0 1-15,0 0-118 0,0 0-99 0,0 0-43 16,0 0-7-16,0 0 4 0,0 0-10 0,0 0-14 16,0 0-14-16,-1-30-4 0,-1 30-2 15,1 0-20-15,1-3 0 0,0 3-19 0,0 0-16 16,0 0-11-16,0 0-6 0,0 0-14 0,0 0 4 16,0 0 3-16,0 0 2 0,0 0-1 15,0 0-3-15,0 0-1 0,0 0-4 0,0 0-4 16,0 0 2-16,0 3 2 0,-3-1-4 0,2 5 3 15,-5 2-1-15,2 5-1 0,-3 3 5 16,1 1-2-16,-2 0 0 0,-2 5 3 0,1-2-5 16,-1 4 3-16,1-1-4 0,1 0-2 0,1-1 1 15,0 3-8-15,-1-8-1 0,4-4 1 0,-1-4 8 16,2-1-8-16,0-3-20 0,0 1-12 16,-1 0-31-16,4-3-33 0,-1 1-40 0,1-3-63 15,0-2-127-15,7-9-188 0,-3 2-234 0,3 0-757 0</inkml:trace>
  <inkml:trace contextRef="#ctx0" brushRef="#br0" timeOffset="21831.796">3542 17446 728 0,'0'0'211'0,"0"0"48"0,0 0 68 0,0 0 27 16,0 0-71-16,0 0-121 0,0 0-65 0,0 0-19 16,0 0 8-16,0 0 19 0,0 0 10 0,0 0-4 15,0 0-14-15,0 0-7 0,19 99-9 16,-19-65 1-16,0 3-3 0,-1 2 2 0,0-3-6 15,0-5-11-15,1-6 2 0,0-6 16 0,0-5-29 16,0-5-2-16,0-1-3 0,3 1-10 16,4-6 14-16,2-3-18 0,4-12 10 0,2-5-37 15,2-14 9-15,3-3 3 0,4-4-22 0,0 2-6 16,1 1-11-16,-1 3-39 0,0 3-62 16,-1 3-85-16,-4 8-226 0,-7 4-1300 0</inkml:trace>
  <inkml:trace contextRef="#ctx0" brushRef="#br0" timeOffset="22182.499">3877 17441 1293 0,'0'0'122'0,"0"0"42"16,0 0 91-16,0 0 23 0,0 0-63 0,0 0-68 15,0 0-2-15,0 0 11 0,0 0 7 16,0 0-13-16,0 0-24 0,0 0-9 0,0 133-20 15,-9-105-15-15,0 2-23 0,3-2-23 0,0-1-2 16,-1-2-8-16,4-4-18 0,1-2 3 0,0-3-15 16,2-4 0-16,0-3 2 0,5-6-11 15,4-3-11-15,1 0-9 0,6-8-15 0,0-8-3 16,4-5-9-16,1-4-12 0,0-1-1 0,2-1-2 16,-3-3 11-16,-4 2 21 0,0 3 27 0,-4 1 25 15,-4 11 32-15,-2 0 25 0,-2 8 25 16,-4 0 16-16,0 5-1 0,0 0-15 0,-3 5-17 15,-4 9-18-15,-2 2-18 0,-1 4-4 0,-2 5-4 16,2 1-11-16,2 2-3 0,2-1-17 0,4-6-5 16,2 2-10-16,0-5-28 0,1-4-22 15,8 0-66-15,1-7-104 0,3-4-187 0,-3-3-481 0,-2 0-774 16</inkml:trace>
  <inkml:trace contextRef="#ctx0" brushRef="#br0" timeOffset="22586.86">4177 17536 1499 0,'0'0'375'16,"0"0"-98"-16,0 0 4 0,0 0-38 0,0 0-96 16,0 0-56-16,0 0-17 0,0 0 3 15,0 0 16-15,0 0-6 0,0 0-12 0,0 0-1 16,0 0-15-16,0 0-7 0,6 133-12 0,-11-111-12 16,-1-1-9-16,3-4-19 0,0-4 1 0,1-1 2 15,1-5-10-15,1-2 5 0,0-3-4 0,3-2-4 16,3 0 3-16,4-9-1 0,2-3 10 15,4-6-11-15,1-3 7 0,1 0 4 0,1-1-7 16,0 3 8-16,-1-2 4 0,-4 9-1 0,-3 1 3 16,0 1 10-16,-4 6-3 0,-4 2 0 15,0 2 1-15,-3 6 18 0,0 8 2 0,-6 5 7 0,-3 7-3 16,-4 0-17-16,1 5-9 0,2-8-4 16,1 2-2-16,6-6-16 0,3-5 5 0,0-6-4 15,5-3-6-15,6-5 1 0,1-5 5 0,7-10 4 16,2-11 1-16,4-4 8 0,1 0 2 0,3-1-11 15,-4-2 6-15,-1 7 11 0,-2 3 2 16,-5 9 16-16,-4 6 8 0,-2 3 3 0,-4 5-5 16,-4 3 3-16,-2 5-4 0,-1 6-35 0,0 7-3 15,0 2 0-15,-2 7 0 0,-1-3 0 16,3-1 0-16,0-3 0 0,6-2 0 0,4-3-49 16,6-4-99-16,-1-1-168 0,-1-6-703 0,-5-2-793 0</inkml:trace>
  <inkml:trace contextRef="#ctx0" brushRef="#br0" timeOffset="23183.278">6335 17677 2206 0,'0'0'139'0,"0"0"-23"0,0 0 31 0,0 0 24 0,0 0-11 16,0 0-40-16,0 0-37 0,0 0-21 16,0 0 1-16,0 0 2 0,-126 26-9 0,111-12 9 15,4 5-5-15,1-6-5 0,5 4-7 0,1-3 8 16,3-2 4-16,0 7 6 0,1 0-15 16,0 4 12-16,0 5-28 0,1-3 0 0,4 5 25 15,0 0-22-15,1-2-23 0,-1-2-15 0,0 0 0 16,0-3 0-16,-4 0 0 0,0-2 0 0,-1-2 0 15,0-6 0-15,-4 1 0 0,-5-3 0 16,-5-4 0-16,-2 0 0 0,-3 0 0 0,-1-4 0 16,-2-3 0-16,-1 0 0 0,-2-3-118 0,3-6-204 15,4 2-665-15,7 2-814 0</inkml:trace>
  <inkml:trace contextRef="#ctx0" brushRef="#br0" timeOffset="23468.956">6214 17933 2459 0,'0'0'135'0,"0"0"10"16,0 0 10-16,0 0 9 0,0 0-27 0,0 0-46 16,0 0-22-16,0 0-36 0,0 0-16 0,0 0-10 15,122 65-10-15,-101-65 12 0,1-7 10 0,3-2-1 16,-2-3 3-16,-2-4-14 0,0-2-7 16,-1-1-4-16,-3 1 4 0,-3 0 5 0,-4-5 27 15,-2 2-13-15,-8-3 22 0,-1 6-8 0,-12 7-12 16,-3 2 8-16,-4 7 5 0,-2 2 9 0,1 0 7 15,2 7 1-15,0 2 9 0,4-1-17 16,-1 6 16-16,-4 5-18 0,2-1-15 0,1 3 3 16,1 2-29-16,-1 2 0 0,4 0 0 0,3 1 0 15,4 0 0-15,2-1 0 0,4-3 0 0,0 2 0 16,7-4 0-16,2 1-19 0,3-4-41 16,1-2-51-16,5-4-73 0,2-1-95 0,1-3-250 15,-6-3-496-15,-3-4-647 0</inkml:trace>
  <inkml:trace contextRef="#ctx0" brushRef="#br0" timeOffset="24251.367">6632 17855 2255 0,'0'0'286'0,"0"0"-101"0,0 0 30 16,0 0-9-16,0 0-48 0,0 0-48 0,0 0-34 16,0 0-34-16,0 0-22 0,0 0 12 15,0 0-23-15,0 0-7 0,0 0 6 0,-13-37 19 16,13 42-21-16,0 2 22 0,0 0-9 0,0 2-19 15,0 0 5-15,0 5 12 0,0 0 16 0,0 2-21 16,0-3 15-16,-5 8-5 0,2-2-20 16,0-1-8-16,-4 1 20 0,4 0-29 0,-3 0 10 15,3 0 30-15,-1 0-15 0,0-3-15 0,3-2-8 16,0 2 3-16,0-4-8 0,1-3 15 0,0-1-2 16,0-3-19-16,2-1 10 0,0-4 13 15,4 0-5-15,-3 0 34 0,4 0-41 0,-3-9 14 16,5 1 9-16,-2-1-12 0,0-5 13 0,1-3-1 15,2 1-14-15,-1-2 0 0,1-3-3 0,2-1 7 16,0-4 17-16,2 3-20 0,-2-1 18 16,-1-1-9-16,1 5-4 0,0-1 7 0,-4 3 1 15,0 4 8-15,-1 4 19 0,-4 3-14 0,-2 0-5 16,0 7-8-16,-1 0-10 0,0 5-4 0,-2 4 17 16,-3 3-5-16,0 4-8 0,-1 3 10 0,1 2-6 15,2-1-7-15,-2 3 1 0,5 0-6 16,0-2 16-16,0-2-11 0,5 0 9 0,0-2-8 15,4-1-6-15,1-4-7 0,1-1-8 0,3-6 23 16,0-3 6-16,0-2-5 0,3 0 1 16,1-7 5-16,-3-4-13 0,4-1 10 0,-3-4 17 15,-1-1-23-15,1 0 8 0,-2 1-17 0,-4-3 4 16,1 3 14-16,-5-1-11 0,-3 4 40 0,-2 1-35 16,-1 1 8-16,-3 4 3 0,-6 3-34 15,-2 4 26-15,-2 0 8 0,-3 4-9 0,3 5 17 16,-4 0 5-16,2 7 5 0,1 0-13 0,3 1 5 15,1-1-19-15,2 0-3 0,5 3 0 16,2-4 0-16,1-1 0 0,1-2 0 0,8-1-5 16,2-1 10-16,0-1-8 0,7-5-40 0,-3-1 8 15,5-3-21-15,3-3-33 0,0-6 19 0,1-2 18 16,2-6-8-16,-1-1 26 0,2-2 7 0,-3-1 10 16,1-2-12-16,-2 2 38 0,-2 0 19 0,-6 2-21 15,0 4 34-15,-6 1 2 0,-6 0-6 16,-3 7-7-16,0 3 2 0,-2 1-11 0,-7 3 0 15,-2 0-5-15,2 5 24 0,0 2-18 0,0 5-24 16,2-1 37-16,-1 3-19 0,1 4 2 0,3 0 19 16,-3 3 9-16,5 0-28 0,0 2-18 15,-2-1 0-15,3 2 0 0,0-3 0 0,1-1 0 16,-1-1 0-16,1 0 0 0,-2-9 0 0,1 4 0 16,-4-7 0-16,4 0 0 0,-1-2 0 15,-2-3 0-15,-1-2 0 0,3 0-27 0,-3 0-109 16,3-9-83-16,1-3-223 0,0 3-564 0,1 2-766 0</inkml:trace>
  <inkml:trace contextRef="#ctx0" brushRef="#br0" timeOffset="24446.595">7292 17637 2240 0,'0'0'873'0,"0"0"-726"0,0 0 7 16,0 0 28-16,0 0-34 0,0 0-54 15,0 0-37-15,0 0-23 0,0 0-7 0,0 0 9 16,0 0-10-16,0 0 1 0,0 0-12 0,-25 122-2 15,21-101 9-15,3-4-22 0,1 4 0 0,-1 0 0 16,1 0 0-16,0 2 0 0,0 0 0 0,3 0 0 16,2-3 0-16,-2-1-9 0,4 0-26 0,0-3-15 15,-1-2-22-15,2-1-44 0,-1-2-65 16,-3-1-103-16,5-1-175 0,-6-4-486 0,-1-1-697 0</inkml:trace>
  <inkml:trace contextRef="#ctx0" brushRef="#br0" timeOffset="24801.496">7233 18060 1455 0,'0'0'351'0,"0"0"-17"0,0 0-9 16,0 0-76-16,0 0-85 0,0 0-65 15,0 0-40-15,0 0-18 0,0 0-21 0,0 0-22 16,0 0 0-16,0 0-6 0,0 0 14 0,0 0-2 16,-23-55 6-16,33 48-9 0,2 3-6 15,2-6-1-15,1 3 11 0,1 0-12 0,-1-2 11 0,2 2 1 16,-2-2 18-16,1 4 2 0,-3-2 8 15,-2 5 37-15,-1 0 3 0,-1 2 15 0,-1 2 5 16,-4 3-9-16,2 6-16 0,-4 3-23 0,0 0-21 16,4 5 13-16,-4-3-42 0,0 1 25 0,4 0 0 15,-2-3-14-15,3-3 4 0,3-4-1 16,0-4-4-16,1-3-21 0,3-3 15 0,3-8-1 16,1-3 11-16,2-5-8 0,-1-1 40 0,2-1-13 15,-1 3 7-15,-4-1 24 0,2 3 2 0,-6 4-25 16,-1 3-22-16,-1 4-14 0,-2 5 0 15,-2 0 0-15,-3 0 0 0,-2 10 0 0,2-1 0 16,3 2 0-16,-4 1 0 0,4 2 0 0,-2-2 0 16,4-1 0-16,0-1-67 0,-1-3-174 15,2-5-197-15,-1 0-627 0,-2-2-738 0</inkml:trace>
  <inkml:trace contextRef="#ctx0" brushRef="#br0" timeOffset="25350.183">9863 17632 3300 0,'0'0'157'16,"0"0"-29"-16,0 0-4 0,0 0 0 0,0 0-12 16,0 0-24-16,0 0-42 0,0 0-30 0,0 0-16 15,0 0 0-15,0 0 0 0,-79 131 0 0,72-103 0 16,1 1 0-16,5 4 0 0,0 2 0 0,1-4-72 16,4 2-71-16,5-5-71 0,6-5-108 15,3-9-275-15,-4-6-342 0,-2-3-710 0</inkml:trace>
  <inkml:trace contextRef="#ctx0" brushRef="#br0" timeOffset="25569.422">10074 17694 2792 0,'0'0'184'0,"0"0"-49"0,0 0 10 15,0 0-11-15,0 0-34 0,0 0-30 0,0 0-18 16,0 0-10-16,0 0-11 0,0 0 10 16,0 0 4-16,-110 124 12 0,108-101-3 0,0 3 6 15,-1 6-1-15,-1 2-13 0,0 3-6 0,-3 3-32 16,-2 1-8-16,-3 3 0 0,-3-4 0 0,-2-2 0 15,-3-3 0-15,-3-5 0 0,-3-6 0 16,-3-3 0-16,0-2 0 0,0-8 0 0,1-1 0 16,-1-6 0-16,2 1 0 0,5-5 0 0,1 0 0 15,2-7-41-15,7-2-114 0,2-5-93 0,2-3-186 16,7 4-561-16,0 3-715 0</inkml:trace>
  <inkml:trace contextRef="#ctx0" brushRef="#br0" timeOffset="25870.686">9989 18051 1600 0,'0'0'595'0,"0"0"-382"16,0 0-2-16,0 0 13 0,0 0-26 16,0 0-73-16,0 0-45 0,0 0-18 0,125-12-25 15,-105 3 6-15,1-2-17 0,-1 0-16 0,2-6-3 16,-1 1 8-16,2 0-10 0,-5-1 24 16,2 1-9-16,-2-2 0 0,1 2 30 0,-2-4-18 15,-3 1-8-15,-5 3 8 0,-6-1-7 0,-3 8 22 16,-1 0 0-16,-7-1-5 0,1 2-10 0,-3 4-2 15,-3-1-4-15,2 3 1 0,-3-1 7 0,-2 3-4 16,1 0 1-16,-2 5-5 0,3 4 7 16,0-1-26-16,2 2-7 0,2-1 0 0,0 3 0 15,0 2 0-15,-1 2 0 0,0 0 0 0,1 5 0 16,1-3 0-16,3 3 0 0,2-1 0 0,2 1 0 16,2-2 0-16,0 0 0 0,5 0 0 0,3-2 0 15,6-1 0-15,1 0-144 0,3-4-38 16,2-3-110-16,3 0-192 0,-5-6-489 0,-7-1-731 0</inkml:trace>
  <inkml:trace contextRef="#ctx0" brushRef="#br0" timeOffset="26404.436">10706 17802 1117 0,'0'0'629'15,"0"0"-250"-15,0 0-54 0,0 0-27 0,0 0-75 16,0 0-53-16,0 0-50 0,0 0-26 0,0 0-18 16,0 0-6-16,0 0-5 0,0 0 1 15,0 0 0-15,-123-34 1 0,103 50 10 0,3-1-2 16,1 6-1-16,-3 3-7 0,1 1-35 0,0 5-27 16,3 0-5-16,-1 0 0 0,3 0 0 0,3 1 0 15,7-3 0-15,2-2 0 0,1-5 0 16,4 0 0-16,7-7 0 0,6-9-34 0,3-2-45 15,3-3 2-15,4-8-24 0,-1-9-32 0,4-6 17 16,2-2-9-16,-2-3 26 0,-2-4 33 0,-1 2 26 16,-4-3 26-16,-2-1 25 0,-2-5 12 15,-5 7 28-15,-6 4 20 0,-8 11 18 0,0 9 34 16,-3 4-9-16,-4 4-7 0,-2 0-17 0,3 0-18 16,-2 4-13-16,0 1 15 0,1 3-74 15,1 1 0-15,-1 5 0 0,0 0 0 0,1 0 0 16,0 3 0-16,2 4 0 0,0-3 0 0,4 4 0 15,0-3 0-15,0-1 0 0,4-1 0 0,2 1-118 16,4-6-93-16,0-2-197 0,-2-3-574 0,0-4-762 16</inkml:trace>
  <inkml:trace contextRef="#ctx0" brushRef="#br0" timeOffset="26654.51">11047 17696 2964 0,'0'0'166'0,"0"0"-22"0,0 0 30 16,0 0-9-16,0 0-48 0,0 0-8 0,0 0-27 15,-60 127-15-15,50-97-11 0,1 0-15 0,2 2-31 16,-1 2-10-16,5-1 0 0,0 0 0 0,3-7-7 16,3-2 4-16,6-6 13 0,1-9-10 15,8-4 0-15,1-5 0 0,3-12 0 0,3-4 0 16,3-7 0-16,1-4-12 0,1-3 6 0,1 0 24 16,-1 0-18-16,4 0 0 0,-3 3 0 0,-1 6 0 15,-7 4 0-15,-8 10 0 0,-3 5 0 16,-1 2 0-16,-3 0 0 0,-1 5 0 0,-2 4 0 15,2 0 0-15,-2 3 0 0,0 2-103 0,-1 0-204 16,0-5-749-16,-2-2-770 0</inkml:trace>
  <inkml:trace contextRef="#ctx0" brushRef="#br0" timeOffset="36100.764">5773 16518 284 0,'0'0'97'0,"0"0"107"0,0 0 103 15,0 0 71-15,0 0 2 0,0 0-73 16,0 0-79-16,0 0-44 0,0 0-23 0,0 0-18 16,0 0-15-16,0 0-13 0,-51-5-22 0,51 5-17 15,0 0-21-15,0 0-17 0,0 0-9 0,0 0-9 16,1 0-4-16,3 0 15 0,4 0 7 0,2 5 15 15,2 2 10-15,3-2 4 0,3 1-2 16,2-2-3-16,0 1-1 0,1 2-8 0,0-3-8 16,-1 1-7-16,0 0-8 0,0-3-4 0,-2 0-10 15,0 3-4-15,-5-3 2 0,3 1-12 0,-2-3 4 16,-1 2-2-16,0 0-7 0,0 1-2 0,-1-1-9 16,-1 3-18-16,1-3-37 0,1 3-64 15,0 2-106-15,-2-5-262 0,-5 0-1235 0</inkml:trace>
  <inkml:trace contextRef="#ctx0" brushRef="#br0" timeOffset="36515.83">6504 16622 234 0,'0'0'109'16,"0"0"107"-16,0 0 102 0,0 0 63 0,0 0 3 15,0 0-91-15,0 0-51 0,0 0-30 0,0 0-17 16,0 0-7-16,0 0-27 0,0 0-22 16,0 0-31-16,-33-38-30 0,33 38-8 0,6 0 5 15,-2 7 4-15,6-2 11 0,3 2-6 0,2 0-12 16,0 2-12-16,3 1-13 0,0-6-11 16,2 6-10-16,1-6-13 0,-2 2 0 0,1-1-4 15,2-3-8-15,-3 0-4 0,2 1-11 0,0-1-11 16,-3-2-26-16,1 0-43 0,-3 0-84 0,2 0-150 15,-6 0-447-15,-2 0-932 0</inkml:trace>
  <inkml:trace contextRef="#ctx0" brushRef="#br0" timeOffset="36854.519">7088 16695 2298 0,'0'0'294'0,"0"0"-41"0,0 0 9 15,0 0-37-15,0 0-54 0,0 0-51 0,0 0-45 16,0 0-30-16,0 0-14 0,0 0-1 0,0 0-5 16,0 0 4-16,0 0-3 0,0 0-2 15,48 14-8-15,-34-10-10 0,5 3-2 0,-2 0-4 16,0-2-3-16,1 2 1 0,1-2-1 0,0-1-10 16,-1-1-18-16,-2-3-26 0,2 2-40 0,-4-2-65 15,1 0-99-15,-2 0-187 0,-4 0-363 16,-3-2-831-16</inkml:trace>
  <inkml:trace contextRef="#ctx0" brushRef="#br0" timeOffset="37146.749">7594 16744 2833 0,'0'0'189'0,"0"0"-20"15,0 0 19-15,0 0-23 0,0 0-31 0,0 0-32 16,0 0-37-16,0 0-16 0,0 0-3 0,0 0-11 16,0 0-8-16,0 0-3 0,0 0-8 0,105 22-5 15,-87-18 2-15,-4 1-9 0,3 2-4 0,-4-2-5 16,4-1-8-16,-3 1 0 0,3-3-18 15,-4-2-19-15,4 0-37 0,-5 0-69 0,3 0-89 16,-1 0-175-16,-5 0-430 0,-2-2-832 0</inkml:trace>
  <inkml:trace contextRef="#ctx0" brushRef="#br0" timeOffset="37559.213">8137 16748 1694 0,'0'0'202'0,"0"0"21"16,0 0 67-16,0 0 2 0,0 0-39 0,0 0-58 16,0 0-69-16,0 0-36 0,0 0-5 0,0 0 4 15,0 0-2-15,0 0-6 0,0 0-12 0,0 0-15 16,57-2-11-16,-43 2-7 0,3 0-5 15,1 2-5-15,-2 1-11 0,2-3 0 0,0 2-12 16,1-2-6-16,-4 0 2 0,3 0-4 0,-1 0-12 16,-3 2-13-16,-2-2-27 0,3 3-46 15,-5-1-63-15,0-2-95 0,-4 2-193 0,2-2-377 16,-6 0-815-16</inkml:trace>
  <inkml:trace contextRef="#ctx0" brushRef="#br0" timeOffset="37952.264">8745 16704 1671 0,'0'0'672'16,"0"0"-422"-16,0 0-12 0,0 0-2 0,0 0-52 15,0 0-42-15,0 0-37 0,0 0-26 16,0 0-14-16,0 0-2 0,0 0-7 0,0 0-5 15,0 0-10-15,66-5-14 0,-56 10-4 0,3-3 1 16,-1 1-9-16,1-3 12 0,3 2-14 0,-3 0-8 16,3-2-2-16,-2 0-14 0,-4 0 0 0,1 3-10 15,2-3-26-15,-3 0-28 0,1 2-63 0,-3-2-83 16,0 0-111-16,0 2-246 0,-3-2-214 16,-2 3-801-16</inkml:trace>
  <inkml:trace contextRef="#ctx0" brushRef="#br0" timeOffset="38360.389">9331 16753 1041 0,'0'0'281'0,"0"0"-52"0,0 0 53 0,0 0 3 16,0 0-62-16,0 0-32 0,0 0-25 0,0 0-20 15,0 0-12-15,0 0-22 0,0 0 5 16,124-28-5-16,-110 30-8 0,3 1 7 0,0-1-20 16,-3 3-13-16,3-3-14 0,-4 3-14 0,4-3-8 15,-4 3-17-15,-3-5-6 0,2 0 4 0,-3 2-15 16,1-2 0-16,-1 2 2 0,-1-2-15 16,-1 0 9-16,0 0-9 0,3 0-11 0,-3 0-13 15,-3 0-39-15,2 0-47 0,-3 0-93 0,0 0-177 16,0 0-467-16,-1 0-852 0</inkml:trace>
  <inkml:trace contextRef="#ctx0" brushRef="#br0" timeOffset="38986.612">9953 16763 0 0,'0'0'99'0,"0"0"44"0,0 0 149 0,0 0 90 15,0 0 60-15,0 0 0 0,0 0-132 0,0 0-63 16,0 0-33-16,0 0-36 0,0 0-36 0,0 0-35 15,0 0-24-15,0 0-16 0,-4-8-8 0,4 8 0 16,0 0-6-16,0 0-8 0,0 0-8 16,0 0-12-16,0 0-9 0,0 0-6 0,0 0 1 15,0 0-1-15,0 0 2 0,1 0-3 0,1 0 4 16,-1 0-7-16,2 0 3 0,0 0 2 0,-1 0 2 16,1 0 3-16,1 3 0 0,0-3 2 15,-1 0-1-15,3 2 0 0,-2-2-8 0,4 0 2 16,0 0-2-16,-1 2-1 0,2-1 5 0,0 2 5 15,0-1 1-15,1 0-1 0,3-2 3 16,-2 5-3-16,1-3 1 0,1 1 5 0,-1-1 2 16,-2 0 7-16,3 1-2 0,-3-3 3 0,-2 2-4 15,2-2-7-15,-2 2-1 0,-1-2-3 0,-2 3 1 16,3-3-5-16,-5 0-6 0,2 0 2 16,-2 0-6-16,-2 0-5 0,-1 0 0 0,0 0-10 15,0 0-13-15,0 0-34 0,0 0-49 0,0 0-85 16,-2-3-187-16,1 1-539 0,-2 0-832 0</inkml:trace>
  <inkml:trace contextRef="#ctx0" brushRef="#br0" timeOffset="68337.154">12419 15677 775 0,'0'0'327'0,"0"0"-35"0,0 0 25 16,0 0-36-16,0 0-19 0,0 0-45 15,0 0-72-15,0 0-45 0,0 0-26 0,0 0 6 16,0 0 28-16,0 0 20 0,41 35-4 0,-17 8-15 15,2 4-16-15,1 1-13 0,2 3-9 0,1 0-9 16,0-3-9-16,0-4-8 0,-3-4-15 0,-1-2-7 16,-1-6-7-16,0-4-11 0,-3-6 1 15,3 1-7-15,-2-4-3 0,-3 0-8 0,0-3-9 16,-4-2-12-16,0-1-24 0,-4-4-36 0,0 3-73 16,0-1-125-16,-5-4-344 0,1-2-1033 0</inkml:trace>
  <inkml:trace contextRef="#ctx0" brushRef="#br0" timeOffset="69781.608">13225 16467 223 0,'0'0'36'0,"0"0"-7"0,0 0 3 16,0 0 29-16,0 0 101 0,0 0 96 0,0 0 78 16,0 0 30-16,0 0-53 0,122-50-63 0,-108 45-51 15,1 1-34-15,-2 1-21 0,-3-1-17 0,-1-1-12 16,-2 3-10-16,-2-1 0 0,-3 1-1 16,0 0-1-16,-2-1-9 0,0 1-18 0,-4 0-19 15,-6-3-19-15,-1 0-10 0,-3 1-6 0,-3-1 0 16,-5 0-7-16,-1 3 5 0,-3 2-3 15,-4 0 0-15,0 0-3 0,-2 0 0 0,-2 2-1 16,-1 1 2-16,-2 4 3 0,2-3-3 0,-1 3-2 16,0 3-9-16,-3-1 0 0,-2 5-1 15,0-1-3-15,1 1 6 0,-1 4 5 0,2 3-4 16,5 0-1-16,-2 0-2 0,4 4-4 0,2 0-2 16,4 1 4-16,5-3 0 0,5 0 1 0,2-1 1 15,6 4-3-15,2-3 0 0,6 3-5 0,0-1 5 16,10 2-2-16,7-1 1 0,4 2-1 15,9-3-4-15,5-3 8 0,8 4-2 0,4-3-5 16,8 0 7-16,4-4-4 0,3 1 5 0,4 1-2 16,5 0 1-16,1-1-2 0,7 1-13 0,2 0 8 15,3 1 1-15,6-1-8 0,2-2 11 0,5 2 0 16,3-5 0-16,2-4 2 0,4-4-6 16,-1-3 6-16,4-3-9 0,0-2 9 0,2-2 1 15,-4-8 2-15,3 4-1 0,0-5-3 0,-5-3 1 16,2-2 1-16,-5-3-5 0,-6 3 7 0,-3-5 1 15,-4 3-7-15,-7-3 4 0,-2-2 2 16,-9 2-1-16,-3-2-4 0,-8 1 0 0,-5-1-4 16,-6-1 4-16,-7-1-1 0,-5 2 5 0,-10 0 2 15,-4 0-5-15,-9 0 1 0,-7 0 3 16,-6-1-5-16,-5 2 4 0,-9-3 0 0,-6 1 0 16,-6 1 4-16,-10 2-10 0,-2 4 3 0,-4-2-2 15,-5 3-8-15,0-3 11 0,-2 1 4 16,-4-1-4-16,-3 1-1 0,1 0-5 0,-5-1 1 15,4 1-1-15,-4-3 1 0,-1 2 3 0,-1-2 2 16,-1 2-3-16,-1-2 8 0,-2-3 0 0,2 6-7 16,1-3 2-16,-5 1-6 0,3 2 5 0,2-1-3 15,-1 3 1-15,2 2 10 0,0 2-5 16,0 0-3-16,0 6 4 0,-1-1-8 0,-1 3 4 16,1 2 2-16,-3 2 3 0,1 0 4 0,-4 0-4 15,0 0-4-15,3 3 6 0,-4 0-10 0,6 1 5 16,2 1 5-16,2-1-6 0,7 1 1 0,2 0-10 15,7 2-2-15,-1 2-13 0,7 0-21 16,2 1-27-16,3 4-63 0,4 4-122 0,7-6-299 16,8-2-1159-16</inkml:trace>
  <inkml:trace contextRef="#ctx0" brushRef="#br0" timeOffset="70780.36">13419 16389 2497 0,'0'0'255'0,"0"0"8"16,0 0-63-16,0 0-34 0,0 0-36 15,0 0-26-15,0 0-31 0,0 0-32 0,0 0-13 16,0 0-17-16,0 0-5 0,0 0-3 0,11 43-10 15,4-15-9-15,0 2-12 0,1 5-25 16,-1-1-35-16,0 3-96 0,-2-4-189 0,-5-7-459 16,-4-12-847-16</inkml:trace>
  <inkml:trace contextRef="#ctx0" brushRef="#br0" timeOffset="70953.906">13453 16568 2691 0,'0'0'346'0,"0"0"-301"0,0 0 3 16,0 0 27-16,0 0 21 0,-106 118 2 0,88-86-19 16,4 1-28-16,1 0-27 0,2 5-13 0,2-1-9 15,3-1-4-15,-2 3-9 0,3-1-11 0,-1-5-19 16,4 0-33-16,-2-3-65 0,2-2-125 0,1-11-315 16,1-5-1037-16</inkml:trace>
  <inkml:trace contextRef="#ctx0" brushRef="#br0" timeOffset="71255.383">13491 16768 2406 0,'0'0'118'0,"0"0"-4"0,0 0 16 16,0 0 20-16,0 0 16 0,0 0-9 0,0 0-46 16,0 0-28-16,0 0-30 0,0 0-25 15,-12 138-13-15,5-105-11 0,5-3-4 0,1-5-4 16,1-4-10-16,0-5-11 0,1-4 1 0,8-6-12 15,-2-3 8-15,5-3 8 0,2-12-4 16,4-6 4-16,1-10 5 0,2 1-2 0,-3-8 12 16,1-2 7-16,-4 8 12 0,-1-1 9 0,-2 2 4 15,-3 7 14-15,-2 2 4 0,-3 9 5 0,-3 5 3 16,-1 5-1-16,0 0-5 0,-1 7-13 16,-5 3-11-16,-4 14-9 0,-3 6-11 0,-1 2-4 15,3 2-3-15,2 1-5 0,5-2-15 0,4-3-19 0,0-3-36 16,4-6-62-16,6-5-104 0,7-5-150 15,-6-6-374-15,-1 0-837 0</inkml:trace>
  <inkml:trace contextRef="#ctx0" brushRef="#br0" timeOffset="71468.025">13983 16667 2021 0,'0'0'388'0,"0"0"-109"0,0 0-38 0,0 0-47 16,0 0-38-16,0 0-43 0,0 0-30 15,0 0-21-15,0 0-15 0,0 0 0 0,0 0 1 16,0 0-2-16,0 0 1 0,0 0-6 0,-57 108 0 15,61-78-5-15,4 8 4 0,-1-5 1 0,-4 4-6 16,2-2-3-16,-2-4 0 0,-1-5-9 16,-2-2-21-16,0-4-2 0,-1-3 0 0,-7-3 0 15,-1-3 0-15,-3-1 0 0,1-5 0 0,-5-2 0 16,1-3-13-16,-2-3-31 0,4-2-32 0,-2-9-50 16,3-5-78-16,4-2-143 0,3 5-528 15,0 2-847-15</inkml:trace>
  <inkml:trace contextRef="#ctx0" brushRef="#br0" timeOffset="71651.99">14123 16398 2609 0,'0'0'326'0,"0"0"-194"0,0 0 3 0,0 0 23 16,0 0-4-16,0 0-25 0,0 0-40 0,0 0-28 16,-41 127-26-16,31-89-8 0,1 7-8 0,0-5-7 15,3 5-2-15,-2-4-11 0,6 5-3 16,-2-2-5-16,2 0-13 0,2-1-12 0,0 1-14 15,0-8-41-15,2 4-70 0,1-5-124 0,-1-12-331 16,-2-7-1086-16</inkml:trace>
  <inkml:trace contextRef="#ctx0" brushRef="#br0" timeOffset="71811.596">13758 16881 3280 0,'0'0'152'15,"0"0"-30"-15,0 0-21 0,0 0-21 0,0 0-26 16,0 0-26-16,0 0-9 0,0 0-11 0,0 0-9 16,138-38-4-16,-96 40-10 0,3 2-16 15,-1 6-29-15,-1-1-60 0,-1-1-132 0,-11-3-399 16,-10 2-1067-16</inkml:trace>
  <inkml:trace contextRef="#ctx0" brushRef="#br0" timeOffset="72071.948">14288 16629 1780 0,'0'0'231'0,"0"0"-13"15,0 0 15-15,0 0-39 0,0 0-54 0,0 0-38 16,0 0-20-16,0 0 7 0,0 0 0 0,0 0-9 16,3 141-2-16,-3-103-4 0,0 3 4 15,-3 0-6-15,-1 8-7 0,-2-7-2 0,1-6-1 16,1-6-4-16,-1-7-8 0,4-6-4 0,1-6-9 15,0-4 2-15,0-6-3 0,0-1 4 0,0-3-4 16,4-13-13-16,5-5-23 0,3-7 0 0,3-7 0 16,4 1 0-16,-2 2 0 0,-2-1-25 15,4 4-25-15,-5 3-34 0,4 3-46 0,-5 2-82 16,5 5-161-16,-8 4-487 0,-2 5-849 0</inkml:trace>
  <inkml:trace contextRef="#ctx0" brushRef="#br0" timeOffset="72321.359">14565 16709 2801 0,'0'0'208'0,"0"0"-14"0,0 0 22 16,0 0-35-16,0 0-52 0,0 0-40 0,0 0-35 15,-98 124-18-15,87-94-15 0,1-3-11 16,4 1-10-16,2 0 1 0,4 0-16 0,0-8 1 16,8 1-9-16,2-5-14 0,2-7-9 0,5-6-13 15,1-3 10-15,3-10 3 0,2-6 15 16,0-5 18-16,2-3 16 0,-3 0 12 0,-7 1 16 15,1 2 9-15,-8 5 14 0,-2 4 6 0,-1 9 9 16,-4-2 1-16,-1 5-15 0,0 0-13 16,-4 0-16-16,1 7-15 0,-2 1-15 0,0 4-7 15,4 6-6-15,0 1-17 0,1-3-28 0,3 3-43 16,7-3-89-16,2-5-176 0,2-2-521 0,-8-4-835 0</inkml:trace>
  <inkml:trace contextRef="#ctx0" brushRef="#br0" timeOffset="72523.822">14974 16734 2347 0,'0'0'508'16,"0"0"-394"-16,0 0 14 0,0 0-9 0,0 0-17 16,0 0-17-16,0 0-33 0,0 0-13 0,0 0-13 15,0 0-9-15,0 0 3 0,-131-53-6 16,116 71 4-16,-1 10 4 0,3 0-2 0,1 4 13 16,2 0-3-16,2 3 6 0,-1 1 7 0,4 1-1 15,1-2-13-15,4-6-11 0,0 2-11 0,4-4-14 16,3-6-3-16,5-2 5 0,4-5-20 15,2-8-19-15,4-2-22 0,0-4-63 0,3-4-116 16,3-7-238-16,-7 0-454 0,-5 1-722 0</inkml:trace>
  <inkml:trace contextRef="#ctx0" brushRef="#br0" timeOffset="72704.504">15297 16427 3239 0,'0'0'122'0,"0"0"-50"0,0 0 21 15,0 0-1-15,0 0-1 0,0 0-9 0,0 0-32 16,0 0-16-16,-127 134-18 0,116-101-4 0,5-3-3 16,-1 4-7-16,1 1 0 0,4-1-6 0,0-1-5 15,2 3-5-15,0-1-23 0,0 2-13 0,0-1-39 16,0-1-75-16,0-2-142 0,0-11-401 16,0-6-994-16</inkml:trace>
  <inkml:trace contextRef="#ctx0" brushRef="#br0" timeOffset="73152.701">14922 16895 2771 0,'0'0'483'16,"0"0"-341"-16,0 0-31 0,0 0-6 0,0 0-24 16,0 0-32-16,0 0-18 0,0 0-24 0,0 0-11 15,0 0-4-15,0 0-7 0,0 0-6 16,0 0-15-16,149-87-13 0,-112 87-6 0,1-3-13 15,-5 1-9-15,-1 0 9 0,-4 2 10 0,-1-3 25 16,-8 3 18-16,-4 0 20 0,-6 0 17 0,-3 5 18 16,-4 0 19-16,-2 9 21 0,-2 0 3 0,-5 6-2 15,-2 5-14-15,-2 3-7 0,2 2-6 0,0-2-18 16,5-1 1-16,0-2-14 0,4-1-20 16,5-4 2-16,5-6-3 0,2-4-1 0,7-6 0 15,3-4 0-15,5-9 8 0,3-10-13 0,1-4 9 16,2-5 0-16,-1-3-6 0,-2-2 4 15,-1-2 2-15,-6 5 4 0,-3 8 9 0,-3 1 9 16,-8 10 10-16,-6 4 12 0,-2 4-49 0,-1 3 0 16,0 0 0-16,-1 0 0 0,-3 7 0 0,-2 3 0 15,2 1 0-15,-1 3 0 0,5 0 0 16,0-3 0-16,9 2 0 0,1-1 0 0,2-3 0 16,6-4 0-16,1-3 0 0,1-2 0 0,0-9-25 15,-2 0 10-15,-1-1 11 0,0 1 2 0,-7 5 4 16,-2 1 0-16,-6 3-5 0,-2 0 6 0,0 3 6 15,-8 1-7-15,-1 10 2 0,-2-2-15 16,2 2-39-16,4-3-93 0,-1-1-270 0,5-6-1411 0</inkml:trace>
  <inkml:trace contextRef="#ctx0" brushRef="#br0" timeOffset="124806.17">12415 2946 238 0,'0'0'149'0,"0"0"31"0,0 0 76 0,0 0 68 0,0 0 9 16,0 0-35-16,0 0-53 0,0 0-49 0,0 0-39 15,0 0-33-15,0 0-24 0,0 0-18 16,-29 3-23-16,29-3-21 0,0 0-17 0,0 0-7 15,7 0 1-15,3 0 13 0,2 0 9 0,9-5 4 16,5-2 3-16,6-5-3 0,4-5-3 16,6-6 1-16,6-5 2 0,7-7 3 0,6-1-1 15,8-8-6-15,5-3 0 0,5 0-2 0,4-5-1 16,2 2 1-16,3-1 6 0,-5 4-3 16,-3 2 4-16,-6 6-1 0,-4 5-8 0,-7 2-5 15,-4 6-1-15,-8 0-2 0,-6 7-5 0,-7-2-3 16,-1 2-2-16,-11 3 4 0,-1 2-7 0,-5 2 1 15,-7 3-9-15,1 2-4 0,-7 2-5 16,1 1 1-16,-6 1-10 0,-1 3-22 0,-1 0-22 16,0 0-37-16,-4 7-54 0,-6 7-104 0,1-4-251 15,0-1-1113-15</inkml:trace>
  <inkml:trace contextRef="#ctx0" brushRef="#br0" timeOffset="125276.809">12474 2873 906 0,'0'0'372'16,"0"0"-45"-16,0 0-50 0,0 0-49 16,0 0-8-16,0 0-22 0,0 0-24 0,0 0-33 0,0 0-39 15,0 0-37-15,0 0-31 0,0 0-20 16,0 0-12-16,0 0 4 0,-60-60 7 0,70 74 6 15,6 2 7-15,0 5 2 0,4 2-1 0,4 0 0 16,2 2 1-16,4 3 0 0,1 2 2 16,1 2 0-16,6 5 5 0,-2 4 2 0,2 2-1 15,3 6-4-15,2 5 2 0,3 3 9 0,1 6 11 16,2 0 5-16,-2 6-2 0,3 3-18 0,-2 1-9 16,0-3-5-16,-3-4-9 0,-2-4-7 15,-3-4 0-15,0-8-8 0,-3-3 0 0,-3-10 1 16,-2-6-3-16,-1-3 3 0,-2-7-7 0,-1-5-6 15,-3-4-16-15,3-5-26 0,0-2-28 0,-3-5-66 16,1-5-124-16,-9-2-464 0,-4 0-974 0</inkml:trace>
  <inkml:trace contextRef="#ctx0" brushRef="#br0" timeOffset="125873.963">13928 2117 2288 0,'0'0'75'0,"0"0"26"16,0 0 17-16,0 0 23 0,0 0 11 0,0 0-5 16,0 0-32-16,0 0-41 0,0 0-19 15,0 0-26-15,0 0-3 0,0 0 11 0,0 0-1 16,0 0 1-16,-10 96 6 0,20-53-10 0,3 1-3 16,5 1-7-16,4 4-2 0,3-2-2 0,0-2-2 15,4 4-1-15,3-4-3 0,2 2 0 16,2-3-7-16,2 1 0 0,1-3-1 0,3 2-4 15,-1-1 2-15,2-3 0 0,5-2-4 0,-4-3 6 16,5 0-7-16,0-3 1 0,-3-5-2 0,4-1-5 16,-2-5 5-16,-2 2-1 0,-2-7-1 0,-3-1 1 15,-8-3-3-15,-3 0-2 0,-8-3 1 16,-2-2 1-16,-2 0 5 0,-7-2 0 0,-3-1 3 16,-4-1 2-16,0 1-2 0,-3-1 3 0,-1 1 2 15,0 3 0-15,-7 0 5 0,-3 2-4 0,-1 3 2 16,-7 1-2-16,-1 1-2 0,-1 0 2 15,-2 2 0-15,0 0-1 0,-3 3 1 0,-3 2-5 16,-3 3 1-16,-5 4-2 0,-2 2-1 0,-6 5 0 16,-2 4 3-16,-4 2 4 0,-6 5 1 15,1-2 7-15,-2 0 8 0,3 2 7 0,2-2 7 16,1-5 2-16,2 0-4 0,3-4-6 0,4-1-10 16,4-7-4-16,4 1-8 0,4-7-4 0,6-5-6 15,4-4-8-15,2-5-13 0,7-2-20 16,1-5-47-16,0 0-73 0,1-5-146 0,3 0-549 15,2-2-872-15</inkml:trace>
  <inkml:trace contextRef="#ctx0" brushRef="#br0" timeOffset="126856.499">13003 2862 857 0,'0'0'227'0,"0"0"1"0,0 0 25 0,0 0 2 16,0 0-11-16,0 0-37 0,0 0-51 0,0 0-38 15,0 0-31-15,0 0-20 0,0 0-14 0,0 0-10 16,0 0-12-16,0 0-7 0,19-76-12 0,-19 76-1 15,0 5-1-15,0 2 3 0,0 5 10 16,-4 2 4-16,-1 3 3 0,-3 4 0 0,2-1-3 16,-2 6-8-16,-1-2-3 0,-2 2-5 0,-1 0 1 15,1 2-2-15,0-4 0 0,1 2 3 16,-3-1-7-16,3 3-4 0,0-5-2 0,1-1 1 16,0-1-4-16,3 0 1 0,-1-4-1 0,4-1-2 15,-1-5-5-15,1-4-4 0,3-2-5 0,0-1-13 16,0-4 2-16,0 0-4 0,0 0 5 15,4-2 8-15,1-5 5 0,3-2 7 0,-1-3-1 16,1-1-5-16,1-4 7 0,-2 1-1 0,0-3 0 16,-2 3-2-16,3 1-4 0,-4-1-3 15,2 2 0-15,-3-3 6 0,3 3-10 0,-4 1-1 16,2-1-3-16,1 0-3 0,-3-1 12 0,2 1 3 16,0-3 7-16,-2 3 7 0,2-4-3 0,1 1 0 15,0-1 0-15,2-2 2 0,2-3 2 0,-1 2-3 16,0-2 4-16,3-3 0 0,0 4-1 0,-1-4 4 15,1 5 0-15,-1 1 0 0,0-1 3 0,1 3 1 16,-1 0 3-16,0 4 3 0,-2 0-1 16,0 2-2-16,-2 5-2 0,-1 0-4 0,1 5-2 15,-5 2-1-15,2 0-5 0,0 0 0 0,-1 0-1 16,-1 2 6-16,1 3 9 0,0 6 3 16,1 3 9-16,-2 0 0 0,-1 5 0 0,0 1 1 15,0 3 1-15,0 2 3 0,0 3-5 0,-3 3 2 16,-1 2 4-16,1 5 3 0,-3 1 1 0,2-1-1 15,-3 4-3-15,3 0-5 0,-2-3-5 16,3 0-3-16,-1-4-3 0,2-4-6 0,1-3-2 16,1-5-1-16,0-6-1 0,0-3-3 0,0-6 1 15,0-3-1-15,3-5-2 0,1 0 1 16,-2-3 2-16,6-10-2 0,1-5-1 0,1-10-4 16,1-5-7-16,0-7-7 0,1-5-13 0,-2-3-13 15,1-5-4-15,-2 0 8 0,0 0 15 0,1 5 19 16,-1 9 18-16,-2 4 13 0,-2 12 11 15,1 5 15-15,-2 8 7 0,-4 3 3 0,2 5-12 16,-1 2-10-16,-1 0-10 0,2 0-10 0,1 7 12 16,-1 5 16-16,4 6 12 0,-1 8 7 0,3 4-8 15,-1 4-11-15,-2 3-18 0,-1 0-8 0,-2 1-6 16,1 2-12-16,-2 2-9 0,0-1-14 16,-1 3-19-16,1-5-35 0,1 0-70 0,-2-2-134 15,1-12-489-15,-1-7-918 0</inkml:trace>
  <inkml:trace contextRef="#ctx0" brushRef="#br0" timeOffset="127206.996">13546 3075 1286 0,'0'0'678'0,"0"0"-502"0,0 0 32 15,0 0 24-15,0 0-10 0,0 0-30 0,0 0-46 16,0 0-43-16,0 0-25 0,0 0-9 0,0 0-6 16,0 0-2-16,0 0-7 0,0 0-7 0,-127 10-11 15,108 13-13-15,6 0-7 0,0-3-11 0,7 1-4 16,2-2-4-16,4-1-3 0,1-4-6 16,8-5-6-16,6-2-5 0,5-7 1 0,5-2-9 15,2-10-2-15,3-6 0 0,-1-3 2 0,-3 0 9 16,-1 2 13-16,-6 4 11 0,-4 4 9 0,-3 1 14 15,-5 3 6-15,-2 5 12 0,-5 2 5 0,0 0 4 16,-4 2-6-16,-1 5-10 0,-5 7-14 16,-4 0-9-16,0 6-6 0,2 1-5 0,1 5-7 15,4-3-14-15,4 0-20 0,3-1-35 0,1-3-68 16,6-5-127-16,-1-5-351 0,2-4-1079 0</inkml:trace>
  <inkml:trace contextRef="#ctx0" brushRef="#br0" timeOffset="127340.753">13724 2829 3245 0,'0'0'104'0,"0"0"-16"0,0 0 6 0,0 0-28 15,0 0-22-15,0 0-19 0,0 0-32 0,0 0-6 16,0 0-9-16,0 0-24 0,-9 136-22 0,17-99-105 16,-4-9-244-16,1-8-1277 0</inkml:trace>
  <inkml:trace contextRef="#ctx0" brushRef="#br0" timeOffset="127541.344">13758 3122 2399 0,'0'0'80'0,"0"0"19"0,0 0 50 16,0 0 18-16,0 0 6 0,0 0-25 0,0 0-30 16,0 0-21-16,-16 136-16 0,16-105-11 15,-5 2-10-15,0 2-12 0,-5-1-2 0,-5-2-8 16,1 3-7-16,-6-5-4 0,-1-1-8 0,-4-1-7 15,1-5-4-15,-1 1-5 0,-1-4-6 16,1-4-7-16,0 0-13 0,4-2-19 0,1 0-45 16,4-2-66-16,1-3-135 0,5-4-443 0,3-3-973 0</inkml:trace>
  <inkml:trace contextRef="#ctx0" brushRef="#br0" timeOffset="127911.947">13899 3232 2586 0,'0'0'125'0,"0"0"28"0,0 0 39 15,0 0 8-15,0 0-21 0,0 0-54 0,0 0-41 16,0 0-24-16,0 0-12 0,-12 116-13 0,15-107-7 16,4-2-4-16,0-5-1 0,1-2 1 15,0 0 2-15,2-4 1 0,3-10-1 0,0-5-5 16,-3-4-1-16,1-3-5 0,-7-1 0 0,1-1-2 15,-5 5 4-15,0 2 3 0,-7 5-11 0,-3 2-9 16,-1 4 0-16,-1 3 0 0,-2 2 0 16,1 0 0-16,3 5 0 0,2-2 0 0,4 2 0 15,1 0 0-15,1 0-22 0,2 5-15 0,0-1 3 16,0-1-8-16,3 4-2 0,0-3-3 0,1 0 2 16,1-2 2-16,-4-2 17 0,0 0 16 0,-1 0 16 15,0 0 7-15,-3-2 2 0,-6-1-3 16,-1 3-8-16,0-1-1 0,-2 1 0 0,1 0-4 15,1 1-2-15,0 6-5 0,2 3-12 0,3 4-12 16,3 0-33-16,2 4-41 0,4 3-79 0,2-2-157 16,1-2-432-16,1-8-887 0</inkml:trace>
  <inkml:trace contextRef="#ctx0" brushRef="#br0" timeOffset="128167.748">14123 3172 2443 0,'0'0'202'0,"0"0"-57"16,0 0 24-16,0 0 30 0,0 0-6 0,0 0-34 15,0 0-42-15,0 0-36 0,23 131-25 0,-17-112-14 16,3-5-14-16,1-5-6 0,3-4-5 0,4-5-4 16,4-2 9-16,2-15-3 0,5-6-4 0,3-7 0 15,2-6-8-15,-2-1-2 0,-4-1 5 0,-5 7-3 16,-4 10 14-16,-8 2 8 0,-5 10 5 15,-2 7-9-15,-3-1-25 0,0 3 0 0,-6 5 0 16,2 7 0-16,-4 4 0 0,-1 5-33 16,6 3-69-16,3 2-103 0,0-5-316 0,0-9-1290 0</inkml:trace>
  <inkml:trace contextRef="#ctx0" brushRef="#br0" timeOffset="128958.614">12126 5960 829 0,'0'0'236'0,"0"0"-21"15,0 0 15-15,0 0-5 0,0 0-14 0,0 0-28 16,0 0-40-16,0 0-33 0,0 0-29 16,0 0-10-16,0 0-7 0,0 0-4 0,86-140-2 15,-46 109 3-15,9 2 4 0,3-6 8 0,9-2 4 16,9-3 1-16,5-2-1 0,12-5 0 0,3-3-8 15,7 1-4-15,4 2-9 0,-1-2-9 16,2 6-8-16,-10 3-6 0,-5 3-6 0,-10 4-7 16,-7 9-7-16,-9-2-4 0,-4 8-6 0,-12-1-7 0,-5 3-5 15,-6 2-11-15,-8 6-15 0,-8-1-28 16,-6 4-64-16,-5 5-137 0,-6 0-314 0,-1 0-1068 0</inkml:trace>
  <inkml:trace contextRef="#ctx0" brushRef="#br0" timeOffset="129327.654">12087 5704 1974 0,'0'0'-10'16,"0"0"1"-16,0 0 10 0,0 0 20 0,0 0 31 16,0 0 38-16,0 0 24 0,0 0 13 15,-56 120-12-15,69-99-23 0,3 5-21 0,4 3-17 16,6 1-13-16,3 5-6 0,3-3-2 0,2 5 8 16,2 0 2-16,3 0 7 0,2 1 7 0,3 2 6 15,3 6 6-15,1 0-1 0,6 5 1 0,2 4-3 16,1 5-4-16,1-1-1 0,3 9 2 15,3-4-5-15,0 7 0 0,-2-2-5 0,0 2-8 16,-1 1-11-16,-1-3-8 0,-4-10-12 0,-5-5-10 16,-3-8-5-16,-2-10-3 0,-4-8-3 15,-5-7-6-15,-2-2-11 0,-3-5-19 0,-3-6-38 16,-1-3-70-16,-5-3-146 0,-5-2-520 0,-6 0-875 0</inkml:trace>
  <inkml:trace contextRef="#ctx0" brushRef="#br0" timeOffset="129944.144">13747 5228 1891 0,'0'0'418'0,"0"0"-374"0,0 0 6 15,0 0 22-15,0 0 35 0,3-127 26 16,2 117 6-16,-4 3-14 0,3 0-32 0,0 4-28 16,0 3-22-16,5 0-4 0,2 7 6 0,5 3 9 15,3 5 8-15,3 6 5 0,0 6-3 16,8 4-10-16,0 2-10 0,2 5-12 0,8 4-8 15,-1-2-2-15,2 4-5 0,4 3-2 0,2-2-2 16,5 4-6-16,3-1 2 0,1-2-1 16,5 1-2-16,2-4 1 0,4 1-3 0,-2-8-1 15,3-1-3-15,0-3-1 0,-3-4 2 0,-2 1-2 0,-3-3 1 16,-3-3 0-16,-5 1-1 0,-7-6 0 16,-4 2-2-16,-7-4 0 0,-10-2 1 0,-3-2 0 15,-5-3 3-15,-6 0 0 0,-4 1-2 0,0-3 1 16,-4 2 0-16,-2 0 1 0,0-1 1 0,0 4-2 15,-9 0 2-15,-1 6 0 0,-4-1-5 16,-3 1 4-16,-4 1-1 0,-3-2 0 0,-2 2 3 16,-4-3-3-16,0 5 1 0,0 0 2 0,0 0-5 15,-1 1 4-15,-1 4-2 0,0-1 0 16,-5 3 4-16,2 0 0 0,-4 3-2 0,0 0 1 16,-1 1-5-16,-1-1 3 0,-2 4 0 0,-6-2 1 15,-3 3 6-15,-1 1-4 0,-8 5-1 0,-7-1 2 16,-2 8-3-16,-3 2 10 0,-4 3 5 15,2 2 7-15,-3-1 14 0,6-4-1 0,8-6-1 16,6 0-10-16,8-8-16 0,5-8-3 0,5 1-5 16,0-7-6-16,8-4-1 0,5-7-16 0,6-5-10 15,6-5-22-15,3-2-44 0,6-5-58 16,2-6-107-16,0-1-260 0,4 3-1198 0</inkml:trace>
  <inkml:trace contextRef="#ctx0" brushRef="#br0" timeOffset="130845.016">12684 6029 345 0,'0'0'139'0,"0"0"57"16,0 0 97-16,0 0 75 0,0 0 24 0,64-122-71 15,-54 104-77-15,0 4-66 0,-3 0-42 16,-1 5-27-16,1 2-19 0,-6 0-16 0,1 5-9 16,-2 0-11-16,1 2-9 0,-1 0-7 0,0 0-9 15,0 0-10-15,0 0-6 0,0 2-4 0,0 3 1 16,0 1 3-16,0 4 3 0,-3 4 0 0,-4 2 0 15,0 4-1-15,-4 5 0 0,-2 1-3 16,0 9-2-16,-5-4 0 0,0 4-2 0,-1 0 0 16,0 1 0-16,2 1 1 0,-3 0-1 0,5-3-1 15,-1 1-2-15,-2-2-2 0,6-3 0 0,1-1-1 16,1-1-2-16,2-5 1 0,5-4-2 16,0-3-2-16,3-4-2 0,0-7-4 0,0 0-2 15,4-3-3-15,-1-2 1 0,4 0 3 0,0-4 2 16,0-7 0-16,2 0 0 0,-1-6-3 0,2-1-2 15,-3-3 0-15,1 0 0 0,-2 0-1 16,4-1-1-16,-4-1 2 0,1 2 1 0,2-5-1 16,1 3 0-16,0-2 0 0,0-2 2 0,2-1-2 15,0 0 6-15,0 1 2 0,1-3 2 16,-1 4 3-16,3-4 2 0,-1 1-1 0,2-6 3 16,0 2 0-16,3 2 1 0,0-2 3 0,-1 1-2 15,1 2 1-15,-2 1 2 0,1-2 1 0,-5 8-1 16,1 0 0-16,-2 2 0 0,-4 6 0 0,1 1-1 15,-4 5 3-15,-3 2 3 0,-1 4 1 0,1 3 1 16,-2 0-5-16,0 0-7 0,0 5-1 16,-2 7-1-16,-1 6 4 0,-2 7 3 0,0 2-1 15,-4 8 1-15,4 3 0 0,-1 0 0 0,-2 4 4 16,1-2 0-16,1 7 4 0,-2 0 2 0,3 0-2 16,0 2 1-16,3-4-5 0,1 2-6 15,1-1-1-15,0-7-2 0,0 0-2 0,2-6-2 16,2-6 0-16,1-4 0 0,-2-7-2 0,1-4 1 15,0-5 0-15,0-5-2 0,0-2 2 16,-1-5 1-16,4-6-3 0,-1-8-2 0,4-4-2 16,1-6-4-16,-1-4-5 0,1-6-8 0,-1-2-8 15,-1-8-15-15,-3-2-11 0,4-4-7 0,-5 0 4 16,1 0 17-16,2 6 18 0,-4 6 21 16,4 6 7-16,-2 7 6 0,-1 9 2 0,-1 6 9 15,-3 5 7-15,-1 6 9 0,0 1 0 0,0 3-11 16,0 5-7-16,0 7-2 0,0 7 8 15,0 9 12-15,0 9 7 0,3 3-2 0,-1 1-5 16,3 5-14-16,0 0-1 0,1 0-7 0,0 1-5 16,1 0 0-16,1 2-6 0,-2-4-5 0,2 0-6 15,1-3-5-15,2-2-9 0,-2 0-14 0,0-3-17 16,0-3-16-16,-1-2-47 0,1-4-80 16,-2-5-145-16,-2-8-310 0,-1-3-885 0</inkml:trace>
  <inkml:trace contextRef="#ctx0" brushRef="#br0" timeOffset="131038.954">13418 5854 3223 0,'0'0'80'0,"0"0"0"0,0 0-10 16,0 0-3-16,0 0-8 0,0 0-14 0,0 0-19 15,0 0-22-15,0 0-11 0,0 0-7 0,0 0-10 16,0 0-16-16,115 10-27 0,-107 21-64 16,-5 6-171-16,2-11-460 0,-3-5-899 0</inkml:trace>
  <inkml:trace contextRef="#ctx0" brushRef="#br0" timeOffset="131194.566">13407 6115 2985 0,'0'0'80'0,"0"0"0"0,0 0 4 16,0 0-6-16,0 0-11 0,0 0-22 16,0 0-24-16,-90 123-15 0,86-102-9 0,3 2-11 15,1 3-10-15,0-3-24 0,1 2-38 0,4-2-75 16,1-2-177-16,-2-5-357 0,-1-7-890 0</inkml:trace>
  <inkml:trace contextRef="#ctx0" brushRef="#br0" timeOffset="131496.423">13537 6181 1494 0,'0'0'496'0,"0"0"-119"0,0 0-80 15,0 0-64-15,0 0-50 0,0 0-51 0,0 0-40 16,0 0-17-16,0 0-5 0,0 0-1 0,0 0-10 16,0 0-15-16,-36 129-9 0,27-94-11 0,5-8-9 15,-1 3-5-15,5-4-7 0,0-5-4 16,7-10-2-16,3-3-5 0,3-5 1 0,5-6-2 15,3-9-2-15,4-9 1 0,1-5-4 0,2-4 2 16,-6-2 3-16,1 0-2 0,-3-3 9 0,-2 2 6 16,0 4 7-16,-6-1 7 0,-1 9 11 15,-6 7 7-15,0 5 9 0,-5 4 0 0,0 5 0 16,0 0-9-16,-2 7-11 0,-6 7-10 0,-2 7-9 16,1 5-9-16,-1 3-6 0,3 1-8 0,2 3-20 15,5-3-26-15,0-1-41 0,1 4-79 16,8-6-151-16,-6-3-463 0,3-13-890 0</inkml:trace>
  <inkml:trace contextRef="#ctx0" brushRef="#br0" timeOffset="131712.222">13877 6252 3025 0,'0'0'119'0,"0"0"-15"16,0 0 7-16,0 0-3 0,0 0-3 0,0 0-22 15,0 0-35-15,-52 125-23 0,58-105-8 0,9-1-6 16,1 0-3-16,4-3-4 0,4-2 1 0,-2-8-2 15,3-6 4-15,1 0 1 0,-1-11-4 0,0-3 3 16,-5-7 1-16,-1-2-1 0,-7 0 2 0,-4-3 4 16,-7 4-1-16,-2 1-1 0,-10 3-1 15,-6-1-4-15,-6 5-6 0,-5 7-3 0,-1 0-15 16,-2 7-14-16,2 0-29 0,4 0-62 0,3 5-132 16,6-1-445-16,8 1-1027 0</inkml:trace>
  <inkml:trace contextRef="#ctx0" brushRef="#br0" timeOffset="131945.42">14292 6202 2851 0,'0'0'334'0,"0"0"-239"15,0 0 50-15,0 0 8 0,0 0-15 0,0 0-24 16,0 0-53-16,0 0-31 0,-25 127-17 0,22-115-9 16,3-2-3-16,3-5-5 0,8-3-2 15,4-4 0-15,7-13-2 0,5-4 4 0,1-9 0 16,-1-5 4-16,2 4 4 0,-1-3 4 0,-4 4 7 15,2 0 7-15,-3 7 12 0,-4 8 9 0,-1 4 0 16,-6 4-24-16,0 5-19 0,-3 0 0 0,0 7 0 16,2 5 0-16,0 3 0 0,0 4 0 0,4 2 0 15,0 0-3-15,0 2-73 0,-2-1-60 0,0-1-111 16,-5-5-344-16,-5-4-1191 0</inkml:trace>
  <inkml:trace contextRef="#ctx0" brushRef="#br0" timeOffset="203769.398">15559 2305 1251 0,'0'0'130'0,"0"0"9"0,0 0 39 0,0 0 44 15,0 0 31-15,0 0-28 0,0 0-47 0,0 0-46 16,0 0-31-16,0 0-29 0,0 0-13 0,0 0-11 16,0 0-6-16,14-73-5 0,-14 73-8 15,0 0 0-15,1 3-5 0,-1-1-2 0,2 3 9 16,2 4-4-16,-2-2-1 0,0 0 5 0,-2 5-5 15,2-3 2-15,1 3-3 0,-3-1-2 0,0 3 0 16,1-2-5-16,-1-2 2 0,0 2 1 0,0 2-10 16,0 0 3-16,-4 0 1 0,2 2-5 0,1 0 1 15,-2 3-2-15,-1-2-1 0,2 4-3 16,-1 0 2-16,-4-2 1 0,5 2-1 0,-4 0 0 16,3-4 5-16,-4 2-4 0,4 4-2 0,-1-4 0 15,-2-1-2-15,2-2 2 0,-1 0-3 16,3 0 1-16,-1 0 0 0,-2 0-1 0,3 1-1 15,0 1 1-15,-4-1-3 0,4 0 1 0,1 2 0 16,-1-1 2-16,-2 1-1 0,2-3 2 0,1 0-1 16,0-2-1-16,0-3 0 0,0 0-3 15,0-1 4-15,-2 1 1 0,3-4-1 0,-1-2 5 16,1 0-4-16,0-3-2 0,0 0 4 0,0-2-4 16,0 0 7-16,0 0 3 0,0 0-2 0,0 0 10 15,0 0-8-15,0 0-2 0,0 0-2 0,0 0-6 16,0 0 1-16,0 0-6 0,0 0-10 15,0 0-14-15,0 0-34 0,0-2-64 0,0 2-157 16,0-2-538-16,0 2-891 0</inkml:trace>
  <inkml:trace contextRef="#ctx0" brushRef="#br0" timeOffset="-195377.343">11693 2512 544 0,'0'0'24'0,"0"0"36"0,0 0 63 15,0 0 57-15,0 0 49 0,0 0 12 0,0 0-39 16,0 0-57-16,0 0-56 0,0 0-33 0,0 0-20 16,0 0 0-16,-10-12 5 0,9 17 9 15,1 2 2-15,-3-3 3 0,1 3-4 0,1 0 0 16,-2 0-7-16,2 0-1 0,-2 0-2 0,-1 0-10 15,2 0-1-15,-1 2-5 0,-3-1-2 0,3 2-4 16,-2 1 2-16,0 3-2 0,-3 3-2 16,2-3 3-16,-4 4 2 0,2 1 1 0,-2 1-3 15,1 0 1-15,-1 4-4 0,-1-1-5 0,0 0 2 16,3 4 1-16,-2-4-2 0,0 3 0 16,1-3-2-16,3-2 2 0,-1-1-6 0,0 1-2 15,3-3 0-15,0 1-9 0,0-3 4 0,2-4 0 16,1-3-3-16,0-1 2 0,1-3 0 15,0 0 0-15,0-3 2 0,0-2-5 0,0 0 6 16,0 0 3-16,0 0 4 0,0 0 12 0,0-2-3 16,1-3-5-16,2-2-6 0,1-4-7 0,0-2-3 15,3-1-2-15,-1-5 1 0,0 3 1 0,0-1-2 16,1 3-1-16,-1-1 0 0,-1-1-2 0,1 0 0 16,0 0 1-16,0-1 2 0,1 1 1 15,-1 0 2-15,0-2 2 0,2 2-1 0,-2 0 0 16,4-3 1-16,0 3 0 0,-2-3 0 0,4-2 2 15,-2 4-2-15,1-4 2 0,1-2 0 0,0-1-2 16,-2 3 3-16,2-1 1 0,-2 1-1 16,1-2 2-16,-2 0 0 0,-3 7 2 0,0-1 1 15,-2 5-4-15,0 0 5 0,-1 3 0 0,-1 2-1 16,-2 0 3-16,0 4 5 0,0-1 3 16,0 1 0-16,0 3-1 0,0-2 0 0,0 2-6 15,0 0-1-15,0 0-4 0,0 0-4 0,0 0-4 16,0 0-2-16,0 0-4 0,0 2 6 0,0 1-2 15,0 4 4-15,0 0 3 0,0 4 0 0,0 3-1 16,0 1 2-16,0 4 0 0,0 2 0 16,0 0 1-16,0 2-2 0,0 0 3 0,0-1-3 15,-2 2 0-15,2 4 1 0,-1-3-3 0,-1 2 2 16,1 1-2-16,-2 0 2 0,2 2 2 0,0-3-2 16,-1 1 0-16,2 0 0 0,-1-3-2 0,1-2 0 15,0-1 0-15,0 2-1 0,0-6 1 16,0-1-2-16,0-1 2 0,0-5-3 0,0 0 0 15,1-2 0-15,2-2 2 0,-2-2-1 0,0-3 2 16,2 1 0-16,-1-3-1 0,-2 0 2 0,1 0-2 16,1 0 9-16,-2 0 5 0,3-3-1 15,1-4 4-15,0-2-4 0,2-4-5 0,-1-5-3 16,4-1-6-16,-3-2 2 0,0 0-3 0,2 0 0 16,2 1 3-16,-3-1-2 0,1 1-2 15,-1 1 5-15,2-2-3 0,-2 0-1 0,2 4 2 16,-1-2-1-16,1-2 2 0,-1 2-4 0,1-1 3 15,2-1-3-15,-1 1 0 0,0-1 1 0,2-2 0 16,-1-1-1-16,1 1-2 0,0 1 3 16,-2-4 1-16,0 3-2 0,0 0 0 0,-4 2 4 15,2 4-4-15,-5-2 4 0,4 5 0 0,-4 0 0 16,0 2 0-16,-1 1 1 0,0 2-1 0,-1 2-3 16,-1 0 0-16,0 2 5 0,1 3 1 0,-1 2-2 15,0-3-1-15,1 3-3 0,-1 0-5 16,0 0-2-16,0 3 3 0,2 1-2 0,-1 6 6 15,0 1 4-15,0 1 3 0,1 6 0 0,-2 1 2 16,0 7 3-16,1-2 2 0,-1 4 3 0,0 4 6 16,0 1 7-16,0-2 1 0,1 4 6 15,0 0 0-15,-1 1 2 0,2-1-4 0,0 0-2 16,2-1-5-16,-3-4-9 0,3 0-8 0,-1 0 0 16,0-7-8-16,2 0 0 0,-1-2 0 0,1-5-12 15,1 0-1-15,1-2-26 0,-2-2-38 16,0-1-97-16,-2-2-221 0,-1-2-1273 0</inkml:trace>
  <inkml:trace contextRef="#ctx0" brushRef="#br0" timeOffset="-172674.72">5580 3618 0 0,'0'0'201'0,"0"0"-178"0,0 0-3 15,0 0 9-15,0 0 5 0,0 0 9 0,0 0 9 16,0 0 17-16,0 0 20 0,0 0 31 0,0 0 40 16,0 0 29-16,4 5-2 0,1-3-13 0,1 1-33 15,0-3-33-15,0 0-18 0,2 0-12 0,2 0-5 16,-2 0-6-16,0 0 4 0,1 0-3 15,1 0-9-15,0 0-6 0,-2 0-8 0,2 0-9 0,0-3-4 16,-1 3-3-16,1-2-1 0,0 2-2 16,1 0-1-16,1 0 0 0,1-2-7 0,1-1 0 15,-2 1-1-15,2 0-2 0,1-3-1 0,-3 3 0 16,4 0-1-16,-3-2 3 0,3 2 0 16,-2-1 3-16,4 1-4 0,-4-3-8 0,4 3 3 15,-4 0-3-15,3-1 1 0,-2 1-1 0,0 0-3 16,-3-1-2-16,5 3 1 0,-5-2-3 0,1 0 6 15,0 2 2-15,-1-3 2 0,1 1 2 16,-2 2 1-16,4-2-1 0,-1 0 0 0,-1-1 0 16,1 1 0-16,0-3-1 0,0 3 1 0,3-3-1 15,-1 1 1-15,1-1-1 0,0 0-3 16,-1 1 1-16,-1 1-5 0,-1 1 1 0,2 2-1 16,-3-2 1-16,3-1 0 0,-2 3-2 0,2-2 0 15,-3 2 0-15,2 0-1 0,-1 0-2 0,0-2 2 16,1 2 2-16,-2-3-1 0,0 3 4 0,3-2 0 15,-4 2 0-15,-2-2-2 0,2 2-3 16,-1 0 1-16,-1 0 0 0,1 0 0 0,0 0 1 16,-1 0-1-16,1 0 1 0,-3 0 2 0,2 0 1 15,1 2-1-15,1-2-3 0,0 2-1 16,-2-2-1-16,1 0 3 0,1 0 5 0,-1 0-4 16,-1 0 4-16,3 0 2 0,-1-2-3 0,2 0 3 15,-2 2-4-15,-1-3-1 0,1 1 0 0,0 2-6 16,-2 0 2-16,0 0-2 0,-2 0 0 0,0 0 1 15,2 0 1-15,-2 2-2 0,-1-2-2 16,0 0 1-16,2 3 2 0,0-3-2 0,0 0 2 16,0 0 3-16,2 0-1 0,-1 0 2 0,0 0 1 15,2 0 0-15,-2 0-2 0,2 0 3 0,-1 0 0 16,0 2-4-16,1-2-1 0,0 2 2 16,-1-2-3-16,0 0-1 0,0 0 4 0,1 3-4 15,-1-3 0-15,4 0 4 0,0 0 4 0,3-3-1 16,0 1 0-16,-1 0 2 0,2-1-2 0,0 1-2 15,0 0 2-15,2 2 0 0,-1 0-3 16,-1-3 3-16,1 3-2 0,1 0-4 0,-2 0-1 16,2 0 2-16,0 0 1 0,0 0-3 0,2 0 4 15,3 0-2-15,-2 0-2 0,2-2 2 0,-3 2 1 16,0-2-2-16,2 2 1 0,-2 0 3 16,-2-3-1-16,2 3 0 0,4-1 0 0,-3 1 2 15,3 0-2-15,0 0 1 0,-2 0 1 0,3-2-2 16,-3 2 1-16,3 0 1 0,0 0-2 0,-2-2 0 15,3 2-2-15,0 0 2 0,-2 0 0 0,2-3-1 16,1 3 1-16,1-2 2 0,1 0-1 16,0-3 0-16,0 3 0 0,5-3-1 0,-3 0 2 15,4 1-1-15,-3-1 1 0,3-2-2 0,1 0-1 16,0 5 2-16,-2-5 1 0,1 2 0 16,3 1 2-16,-3-1-2 0,-1 0 1 0,0 1-1 15,2 1-3-15,-1-1 0 0,-1 1 0 0,1-1-3 16,3 1 1-16,-3-1 0 0,3-1-1 0,-1-1 0 15,1-1 0-15,1 0 2 0,-1 0 0 16,6-2 1-16,-3 2 2 0,3-2-4 0,-4 2 1 16,0 0-1-16,-1 0-1 0,4-3 4 0,-4 3 0 15,0 0 0-15,0 0 1 0,-2 1-3 0,1-1-1 16,0-2 0-16,-1 5-2 0,0-1 2 16,2 0 1-16,-4-2-3 0,1 3 5 0,0-1-3 15,0 1-2-15,-1-1 3 0,0 3-5 0,-2-3 4 16,0 0-1-16,2 3 0 0,-4-3 4 0,3 3-2 15,-3 0-1-15,2-3 0 0,-3 3-4 0,0-3 3 16,-2 3-1-16,3-3 2 0,-3 3 0 0,2-3-1 16,-2 3-2-16,-1-1 2 0,0 1-2 15,0 0 2-15,-2 2 0 0,4 0 2 0,-3 0 0 16,1 0-3-16,-3 0 2 0,2 0 0 0,-3 0-3 16,1 0 3-16,0 0 1 0,0 2-3 15,0-2 4-15,1 0-2 0,0 0 0 0,0 0-2 16,-1 0 0-16,2-5 4 0,-1 1-5 0,-3 0 3 15,2 0-1-15,-4-1-2 0,4 0 2 16,-3 1 2-16,-1-1-1 0,1 0-1 0,-3 3 3 16,0-3 1-16,-1 3-3 0,-1 0 0 0,-1-3 0 15,0 3-3-15,1-1 4 0,0 1 0 0,-1 0-2 16,0 2 0-16,0-3-2 0,2 1 2 16,-1 0-2-16,-1-1 2 0,1-1 0 0,-3 1-1 15,0 1 1-15,-3 0 1 0,1 0-1 0,-1 2 2 16,0 0-2-16,-1 0 1 0,0 0 0 0,1 0-3 15,0 0 3-15,1 0-1 0,1 0 1 16,2 0-1-16,0 2 1 0,3 0-2 0,-1-2 4 0,0 2-2 16,1 1 2-16,1-1-2 0,1 0 1 15,0 1 1-15,3-1-1 0,0 3 1 0,-2-3 1 16,2 3 2-16,0-1 1 0,0 1 1 0,0-3 3 16,1 1 1-16,0-1 1 0,2-2 1 0,-1 0 0 15,0 0 1-15,1-2 0 0,-2-1 2 16,-2-1-2-16,-3-1-2 0,-1 0-2 0,-1 3-1 15,-3 0-5-15,-1-1 0 0,-3 1-2 0,2 2 0 16,-1-2-1-16,-1-1-6 0,-2 3-2 16,0-2-12-16,-2 2-10 0,-2 0-20 0,1 0-42 15,-1 0-66-15,-4 0-111 0,0 0-188 0,-2 0-288 16,0 0-832-16</inkml:trace>
  <inkml:trace contextRef="#ctx0" brushRef="#br0" timeOffset="-170427.668">5615 3806 376 0,'0'0'91'0,"0"0"13"16,0 0 20-16,0 0-1 0,0 0-5 0,0 0-4 16,0 0 1-16,0 0 10 0,0 0-1 0,0 0-12 15,0 0-3-15,0 0-3 0,0 0-12 16,-24-14-10-16,24 11-20 0,2 3-20 0,1-2-9 15,4 0 0-15,0-3 3 0,4 5 1 0,2-5-4 16,-2 5-6-16,5-2-2 0,-2 2 1 16,3 0 0-16,-1-2-1 0,2 2-1 0,2-3-4 15,-3 3-1-15,2-2-3 0,1 0 0 0,-1 2 0 16,4-2 1-16,-1 2 0 0,1-3 0 0,-1 1-3 16,3 2-1-16,0-2-3 0,-1 2-1 0,2-3 0 15,-3 3-2-15,3-2-3 0,-3 0 2 0,-2 2-3 16,0-3 1-16,0 3 1 0,-2-2 1 15,1 2 0-15,-1 0 2 0,1-2 0 0,0 2-3 16,-4 0-1-16,1 0-1 0,-1 0 1 0,-2 0-1 16,2 0 2-16,-2 0-1 0,4 0 0 0,-3 2 1 15,2-2 1-15,0 2-1 0,-2-2 0 16,4 0 2-16,-3 0-3 0,-1-2 5 0,3 2-4 16,-5-2-1-16,4-1-1 0,-5 1-2 0,4 2 2 15,-2-2-1-15,-2-1 0 0,2 1 1 16,0 2-3-16,-2-2 2 0,2 2 0 0,1 0-5 15,-2 0 4-15,4 0-1 0,-1 0 2 0,2 0 4 16,0 2-6-16,3-2 3 0,-1 0-3 0,-1 0-3 16,2 0 5-16,0 0-1 0,-1 0 1 15,1 0 3-15,-1-2-3 0,0-1 3 0,2-1-2 16,0 2 1-16,1-2 0 0,0-1-2 0,-2 3 1 16,-1 0-3-16,1-1 2 0,-1 1-4 0,-1 0 0 15,1 2 2-15,0 0-2 0,-1 0 2 0,3-3 3 16,1 3-2-16,2 0 3 0,-1 0-3 15,0-2 0-15,2 2 1 0,-3-2-1 0,-1-1-1 16,3 1 0-16,-2 0-2 0,-2-1 2 0,1-1-2 16,3 1 4-16,-1-1 2 0,-2-1-3 0,3 3 3 15,-3-3-2-15,0 3 1 0,-1-1-1 16,-1 1-2-16,1-3 1 0,0 3 0 0,0 0 0 16,3 2 1-16,-1-3-2 0,-1 1 0 0,-1 0 3 15,0 2-2-15,0-3 1 0,0 1 0 0,3 2-2 16,-2-2 0-16,-2 2 0 0,1 0-2 15,-1-3 1-15,-1 1 0 0,-2 2 1 0,3-2 1 16,-2-1 0-16,1 3-1 0,-1-2 1 0,-2 2-2 16,1-2 2-16,0 2 2 0,-3 0 0 15,4 0 1-15,-3 0-4 0,3 0 0 0,-1 0 0 16,-2-2-2-16,3 2 1 0,-4 0 0 0,4 0 0 16,-1 0 2-16,-3-3-2 0,3 3 2 0,-2 0-1 15,1-2 2-15,-1 2 2 0,2-2-2 16,0 2-2-16,-3 0 0 0,3 0 0 0,-3 0-1 0,4-2-1 15,-4 2 1-15,4 0 1 0,0 0 0 16,-4 0 0-16,4 0 0 0,-5-2-1 0,5 2 0 16,-5 0 3-16,5 0-4 0,-4-2 2 0,3 2 1 15,-1-3 1-15,0 3 2 0,1 0-6 16,0 0 3-16,-2 0-4 0,3 0 1 0,-4 0 0 16,4 0 1-16,-1 0 1 0,-1 0 2 0,3 0 0 15,-2 0-3-15,2 0-1 0,-4-2-3 0,4 2 7 16,-1-5-4-16,2 5 5 0,-4-2 1 15,1 0-4-15,2 2 0 0,-2 0 1 0,-2 0-3 16,2 0 0-16,-1 0 2 0,1 0 0 0,0 0 3 16,-3 0-5-16,5 2 2 0,0-2-4 0,0 2 1 15,2-2 4-15,0 0-1 0,-1 0 0 16,1 0 0-16,0 0 2 0,-3-2-2 0,2-3 3 16,-5 1-3-16,5-1 3 0,-1 3-2 0,-2-3 2 15,2 3-1-15,-2 0-1 0,3-1 1 0,1 1 1 16,-2 0-1-16,2-1-2 0,0 3 2 15,-1-2-3-15,0 0 2 0,1-1-3 0,-2 1 0 16,1 0 0-16,0 2 1 0,-2-3-1 0,2 1 2 16,-3 0-3-16,1-1 0 0,1 3 1 15,-2 0 1-15,0-2-2 0,0 2 1 0,2 0 0 16,-4-2 0-16,2 2 1 0,0 0 0 0,0 0-1 0,0 0 1 16,2 0 0-16,0-3-1 0,-1 1 2 15,1 2-1-15,1 0 0 0,-1 0 0 0,-1 0 0 16,3-2-1-16,-3-1 2 0,1 3-1 0,-1-2 1 15,0 2 3-15,1-2-2 0,1-1 1 16,2 3 1-16,-1-4-3 0,-2 1 2 0,2 1-1 16,-3 0 1-16,2-3 0 0,0 3-1 0,-2-1-1 15,1 0 0-15,-1 1 0 0,-1-3 0 16,3 3 0-16,-1-3 0 0,2 0 1 0,-1 3-1 16,0-3-1-16,0 3 2 0,0 0-3 0,0-1-1 15,1 1 2-15,0 2 0 0,-1-2-1 0,1 2 3 16,0-3-3-16,-1 3 1 0,2 0-2 15,-1-2 2-15,0 0-1 0,0 2 1 0,2-3 2 16,-1 1 2-16,0 2 1 0,-1-2-4 0,3 2 2 16,-1-5 1-16,-1 3-1 0,0-1-2 0,1 1 1 15,-2 0-1-15,2 0 0 0,-2 2-3 0,-1-3 4 16,1 1-5-16,-1 0 3 0,-1-1 4 16,0 1-3-16,0 0 2 0,0 2-4 0,-1-3 5 15,0 1-3-15,-1 0 1 0,-1 2 0 0,4-3 0 16,0 3-1-16,-1-2 3 0,1 0 0 0,1-1-5 15,-2 1 1-15,2 0 1 0,-1-1-1 0,-1-1-2 16,0 2 4-16,0 0-2 0,0 0-1 16,1 0 0-16,0-1 2 0,-2-1-2 0,1 1-1 15,-1-1 5-15,0-1-2 0,1 0 0 0,1 3 0 16,1-3 4-16,-2 1-5 0,2-1 1 16,-1 0-1-16,-2 3-4 0,1 0 3 0,1-1 2 15,-1 1 0-15,-1 0 0 0,1-1-2 0,0 1 1 16,-1 0-2-16,0-1-4 0,2 1 8 15,-2 0-3-15,2-1 0 0,0 3 7 0,-1-2-7 16,1 0-3-16,-3 2 4 0,1-3-4 0,-1 3 4 16,1-2-1-16,-2 2 0 0,0-2 6 0,1 2-7 15,0 0 1-15,0 0 0 0,-1 0-2 16,2 0 0-16,-3 0 4 0,1 0 0 0,0 0 0 16,-4 0-3-16,2 0 1 0,-1 0 0 0,-2 0-4 15,1 0 5-15,-2 0-1 0,1 0-1 0,0 0 2 16,-2 2-1-16,1-2 0 0,-2 0 1 0,3 0-6 15,-2 2 7-15,-3-2-1 0,2 0 0 0,0 0 4 16,1 0-4-16,-2 0-1 0,3 0 1 16,-1-2-4-16,1 0 4 0,0 2 1 0,0-3-2 15,0 3 2-15,1-2-1 0,-2 2-1 0,1-2 0 16,-2 2-2-16,2 0 2 0,0 0-1 0,-1 0 1 16,1 0 0-16,0 0 1 0,1 0 0 15,1 0 0-15,1 0-2 0,-1 0 1 0,1 0 0 16,-2 0 0-16,4 0 4 0,-2 0-2 0,-1 0 1 15,0 0 1-15,1 0-1 0,-5 0 0 16,-1 0-1-16,-1 0 1 0,-2 2 3 0,-2-2-2 16,0 0 1-16,0 0-1 0,-2 0-2 0,0 0-6 15,0 0-10-15,0 0-17 0,0 0-47 0,0 0-164 16,-2 0-533-16,-1 0-902 0</inkml:trace>
  <inkml:trace contextRef="#ctx0" brushRef="#br0" timeOffset="-153350.762">14972 3209 831 0,'0'0'96'0,"0"0"-29"0,0 0 7 16,0 0 46-16,0 0 56 0,0 0 26 15,0 0-12-15,0 0-38 0,0 0-34 0,0 0-21 16,0 0-8-16,0 0 2 0,2 0 2 0,-2 0 2 15,3 0-2-15,1 0-7 0,0 0-11 0,-3 0-14 16,4 0-14-16,-4 0-9 0,1 0-6 16,-1 0-5-16,0 0-3 0,3 0-5 0,-2 0-2 15,1 3-3-15,2-3 0 0,0 2 1 0,3 0 2 16,0-2 4-16,2 3 1 0,2-1 2 0,0-2 2 16,2 2-1-16,3-2 0 0,0 0-2 15,-3 2-3-15,3-2-3 0,-4 0-6 0,0 0-3 16,1 3 1-16,-2-1 0 0,0-2-2 0,0 2 3 15,3-2-1-15,-3 0 0 0,-1 0 0 0,2 0 1 16,1 0-2-16,-2 3 1 0,-1-3 0 0,0 0-1 16,0 2-2-16,-1-2-1 0,0 2 0 15,1 1-1-15,-2-1 0 0,2 0 0 0,1 3 3 16,2-3-2-16,-1-2 1 0,-1 3 1 0,4-3 3 16,-2 0 1-16,-2 0 3 0,5-3 0 15,-4 1-1-15,3 0-5 0,-3-1 1 0,-1 1-4 16,-1 2-2-16,-1 0 3 0,1 0-3 0,-2 0 2 15,0 0-4-15,1 0 0 0,-1 0 0 0,1 0-3 16,1 2 2-16,0-2 4 0,0 0-4 16,6 3 6-16,-5-3-2 0,4 0-1 0,-2 2 0 15,4-2-5-15,-4 0 5 0,5 0-3 0,0 0 0 16,-1 2 4-16,1 1-3 0,-4-3 1 0,5 2 0 16,-3 0-5-16,-3 2 4 0,2-2-1 15,-2 1 4-15,-3-1-2 0,4-2-2 0,-2 2 2 16,0-2-1-16,-2 0 1 0,4 0 1 0,-1 0 0 15,1 0 0-15,0 0 3 0,-2 2-3 0,4-2 1 16,-4 0-3-16,3 0-3 0,-3 0 6 0,4 3-1 16,-4-1-1-16,4-2 4 0,-3 2-3 0,3 1 3 15,-3-3 0-15,4 2-2 0,-1-2 5 16,-1 0-4-16,3 0 3 0,2 0 0 0,0 0-2 16,1 0-1-16,-1 0 0 0,1 0-3 0,-6-2 0 15,3 2-1-15,0 0 3 0,-5 0 0 0,4 0-2 16,-2 0 1-16,-2 0-1 0,2 0-1 15,-2 0 0-15,-2 2 2 0,5 0-3 0,-3-2 5 16,5 3-4-16,-2-1 1 0,-1 0-2 0,2 1-2 16,2-3 4-16,-1 2-1 0,1 0 2 15,1-2 2-15,0 3-1 0,0-3-2 0,1 0 1 16,3 0-2-16,-3 0 1 0,-2 0-1 0,2 0 0 16,-2 0 1-16,0 0 1 0,0 0-7 15,-1 0 4-15,0 2-6 0,-3 0 3 0,2 1 3 16,-1-1 1-16,-3 0 2 0,4 1-4 0,-4-1 1 15,4-2 1-15,-1 2-3 0,1 3 4 0,0-3-2 16,1 1 2-16,2-1 1 0,0 0-4 0,1-2 4 16,2 0-2-16,0 0-1 0,0 3 3 15,1-3-3-15,0 2 1 0,2 0 3 0,-1 1-5 16,-2-1 2-16,0 0-1 0,1 1-1 0,-1-1 1 16,3 0 2-16,-3 1-2 0,4 1 3 0,0-1-3 15,-4-1 2-15,5 0-3 0,-1 0 0 0,0-2 3 16,2 2-3-16,-2 0 2 0,2-2-3 15,0 2 2-15,-2 1 0 0,-1-1 2 0,0 0-2 16,-2 1 2-16,0-1-3 0,4 0-1 0,-1 1 1 16,-1 1 1-16,2-1 0 0,-1-1-1 0,0 0 3 15,-4-2 0-15,4 3-1 0,-1-3 1 16,-1 0-4-16,1 0 2 0,-2 0-1 0,4 0 2 16,-3 0 3-16,1 0-3 0,0 0-3 0,1 0 1 15,-1 0-3-15,0 0 1 0,-1 0 3 16,1 0-1-16,2 0 5 0,-1 0-6 0,-2 0 3 15,2 2 0-15,2 0-2 0,0-2 2 0,0 3-1 16,0-1 0-16,1-2 2 0,-1 2-2 0,0 0 0 16,-1-2-1-16,1 0 0 0,-1 0 3 15,4 0 0-15,0 0 1 0,2 0 1 0,5 0-3 16,-1-2 2-16,-2 0-1 0,2-3-3 0,-1 3 5 16,0 0-3-16,-2 2-2 0,0 0 1 0,0-3-1 15,-1 3 2-15,2 0 1 0,-1 0-4 0,2 0 6 16,-3 0-4-16,1 0 0 0,-4 0 1 15,0 0-2-15,2 0 1 0,-3 0 0 0,0 3 2 16,0-3-3-16,0 0 0 0,2 0 3 0,-1 0 0 16,3 0-6-16,-2 0 4 0,-1-3 0 0,-2 3 1 15,0 0-1-15,-4 0 2 0,-1 0-4 16,-4 0 3-16,-1 3-2 0,1-1 1 0,-3 0-1 16,0 1-1-16,-1 1 7 0,3-2-4 0,1 1-3 15,-1-1 1-15,2 0 1 0,-3 1-1 0,0-1 3 16,0-2 0-16,0 2 0 0,-2-2-1 15,-2 3-1-15,4-3-1 0,-3 2-1 0,-1 0-1 16,1-2 5-16,-2 3 0 0,-2-3-6 0,3 0 5 16,-3 2-1-16,1-2-2 0,-3 2 1 0,1-2 2 15,1 0-4-15,1 3 6 0,1-3 0 16,-1 2-2-16,4-2-2 0,-2 2-2 0,2 1 1 16,0-1-1-16,-1 0 0 0,0-2 2 0,0 3 8 15,-2-1-8-15,0 0 2 0,-2-2 0 0,-1 3-5 16,0-1 3-16,-1-2 1 0,-1 2-1 15,2-2 2-15,-1 3-2 0,2-3 3 0,0 0 0 16,-1 2-9-16,3-2 8 0,1 0-1 0,-2 0-2 16,-1 2 8-16,4-2-5 0,-5 0-1 0,-1 1-1 15,1-1-5-15,-3 0 6 0,-1 3 1 16,0-3 1-16,2 2 10 0,-3-2-13 0,2 2-1 16,-1 1 2-16,3-3-5 0,-1 2 4 0,0-2 1 15,2 2-2-15,-1-2 9 0,1 3-8 0,0-3 2 16,-1 2 2-16,1-2-11 0,-1 2 7 15,-1-2 1-15,-1 0 0 0,-2 3-5 0,0-3 7 16,-1 2-2-16,-1-2-1 0,-1 2 4 0,3 1-3 16,-3-1 1-16,4-2-2 0,-2 2 1 0,3 1 2 15,0-1-2-15,-1 0 1 0,1 1-1 16,0-1 0-16,0 0 0 0,-2-2 0 0,-1 3 2 16,-2-3 3-16,0 0-2 0,-1 0 3 0,-2 0 1 15,1 0-2-15,-1 0 3 0,0 0 1 16,0 0 2-16,0 0-3 0,0 0-7 0,0 0-2 15,-3 0-16-15,-3 0-24 0,1 0-50 0,-4 0-119 16,2 0-398-16,-1 0-1147 0</inkml:trace>
  <inkml:trace contextRef="#ctx0" brushRef="#br0" timeOffset="-92740.191">15633 5403 497 0,'0'0'165'0,"0"0"81"0,0 0 65 15,0 0 35-15,0 0-23 0,0 0-57 0,0 0-55 16,0 0-48-16,55-119-29 0,-50 112-23 0,-3 2-12 15,-1 0-11-15,-1 3-11 0,0 0-10 0,0 2-11 16,0 0-14-16,0 0-6 0,0 0-8 0,0 0-8 16,0 0-4-16,0 0-7 0,0 2-1 15,0 3-2-15,0 2 1 0,-3 2 2 0,-4 3 1 16,3 4 0-16,-3 4-2 0,-1-2-2 0,-3 5 1 16,5 1-3-16,-6 1 2 0,5 4 0 15,-4 2-1-15,-2 1 2 0,1 1-2 0,1-2 0 16,1-1-2-16,-1-2-1 0,1-2 1 0,2-4-2 15,2-1-1-15,-2 0 1 0,1-3-2 0,4-4 4 16,-3 0-2-16,4-3 1 0,-1-2 0 16,-2-4-1-16,4-1 0 0,1-4 0 0,0 3 1 15,0-3 1-15,0 0 2 0,0 0 1 0,0-3 3 16,0-4-5-16,0 0-1 0,5-4-1 16,-2 0-8-16,0 0 4 0,3-3 0 0,-3 0 0 15,4-3 4-15,-3 1-4 0,4 0 1 0,-1-2 1 16,-2-2-4-16,3-1 3 0,0 0-1 0,-2-5-1 15,2 2 7-15,1-2-4 0,2 1 0 0,-2-6 2 16,1 1-4-16,0 6 4 0,-1-4-1 0,0 0 0 16,2 2 4-16,-2-1-3 0,0 2 2 0,-3-3 0 15,3 5-6-15,-1 2 6 0,-1-1 1 16,-2 3-1-16,3 1 3 0,-4 1-4 0,2 3 2 16,-3 0 2-16,3 3 0 0,-4 3 0 0,-1 3 1 15,0 0 0-15,-1 3-1 0,1 0 2 16,-1 2-2-16,0 0-2 0,0 0-2 0,0 0-1 15,0 0-3-15,0 4 0 0,0 3 1 0,0 3 4 16,0 2-1-16,0 5 4 0,0 4 0 16,0-1-2-16,0 4 3 0,0 0-3 0,0 4 1 15,0 0-2-15,0 5 1 0,0 0 2 0,0 4-2 16,0 3 5-16,-1 3 2 0,1 1-1 0,0-2 2 16,0-1-4-16,0-4-2 0,2-2-3 15,4-6-2-15,-4 1 0 0,4-7 0 0,-2 1-2 16,1-3 5-16,-1-9-4 0,-2 2 0 0,2-4-1 15,-1-3-3-15,-1-3 5 0,-1-1-3 0,-1-1 3 16,1-2 4-16,3 0-1 0,-1-2 3 0,0-5 1 16,5-7-5-16,2-3 3 0,0-2-3 0,0-5 0 15,2-1 0-15,-3-3-4 0,1-1-2 16,1-1 1-16,-2-1-4 0,0-4 3 0,2 2 2 16,-1-2-2-16,0-5 4 0,2 4-4 0,-2-1 3 15,0 4 0-15,1 3-4 0,-2 4 4 0,1 0 1 16,0 0-1-16,-2 5 2 0,0 2-2 15,-3 0 0-15,1 3-1 0,-1 6 1 0,0 1 0 16,-3 5 2-16,0 1-1 0,-2 3 0 0,2 0 0 16,3 9 1-16,-2 5 5 0,3 10 12 15,-1 2 7-15,0 12 7 0,-1 4 0 0,-1 3-6 16,3 4-2-16,-3 1-6 0,4 1-5 0,-2-7-4 16,3-3-5-16,1-4-4 0,2-7 0 15,-1-5-3-15,2-2-2 0,3-2-6 0,-3-5-9 16,-1 3-18-16,1-3-37 0,-2-3-68 0,-1 3-154 15,-1-2-556-15,-6-7-894 0</inkml:trace>
  <inkml:trace contextRef="#ctx0" brushRef="#br0" timeOffset="-77908.971">11468 5207 602 0,'0'0'153'0,"0"0"64"16,0 0 43-16,0 0 16 0,0 0-4 16,0 0-36-16,0 0-37 0,0 0-38 0,0 0-33 15,0 0-18-15,0 0-22 0,0 0-21 0,0 0-20 16,0 0-21-16,0-87-7 0,-2 89-5 16,0 3 1-16,-2 2 9 0,2 2-1 0,-5 2 0 15,3 3 1-15,-4 3-4 0,2-1 0 0,-3-1 1 16,0 4 2-16,-2 2 0 0,0 2 0 15,-4 0 2-15,4 2-2 0,-3 2-5 0,0 1-1 16,2 0-2-16,1-1-4 0,1 3-1 0,0-2-3 16,0-5-2-16,2-2-1 0,2-3 0 0,0-2 1 15,2-2 0-15,0-2-2 0,1-3 1 0,0-4-2 16,2-1-1-16,1-1-1 0,0-3-2 16,0 0 3-16,0 0-3 0,0 0 3 0,0 0 1 15,4 0 1-15,-1-5 1 0,2-2 1 0,-1-2-2 16,3-1-2-16,0-4 0 0,1 0-1 0,0-3 1 15,1-2-2-15,1 1 1 0,-2-5 0 0,1-1-1 16,0-1 0-16,1 3-1 0,-2-4-2 16,1 0 2-16,1 3 0 0,1-1 0 0,-1-2-1 15,1 1 0-15,-1-1 2 0,2 0 1 0,-2 2 0 16,0 1 1-16,-2 0 0 0,0-1-2 0,2 3 0 16,-2 2 1-16,0-2 1 0,-2 4 1 15,1 3 3-15,-3 3-2 0,0-1-2 0,-1 5 1 16,-1 3 1-16,-1 1-1 0,-1 1-1 0,2 0 0 15,-2 2-2-15,1 0-1 0,0 0-1 16,2 0 2-16,-3 4-1 0,2 3 3 0,-1 2 0 16,3 3 0-16,-4 2 1 0,0 0 0 0,0 5 2 15,0 2 0-15,0-2 3 0,-1 5 0 0,-3-1 1 16,2 2-1-16,0 1-2 0,-1 1-1 16,0 1 1-16,1 2-2 0,-1 0 2 0,1-3-2 15,0 1 0-15,1-3 0 0,0-1-1 0,1-2-2 16,0-4 2-16,0 1-2 0,0-5 1 0,0-3 0 15,2-1 0-15,0-3 0 0,0 0 1 0,-1-5-2 16,1 0 0-16,-1 1 0 0,0-3 0 16,-1 0 0-16,1 0 2 0,1 0 0 0,0 0 3 15,1-5-1-15,4-2 1 0,-2-2-1 0,4-1-3 16,-2-3 0-16,2-4-4 0,0 1 2 0,-1 0 0 16,1-2-1-16,1-3 2 0,-1 0 0 15,-1-2-3-15,2 0 2 0,-1 1-6 0,-1-4 5 16,0 1 0-16,2-1 0 0,-1-2 4 0,0 4-2 15,2-2 0-15,-2 3-2 0,-1 2 0 0,2 0 2 16,-1 1 0-16,-1 2 2 0,-1 4 0 16,2 0 0-16,-4 2-1 0,0 0 1 0,-2 6 0 15,1 1 0-15,-1 0-1 0,-3 5 0 0,0-2 0 16,1 2-1-16,-1 0-3 0,0 2 1 16,1 8 1-16,0 1 0 0,1 5 3 0,-1 3 2 15,-1 4 3-15,0 4 4 0,0 1 3 0,0 4 4 16,0 1 7-16,0 1 5 0,-3 1 5 0,0 4 2 15,0-3 5-15,-1 4-8 0,2-3-2 0,1-3-5 16,-1-2-11-16,2-4-2 0,0-2-3 0,0-8-3 16,2-3-5-16,1-1 0 0,2-2-2 15,-2 0-1-15,2-5-6 0,0 0-4 0,0 0-12 16,0 0-16-16,0 0-37 0,0-3-66 0,0 1-142 16,0 0-485-16,-4-3-904 0</inkml:trace>
  <inkml:trace contextRef="#ctx0" brushRef="#br0" timeOffset="-69018.164">5538 4353 1273 0,'0'0'44'15,"0"0"-5"-15,0 0-13 0,0 0-13 0,0 0 25 16,0 0 48-16,0 0 28 0,0 0 9 0,0 0-15 15,0 0-27-15,0 0-16 0,0 0-2 0,16-2-3 16,-5 4 3-16,1 3 6 0,2 0-4 0,0-1 0 16,4 1-4-16,-4 0-7 0,5-3 3 15,-1 3-7-15,2-3-5 0,1 0-6 0,-1 3-6 16,0-3-6-16,1 3-2 0,-2 0-2 0,-1-2-3 16,-1 2-1-16,1 2-1 0,0 2 1 15,-2-2-2-15,2 0 0 0,1 0-2 0,1 2-1 16,1-2 1-16,-1 0 1 0,2 0 0 0,0 2-2 15,0-4-2-15,1 2-4 0,-2 0-2 0,-1 0 0 16,0-1-2-16,-4-2-1 0,1 6-2 16,2-3 1-16,-6 2-1 0,5-2 1 0,-5 0 0 15,4 0 0-15,-4 0-1 0,2-2 1 0,-1 2-1 16,-2-3 0-16,4 1 1 0,-3 0 0 16,2-1 2-16,0-2-1 0,3 3 1 0,-4 0 1 15,4-3-2-15,-1 0 1 0,-2 3-1 0,4-3 0 16,-6 0 0-16,5 2 0 0,-5 1 0 0,4 0 1 15,-4-1-2-15,3 1 2 0,-3 2-1 0,4-3 1 16,-4 1-1-16,2 0 2 0,0 2 0 16,-2-3 0-16,5 3-1 0,-3-2-3 0,2 0 3 15,2-1-4-15,-1 1 1 0,0 0-1 0,1 2 0 16,-1 0 1-16,2-3 1 0,-2 3-1 16,2-1 3-16,-2-1-4 0,-2 2 1 0,2-3 2 0,-1 3-5 15,-2 0 3-15,3 0 1 0,1 0 0 16,-1 0 0-16,1 2 0 0,2-2-1 0,0 0 0 15,1 0-1-15,0 0 3 0,-1 0-1 0,2-2 0 16,3 0 5-16,-2-1-4 0,2 0 0 16,-3-2-1-16,3 0 2 0,-3 3-2 0,0-3 0 15,-2 3-1-15,0 0-1 0,0 2-1 0,-2-3 1 16,2 3 2-16,0 0-4 0,-1 0 3 0,4 0 1 16,-2 3 0-16,1-1 3 0,-1 0-2 15,4-2-3-15,-2 2 1 0,3-2-3 0,-2-1 4 16,3 4-2-16,1-3-1 0,-1 2 4 0,-2 0-2 15,2 0 0-15,-4-2 0 0,3 3 4 0,-4-3-3 16,2 2 1-16,-1-2-1 0,-2 5-2 16,4-3 1-16,-2-1 1 0,1 1 2 0,0 1-5 15,2 1 5-15,-1-1 0 0,2 1 1 0,-1 1-2 16,-3-3-1-16,5 3 0 0,-1-1-1 16,-1 1-2-16,2-2 3 0,0 2 0 0,1-3 0 0,-1 1 3 15,0-1-3-15,-3 0 0 0,3 1 0 0,-2-1 0 16,-2-2 1-16,2 2 1 0,-3-2 0 15,3 2 1-15,-3-2-1 0,3-1-1 0,-3 1 0 16,4-2-1-16,0 2 0 0,1-2 1 0,-2-1-1 16,2 1 1-16,0-1 1 0,1 1 0 15,-1 0-2-15,0-3 2 0,-3 3-2 0,1-1-1 16,0 1 1-16,-2 0 2 0,2 2-2 0,-3-3 0 16,3 1 1-16,-4 2-2 0,2-2 2 15,2 2 0-15,1-3-3 0,1 2 1 0,-1-1-1 16,0-1 1-16,1 1 1 0,1 0 0 0,0-3-1 15,0 3 0-15,1-1 1 0,0-1 0 0,0 1-2 16,0 1 1-16,0 0 2 0,0-1-3 16,-1 1 2-16,0 0 0 0,0-3-1 0,0 2 1 15,-1 1 0-15,1 0 0 0,-2 2 1 0,-2-3-2 16,3 3-1-16,1 0 1 0,-1-2 1 0,2 0 0 16,-1 3 0-16,1-4-1 0,0 3 0 15,-1-2-1-15,1 0 2 0,1-1-3 0,-2 1 1 16,3 0 3-16,-2 2-2 0,0-3 1 0,0 3-1 15,-1-2-4-15,0 0 2 0,-2 2 2 0,2 0-2 16,1-3 4-16,-1 3-1 0,1-2-1 0,-1-1 1 16,3-1-3-16,-1 1 3 0,2-1 0 0,-1 0 1 15,0 0-1-15,1 1-1 0,-1-1 0 16,-2 1 1-16,-3 1-2 0,-1 0 0 0,0-1 2 16,-2 3-1-16,3 0 2 0,-5-2-1 0,3 2-2 15,-2 0 0-15,1-3 1 0,0 3-1 16,1 0 1-16,-1-2 0 0,0 2 0 0,1-2 0 15,0-1-3-15,0 1 4 0,2 1-3 0,-2-4 2 16,0 3 2-16,0-1-1 0,2 1 1 16,-1 0-1-16,2-3 3 0,0 3-3 0,0-3 2 15,1 0 1-15,-3 1 1 0,1 1 3 0,-1-1 1 16,-3 1 0-16,2-1 0 0,-2-1 1 0,1 3 1 16,-2-3 3-16,0 3-1 0,-1-1 2 0,0-2 1 15,-1 3 0-15,0-3-1 0,0 3 1 0,-2-3-7 16,-1 3 6-16,1-3 1 0,0 1 1 0,-2 1 1 15,-2-1-5-15,1-1 2 0,-2 0-1 16,2-2-2-16,-2 5 1 0,0-5-2 0,0 0-4 16,-1 0 5-16,-3 0-4 0,0 0-2 0,1 0 0 15,-2 0-4-15,-2-5 1 0,-1 5-3 16,2-2-5-16,-1 0-6 0,-3-1-19 0,2 3-38 16,-2 0-69-16,1 0-125 0,0 0-365 0,-3 0-1087 0</inkml:trace>
  <inkml:trace contextRef="#ctx0" brushRef="#br0" timeOffset="-67108.255">15332 6200 327 0,'0'0'112'0,"0"0"-40"0,0 0 9 0,0 0 37 16,0 0 38-16,0 0 30 0,0 0-8 0,0 0-11 16,0 0-9-16,0 0-11 0,0 0-21 15,0 0-29-15,-5-42-38 0,6 42-26 0,2 0-7 16,5 0 2-16,1 0 5 0,2 0-1 0,0-2 0 15,3 2-2-15,2-3 1 0,1-1 1 16,-2 1 1-16,4-1 3 0,-1-1 6 0,1-2 2 16,-2 2 0-16,6 0-2 0,-1-2-1 0,1 0-2 15,-1 2-3-15,5-2-1 0,-3 0-7 0,4 2-4 16,-4-2-3-16,4 3-5 0,-5-3 1 16,5 2 0-16,0-2 1 0,1 0 2 0,1-2-3 15,-4 2 0-15,3-2-2 0,0-1-2 0,-4 0 2 16,3 1-1-16,-2-1 1 0,-1-1 4 15,4-1-4-15,-2 3-1 0,-1-3-2 0,2 0-3 0,-1 3 1 16,-3-3-2-16,4 3-2 0,-3 1 0 16,2-1-1-16,-2-1-1 0,3 1 1 0,-1-3-1 15,-3 3 0-15,5 0 3 0,-2-3 2 0,-1 1-3 16,4-1 0-16,0 3 2 0,-1-2-1 0,1 0 0 16,-2-1 0-16,-1 0 0 0,2 3-1 15,-2 0 0-15,-2-3 0 0,3 3-3 0,-1 2 1 16,-2-2-1-16,2-1-2 0,-2 3-1 0,0-1 1 15,-1 1 1-15,2 0 0 0,-2 0-2 0,1-2 2 16,1 2-4-16,-2 0 2 0,3-2 1 16,1 2 1-16,-3-5 1 0,4 3 0 0,-1-1 1 15,-2 1-1-15,1-1-2 0,2 3 1 0,1-3 1 16,-1 1-1-16,0 0 4 0,-1-1-3 0,0 1 1 16,1 0-2-16,-1 0-1 0,0-1 2 15,2 1 0-15,0 0 0 0,1-1 2 0,0 2-4 16,2-1 1-16,0 0-1 0,-1-3-1 15,4 3 2-15,-2-3 0 0,0 0-1 0,3 1 2 0,-3-1-2 16,2 3 1-16,0-3-2 0,1 2 1 16,2-2 2-16,1 1-1 0,-2-1 1 0,-1-2 2 15,1 0 0-15,1 5 0 0,-2-5 1 0,0 2-2 16,1 2 1-16,1-2 1 0,-1-2-4 0,1 0 2 16,1 2-1-16,0-1-2 0,0 1 3 15,-1-2-2-15,1 2 2 0,-3 1 0 0,2-2 0 16,0-1-3-16,1 5 1 0,-3-3 2 0,-1 0 0 15,0 1 4-15,-1-1-3 0,1 1 0 0,-1-3 2 16,2 5-5-16,-2-2 6 0,0-1-3 16,0 3 0-16,-1-3 4 0,-1 3-6 0,1 0 5 15,2-1-3-15,-1 1-4 0,-2 0 3 0,2-3 0 16,-1 5 0-16,2-1 4 0,-1-1-4 0,2-3-1 16,-1 3 0-16,-1-1-4 0,-1 1 4 15,-2 0 1-15,0 0 0 0,0 4 6 0,-3-2-4 16,0 0 0-16,0 0 1 0,-2 0-4 0,-1 2 4 15,2 1-1-15,-5 0-1 0,4 0 4 16,-1-1-4-16,1-2-2 0,0 0 1 0,-1 0-7 16,1 2 6-16,-4-2-2 0,2 3 2 0,-1-3 1 15,-1 0-3-15,1 0 3 0,1 0 1 0,0 0-2 16,0 0 3-16,-3 0-1 0,0 2 0 0,-1-2 0 16,0 3-1-16,-2-2 2 0,-1 1-1 15,0 3 1-15,-1-3-1 0,-2 0-2 0,3 1-2 0,-3-1-1 16,2 3 2-16,-1-3-3 0,-1 1 4 15,4 1-1-15,-3-1 1 0,1-3-1 0,0 2 2 16,-2 0-1-16,0 1-1 0,-2-1 4 0,-3 0 0 16,1 1-2-16,-1 1 1 0,0-1-1 15,-1-1 0-15,2 3-1 0,-1-3 0 0,1 0 0 16,4 1-2-16,-2 0 2 0,-1 0-1 0,2-1-1 16,1 0-1-16,-3 1 3 0,2 1 0 15,2-1-2-15,-2-1 2 0,2 0-2 0,-1 1 2 16,2-1-2-16,1 3 4 0,-2-3-1 0,0 0 0 15,1 1 0-15,-2 2 2 0,3-3 0 0,-3 0 2 16,0 1 2-16,1-1 3 0,-1-2 3 16,1 2-2-16,-1-2 4 0,3 0-4 0,-2 3-1 15,0-2 2-15,-3-1 1 0,2 2 1 0,-3 1 4 16,-2-1-2-16,-1 0 4 0,-4 1-6 0,2 1-5 16,-4 1 5-16,1 0-8 0,-2-3-2 0,-1 5 1 15,1 0-16-15,-2-2-13 0,0 2-35 16,0 0-82-16,0 0-134 0,-3 2-487 0,-1-2-987 15</inkml:trace>
  <inkml:trace contextRef="#ctx0" brushRef="#br0" timeOffset="-22671.926">19354 7438 197 0,'0'0'158'0,"0"0"-65"0,0 0 54 16,0 0 84-16,0 0 62 0,0 0 29 0,0 0-40 15,0 0-59-15,0 0-42 0,0 0-32 0,0 0-11 16,0 0-16-16,-70 14-20 0,70-14-22 15,0 0-23-15,0-2-19 0,2-1-13 0,3-4-7 16,3 0-4-16,0-2 1 0,4 0 2 0,3-3 3 16,0-2 1-16,7 2 8 0,4-7 1 15,9-2 1-15,5-7 3 0,10-2-4 0,6-4-2 16,7-5 0-16,8-8-1 0,9-1 1 0,7-5 3 16,9-2 0-16,2-3 8 0,3-1 0 0,0 1 3 15,0 3 1-15,-6 4-3 0,-6 3-6 16,-4 2-6-16,-8 4-7 0,-4 6-3 0,-11 1-3 15,-8 5-4-15,-6 5 1 0,-11 7-7 0,-7 1 0 16,-7 3-1-16,-6 5-6 0,-4 0 2 16,-5 4-2-16,-4 3-4 0,-2 0-4 0,-2 2-17 15,0 0-32-15,-3 0-65 0,-7 0-103 0,-4 9-178 16,2-2-319-16,1 0-872 0</inkml:trace>
  <inkml:trace contextRef="#ctx0" brushRef="#br0" timeOffset="-22222.305">19346 7264 1511 0,'0'0'180'16,"0"0"-69"-16,0 0 22 0,0 0 8 15,0 0 9-15,0 0-23 0,0 0-49 0,0 0-32 16,0 0-11-16,0 0 5 0,0 0 15 0,0 0 12 16,0 0 1-16,0 0-5 0,42 33-1 0,-23-23 1 15,2 1-6-15,4 1-4 0,-2 4-4 0,3 1-6 16,0 0-3-16,1 6-2 0,-2-2-7 0,4 5 1 15,-2-3-4-15,3 4 1 0,2 1-3 16,3-3-3-16,4 5 0 0,3 2-2 0,6 0-4 16,1 8 0-16,4-2-3 0,3 7-1 0,3 1 6 15,2 2 1-15,2 1 5 0,-2-2 3 0,-2 0 1 16,-1-1 5-16,-6 0-4 0,-2-5-4 16,-1-1-2-16,-7-6-15 0,-4-4-5 0,-5-4 1 15,-1-6-8-15,-3-2-1 0,-1-2-2 0,-3-2-14 16,-1-2-12-16,-3-3-30 0,-3-4-50 15,-1-3-87-15,-2-2-154 0,-5-2-406 0,-2-1-878 0</inkml:trace>
  <inkml:trace contextRef="#ctx0" brushRef="#br0" timeOffset="-21652.935">21013 6482 2571 0,'0'0'16'15,"0"0"13"-15,0 0 8 0,0 0 34 0,0 0 27 16,0 0 5-16,0 0-17 0,0 0-30 0,0 0-16 15,0 0-1-15,0 0-1 0,0 0 4 16,0 0 1-16,130 28-2 0,-101-2 1 0,4 2 0 16,2 1-3-16,0 3 0 0,0 3-8 0,1-1-1 15,-1 1-3-15,1 2-7 0,2 0-1 16,-3 2-4-16,4 0-7 0,0 2 1 0,3-2-4 16,-1-1-2-16,4 0-3 0,2-3-2 0,1 0 4 15,-4-3-5-15,0-5 2 0,-1 1 1 0,-5-7-5 16,-1-2 2-16,-3-3 0 0,-3-2-4 0,-3-1 1 15,-1-2-1-15,-5-2 0 0,-3 1 6 16,-3-1-3-16,-2-2 5 0,-3-2 1 0,-3 2-1 16,-4-3 2-16,2 3-2 0,-2-2-3 0,-3 2 2 15,0-2-1-15,-1 2 2 0,0 0 0 0,-2-2 2 16,-3 2-1-16,-4 3 0 0,-2 1 0 0,-6 1-2 16,-1 2 1-16,-4 2 0 0,-1 0 0 15,-5 5 1-15,-2-1-2 0,-3 6-1 0,-5 2 1 16,-3 2 1-16,-5 4-1 0,-1 5 1 0,-8 3 5 15,-2 3 0-15,-4 4 1 0,-6 3 6 16,1 7 4-16,-5-2 6 0,-1 5 9 0,-3 0 4 16,1 1 5-16,3-2-1 0,1 0-7 0,7-9-5 15,5 2-10-15,9-14-6 0,9-5-6 0,7-7-9 16,11-9-13-16,3-8-21 0,8-5-39 16,6-4-66-16,5-2-117 0,0-3-287 0,0 1-1179 0</inkml:trace>
  <inkml:trace contextRef="#ctx0" brushRef="#br0" timeOffset="-21171.219">20027 7325 1007 0,'0'0'247'15,"0"0"17"-15,0 0-18 0,0 0 21 0,0 0 0 16,0 0-26-16,0 0-47 0,0 0-40 16,-51 120-30-16,51-94-22 0,3 0-22 0,4-2-21 15,4-6-15-15,4 1-9 0,3-7-4 0,3-8 1 16,4-1-2-16,5-3 1 0,2-10-5 16,3-8-5-16,0-3-6 0,1-5-2 0,-2-3-4 15,-6 1-1-15,-4-4 4 0,-4 1 1 0,-9 7 6 16,-6 1 7-16,-5 4 7 0,-4 3 2 0,-11 2 1 15,-7 2-5-15,-8 5-7 0,-5 1-7 0,-4 6-6 16,-3 0-6-16,2 3-5 0,3 5-5 0,2 1-8 16,4 3-11-16,5 2-21 0,5 2-25 15,7 0-51-15,4 3-76 0,9 0-124 0,1-7-348 16,0 0-961-16</inkml:trace>
  <inkml:trace contextRef="#ctx0" brushRef="#br0" timeOffset="-20832.122">20780 6911 2303 0,'0'0'138'0,"0"0"22"0,0 0 7 16,0 0-13-16,0 0-16 0,0 0-30 0,0 0-31 15,0 0-21-15,0 0-14 0,0 0-7 16,0 0-6-16,0 0-1 0,0 0-6 0,-116 120-1 15,109-91-3-15,4 1-1 0,-5 5-3 0,5 1 2 16,-3 2 1-16,3 1 1 0,-3 0 2 16,3 2 3-16,-2-1 0 0,-1 3 2 0,2-1-3 15,-1 0 2-15,4-2 1 0,-2 2-2 0,1 0-2 16,2-1-7-16,0-2-2 0,0-3-1 0,0-3-4 16,0-1 6-16,-2-1-4 0,1-2-1 0,0-1 1 15,-1-3-4-15,-2-4-3 0,-1 0 1 16,-1-3-3-16,0-4 1 0,-2-3-2 0,-2-2-5 15,1 1-3-15,0-6-14 0,-2 1-17 0,0-3-27 16,0 1-39-16,-4-3-63 0,0 0-102 16,4 0-316-16,2 0-1037 0</inkml:trace>
  <inkml:trace contextRef="#ctx0" brushRef="#br0" timeOffset="-20619.688">20091 7581 2452 0,'0'0'235'0,"0"0"14"0,0 0-60 0,0 0-19 16,0 0-24-16,0 0-30 0,13-122-29 0,8 103-23 15,7 3-16-15,8 0-9 0,3 4-11 16,3 1-7-16,4 6-6 0,-1 4-8 0,0 1 0 16,0 0-5-16,0 1-6 0,-1 4-3 0,0-1-11 15,-3 1-16-15,-1 2-23 0,-5-2-45 16,-3-1-77-16,-1-1-135 0,-11-1-375 0,-7-2-983 0</inkml:trace>
  <inkml:trace contextRef="#ctx0" brushRef="#br0" timeOffset="-20369.808">21008 6938 1867 0,'0'0'498'0,"0"0"-370"0,0 0 6 15,0 0 1-15,0 0-8 0,0 0-8 0,0 0-34 0,0 0-32 16,0 0-17-16,0 0-6 0,0 0 6 15,0 0 6-15,0 0 8 0,0 0-1 0,-89 132 4 16,80-91 1-16,-1 5-1 0,-1 0 2 0,1 5-3 16,0 2-10-16,-2 0-6 0,-1 2-5 15,1-2-10-15,-1 0-5 0,3-2-6 0,-1-6-4 16,5 2-3-16,0-3-2 0,2-6-1 0,1 2-5 16,3-5-3-16,0-4-4 0,0 2-11 0,6-5-12 15,-3-5-25-15,1-6-30 0,0-3-53 16,-3-4-93-16,0-6-165 0,0-2-333 0,-1 1-872 0</inkml:trace>
  <inkml:trace contextRef="#ctx0" brushRef="#br0" timeOffset="-20111.489">20552 7466 2684 0,'0'0'195'0,"0"0"-11"0,0 0-6 16,0 0-11-16,0 0-23 0,0 0-29 0,0 0-41 15,0 0-29-15,0 0-18 0,0 0-10 16,0 0 1-16,0 0-3 0,0 0-1 0,113-120-6 16,-72 113-4-16,2 0-2 0,-2 3-2 0,1 4-3 15,-2 0-12-15,-2 2-14 0,-2 5-25 0,-2 2-40 16,-3 3-63-16,-6 2-109 0,-1-1-235 15,-12-2-309-15,-1-1-811 0</inkml:trace>
  <inkml:trace contextRef="#ctx0" brushRef="#br0" timeOffset="-19734.67">20990 7431 2774 0,'0'0'220'0,"0"0"-36"0,0 0-20 0,0 0-36 15,0 0-28-15,0 0-33 0,0 0-33 16,0 0-17-16,0 0-7 0,0 0-1 0,0 0 0 15,0 0 3-15,0 0-3 0,0 0-3 0,94 30-5 16,-66-30-1-16,-5 0 0 0,4-2-3 0,-5 0 1 16,0-3-5-16,-3 0-2 0,0 1 1 15,-4-3 5-15,-1 0 0 0,-4-2 2 0,-1-1 4 16,-3-1-2-16,0-1 0 0,-4 2-3 0,0-4 1 16,-2 0 1-16,0 2 0 0,0-2 3 0,0 5 1 15,-2-3-5-15,-1 3 4 0,-5-1-3 0,3 1-3 16,-1 0 2-16,-2 3 0 0,0-3 1 15,-1 4 1-15,2 0-2 0,-2 3 0 0,-1 2 1 16,0 0 2-16,0 0 2 0,-4 7 0 0,3 0 3 16,-3 5 2-16,2-2 6 0,1 4 7 0,-2 0 6 15,5 2 9-15,0 1 4 0,0 1 1 16,6 1-3-16,-2 1-6 0,3 1-8 0,1-3-6 16,1 1-8-16,5-1-5 0,2 1-6 0,1-2 3 15,0 0-3-15,3-3-5 0,-1 0-10 16,1 0-13-16,1-3-26 0,0-2-45 0,-2-2-59 15,-1 0-116-15,-5-4-264 0,0-1-1139 0</inkml:trace>
  <inkml:trace contextRef="#ctx0" brushRef="#br0" timeOffset="-19468.382">21404 7363 2819 0,'0'0'121'0,"0"0"2"0,0 0 16 15,0 0-11-15,0 0 1 0,0 0-15 0,0 0-20 16,0 0-14-16,0 0-19 0,0 0-14 15,0 0-11-15,63 131-11 0,-60-107-6 0,3-3-7 16,-2-4-6-16,5-3-1 0,-1-7-1 0,1-5 0 16,4-2 2-16,0-12-2 0,6-6 2 0,1-8 0 15,2-3-4-15,0-6 5 0,1 3 0 0,-5 1 5 16,3 2 8-16,-4 6-1 0,1 4 7 16,-6 8-12-16,-2 1-14 0,-2 8 0 0,-6 0 0 15,3 2 0-15,-1 0 0 0,3 0 0 0,-2 4 0 16,5 3 0-16,0 3 0 0,3-1-16 15,-1-2-84-15,0 2-71 0,-2-2-180 0,-4-2-575 16,-1 0-842-16</inkml:trace>
  <inkml:trace contextRef="#ctx0" brushRef="#br0" timeOffset="-16182.402">21949 4636 1372 0,'0'0'152'0,"0"0"11"16,0 0 34-16,0 0 19 0,0 0-14 0,0 0-44 15,0 0-54-15,0 0-43 0,0 0-21 0,0 0-13 16,0 0-1-16,0 0 3 0,7-4 7 16,-10 13 3-16,-4 2 1 0,-2 8-7 0,0-1-5 15,-1 3-6-15,-1 3-2 0,1-2 0 0,-1 1 0 16,0 0-2-16,0 0-1 0,-3 3 0 0,-1-2 0 15,2 4-2-15,-5 0 0 0,2 2-2 16,0-3-2-16,-3 6-3 0,0-3-2 0,-1 0 1 16,2-3-2-16,1 3-1 0,-2-2-1 0,2 2-2 15,2-3 2-15,-1 1-1 0,3 0 2 0,-3-3 0 16,3 0-4-16,3 0 1 0,-1 1-1 16,-1-3-1-16,2 3 0 0,1-4 2 0,-2 1-1 15,2 3 1-15,0-3-1 0,-2-2 0 0,2 3 2 16,-1 0-3-16,-1 1 2 0,1-4-1 0,0 2 0 15,-1 0 3-15,0 2-3 0,0-2 1 0,-3 5-1 16,2-1 3-16,0 1 1 0,1 4-2 16,0-4 4-16,-1 1-4 0,-1-1 0 0,1 5-1 15,-1-3 0-15,2-1 0 0,-3 1 3 0,1-2 0 16,2 0 7-16,-2-1 6 0,0 3 7 16,-3 0 7-16,3 3 3 0,-4-4 2 0,5-3-4 15,-2-1 3-15,3-4-1 0,1-5-3 0,0 0 0 16,3-5-9-16,0-1-5 0,5-3-1 0,-1-5-5 15,2-2-3-15,1 0-5 0,0 0-13 0,0 0-4 16,0 0-5-16,4-2-8 0,0-1-14 16,3 1-26-16,-1 0-50 0,1-1-86 0,1 3-176 15,-4 0-336-15,0 0-870 0</inkml:trace>
  <inkml:trace contextRef="#ctx0" brushRef="#br0" timeOffset="-15096.725">20853 8518 834 0,'0'0'742'0,"0"0"-533"0,0 0-16 15,0 0-14-15,0 0-4 0,0 0-18 16,0 0-32-16,0 0-37 0,0 0-25 0,0 0-12 15,0 0-10-15,0 0 1 0,-37 22 0 0,32-5-3 16,3 4-2-16,1-3-5 0,-1 3-3 0,0 0-3 16,-2-1-2-16,3 1 2 0,-1 2-5 0,2 0-1 15,-2-2-2-15,-1 4-1 0,-1-2-1 16,2 2 0-16,-4 3-2 0,3-1 0 0,-3-1-2 16,2 4-2-16,-2 0 1 0,1-3-3 0,-2-1 0 15,1 1 0-15,-1 1 1 0,0-2-2 16,1-2 3-16,0 2-4 0,-1-1 2 0,1-1-3 15,-1-2-3-15,4-1 3 0,-3-3-1 0,3 1-1 16,-4-5 0-16,4 7-2 0,-1-7-2 0,0 1 1 16,3 1 1-16,-1 0 2 0,-1 1-2 15,0 1 5-15,2 1-3 0,0-2-1 0,-3 2-2 16,2 0 0-16,-2 2 0 0,2-3 2 0,-2 1 0 16,1-2 3-16,1-1 1 0,-2 1-6 15,1-1 6-15,1 0-8 0,1-2 3 0,0-2 0 16,0 0 2-16,-2 0-3 0,-1 0 0 0,3 0 0 15,0-1 0-15,-1 3-1 0,-1-2 0 0,0 2 2 16,2 0-3-16,-1-3 4 0,-1 3-5 0,0-3 5 16,1 0-3-16,0 3 0 0,-1-2 4 0,-2 0-2 15,4-3-4-15,-1 2 5 0,0-1-4 16,1-1 2-16,0 3 2 0,1-4-3 0,0 1 3 16,-2 3-2-16,2-3-3 0,0 0 3 0,0-2-2 15,0 0 2-15,0 0 4 0,-1 0-4 0,1 0 2 16,-1-2-3-16,0 2 1 0,0 0 0 15,-2-2-2-15,1 2 1 0,0-3 4 0,1 2-3 16,1-1 1-16,-1-1-2 0,0 3-1 0,-2-2 0 16,0 2 1-16,3 0-1 0,-1 0 5 15,0 0-4-15,0 2 2 0,1 0 0 0,-1 1-11 16,-2-1 10-16,2 3-3 0,-2-3 1 0,2-3 11 16,-1 3-9-16,-1-2 2 0,0 0 2 0,1-2-7 15,2-1 2-15,-1 1 1 0,0-3-2 16,1 1 1-16,-2-1 3 0,2 0-3 0,-1 3 3 15,1-3-6-15,-1 3 4 0,-2 0 1 0,2 2-4 16,0 0 5-16,1 2-2 0,-1-2 0 16,-2 4 4-16,1 0-4 0,-2 3 2 0,2-3 1 0,-4 3-2 15,3 3 4-15,-3-1-2 0,1 3 1 16,-1-3-1-16,2-1-2 0,-2 1 3 0,3 1 0 16,-1-4-3-16,-2 1 8 0,4 0 1 0,-2-2 4 15,0 0 1-15,4-4-5 0,-2-4-4 0,2 3-4 16,-2-4-6-16,2-1-5 0,0-2-15 15,3 0-17-15,0 0-24 0,5-5-54 0,2-2-110 16,-4 3-287-16,-1 0-1062 0</inkml:trace>
  <inkml:trace contextRef="#ctx0" brushRef="#br0" timeOffset="7074.239">19884 8646 166 0,'0'0'320'0,"0"0"-137"0,0 0 82 15,0 0 81-15,0 0 39 0,0 0-62 0,0 0-82 16,0 0-68-16,0 0-36 0,0 0-21 0,0 0-14 15,0 0-11-15,0 0-6 0,0 0-15 0,20-73-12 16,-21 73-15-16,0 0-12 0,-2 0-13 16,-3 5-8-16,2 4-1 0,-1 3 3 0,-5 2 1 15,3 4 2-15,-3 2 3 0,-2 3-3 0,1 0 2 16,0 3 0-16,-5 0 0 0,1 5 0 0,-1-1-1 16,-2 3 0-16,0 0 2 0,-2 2-8 15,1 0 5-15,0-2-4 0,3-2-2 0,0-1-1 16,5-2 0-16,0-4 0 0,2-5-1 0,1 0-4 15,3-3 0-15,0-4-2 0,3-3-2 0,1-4 1 16,1-3-2-16,0-2-3 0,1 0 3 16,5 0 1-16,0-7-1 0,2-2 2 0,2-3-4 15,1-4 1-15,-2-3 2 0,1 0-2 0,1 0 2 16,-1 0-1-16,-1-2-3 0,2-2 4 0,-4 2-6 16,2-1 4-16,0-1-1 0,-1-3 1 0,0 3 2 15,1-3 1-15,0 2-2 0,0-2-2 16,0 1 1-16,2-1 0 0,-1 2 1 0,1-2 2 15,2-2 1-15,-3 3 3 0,1-2-2 0,1 4-1 16,-2 2 2-16,-1 2-5 0,1 3 5 16,-4 2 3-16,-1 2-3 0,3 3 5 0,-5 1-4 15,4 1 0-15,-5 5 3 0,-1-1-9 0,1 1 4 16,-1 2-2-16,-1 0-1 0,0 0 3 0,1 0-2 16,-1 2 0-16,1 3 3 0,1 4-2 0,-2 2 5 15,0 3-2-15,0 0 2 0,0 4 1 16,0-1-1-16,0 1-1 0,0 1 2 0,0 1-2 15,0 1 2-15,0 2 0 0,0 0-1 0,0 3 3 16,0-2-3-16,-3 4 3 0,-1 2 0 16,1 3 0-16,-5-2 1 0,3 2-5 0,-1-1-2 15,4-3 0-15,-2-1-2 0,1-2 2 0,2-1-1 16,1-4 3-16,0-6-4 0,0 2 0 0,0-6-2 16,0-1-3-16,1-3 3 0,2-3 0 0,-1 1 1 15,1-5 4-15,-1 0-5 0,3 0 3 16,-2 0-2-16,-1 0-4 0,4-5 4 0,-2-2 2 15,2-4 0-15,1-3 3 0,-1-3-3 0,4 2-1 16,-4-3 0-16,0-1-8 0,1 3 7 0,-3-5-4 16,4 2 2-16,-4 2 8 0,1-2-6 15,0-2 0-15,0 5-2 0,-2 0-4 0,5-3 6 16,-5 2-2-16,4-2 1 0,-1-2 3 0,1 3-6 16,2-3 4-16,0 0-2 0,0 1 0 15,-2-1 1-15,3 2 1 0,-3-2 2 0,1 3-1 16,1-1 0-16,-3 6 2 0,-1 0-3 0,1-1 0 15,-2 4 3-15,1 3-2 0,-2 0 4 0,0 5-3 16,-3 0 1-16,0 2-2 0,1 0-2 16,-1 0 0-16,0 0 1 0,0 0-1 0,1 4 3 15,1 6-1-15,-1 1 2 0,-1 6 1 0,0 1 2 0,0 7 8 16,0 2 1-16,0 1 6 0,0 3 8 16,0 2 0-16,0 2 6 0,0 2 3 0,0-3-5 15,0 3-1-15,0-2-4 0,0-3-3 0,3-5-1 16,-1 1-4-16,2-2-7 0,1-7-2 15,-2-2-8-15,3-5-2 0,-2-1 3 0,2-1-4 16,-3-6 0-16,2-1-3 0,-1-1-7 0,1-2-12 16,1 0-14-16,2-7-20 0,-2 0-29 0,0-2-48 15,0-5-89-15,-1 4-209 0,-1 3-1266 0</inkml:trace>
  <inkml:trace contextRef="#ctx0" brushRef="#br0" timeOffset="24942.884">20749 5648 617 0,'0'0'197'0,"0"0"75"0,0 0 58 0,0 0 2 15,0 0-6-15,0 0-48 0,0 0-60 0,0 0-56 16,0 0-42-16,0 0-26 0,0 0-21 15,0 0-12-15,-1-61-5 0,1 61-4 0,0 0-6 16,0 0-5-16,0 0-12 0,0 0 1 0,0 0-2 16,0 0-4-16,0 0 6 0,0 0-10 0,0 0-4 15,0 0-1-15,0 2-6 0,0 1 4 16,0-1 2-16,0 3-1 0,0 2 9 0,0-3-7 16,0 6-2-16,0-6 1 0,0 6-5 0,0-1 2 15,0 2 2-15,0-1-2 0,0 0 0 16,0 2-1-16,-1 0 1 0,-1 1-1 0,-2 1-4 15,0 3 2-15,2-1-2 0,-2 0-2 0,0 2-2 16,-1-2 1-16,1 3 2 0,1-3-1 0,-2-2-1 16,1 2-1-16,0-2-2 0,0-1 2 0,2 1-1 15,0 2 1-15,-3-4-1 0,3 2 1 16,1 0-2-16,-3 2 1 0,0-2 0 0,1 3-2 0,1 0 2 16,-3 1 0-16,2-2-1 0,-2 3 0 15,1-3 3-15,-1 2-2 0,-1 0-1 0,2 1-1 16,-2 2 1-16,2-3-1 0,-1-1 1 0,2-3 0 15,-3-1 3-15,3-4 1 0,1 0-1 16,-1-2-1-16,1-2-4 0,1-3 0 0,1 0 1 16,0-2-1-16,0 0 4 0,0 0-3 0,0 0 2 15,0 0-1-15,0 0-1 0,0 0 1 16,0 0 1-16,0 0 2 0,0 0-1 0,0 0 2 16,0 0 1-16,0 0-1 0,0 0-1 0,0 0-2 15,0 0 1-15,0 0 0 0,0 0-2 0,0-2 1 16,0 2-2-16,0 0 2 0,0-2-1 15,0-1 2-15,0-1 0 0,0 1-1 0,0-1 0 16,0-1-2-16,0 0 1 0,0 1-2 0,0-1-2 16,1 2-7-16,1-2-10 0,1 0-25 0,-1 1-33 15,-1 1-63-15,4 1-105 0,-2 2-257 16,-1-2-1190-16</inkml:trace>
  <inkml:trace contextRef="#ctx0" brushRef="#br0" timeOffset="46644.973">21093 8406 0 0,'0'0'323'0,"0"0"-183"0,0 0-71 0,0 0-7 15,0 0 45-15,0 0 61 0,0 0 48 0,0 0 30 16,0 0-15-16,0 0-37 0,0 0-35 0,0 0-32 16,0-14-33-16,0 14-21 0,0 0-14 0,0 0-11 15,0 0-9-15,0 0-10 0,0 0-6 16,0 0-3-16,0 2 5 0,0 0 7 0,0 3 8 15,0 0 3-15,0 0-4 0,0 0-2 0,0 2 0 16,-2 2-4-16,1 1-2 0,-2-3-3 16,0 2-5-16,2 0-4 0,0-2 0 0,-1 2-3 15,-1 1-1-15,2-1-3 0,-1 0 2 0,0 3-2 16,2-4-1-16,0 1-3 0,-1 1-3 0,1-1-1 16,0-2-2-16,0 5 1 0,-1-3-1 0,1 0 3 15,0 3-1-15,-1 0 0 0,-1-1-2 16,1 0 1-16,1 0 1 0,-2 3 1 0,1-2 0 15,0-1 0-15,1 1-1 0,-1-3 2 0,-2 3 0 16,0-3 0-16,1 1 0 0,1-3 1 16,-4 1 1-16,1 1-3 0,2-2 1 0,1 0-2 15,-2 0-1-15,0 2 0 0,2-2-2 0,0 0 0 16,0 0 1-16,-1 2 0 0,0-2 0 0,1 3 0 16,-1-1 1-16,0 0-4 0,1-1 3 0,0 2-2 15,-3-1 3-15,0 0 2 0,3 1-1 16,-2-1-1-16,0 0 0 0,-1 1-2 0,3-1 2 15,-2 0-3-15,0 1 2 0,1-1 1 0,1 1-2 16,-1 0 1-16,-1-1-1 0,2-2-2 0,-1 4-1 16,2-1 3-16,0-1-2 0,0 0 4 15,-1 1-2-15,1 1 2 0,-1-1-1 0,0-1-2 16,1 0 2-16,-2 2 1 0,0 0 1 0,-1-1 2 16,1-1-2-16,1 0 0 0,-1-2 0 15,-1 3-4-15,-1-4 4 0,3 4-1 0,-1-1 0 16,-2 0 1-16,0 1 0 0,3 0-2 0,-2-1-2 15,1 3-1-15,-1 0 2 0,2-3-1 0,-1 3 1 16,0-1 3-16,1-1-3 0,-1 1 1 16,1 1-3-16,0-3 1 0,0 2-2 0,1-2 4 15,-1 0 2-15,0 1-2 0,-3-1-2 0,2 2 2 16,0-1-1-16,1-1 0 0,0 0 2 0,0 3-1 16,-2-3 1-16,0 2-3 0,2 0 2 0,0-1-2 15,-1 4 0-15,-1-3-1 0,0 1 4 0,2 0-1 16,-2-1-1-16,-1 1 3 0,1-1-3 15,2 0 1-15,-1 0-1 0,-1-1 1 0,0 1 2 16,2-1-2-16,0 1 0 0,1-1 4 0,-1 1-9 16,0-1 5-16,-1-1 0 0,1 0-4 15,1-2 2-15,-2 1 3 0,1 2-2 0,0 1 1 16,0-1-3-16,1 1 2 0,-1 3 1 0,-3 0-3 16,1 0 5-16,1 0-5 0,1 1 1 0,-3-1 4 15,0 0 0-15,2-2 0 0,-2 2-3 16,0 0-1-16,2-3 3 0,-1 1-3 0,0-1 2 15,0-2 2-15,2 0-4 0,1 0 1 0,-1 0-2 16,0 3 2-16,-2-3-4 0,2 1 5 0,-1-3 0 16,1 2 0-16,0-2-4 0,0 2 4 15,-2 1-1-15,2-1-2 0,-3-1 2 0,3 1 1 0,-1-2 1 16,-4 5-2-16,4-3 3 0,1-2-4 16,0 2 0-16,-2-2-1 0,2 0 3 0,-1 0-2 15,1-2 2-15,0 2-2 0,1-2 1 0,-1 2-1 16,1-3-1-16,-1 1 2 0,0 1-1 0,-1 1-1 15,1-3 1-15,-1 3 0 0,1 0 1 16,0-2-2-16,1 2-1 0,-1 0 1 0,0-2 1 16,1-1 0-16,-2-1 2 0,2 1 1 0,0 1-5 15,-2-3 2-15,2 3-3 0,0-3 3 16,0 1 0-16,0 1 1 0,0-2 0 0,0 1 0 16,0-1-2-16,-1 3 2 0,1-1-1 0,0 1 0 15,-2 0 0-15,1-1 2 0,0-2-2 0,1 2 2 16,-1 3-2-16,0-2 0 0,-2-1 3 15,2 1-3-15,-1 0 1 0,1-1 0 0,0 1-1 16,1 0-1-16,0-3 1 0,-1 0 0 0,1 3-2 16,0-3 0-16,0 1 4 0,0-1-4 15,-1 0-1-15,1 3 1 0,0-5-4 0,0 5 5 0,0-3 2 16,0 0-1-16,-2 3 6 0,2-3-7 0,0 3 0 16,0 0 1-16,0-3-5 0,0 3 4 15,0-3 2-15,0 3 0 0,0-1 3 0,0 0-4 16,0 0 0-16,0 1 1 0,0 0-6 0,0-1 5 15,0 1 0-15,0 2 2 0,0-5 5 16,0 3-5-16,-1-3 3 0,1 1-1 0,-2-1-5 16,2 0 5-16,0 0-3 0,-1 1 3 0,1-3 4 15,0 2-7-15,-1 0 1 0,0-2-3 0,1 3-5 16,0-1 6-16,0 0 0 0,-2-2-2 16,2 3 5-16,0-1-4 0,0-2-2 0,-2 0-2 15,2 2-4-15,0-2-4 0,0 0-9 0,0 0-17 16,0 0-20-16,0 0-42 0,0 0-64 15,0 0-98-15,0-4-182 0,0 1-113 0,0 3-868 0</inkml:trace>
  <inkml:trace contextRef="#ctx0" brushRef="#br0" timeOffset="-213991.029">14831 12924 2038 0,'0'0'283'0,"0"0"-146"15,0 0-15-15,0 0-10 0,0 0 8 0,0 0 18 16,0 0-8-16,0 0-21 0,0 0-21 0,0 0-21 16,32-136-14-16,-16 110-9 0,0 2-6 15,4-4-4-15,5 0-8 0,0-2-4 0,5-1-3 16,0-4-2-16,6-3 1 0,-1 5-5 0,2-4-1 15,3-3-1-15,-3 2-3 0,3-2 2 0,2-2-1 16,-1 4 0-16,2-2-1 0,-1 1 2 16,-2 0 2-16,0-2-1 0,-3 1 3 0,2 2-2 15,-3 5-2-15,-2-2 0 0,-2 4 0 0,-2-2-1 16,0 3 1-16,-3 2 1 0,-3 4 1 16,-4 0-1-16,1 1 1 0,-3 2-1 0,-4 3 0 15,3 0 0-15,-5 2-3 0,0 2 1 0,2 2 0 16,-7 1-3-16,2-1 1 0,1 5-5 0,-1 0-3 15,1-2 2-15,0 2-5 0,-1-2 4 0,1 2 1 16,-1 1-2-16,0 1 2 0,-3-2-2 0,1 3-2 16,-4 1 4-16,2-1-5 0,-2 4 3 15,-2-3 1-15,-1 3-3 0,0 0 3 0,0 0-2 16,0 0-2-16,0 0 4 0,0 0-1 0,0 0 1 16,0 0 3-16,0 0-2 0,0 0 5 0,0 0-4 15,0 0 0-15,0 0 1 0,0 0-5 16,0 0 4-16,0 0-1 0,0 0-3 0,0 3 6 15,0 1-5-15,2 1 0 0,4 6 3 0,-3 0-5 16,4 3 5-16,0 2 0 0,-1 3 0 0,3 2 3 16,-1 0-3-16,2 0 2 0,1 1-2 15,0 1 0-15,1 2 4 0,2 3 0 0,-1-3 0 16,0 5 0-16,3 0 1 0,-1 3-3 0,2-2-2 16,1 2 4-16,-1 2-4 0,1-2 2 15,2 5-2-15,-2-1 0 0,2-1-3 0,1 1 2 16,-1 3 1-16,2-4-2 0,-1 5 2 0,5 1 0 15,-3 1 2-15,1 4-2 0,4 2 2 16,-1-2-4-16,-2 5 2 0,3-5 3 0,-4 2 6 16,4-4 6-16,-1 0-1 0,-2-4 1 0,2-5-2 15,-3-3-12-15,-3-7-3 0,3-8 0 0,-3 1 0 16,-3-6 0-16,0-4 0 0,0-2 0 0,-5-2-14 16,-1-3-12-16,-4-2-14 0,-1 0-26 0,-6 0-32 15,-1-2-36-15,-5-5-67 0,-8 2-87 16,-3-2-171-16,-1 2-284 0,5 3-850 0</inkml:trace>
  <inkml:trace contextRef="#ctx0" brushRef="#br0" timeOffset="-213478.623">14800 12830 0 0,'0'0'337'0,"0"0"-219"15,0 0-54-15,0 0-19 0,0 0 13 16,0 0 73-16,0 0 78 0,0 0 64 0,0 0 29 15,0 0-33-15,0 0-46 0,0 0-36 0,0 0-29 16,51-54-19-16,-51 54-10 0,0 0-9 0,0 0-9 16,0 3-11-16,-2 4-12 0,-5 2-15 0,0 0-12 15,0 3-11-15,-2 0-9 0,-2-1-8 16,2 1-3-16,-1-3-7 0,2-4-7 0,1-1-3 16,3 0-7-16,-4-2-3 0,5 1-6 0,-4 1-13 15,2-2-20-15,-2 3-27 0,-3 2-39 16,0 0-60-16,0 2-85 0,-1 3-147 0,1 0-186 15,1-5 34-15,6 0-715 0</inkml:trace>
  <inkml:trace contextRef="#ctx0" brushRef="#br0" timeOffset="-212944.549">14677 12924 1197 0,'0'0'268'16,"0"0"-107"-16,0 0 34 0,0 0 37 0,0 0 35 15,0 0-3-15,0 0-62 0,0 0-63 0,0 0-62 16,0 0-36-16,0 0-10 0,0 0 0 15,0 0 9-15,31 23-2 0,-20-4-6 0,0 3-4 16,7 1-4-16,-3 3-3 0,6-1 4 0,4 1-2 16,0 1 2-16,3 1-1 0,-2 0-3 0,0 2-2 15,1-3-2-15,-3 7-2 0,2 1 0 16,-2-1 0-16,-1 6 0 0,3-1 1 0,-2-1-1 16,2 2 1-16,-2-1-3 0,3 0-1 0,1 3-3 15,-2 0 0-15,3-2-1 0,1 0-2 0,-1-3-1 16,-4-1-2-16,3 1-2 0,-4-2 2 0,0-1-1 15,-2-2 0-15,-1 1 0 0,-3 0 1 16,-3-7 0-16,2 0 3 0,-5-1 1 0,0-1 2 16,-2-6 2-16,0 0-1 0,-1-2 2 0,0-4-2 15,0-1-2-15,0 1 1 0,-1-3-2 16,-2-2-2-16,4 2 1 0,-1 1-4 0,-1-3-1 16,2-3 0-16,-1 0 0 0,0-2 2 0,2-2 0 15,1 0-1-15,0-2 2 0,1-4-3 0,3-3-1 16,2-5 2-16,-2 0-2 0,5-5 2 0,3-2 0 15,-1-2-2-15,-1 1 2 0,4-6-2 16,-1-4-1-16,2-1 2 0,2-1-3 0,2-3 4 16,2-7-1-16,2-1 0 0,5-4 1 0,6-6-2 15,1-1 1-15,3-3-2 0,6-2 2 16,0 0 5-16,3 0 5 0,5 2 6 0,-1 3 9 16,-5 4 7-16,-3 3 7 0,-5 6 5 0,-8 4-3 15,-6 6-5-15,-8 3-6 0,-2 8-8 0,-8 3-9 16,-4 3-9-16,-3 2-5 0,-4 5-1 15,-3-1-8-15,-3 3-3 0,-1 3-21 0,-1-1-31 16,-7 0-41-16,-4 3-56 0,-2 0-77 0,-6 2-182 16,4 0-399-16,3 0-844 0</inkml:trace>
  <inkml:trace contextRef="#ctx0" brushRef="#br0" timeOffset="-212360.294">15300 12436 892 0,'0'0'220'0,"0"0"-56"0,0 0 32 16,0 0 20-16,0 0 15 0,0 0-21 0,0 0-73 15,0 0-62-15,0 0-37 0,0 0-11 0,0 0 6 16,0 0 3-16,0 0 0 0,0 0 2 0,30-7 0 16,-24 23 4-16,-2 0 2 0,3 3 7 15,-4 2 5-15,4 2 2 0,-4 1 1 0,-2 7-6 16,0 1-7-16,-1 2-1 0,0 3-5 0,-3 5-2 15,-7 3-2-15,0 4-5 0,-2 2-2 0,-5 2-3 16,3-2 2-16,-3 1 3 0,0-1-2 16,3-5 2-16,0 0-4 0,-1-6-4 0,5-7-2 15,1-5-1-15,3-7-3 0,0-4-3 0,3-6-2 16,1-6-6-16,2-5-3 0,0 0-1 16,3-5-1-16,6-11 3 0,3-7-1 0,0-10-3 15,6-5 0-15,-1-6-3 0,0-3-5 0,1-1 1 16,2-3 3-16,1-1 2 0,-1 5 3 0,1 1 4 15,-1 3 0-15,-1 6 3 0,-5 6 2 16,0 9 1-16,-3 4 10 0,-6 6 3 0,1 5 6 16,-4 5 1-16,-2 2-4 0,1 0 2 0,-1 7 5 15,0 7 8-15,0 9 4 0,0 6-3 0,-2 8-8 16,-6 3-9-16,3 0-12 0,-4 2-1 0,1 0-5 16,1-1-5-16,2-2 1 0,-3 6-8 15,5-7-7-15,1 2-12 0,-2-3-20 0,4-6-31 16,0-1-56-16,1-2-101 0,6-2-221 0,-5-11-386 15,4-3-819-15</inkml:trace>
  <inkml:trace contextRef="#ctx0" brushRef="#br0" timeOffset="-211954.427">15734 13016 1401 0,'0'0'290'0,"0"0"-54"15,0 0 30-15,0 0 12 0,0 0-35 16,0 0-41-16,0 0-55 0,0 0-35 0,0 0-20 16,0 0-12-16,0 0-11 0,0 0-10 0,0 0-7 15,0 0-7-15,-13-78-5 0,-2 94-5 0,1 5-1 16,-3 1 2-16,-2 6 0 0,5-2-4 16,-3 4-4-16,4-3-9 0,2 1-5 0,0 0-8 15,4-5-4-15,1 0 1 0,5-8-8 0,1 1 2 16,4-6-2-16,2-3-4 0,4-7-1 0,5 0-5 15,-2-5-7-15,5-7-3 0,1-4-1 0,-2-6-3 16,3-3 4-16,-2-3 2 0,2-5 1 0,-2 6 6 16,-5-1 6-16,-1 5 7 0,2 5 7 15,-8 1 9-15,1 6 8 0,-5 4 9 0,-1 3 6 16,-1 4 2-16,0 0-2 0,0 0-4 0,-2 8-8 16,-5 4-1-16,1 7-1 0,-2 4-3 15,-1 5 0-15,1 1-4 0,4 1-6 0,-3 3-4 16,5-3-3-16,-2-1-4 0,0-1-3 0,3 0-7 15,1-5-11-15,0-2-19 0,2-1-33 0,6-6-51 16,-1-3-78-16,1-2-147 0,-3-6-407 16,0-1-898-16</inkml:trace>
  <inkml:trace contextRef="#ctx0" brushRef="#br0" timeOffset="-211656.353">16129 12910 1859 0,'0'0'615'15,"0"0"-409"-15,0 0-12 0,0 0-19 0,0 0-24 16,0 0-32-16,0 0-41 0,0 0-29 16,0 0-18-16,0 0-7 0,0 0-2 0,0 0-3 15,-126 26-2-15,114-8-3 0,7-1-6 0,0 2 2 16,5 0-3-16,6 0 3 0,4 1 3 0,4 1 2 16,7-2 10-16,1-2 9 0,5 2 4 0,1 0 6 15,1-5-2-15,-4 2-1 0,2-5 0 16,-5 3-4-16,-2-4 1 0,-6-2-1 0,-3-3 0 15,-4-1-2-15,-5 1-25 0,-2-3-10 0,-2 5 0 16,-9 0 0-16,-8 2 0 0,-5 1 0 16,-6-1 0-16,-5 0 0 0,2-4 0 0,-2 0 0 15,-1-1 0-15,5-1 0 0,1-3 0 0,1 2-127 16,6-2-147-16,5 0-608 0,7 0-911 0</inkml:trace>
  <inkml:trace contextRef="#ctx0" brushRef="#br0" timeOffset="-202851.485">14546 12779 328 0,'0'0'155'0,"0"0"-76"0,0 0-7 16,0 0 16-16,0 0 44 0,0 0 34 0,0 0 10 16,0 0-12-16,0 0-33 0,0 0-30 15,0 0-17-15,0 0-13 0,-16 0-4 0,16 0 1 16,0 0-1-16,0 0-4 0,0 0-4 0,0 0-6 15,0 0-3-15,0 0-2 0,0 0 3 16,2-3 10-16,2-1 3 0,-2-1-1 0,4-4-9 16,-2 1-13-16,5-2-8 0,-2 1-5 0,-1-3 0 15,3 1-5-15,1-3-5 0,1 2-3 0,0-2-7 16,4 0 1-16,-2 1-2 0,0-3-2 16,2 2 0-16,-2-2 0 0,3 2 0 0,-2 0 1 15,-1-2-2-15,4 0-2 0,-2 0 1 0,1 0 3 16,2-5 2-16,-1 3 3 0,0-6 1 0,2 1 2 15,1 1 0-15,-1-1 3 0,1-3-2 16,-1 3-1-16,-1 0-2 0,1 3-3 0,0-1-3 0,1 0-1 16,1 2-1-16,-1 1 0 0,1-2 0 15,0 1 0-15,0-2-1 0,-2 3 0 0,0-5-2 16,-1 4 1-16,0 2 2 0,-3-2 5 0,3-2 0 16,-1 5 0-16,-2-3 0 0,3-2-1 0,1 1 1 15,0 2-3-15,-3-3 2 0,4 0-1 16,-1 0 0-16,2 0 1 0,0 1-1 0,-1-1 4 15,1 1-2-15,0-1 0 0,-1 2 1 0,-1 2-3 16,1-2 2-16,-1 3 6 0,1-5 2 16,1 2 5-16,-1 1 4 0,1-1-1 0,0 1 2 15,-1-2 2-15,0 1 4 0,1-2 3 0,-1 2-3 16,0-3 0-16,1 1-7 0,-1 3-1 0,0-3-2 16,-2 2-2-16,-5 3-5 0,-3 0-6 15,1 5-7-15,-2 2-5 0,-2 4-12 0,-4 3-21 16,4 2-35-16,-3 0-55 0,2 9-124 0,-3-2-362 15,-2 0-989-15</inkml:trace>
  <inkml:trace contextRef="#ctx0" brushRef="#br0" timeOffset="-201996.195">16021 11414 419 0,'0'0'142'16,"0"0"-28"-16,0 0 101 0,0 0 84 15,0 0 50-15,0 0-37 0,0 0-97 0,0 0-82 16,0 0-47-16,0 0-12 0,0 0-6 0,0 0-3 16,0 0-3-16,0 0-6 0,39-34 0 0,-31 34-3 15,-3 5-3-15,3-4 0 0,-1 3-5 0,-1 3-1 16,1-2-4-16,0 0-6 0,-3 2 0 15,4-3-2-15,-3 3 0 0,3 0-1 0,-1 3-4 16,-2-4-2-16,4 4-6 0,0-1 0 0,1 0-4 16,-1 3-2-16,1-3-2 0,-1 2-4 15,0 0 2-15,1 1 0 0,-3 0 0 0,4-1 1 16,-3 3-1-16,1-2 0 0,1 2 0 0,-2 0 0 16,1-1-1-16,0 1-1 0,-3-3 0 0,3 3-3 15,1 2 2-15,-1-2 0 0,-1 0-1 16,-2-2 6-16,2 1-3 0,1 1 0 0,-1 0-1 15,2 0-4-15,-1-3 3 0,0 1-2 0,-3 2 1 16,4-3 1-16,-1 3-1 0,1-3-2 16,1 3 0-16,-1-3 0 0,-1 1-1 0,2 0 2 15,-2-1-3-15,0 1 2 0,-1 0-1 0,-2-1 0 16,1 1 0-16,0-2-1 0,-3 4 1 0,4-2-2 16,-4 2 2-16,3-3 0 0,-3 1 0 0,2-3 1 15,-3 5-2-15,4-4 0 0,-4 1-2 16,4 0 1-16,-3-2 1 0,3 3 2 0,1-3-3 0,-3 3 0 15,3-3-1-15,-2 0-2 0,-1 3 2 16,4-3 1-16,-5 0 0 0,3 1 2 0,-1-2-3 16,-2 1 2-16,3-2-1 0,-3 2-1 0,2 3 1 15,-2-3-1-15,3 3 3 0,-4-3-2 16,4 1 1-16,-3-1 0 0,1 0-2 0,-1 0 2 16,2 0-1-16,-2 2 2 0,4-1-1 0,-3 1-2 15,3 1 1-15,-1 2 0 0,1-3 0 16,1 6 2-16,-1-1 1 0,2-3 3 0,1 8 5 15,-1-3 6-15,-1 1 11 0,2 2 5 0,1 0 1 16,1 1 5-16,1 3-4 0,1-1-8 0,1 4 5 16,0-3 0-16,-1-5 2 0,3 3 3 15,-5-4-9-15,6 2-6 0,-3-3-4 0,0 0-5 16,2-2-2-16,-1 0-3 0,-3 1-8 0,2-3 2 16,-2-1-6-16,0 1-4 0,0-2-10 15,-2 1-13-15,-1 1-27 0,-1-5-47 0,-2 3-72 0,-4-3-137 16,-1-4-472-16,-1-1-901 0</inkml:trace>
  <inkml:trace contextRef="#ctx0" brushRef="#br0" timeOffset="-200848.062">14568 12717 259 0,'0'0'163'0,"0"0"-74"0,0 0-11 16,0 0 48-16,0 0 70 0,0 0 52 0,0 0 36 16,0 0-20-16,0 0-40 0,0 0-24 0,0 0-19 15,0 0-28-15,0 0-36 0,0 0-31 0,-10-30-31 16,-4 37-13-16,-3 0-1 0,-3 2 1 15,-1 3-3-15,4-3-3 0,1 0-7 0,1-2-7 16,3 0-11-16,3-1-6 0,4-4-5 0,-2 3-4 16,5-3 1-16,1-2-5 0,1 3-7 0,0-3-5 15,0 0 1-15,3 0 5 0,2 0 11 0,2 0 4 16,1-3 5-16,3-1 0 0,-2-1-1 16,-2 3 6-16,-3-2-2 0,1 4 1 0,-2-2 3 15,-3 2-2-15,1 0 4 0,-1 0 1 0,0 0 1 16,0 0-2-16,0 0-4 0,0 0-3 15,1 2 1-15,0 2-2 0,3 3 4 0,0 0 0 16,-1-3-2-16,5 8 3 0,0-3-4 0,-3 1 1 16,3-1 2-16,2 3-2 0,0 1 6 0,-1 1 0 15,-1 0 2-15,2 1 3 0,-4 2-3 0,2 1 0 16,-1-1-1-16,-2-1-1 0,3 0-1 16,0 2-2-16,-3-2-1 0,3 0 2 0,2-2-5 15,-2 0 0-15,0-2-4 0,-3-1-3 0,4 1 2 16,0 0 1-16,0-2 0 0,0 2 1 15,-1-1 1-15,0 3-1 0,1 0 4 0,1 3 0 16,-1-1-1-16,1 0 2 0,0-1-5 0,-1 1-2 16,0 1 0-16,1 1-1 0,-1-4 1 15,1 3 0-15,0-1-2 0,1-1 1 0,0-1-1 16,0 0 2-16,-1-2-1 0,0 1-1 0,2-1 1 16,-2 2-2-16,0 0 3 0,0 2 0 0,-1-1-1 15,0 2 1-15,-4-1-1 0,4 3-1 0,-2-1 2 16,-2-2-3-16,3 2 2 0,-1-2 0 15,-1 5-3-15,2-2 4 0,1-3-2 0,1-2 1 16,-1 2 2-16,1-3-3 0,0 3 0 0,2-2 2 16,-2 3-1-16,2-4 2 0,-1 1-2 0,3 0 0 15,-1 5 2-15,-2-6-2 0,1 5 1 0,-1-1 0 16,-1-3-1-16,0 2 0 0,0 0 2 16,-1 0-3-16,0 0 1 0,2 2 2 0,-1-2 1 15,-1 1 2-15,2 1-3 0,-1 1 1 0,2 0 2 16,2 0 1-16,-1 0 3 0,0 2 4 0,2 0 2 15,-1-3-2-15,-1 0 5 0,3 3-1 16,-3 0-4-16,3 0 9 0,-3 0 2 0,-1 2 0 16,4-3 2-16,-4 5-1 0,0 1 1 0,-1 2-6 15,4-2-1-15,-4 2 1 0,0-2-5 16,0-3 1-16,-2-2-1 0,0-1-4 0,1-2-4 16,-3-4-3-16,2 0 0 0,1 0-7 0,0-4-4 15,0-1-6-15,1-2-6 0,0 0-22 16,2 0-26-16,-1-3-34 0,0 5-60 0,-2-5-74 15,3 3-148-15,-5 0-379 0,-1-4-873 0</inkml:trace>
  <inkml:trace contextRef="#ctx0" brushRef="#br0" timeOffset="-200082.073">15509 14784 1481 0,'0'0'203'15,"0"0"-92"-15,0 0 19 0,0 0 30 0,0 0 8 16,0 0-8-16,0 0-26 0,0 0-36 15,0 0-11-15,0 0-3 0,0 0-4 0,0 0-6 16,0 0-11-16,23-34-10 0,-12 22-13 0,0 0-6 16,1-2-3-16,4 2-7 0,-4-2-3 0,5-3-3 15,-3 3-4-15,5-2-2 0,-1 0-2 0,-2 0-3 16,3-3 0-16,0 4-1 0,0-4-2 0,0 1 1 16,0-1 0-16,-2 0 1 0,1 1 1 15,2 0 3-15,-2-3 0 0,-3 0 4 0,3 1-1 16,-1-1 2-16,-2-1 0 0,1 1-2 0,-2 0 0 15,2 0-2-15,-1 2-1 0,2-2-1 0,0 1-4 16,-2 2 1-16,3-3-1 0,-3-2-1 16,4-1 4-16,0 5-3 0,0-5 2 0,1 1-1 15,-3 0-1-15,0 2 3 0,1 0 4 0,0 4-3 16,-2-2 2-16,1 0-2 0,-1 5-3 16,-3-2 1-16,-1 2-2 0,4 0 1 0,-4 1 0 15,1-1-1-15,-1 3 2 0,3-1-4 0,-3 1 0 16,-1-3 1-16,2 2 0 0,0 0 0 0,0-2-1 15,-1 6 1-15,-2-3-1 0,2-3 0 16,-1 4 0-16,1 1 1 0,-2-3 0 0,-2 3-1 16,2-2 3-16,1-1-4 0,3-2 2 0,-3 4-3 15,0-4 1-15,0 0-2 0,0-3 2 0,-1 1-1 16,-1 4 0-16,1 1 0 0,-1-1 0 16,0 1 0-16,-3 2-1 0,4 0 0 0,-1 0 0 15,0 2-1-15,1-2 2 0,-1-1 0 0,0 3-1 16,1-2 0-16,-1 0 0 0,-1-1 1 0,2 1 0 15,1-3 0-15,0 1 0 0,1-4 0 16,-1 1 1-16,0 2-2 0,1-4 1 0,0 2-1 16,4 0 3-16,-3 0 0 0,2-1 3 0,0-1 1 15,4 2 4-15,-2-3 5 0,0 1 6 0,2-3 4 16,2 3 5-16,2 0 1 0,-2-2 1 0,0 0 1 16,-2 2-3-16,-3-1-4 0,0 6-4 15,-5-3-5-15,-4 4-8 0,1 1-2 0,-1 1-3 16,-2-4-3-16,0 1-4 0,-2-1-8 0,1 3-14 15,-3-3-21-15,-1 3-35 0,0-3-41 16,0 1-72-16,-5-1-143 0,3 1-461 0,-1 5-893 0</inkml:trace>
  <inkml:trace contextRef="#ctx0" brushRef="#br0" timeOffset="-186934.105">12713 13596 146 0,'0'0'269'0,"0"0"-199"0,0 0-12 0,0 0 16 16,0 0 23-16,0 0 37 0,0 0 45 0,0 0 24 16,0 0 11-16,0 0-16 0,0 0-43 15,0 0-49-15,-25-5-55 0,25 3-30 0,3 2-6 16,4 0-1-16,4 0 16 0,0-2 4 0,8-1 5 16,0-1 3-16,3-1 1 0,7 1-3 0,2-3-6 15,2-2-6-15,4 0-7 0,-1-5-5 0,3 0-3 16,1-4 0-16,3-3-3 0,4-3-2 15,1 0-1-15,1-2-5 0,2 1 1 0,1-1-1 16,-2 3-2-16,1 1 4 0,-2 3-2 0,0 1-1 16,0-1 4-16,1 0-2 0,0 1 6 0,-1 3 0 15,-1-4 0-15,0 3 3 0,5-3 4 0,-1-2 6 16,3 0 9-16,-2 2 6 0,4-2 15 16,-2 0 15-16,3 0 7 0,-3 0 6 0,1 5-2 15,-4-2-2-15,-3 2-4 0,-7 0-3 0,-6 4-7 16,-4 0-9-16,-7 3-10 0,-5 0-6 15,-3-1-7-15,-6 6-4 0,-6-3-2 0,1 3-6 16,-5 4-4-16,-1-2-8 0,0 0-16 0,-1 2-30 16,-5-3-62-16,2 3-163 0,-3 0-434 15,4 0-928-15</inkml:trace>
  <inkml:trace contextRef="#ctx0" brushRef="#br0" timeOffset="-186165.112">17014 13115 868 0,'0'0'82'0,"0"0"-8"0,0 0-24 0,0 0 58 15,0 0 57-15,0 0 36 0,0 0-2 16,0 0-25-16,0 0-27 0,0 0-24 0,0 0-22 16,0 0-17-16,104-118-15 0,-80 99-15 0,1-5-12 15,3 1-6-15,0-3-2 0,2-1-2 0,1 0 0 16,2-1 1-16,-2-2-1 0,2-1 1 16,-1 2-3-16,-1-1 1 0,6 0-1 0,-3-2-2 15,2-2 2-15,-1 1-4 0,2-2-2 0,-3 1-1 16,4 0-1-16,-4-1-2 0,3-1 1 0,-4-2 0 15,1 4-2-15,-1 2 2 0,-2-3-2 16,-1 3-1-16,1-3-1 0,-1 3 4 0,0-2-3 16,-2 1-1-16,0 2-1 0,-1 0-4 0,0 1-2 15,-2 0-1-15,2 3 1 0,0-1-2 0,0 0 2 16,-1 0 2-16,1-1 1 0,0 4 2 0,0-3 5 16,-2 2-1-16,-1 1 7 0,-2 3-1 15,1-2-1-15,-5 6 6 0,2-1 0 0,-2 3 3 16,0 0 2-16,-3 0-1 0,1 3 2 0,-4-1 1 15,0 4 0-15,-5 1 0 0,2 2-7 0,-4 0-1 16,1 0-8-16,-2 2-8 0,-1 1-4 16,-1-1-5-16,1 3-5 0,-3-1 0 0,0 3-9 15,0-2-6-15,1 2-17 0,-1 0-30 0,0 0-62 16,0 0-120-16,0 0-312 0,0 0-1152 0</inkml:trace>
  <inkml:trace contextRef="#ctx0" brushRef="#br0" timeOffset="-166417.52">13739 12240 955 0,'0'0'215'15,"0"0"29"-15,0 0-9 0,0 0 13 0,0 0 4 16,0 0-37-16,0 0-45 0,0 0-36 15,0 0-30-15,0 0-21 0,0 0-15 0,0 0-8 16,0 0-8-16,0 0-1 0,8-59-8 0,-8 59-7 16,0 0-6-16,-2 5-9 0,0-2-4 0,-5 6-3 15,1 3-3-15,0 2-1 0,-4 0 0 0,1 2 0 16,1 1-2-16,-1-1 1 0,0 1 0 16,-1 4 0-16,-2 2 3 0,-1 3 1 0,1 2-2 15,-6 3 1-15,2 4-2 0,-1 2-2 0,-3-1-2 16,3 2-2-16,0 1 0 0,1-3-1 0,1-1 0 15,1-5 0-15,3-4-1 0,3-6-2 16,3-6 1-16,-1 0 0 0,4-5-1 0,1-4-1 16,0-3 2-16,1-2-4 0,0 0-1 0,0 0 2 15,1-2 3-15,3-5 1 0,4-5 2 16,1-4-1-16,3-2-4 0,1-5 1 0,2-3 0 16,-3-1-1-16,3-1 0 0,0-4-2 0,-3 0 0 15,5 1 0-15,-5 2-1 0,3-6 1 0,-2 5 2 16,-1-2 0-16,0 3 0 0,0-4 2 0,0 1-1 15,0 4 0-15,0-1 0 0,-2 3 1 16,1-2 0-16,0 5-1 0,-1-2 1 0,0 0 0 16,1-1 0-16,-1 1 0 0,-1 4 3 0,2 1-1 15,-4 4 1-15,-3-1 1 0,3 6 0 0,-5 1 1 16,0 3-2-16,1 3 3 0,0 1-2 16,-3 1 0-16,1 2-2 0,-1 0 0 0,0 0-4 15,0 0 1-15,0 0 1 0,0 2 2 0,1 5-1 16,-1 3 3-16,0 1 2 0,0 3 0 0,0 5 1 15,0 1 2-15,-1 1-1 0,0 2-2 16,-2 0 2-16,2 3-2 0,-1-4 2 0,0 1-1 16,1 0-1-16,-1 5 0 0,-1-2-3 0,-1 1 0 15,1 0 3-15,-4 1-3 0,4 3-1 0,-4 0 1 16,3-1-1-16,-2 0-1 0,3-4 1 16,-2-2-1-16,3 0 0 0,1-3-1 0,0-5-1 15,1 0 2-15,0 0-6 0,0-7 6 0,0 0-1 16,0 0-1-16,0-4-1 0,0 0 1 15,0-3 0-15,1 3 0 0,-1-5 0 0,1 0 0 16,0 2 0-16,0-2-2 0,1 0 3 0,1 0-1 16,-2 0 1-16,0 0 1 0,2-2 0 0,2-3-1 15,-3-2 0-15,6-2-1 0,-4-3 5 0,4 1-5 16,-2-5 0-16,0 0 2 0,3 0-5 16,-2 2 3-16,-1-5-3 0,2 1 2 0,2 0-1 0,-1-5 0 15,0 0 2-15,2-1-2 0,-1-1-2 16,0 0 4-16,1 0-2 0,-1-3 2 0,0 2 3 15,1-1-2-15,-1 4-1 0,-2-2 0 16,1-1-4-16,0 0 4 0,-2 2 0 0,0-4 0 16,3 5 4-16,-4 0-4 0,0 4 2 0,2 2 0 15,-5 0-1-15,5 3 0 0,-6 3-3 16,4 1 2-16,-4 3 4 0,-1 3-3 0,1 1 0 16,-2 1 2-16,2 2-5 0,-2 0 4 0,0 0-2 15,0 0 0-15,0 0 0 0,0 0-2 0,0 0 2 16,0 0 1-16,0 2-6 0,2 3 7 0,-2 2 0 15,0 2-2-15,0 1 1 0,0 1 1 16,0 3 1-16,-2 3 1 0,-1 0 2 0,0 2-3 16,-1 6-1-16,0-2-2 0,-2 3 1 0,2-4 1 15,2 1 2-15,-2 1 0 0,1 1 5 0,2-2-6 16,0 2 1-16,0 3 1 0,0-3 2 16,1 1 3-16,0-2 2 0,0 4 3 0,0-2 3 15,0-3-1-15,0 0 2 0,0-1 1 0,0-1-5 16,1-2 4-16,0-3-1 0,0-2-1 0,1-2-4 15,2-3-3-15,-2-2-4 0,-1-1-2 16,0-1-1-16,2-1-1 0,-2-1 0 0,1-1-3 16,-2-2 0-16,0 0-6 0,1 0-8 0,-1 0-9 15,0 0-20-15,0 0-29 0,0 0-39 0,0 0-63 16,0 0-99-16,0 0-357 0,-1-2-1011 0</inkml:trace>
  <inkml:trace contextRef="#ctx0" brushRef="#br0" timeOffset="-153230.631">17295 11907 894 0,'0'0'248'0,"0"0"4"16,0 0 19-16,0 0-6 0,0 0 6 15,0 0-26-15,0 0-43 0,0 0-49 0,0 0-29 16,0 0-24-16,0 0-14 0,0 0-9 0,0-66-9 15,0 66-8-15,0 0-10 0,0 0-9 0,0 0-8 16,0 0-7-16,0 0-3 0,0 0-2 0,0 0-2 16,0 0-1-16,0 0-2 0,0 0-1 15,0 0-1-15,0 0 0 0,0 5-1 0,0 0-1 16,0 2 1-16,0 0-2 0,-3 0-3 0,3 2 0 16,0 0 0-16,0 1 1 0,0-3-1 0,0 2 2 15,-1 0-3-15,1 1-3 0,0-1 3 16,0-2-7-16,-1 1 6 0,0 1 1 0,0 1 0 15,-1-1 5-15,-2 2-5 0,3-1-3 0,0 1 2 16,-1-1-5-16,1 4 5 0,-4-5-1 0,4 3-3 16,-1-4 8-16,-2 3-6 0,0-1-1 15,2 1 0-15,-1 1-6 0,0 0 5 0,0-1 2 16,0 3-2-16,0-2 4 0,-1-1-6 0,3-1 0 16,-1-5 1-16,-1 2-7 0,-1 0 8 15,3-2-1-15,0 4 1 0,-1-4 4 0,1 0-5 16,-1 2-2-16,0 0 1 0,1 0-5 0,1 0 5 15,-1 0 1-15,0 0 2 0,0 0 2 0,0 0-3 16,0-1-1-16,-1 5-3 0,0-2-1 0,1 1 3 16,1 1 0-16,0 1 2 0,-1-1 2 0,0 1-4 15,0-3 2-15,0 3-3 0,-1-3 1 16,1 1 1-16,-1-2 0 0,0-1 0 0,1 0-2 16,0-5 2-16,1 3-1 0,-1-3 0 0,0 0 3 15,1-2-3-15,0 3 2 0,0-3-2 0,-2 0-1 16,2 0 0-16,0 2 1 0,0-2 0 15,0 0 1-15,0 0-2 0,0 0 4 0,0 0 0 16,0 0 1-16,0 0-1 0,0 0-1 0,0 0 4 16,0 0-1-16,0 0 2 0,0 0 1 15,0 0-1-15,0 0-2 0,0 0 2 0,0-2-2 16,0 2 1-16,0-3-1 0,0 1-3 0,0 0 1 16,0-1-3-16,0-1-1 0,0 1 2 0,0 1 0 15,0-3 1-15,0 5-1 0,0-4-3 16,0 3-3-16,0-2-8 0,0 3-16 0,0-2-38 15,0 2-113-15,0 0-357 0,0 0-1216 0</inkml:trace>
  <inkml:trace contextRef="#ctx0" brushRef="#br0" timeOffset="-128660.38">12797 13958 481 0,'0'0'97'0,"0"0"-43"16,0 0-6-16,0 0 42 0,0 0 70 0,0 0 68 15,0 0 44-15,0 0-6 0,0 0-37 0,0 0-45 16,0 0-41-16,0 0-23 0,0 0-17 16,-40-28-7-16,40 25-5 0,0 1-11 0,0 0-11 15,0 0-17-15,0-1-12 0,2 3-7 0,3-2-10 16,1 0 0-16,2-1-3 0,0 1-3 0,1 0-1 16,4-1-2-16,-2 1-2 0,1 1-2 0,-1-4 2 15,3 0 0-15,0 1 2 0,-1-1 0 16,2-2 0-16,-1 0 2 0,2-2-2 0,-2 0-1 15,1-1 1-15,-1-1-2 0,-1 1 0 0,0 1-1 16,-2 2-6-16,0 0 2 0,-2 2-1 16,-1 1-1-16,2 0 2 0,-1 0 0 0,0-1 0 0,2 0 1 15,0 1 0-15,0-1-2 0,3 0 0 16,0-2 0-16,1 0-1 0,-1 3 1 0,0-3-1 16,3 0 0-16,-1 2 2 0,-1-2-1 0,2 0-2 15,-3 3 0-15,2-1 0 0,-3 0 0 0,-1 1 0 16,4-1-1-16,-2 0 1 0,1 2-1 15,0-2-1-15,1 1 1 0,-1-1-2 0,-2 0 3 16,3 1-2-16,-2 1-1 0,1-1 1 0,-2-1-1 16,2 0 0-16,-1 1 2 0,-2-1-2 15,3 0 1-15,-1 1 1 0,-2-3 1 0,5 2 0 16,-4-2 0-16,5 0-2 0,-2-5 3 0,2 6-1 16,1-4 1-16,0 2 0 0,0-1 0 15,-2 2 2-15,0-3-2 0,3 4-1 0,-3-4 0 16,-1 3-2-16,1-2 2 0,1 4-1 0,-5-2 1 15,5 3 0-15,-5-1-1 0,2 0 1 0,-1 1-1 16,-3-1 2-16,0 0-1 0,0 1 0 16,0-1 2-16,1 3-1 0,0-2 0 0,0 0-2 0,-2-1 1 15,2 0 2-15,-1 1-1 0,0-3 1 16,1 4 0-16,2-1-2 0,0-3 0 0,-2 2 1 16,4 0 0-16,-3-2 0 0,3 3-1 0,-2-1 0 15,-2 3 1-15,3 0-1 0,-4-1 0 0,0 1-2 16,-1 0 0-16,0-1 0 0,-1 1 1 15,1 0 0-15,-4-1 0 0,3 3-3 0,1-2 3 16,-1 0-1-16,0-1-1 0,1-1 2 0,1 1-1 16,-2-1 2-16,0 1-3 0,1 1 2 0,-3 1-2 15,0-4 1-15,1 3 0 0,1 0-1 16,-2-1 0-16,0 1 2 0,1 0-1 0,3-1 1 16,-1 1 1-16,1 0 1 0,2-1 2 0,0-1 2 15,0-1 2-15,-1 0 4 0,5 1 3 16,-5-1 1-16,3 0 2 0,-3 1-3 0,-2-1 1 15,-4 0-2-15,2 3-1 0,-4 0 2 0,-1-1-2 16,-1 3-1-16,-1-2-3 0,0 2-3 0,-1 0-4 16,1 0-2-16,-1-2-2 0,2 2-5 0,-2 0-6 15,2 0-14-15,0 0-20 0,0 0-29 16,6 0-61-16,-4 2-104 0,2 0-346 0,-4 1-1102 0</inkml:trace>
  <inkml:trace contextRef="#ctx0" brushRef="#br0" timeOffset="-111025.676">18848 11723 340 0,'0'0'231'0,"0"0"-99"0,0 0 36 16,0 0 69-16,0 0 63 0,0 0 9 0,0 0-43 16,0 0-42-16,0 0-52 0,0 0-38 0,0 0-20 15,0 0-23-15,0 0-11 0,0 0-14 16,-7-49-9-16,4 49-5 0,2 0-5 0,-2 0-8 15,-3 0-2-15,2 0-8 0,-3 0-5 0,-1 5-4 16,-3 2-1-16,0 2-3 0,-2 0 0 0,-3 3-2 16,1 1-1-16,-3 1 0 0,0 0-3 0,1 4 0 15,-2-1-1-15,2 1-1 0,-5 1 2 0,3-2 2 16,1 2-6-16,0-1-1 0,0-1 0 16,1 1 0-16,-2 1 0 0,3-3 1 0,-2 4 0 15,1-4-1-15,1 3 0 0,1-3-1 0,-1 0 0 16,0 1-5-16,1 0 4 0,1-1 1 15,-3 3 0-15,0-3-1 0,0 3 2 0,2-1-3 16,-3-1 0-16,1-2 0 0,0-1 0 0,-2 0 1 16,2 2 0-16,-1-2 0 0,-1 0-1 0,1 0-2 15,-1 2 2-15,0-3 3 0,-2 1-4 0,0 4 2 16,0-4 1-16,-2 3-1 0,1-3-1 16,2 2-1-16,0-3 1 0,2 3-2 0,1-2 2 15,0 0 1-15,3 0-1 0,-1 0-3 0,2-3 2 16,-1 1-1-16,0 2 0 0,1-1 2 15,2-2 0-15,0 1-1 0,1 0-1 0,-1-1 1 16,2-1-1-16,0 1 0 0,-1 1 0 0,2-5 0 16,1 4-1-16,-1-4 2 0,-1-1 0 0,1 1 1 15,1 0-1-15,1 0-2 0,-3-2 1 16,0 4 2-16,2-2-1 0,0 2 1 0,-2-2 0 16,0 3-3-16,0-1 2 0,-1-2 0 0,2 2-3 15,-1 1 4-15,2-2-3 0,-2-1 2 0,1 2-1 16,1 0-1-16,0-2 2 0,-2 3 0 0,1-1-2 15,-1 0 4-15,-2 1-3 0,2-1 1 0,-1 0 0 16,-1 0-4-16,1 1 4 0,0-2-2 16,-1 3 1-16,1-1 3 0,3-1-4 0,0 0 1 15,-1 1 0-15,0-1-2 0,3 3 1 0,-2-3 0 16,-2 0 1-16,5-2 2 0,-4 5-2 16,0-4 0-16,0 1 0 0,-1 3-1 0,1 0 0 15,-1-3 1-15,-2 2 2 0,-1 1 0 0,-2 2 1 16,2-2-1-16,-1-1 1 0,-3 0 1 0,5 0 2 15,0-4 0-15,3 0 3 0,3-4 1 16,0-1 0-16,2 0 0 0,0-2-1 0,2 3-2 16,-2-3 3-16,3 0-3 0,0 0 0 0,0 0-3 15,0 0-4-15,0 0-7 0,0 0-8 0,0-3-9 16,0 1-13-16,0 2-23 0,4-5-48 0,0 5-113 16,-2-2-287-16,1 0-1105 0</inkml:trace>
  <inkml:trace contextRef="#ctx0" brushRef="#br0" timeOffset="-88152.02">3351 10371 0 0,'0'0'68'16,"0"0"65"-16,0 0-52 0,0 0-13 0,0 0 7 16,0 0 28-16,0 0 42 0,0 0 26 15,0 0 16-15,0 0-8 0,0 0-20 0,0 0-1 16,-92 9-14-16,87-9-3 0,-3 0-4 0,5 2-15 16,-2-2-7-16,1 0-16 0,2 0-10 0,-1 0-15 15,2 0-14-15,1 0-14 0,0 0-14 16,0-2-14-16,0 0-6 0,5-3-5 0,0-2-1 0,3 2 3 15,2-3-2-15,3-1 4 0,1 0-1 16,0-3 1-16,5-2 4 0,0 0 0 16,4-2 2-16,3-3 1 0,2-3-4 0,5-4 0 0,1 1-3 15,4-3 0-15,4-5 4 0,2 2-1 16,5-6 3-16,2-3 7 0,6 2-4 0,4-9 9 16,1 2-3-16,3-4 7 0,4 0 3 0,1-1 1 15,0-1 9-15,-2 6 1 0,1-2 2 0,0 3 2 16,-4 1-5-16,-1 1-3 0,-5 6-2 0,-1-3 2 15,-3 4-1-15,-6 5 3 0,-1 1-4 16,-10 3-2-16,-5 3-6 0,-5 2-9 0,-5 2-6 16,-6 6-7-16,-1 2-4 0,-3-1-2 0,-4 1-4 15,-1 6-3-15,-1-2-6 0,-5 2-24 16,0 3-28-16,-2 2-69 0,0 0-109 0,0 0-163 16,-1 7-354-16,-1-2-862 0</inkml:trace>
  <inkml:trace contextRef="#ctx0" brushRef="#br0" timeOffset="-87616.399">3142 10344 716 0,'0'0'215'0,"0"0"16"0,0 0-14 0,0 0-54 16,0 0-9-16,0 0 4 0,0 0-7 0,0 0-8 15,0 0-22-15,0 0-29 0,0 0-38 0,0 0-26 16,0 0-10-16,0 0 3 0,-49-33 13 16,63 43 6-16,3-3 1 0,5 4 6 0,5 1-1 15,2 1 8-15,3 3 16 0,3 5 1 0,2 2-2 16,3 3-6-16,1-2-9 0,3 6-4 0,5 5 1 15,8 2-3-15,2 6 4 0,6 4-3 0,5 5 5 16,4 6 2-16,6 4-3 0,1 1-6 16,-1-2-6-16,-2 2 0 0,-3-6-3 0,-4-3 2 15,-5 0 2-15,-5-2-8 0,-4-7-10 0,-7 1 1 16,-4-6-9-16,-5-4-5 0,-4-6 0 16,-5-7-11-16,-2-2 0 0,-7-6-2 0,1 2-7 15,-5-3-9-15,-3-5-17 0,-1-2-33 0,0-2-64 16,-5-5-107-16,0 0-229 0,-7 0-1166 0</inkml:trace>
  <inkml:trace contextRef="#ctx0" brushRef="#br0" timeOffset="-86867.64">4919 9254 1216 0,'0'0'162'0,"0"0"29"0,0 0 18 15,0 0-6-15,0 0-4 0,0 0-10 16,0 0-28-16,0 0-25 0,0 0-38 0,0 0-33 16,0 0-28-16,0 0-13 0,0 0 14 0,0 0 18 15,15-52 13-15,-3 76 12 0,2 4-11 0,2 5-8 16,2 2-8-16,2 1-10 0,2 3-3 16,-2 3-6-16,3-3-1 0,4 5-2 0,-1-4-10 15,0 2 0-15,6 3-7 0,0-5-1 0,5 2-3 16,-1 2-7-16,2-1 2 0,5-1-5 0,2 4 2 15,2 0-1-15,3 1-1 0,1-2-2 16,-1 1 0-16,1-3 1 0,-2 2-3 0,0-4 1 16,1 2 2-16,-4-5 0 0,-1-6-2 0,-2-5 0 15,-2-4-2-15,-2-2-1 0,-1-2-2 0,-5-5 5 16,1 0-4-16,-3-3 0 0,-4-3 2 0,0-1-3 16,-7 0 1-16,-7-2 1 0,-2 0 1 15,-2-1 3-15,-6-1 2 0,-1 1-1 0,-2-1 7 16,0-1-3-16,-3 0 2 0,-4 3 1 0,-6 0-4 15,0 4-2-15,-7-2 3 0,-3 5-1 0,-2-3 0 16,1 5 0-16,-3-1-1 0,2-2 0 16,-3 3-5-16,-1 2 5 0,-1 3-1 0,-1 0 1 15,-1 2 1-15,-1-2-1 0,-2 5-3 0,1-3-1 16,0 2 4-16,-1 0-1 0,1-1 1 16,-3 4 4-16,4-1 2 0,-2 1-2 0,0 4 2 15,-3-1 0-15,1 6 3 0,-5 0-5 0,1 1 9 16,1 3 1-16,-2-1 4 0,2-2 8 0,1-1 1 15,0 0 0-15,1-4-1 0,3-1-3 16,3-2 2-16,2-2-3 0,4-5-9 0,4-2-2 16,1-2-8-16,2-1-1 0,2-2-1 0,2-3 1 15,3-1-1-15,2-1-1 0,3-2-3 0,0-2-4 16,5-3 0-16,-1 0-5 0,2-2-5 16,1 0-6-16,0 0-17 0,0 0-15 0,0 0-14 0,0-2-18 15,0 0-26-15,-1-1-49 0,1-1-89 16,-2-1-215-16,2 0-296 0,-1 1-839 0</inkml:trace>
  <inkml:trace contextRef="#ctx0" brushRef="#br0" timeOffset="37142.249">4023 10173 400 0,'0'0'31'0,"0"0"-3"15,0 0 30-15,0 0 45 0,0 0 56 0,0 0 45 16,0 0 11-16,34-127-3 0,-28 109-22 0,1 4-19 16,-1-1-13-16,1-2-14 0,-1 6-6 0,-2-1-16 15,1 3-12-15,-2 2-19 0,1 2-9 16,-3 3-10-16,-1-1-4 0,1 3-4 0,-1 0-3 16,0 0-9-16,0 0-11 0,-1 0-12 0,-4 5-12 15,0 2-10-15,-4 5-4 0,-3 2 0 0,-1 4 3 16,-2 4-2-16,-2 4 1 0,-1 4 2 15,0 0 0-15,-1 2 5 0,0 0-2 0,2 1 4 16,3-1 3-16,2 0 6 0,3 0 7 0,-1 3 4 16,4-1 2-16,5 1-5 0,-1 0-6 15,2 0-3-15,2-4-9 0,4-1-5 0,4-2-3 16,1 0-1-16,1-4-6 0,6 0 3 0,2-1-6 16,1-4-4-16,1-3-9 0,1-3-17 15,-4-4-24-15,0-2-38 0,0-2-71 0,-5-3-104 16,-1 0-259-16,-4-2-118 0,-4 0-830 0</inkml:trace>
  <inkml:trace contextRef="#ctx0" brushRef="#br0" timeOffset="37764.207">3570 10380 879 0,'0'0'383'0,"0"0"-36"16,0 0-37-16,0 0-28 0,0 0-18 0,0 0-32 15,0 0-39-15,0 0-45 0,0 0-47 16,0 0-39-16,0 0-6 0,0 0-3 0,0 0 8 16,0 0-1-16,13 9-14 0,13-4-12 0,3 0-11 15,2-3-11-15,2 0-2 0,2 0-5 0,4-2-2 16,-2 3 3-16,-1-3-8 0,2 0 0 15,1 0-6-15,-1 2-4 0,-2 0-7 0,-2-2-5 16,-3 3-4-16,-3-3-8 0,0 2-6 16,-6-2 0-16,-1 2-3 0,-1-2 1 0,-2 0 11 0,-3 0 8 15,-2-2 13-15,-2 0 4 0,-4 2 8 16,-2-3 1-16,0 1 3 0,-2 0 7 0,-1-1 0 16,1 1 2-16,-2-2 2 0,1-1 2 0,-2 0-2 15,1 1 4-15,-1-1 0 0,0 5 5 0,0-5-3 16,0 5 4-16,-1-4 1 0,-4 1-4 15,1 1-1-15,-2 2 0 0,-2-2-2 0,1 2-3 16,-4 0 2-16,-2 7-3 0,0 2 0 0,-1 3-1 16,-3 6 4-16,2 5 1 0,-2 3-1 0,5-4-2 15,2 4-1-15,3-3-5 0,0-4-2 16,5-1 0-16,2 0-7 0,0-2-2 0,6-2-4 16,1-5-2-16,3 0 0 0,2-4-3 0,2-3-2 15,2-2 4-15,2-7-6 0,1-4 2 0,0-8-1 16,2 1-1-16,-4-5 4 0,1 0 3 15,-5 0 1-15,0 0 8 0,-6 4-2 0,-2 6 9 16,-2 4 8-16,-2 4 2 0,-1 1 11 0,0 4-1 16,0 0-5-16,0 0-2 0,-3 9-14 15,0 3 1-15,-4 3-1 0,2 6-5 0,0 2 6 16,1 0-7-16,4-2 0 0,0 1-4 0,0-1-5 16,7-2-6-16,-1 2-6 0,2-5-13 0,2-2-11 15,1-2-25-15,-1-7-46 0,1 0-51 0,0-5-75 16,-2 0-91-16,0-6-234 0,-1-1-68 0,-4 0-834 15</inkml:trace>
  <inkml:trace contextRef="#ctx0" brushRef="#br0" timeOffset="38010.445">4421 10023 963 0,'0'0'362'0,"0"0"-13"0,0 0-61 0,0 0-39 15,0 0-29-15,0 0-24 0,0 0-37 0,0 0-46 16,0 0-36-16,0 0-8 0,0 0 6 15,0 0 12-15,0 0-1 0,48-13-13 0,-48 49-6 16,0 6-8-16,0 1-7 0,0 4-4 0,-2 1-6 16,1 0-13-16,-2-4-7 0,1-1-7 0,-2-1-8 15,3 0-3-15,-2-6-6 0,-1 4 1 16,3-8-1-16,0 0-4 0,1-2-3 0,0-2-6 16,0-5-11-16,1 0-11 0,4-5-23 0,-1-2-36 15,1-2-63-15,1-7-83 0,2 2-139 0,-2-7-304 16,-3 1-841-16</inkml:trace>
  <inkml:trace contextRef="#ctx0" brushRef="#br0" timeOffset="38293.723">4782 10433 630 0,'0'0'264'0,"0"0"64"0,0 0 64 15,0 0-22-15,0 0-75 0,0 0-53 0,0 0-58 16,0 0-48-16,71-122-27 0,-70 115-14 0,-1 3-16 15,0 1-14-15,-2 1-11 0,-7-3-15 16,0 5-16-16,-3 0-7 0,-7 5-8 0,-3 4-1 16,-3 5-1-16,-3 3 2 0,-4 2 10 0,0 2 4 15,-1 7 14-15,5 0 14 0,1 2 5 0,1-1-1 16,4 4 0-16,3-3-5 0,6-2-5 16,2-6-2-16,4-1-10 0,6-2-8 0,1-3-11 15,7-2-5-15,6-2-3 0,4-1-1 0,6-3-5 16,3-1 2-16,5-2-7 0,4-3-8 0,1-2-11 15,0 0-29-15,1 0-42 0,-2 0-62 0,0-2-76 16,-2 0-175-16,-11-1-361 0,-7 3-853 0</inkml:trace>
  <inkml:trace contextRef="#ctx0" brushRef="#br0" timeOffset="38726.262">4878 10587 1269 0,'0'0'464'0,"0"0"-100"16,0 0-26-16,0 0-44 0,0 0-66 0,0 0-50 15,0 0-60-15,0 0-51 0,0 0-33 0,0 0-23 16,0 0-1-16,0 0-3 0,0 0 0 0,0 0 3 15,20 21-7-15,-4-21 2 0,3 0-2 0,-1 0-3 16,0-5 1-16,1 1-1 0,-1-6 0 16,1 2 4-16,-3-6-1 0,-1-2 2 0,0 0 1 15,-4-1 0-15,-2-1 2 0,-4-1 4 0,-2 4 2 16,-3 1 5-16,0-2-4 0,-7 2 2 0,-2 2-4 16,-3 1-5-16,-3 1 1 0,-2 1 1 0,-1 7 4 15,-3 2 1-15,2 0-4 0,-2 7 2 16,1 2-2-16,1 5 0 0,1 2 10 0,3 3 1 15,0 2 6-15,5 1 0 0,1 3-2 0,4 1-2 16,4-1-5-16,1 0 1 0,8 0 1 16,4 1-10-16,5-3-4 0,4-4 1 0,6-2-15 15,3-3 0-15,2-4-8 0,3-1-9 0,2-7-15 16,2 1-35-16,-3-3-35 0,0-3-84 0,-1-4-155 16,-9 3-428-16,-10-1-892 0</inkml:trace>
  <inkml:trace contextRef="#ctx0" brushRef="#br0" timeOffset="39562.767">5457 10392 1114 0,'0'0'210'16,"0"0"-61"-16,0 0 36 0,0 0 45 15,0 0 0-15,0 0-34 0,0 0-64 0,0 0-40 16,0 0-26-16,0 0-8 0,0 0-7 0,0 0 3 15,-124 27 4-15,110-20-2 0,-1 3 1 0,3-3-7 16,3 0-10-16,4 0-14 0,2-3-8 16,3 3-11-16,0-3-2 0,4 3 0 0,7 0 5 15,1 2 5-15,7 3 8 0,2-3 7 0,3 3 9 16,2 2 6-16,0-1 5 0,-1 4 10 0,0-2 0 16,-4 1 0-16,-4-2-1 0,-4 0-3 15,-6 0 1-15,-1-2 3 0,-6-3-1 0,-7 3-6 16,-5-1-14-16,-9 2-10 0,-6-1-12 0,-4 4-10 15,-2-4-3-15,-1-1-5 0,-1-4-5 0,4-2-7 16,4-3-10-16,1-2-34 0,6 0-68 16,0 0-157-16,6-5-573 0,4 5-895 0</inkml:trace>
  <inkml:trace contextRef="#ctx0" brushRef="#br0" timeOffset="61250.711">6179 11251 560 0,'0'0'135'0,"0"0"21"16,0 0 35-16,0 0 12 0,0 0 1 16,0 0 4-16,0 0-20 0,0 0-28 0,0 0-23 15,0 0-27-15,0 0-24 0,0 0-19 0,0 0-14 16,0 0-11-16,-25-44-8 0,24 48-6 15,-1 3-4-15,-4 3-2 0,2 4 2 0,-4 2 0 16,1-1 2-16,0 8 2 0,-2-2 0 0,-1 7 0 16,-2 2-2-16,0-1-2 0,-2 4-3 0,1-1-3 15,-3 2 2-15,2-1-1 0,-2-1 0 16,4-2-2-16,-1-3 1 0,3-1-5 0,0-5-1 16,2-3-4-16,1-4-4 0,4-2 0 0,-1-5-2 15,3-2-1-15,-1-4 0 0,2 1-3 0,0-2 0 16,0 0 2-16,0-2 2 0,2-4 1 0,3-6 0 15,-2-2-1-15,4-2-3 0,1-5-1 16,0 3-2-16,-1-1-1 0,1-1 2 0,2 2 1 16,-2-3 0-16,-1 2 0 0,0 0 1 0,2 1 0 15,0 0 1-15,-1 0 0 0,-1-3-2 0,1 0 3 16,0-2 2-16,2-2-2 0,-1 0 0 0,1-1 1 16,0 0-3-16,0 6 3 0,1-3 2 15,-2 3-1-15,0 1 4 0,-3 0-2 0,1 3-1 16,-2 4 2-16,0 3-2 0,-4 2 3 0,1 2 2 15,1 2-2-15,-1 3 2 0,-2-2-3 16,0 2-2-16,0 0-2 0,0 0-2 0,0 0-1 16,0 0 1-16,0 2 0 0,1 1 2 0,-1 7 0 15,0 1 3-15,0 6 1 0,0 1 0 16,0 6 5-16,0-1 3 0,0 4 2 0,0 0 0 16,-1 8-1-16,-1 0 0 0,-1 1 0 0,1 4 2 15,1-3-1-15,-1-1-1 0,0-1 0 0,1-3-6 16,1-2-1-16,0-3-2 0,0-1-3 0,1-5 3 15,2-2-4-15,-2-7 1 0,0-2-1 0,1-3-4 16,0-3 4-16,-1-1-4 0,1-3 2 16,-2 0 4-16,0 0-2 0,1 0 2 0,-1 0 3 15,1 0-3-15,-1-3 3 0,3-1 1 0,2-8-3 16,-2 2 3-16,4-9-6 0,-2 0 1 0,3-4-1 16,2 2-5-16,-1-2 4 0,-2 1-3 15,3-4 3-15,-3 5 1 0,2-4-3 0,0-1 1 16,2 2-1-16,0-4-1 0,1 0 3 0,-2-2-2 15,2 5 2-15,-2-3 1 0,0 5 0 0,-3 0-1 16,3 0-1-16,-1 5-1 0,-2 0 2 16,-2 1 1-16,2 6-1 0,-1-3 0 0,-1 4-2 15,-2 3 3-15,2 3-1 0,-3 1-1 0,-1 3 0 16,-1-2-2-16,1 2 2 0,-1 0-3 16,0 0 2-16,1 0-2 0,3 2 2 0,-3 3 1 15,1 2 3-15,0 2 0 0,2 3 1 0,-1 4 0 16,-1 1 3-16,-1 1 1 0,1 0 0 0,2 5 3 15,-3 2 2-15,1 6 5 0,-2 1 3 16,2 2 7-16,0 1 3 0,-2 2-3 0,3-3-3 16,-1 1-8-16,0-7-5 0,5-1-3 0,-4-2-2 15,4-7 3-15,-3 1-6 0,3-5 3 0,-3-2-3 16,4-1-3-16,-3-4 2 0,0-2-5 0,2-3-4 16,-3 1-9-16,4-3-17 0,-5 0-38 15,4 0-88-15,-5-3-209 0,0 1-1279 0</inkml:trace>
  <inkml:trace contextRef="#ctx0" brushRef="#br0" timeOffset="71064.528">5093 8150 831 0,'0'0'67'15,"0"0"5"-15,0 0 83 0,0 0 76 0,0 0 55 16,0 0-1-16,0 0-74 0,0 0-61 0,0 0-59 16,0 0-29-16,0 0-16 0,0 0-10 0,3-35-5 15,-3 35-3-15,0 0-8 0,0 0-5 16,0 0-2-16,0 2-3 0,0 1 7 0,0 3 4 16,-3 4 0-16,1-1 2 0,-1 3-2 0,1 2-5 15,-2-5 3-15,0 4-5 0,2-2 1 0,-3 3-1 16,-1 0-1-16,2 3 1 0,-2 4 2 15,-3-1-1-15,1 3 0 0,-2 0-4 0,0 2-1 16,2 3 0-16,-3-1-7 0,0 1 5 0,1 2-2 16,-1-2 1-16,1-1-1 0,0 1 1 15,-1-3-4-15,4-1 1 0,-1-4-2 0,2-4 2 16,4 0-2-16,-3-7-2 0,5-2 1 0,-2-2-3 16,2-3-1-16,0-2-2 0,0 0 5 15,0 0 2-15,4-5 8 0,0-1 3 0,2-6 1 16,0-4-3-16,2-2-2 0,-2-3-4 0,3 0-2 15,-3-4-1-15,3 4 0 0,-3-1-2 0,1-2-2 16,1-1 1-16,-2-1-2 0,-1 1 3 0,3 0 0 16,-1 0 2-16,-2 1-1 0,3-1-2 0,-4 3 1 15,4-1 1-15,-1-1-1 0,-1 3-1 16,1 0 3-16,1 0-1 0,-1 4 1 0,-2-2 1 16,2 1 2-16,-2-1-3 0,0 5 2 0,0 3 0 15,-3 1 4-15,1 3 0 0,0 4 6 0,-3-2 0 16,1 5-1-16,-1-2-2 0,0 2-1 15,0 0-3-15,0 0-4 0,0 0-3 0,0 0-1 16,0 2 0-16,1 3 1 0,1 3 5 0,0 4 5 16,1 4 2-16,-1 3-1 0,-2 1-1 0,1 1-1 15,-1 1 0-15,0 6 0 0,0 0 4 16,0 3 0-16,0 0-2 0,0 1 2 0,0 1-1 16,0 0-3-16,0-4-2 0,0-1 2 0,0-3-2 15,1-2 0-15,2-4-2 0,1-4 0 16,0-1-6-16,2-5 3 0,-3 1 0 0,1-6 0 15,0 1-1-15,-1-3 1 0,1 1-1 0,0-3 0 16,1 0-3-16,-1 0 4 0,-1-3 0 0,4-1-1 16,-2-3 5-16,1-5-4 0,4 0 0 0,-3-2-1 15,-1 2-1-15,2-7-1 0,1-2 1 16,-2 0-4-16,-1-2 8 0,2-3-6 0,1 0 0 16,-2-5 4-16,-2-1-7 0,3 3 3 0,-3 1 0 15,2 0 0-15,-3 2 2 0,2 3 0 0,-2 3-1 16,1-1 4-16,-2 0-5 0,2 3 5 0,-2 6-1 15,0 1-1-15,0 1 1 0,-2 3 1 16,-1 5 2-16,2 2 1 0,-2 0-2 0,0 0-2 16,0 0-5-16,1 0-2 0,-1 0 0 0,1 5 4 15,3 4 4-15,0 3 5 0,-1 4 2 16,5 7 2-16,-5 3 0 0,4 3-1 0,-2 3 5 16,0 3 9-16,2 2 5 0,-2-1 3 0,1 4-1 15,-1-3-10-15,1-3-4 0,-3 1-4 0,5-5 3 16,-6-1-4-16,3-3-3 0,-1-5-1 15,-2-3-4-15,2-4-3 0,0 0-2 0,-2-5-2 16,2-3-5-16,-2 1-6 0,1-2-9 0,-2 0-20 16,0-3-30-16,0 0-61 0,1 1-105 0,-2-3-243 15,1 0-1069-15</inkml:trace>
  <inkml:trace contextRef="#ctx0" brushRef="#br0" timeOffset="87092.618">4446 4487 578 0,'0'0'186'15,"0"0"-11"-15,0 0-1 0,0 0-31 0,0 0 8 16,0 0 8-16,0 0-8 0,0 0-16 0,0 0-26 15,0 0-24-15,0 0-9 0,0 0 0 0,0 0 1 16,0 0 2-16,6 71 1 0,-5-50-3 16,0 2 5-16,1 3-1 0,-2 1-8 0,0 5-8 15,0 1-14-15,0 0-11 0,-3 0-3 0,-1 2-10 16,2-3-3-16,2 0-6 0,0 0-3 16,0 1 4-16,0-2-4 0,2 6 1 0,3-4 1 15,-2 2-6-15,2-1 6 0,-1 0-2 0,-1 1-1 16,2-1 5-16,-2-1-8 0,2 2-1 15,-3-4-1-15,1-1-7 0,-1 0 4 0,1 1 1 16,-1-5 1-16,1 2 1 0,-2 0-2 0,3 0 0 16,-3-1 3-16,2 3 1 0,-2 0 0 0,0-2 0 15,1 1-3-15,2 4 5 0,0-3-2 0,-3 3-2 16,3-2-2-16,-2 2-5 0,1 1 2 0,-1-3 0 16,2 0 1-16,-1 2 1 0,0-3-1 0,1-1 0 15,0-1 0-15,-4-3 1 0,2 3 4 16,-1-3-2-16,1 3 0 0,-1 0 0 0,-1-1 1 15,1 4 0-15,1-2 2 0,-1 1-4 0,0 0-2 16,1-1-1-16,0 2 1 0,-1-1-1 16,2 2-2-16,-2 2 4 0,0-1-1 0,2 1-2 15,-1 0 5-15,0 3 0 0,1 3-1 0,-2-2 4 16,2 2-11-16,-1 2 7 0,1-4-1 0,-2 4 0 16,3-3 1-16,-2 0-2 0,1 0-4 15,-3-1 3-15,2-5-4 0,1 5 3 0,0-4 1 16,-1 0-4-16,-1 3 8 0,0 1-7 0,0-4 2 15,0 2 2-15,2-1-2 0,-2-2-1 16,2 1 0-16,-3-4 0 0,1 2 2 0,0 1-3 16,0-4 2-16,1 1 0 0,-1 0-3 0,0 2 2 15,1 0 1-15,-1 1-2 0,-1 2-2 0,1-1 3 16,-1 0-1-16,1-1 1 0,1-2-1 0,1 2-2 16,0 0 0-16,-2-3-2 0,-1 1 3 0,1-1 3 15,-1 1-2-15,0-6 4 0,0 0 1 0,0-2-3 16,0 0-1-16,-1 3-3 0,1-3 2 15,-1 1-1-15,-1 0 0 0,1 1 0 0,1-2 4 16,-2 0-3-16,1 2 0 0,-1-2 0 0,1 1-5 16,0 4 3-16,1-4 3 0,0-1 0 15,-1 5 1-15,1-2-2 0,-2-3 3 0,1 1-2 16,1 0-3-16,0-1 3 0,0 0-1 0,0 2 2 16,0-2 1-16,1 0-3 0,2-2-1 15,-2 2-1-15,0-2 0 0,2 1 3 0,0-3-4 16,-1 2 4-16,-1-3 2 0,1 1-4 0,0-2 0 15,-2 0-4-15,1-3 0 0,-1 0 5 0,0 0-1 16,0-3 1-16,0 3 5 0,0-2-8 0,0 2 4 16,0-1-4-16,0 1 0 0,0-3 3 15,1 1 0-15,0-1 3 0,1 3-3 0,-2-2-2 16,0 2 2-16,1-2-2 0,0 3 3 0,0-1 0 16,1 2 0-16,-2 0 3 0,0 0-4 0,1 3 2 15,-1-5-2-15,0 1 1 0,0-3 2 16,0-1 4-16,0 1-5 0,0-5 4 0,0 0-3 15,0 0 1-15,0-2-2 0,0-1-1 0,0-1 0 16,0-1 0-16,0 0 0 0,0-2-1 0,0 0-1 16,0 0-5-16,0 0-3 0,0 0-10 0,0-2-5 15,2 0-10-15,2-5-10 0,5 0-29 16,1-10-115-16,4-4-212 0,-1 5-378 0,-4 3-889 16</inkml:trace>
  <inkml:trace contextRef="#ctx0" brushRef="#br0" timeOffset="93633.863">5451 11301 0 0,'0'0'264'16,"0"0"-127"-16,0 0-60 0,0 0 54 16,0 0 89-16,0 0 71 0,0 0 41 0,0 0-28 15,0 0-59-15,-121-104-50 0,118 104-32 0,1-2-31 16,-1 2-18-16,3 0-23 0,0 0-21 16,0 0-19-16,0 0-21 0,0 0-12 0,1 2-4 15,5 8 0-15,1-1 6 0,4 3 2 0,2 2 3 16,0 2 0-16,5-1 2 0,-2 1-5 15,-1 0-1-15,4 3 3 0,-6-3-3 0,5 1 9 16,-5 1 0-16,4 2 0 0,-1 1-1 0,0 2 2 16,-1 0-2-16,1 3-7 0,1-4-5 0,0 1-4 15,-1 1-3-15,4-1 0 0,0 2-1 0,0 0-1 16,1 0-3-16,1 3 1 0,2-2 6 16,1 1 1-16,-2-2 2 0,1 3-3 0,0-2 1 15,-4-3-6-15,1-1-1 0,0 1 2 0,-2 1-1 16,1-1 2-16,-2 0 0 0,0 2 1 0,-1-2-3 15,0 0-1-15,0 5-1 0,-2-6 1 0,2 4-3 16,-2-1 3-16,4-2-1 0,-3 1 0 16,1-5-3-16,1 0 0 0,2 2-1 0,0 0 0 15,-2 0 1-15,0 0 2 0,0 1-1 0,0-1 0 16,1 0-1-16,-1 0 1 0,-3 0-1 0,3-6 0 16,-4 3 0-16,3-1 0 0,-1-1 0 15,-1-4 1-15,0 1-3 0,-1 4 3 0,-2-6 0 16,2 2-2-16,1-1 4 0,-2 2-2 0,4 0-1 15,-4 0 2-15,4-3-8 0,-4 6 4 16,4-3 2-16,-3-1 0 0,4 3 7 0,-4 0-5 16,4 0-2-16,0 0 1 0,-1 1-4 0,-1-1 4 15,3 3 0-15,-1-7-2 0,-4 2 8 16,4 0-7-16,-5 0 0 0,2-4 0 0,-1 1-7 16,-1 1 7-16,4-1 0 0,-5 3-1 0,5-3 6 15,-3 3-5-15,4 0 2 0,-1 0 0 0,-1 0-5 16,3 2 5-16,-3-2 1 0,-1 4 0 0,1-2 2 15,-1 0-3-15,1 2-1 0,-2-1 1 0,1-1-6 16,0 0 5-16,-3 1-2 0,3-5 3 16,-1 2 3-16,3 3-5 0,-3-3 2 0,2 0-2 15,-2-1-4-15,2 1 4 0,-2 0-1 0,0-3 4 16,2 3 2-16,-3 0-2 0,3 0 2 0,-3 0-6 16,3 0 1-16,-3 2-3 0,-1-2 3 15,4 1 1-15,-4 1-1 0,2-2 2 0,2 2-1 16,-2 1-2-16,1-3 3 0,-1 4-2 0,2-5 0 15,-1 3 0-15,1 1 1 0,-1-1-2 0,2-2 0 16,-3 4 1-16,3 3 0 0,-3-3-2 16,3 5 3-16,-1-2-1 0,-2 2 1 0,0-4-1 15,3 0-1-15,-1-2 0 0,-2-1 0 0,3 1 3 16,-4-4 0-16,0 1-3 0,1 0 1 16,-1 0-2-16,-1-1 0 0,0-1 0 0,3 2-1 15,-3-3 2-15,0 1 1 0,-1 0-1 0,0 2 1 16,3-5-1-16,-2 5-1 0,0 0 0 0,-1-4 0 15,1 4 0-15,2-2 0 0,-3-1 1 16,-1-1 1-16,0-1-2 0,-1-2 0 0,-2 0 1 0,2 0-2 16,0 0-1-16,-1-2 3 0,-3 2 0 15,4-3-1-15,-1 1-1 0,0-2 1 0,-3 4-1 16,4 0 0-16,-1-2 3 0,0 2-1 0,-3 0 0 16,4-2 0-16,-2 4-2 0,-3-2 3 15,3-3-4-15,-4 1 1 0,4 2 7 0,-3-2-8 16,2-3 3-16,-3 3 0 0,3-1-3 0,-3-1 2 15,3 1-1-15,-1 1 2 0,-2-3 1 0,4 3-1 16,-2 0 2-16,0 0-3 0,0 0 0 16,-1 2 1-16,4 0-1 0,-4 0 2 0,2-2-3 15,-3-1 4-15,-1 1 1 0,2-3 0 0,-3 1-4 16,-1-3 0-16,1 2-4 0,-1-2-1 0,0 0 3 16,0 0-6-16,0 0-10 0,-1 0-22 15,-4-2-37-15,2-3-55 0,-4-4-71 0,1-3-133 16,-2 0-422-16,2 5-880 0</inkml:trace>
  <inkml:trace contextRef="#ctx0" brushRef="#br0" timeOffset="110032.18">3269 10629 347 0,'0'0'39'0,"0"0"41"0,0 0 95 16,0 0 97-16,0 0 71 0,0 0-1 0,0 0-64 15,0 0-70-15,0 0-57 0,0 0-21 0,0 0-2 16,0 0 2-16,7 0-6 0,-14 4-18 16,-3 1-18-16,-5 4-28 0,-4 1-9 0,-3 1-1 15,-6 3-1-15,-1 1 1 0,-4 2-1 0,-4 4-4 16,-2-3 2-16,-3 1-6 0,-1-1 0 0,2-1-4 16,2-5-13-16,4-2-6 0,1 1-11 15,3-1-6-15,5-6-7 0,1 3-13 0,4 0-18 16,-1-2-26-16,4 2-54 0,3-2-85 0,-4 2-160 15,9-3-367-15,1 1-864 0</inkml:trace>
  <inkml:trace contextRef="#ctx0" brushRef="#br0" timeOffset="110683.491">1691 11110 315 0,'0'0'176'0,"0"0"66"0,0 0 53 0,0 0 2 16,0 0-16-16,0 0-27 0,0 0-41 15,0 0-42-15,0 0-46 0,0 0-42 0,0 0-27 16,-140-92-17-16,117 92 0 0,-6 3-4 0,0 4 0 15,4 0-5-15,-2 0-11 0,5 1 3 0,1 3-3 16,-6 1-3-16,2 4 3 0,-3 5-10 16,-3 0-2-16,0 2 3 0,0 2-6 0,0 3 2 15,2 2 1-15,1-2 0 0,4 1 1 0,2-1-1 16,2 2-3-16,2-2-2 0,5-1-1 0,0 1 0 16,5-3 0-16,2 1 0 0,4-2 2 0,2 2-1 15,2-1 2-15,6 3-1 0,5-1 3 16,3 1 1-16,4-3 0 0,4 6 2 0,5-8 0 15,3 1 3-15,6 0 7 0,16 1-2 0,15 1-3 16,12-4-2-16,2-1-5 0,-1-5 2 0,-7-7 3 16,0-2 2-16,-2 0-3 0,1-4-3 15,-1-3-1-15,-2-3 0 0,2-6 3 0,-4-5 3 16,-2 0 2-16,1-2-2 0,-5-4-5 0,-2-1-1 16,-3-2-1-16,-3-3 1 0,-4-2 0 0,-5-1 1 15,-3-3 3-15,-6 2-2 0,-3-2-2 16,-3 0 1-16,-2-1-3 0,-5 0 3 0,-1 2 0 15,-2 1-1-15,-4-3 5 0,-1 0-4 0,-6 2 1 16,-2 3 2-16,-4 0-3 0,-4 1 6 16,0 2-2-16,-7 0-2 0,-4-3-5 0,-3 0 1 15,-5-1-1-15,-2 3 1 0,-3 1 1 0,-3 1 3 16,-6 5 2-16,-3 0 1 0,-7 3 6 0,-6 6-7 16,-7 1 2-16,-5 4 3 0,-5 3-3 15,-5 2 7-15,-1 2 4 0,0 5 0 0,-2 0 8 16,5 3-9-16,2-3-5 0,4 0-8 0,3 4-17 15,2-4 3-15,5-1-6 0,7 3-2 16,3-4-2-16,10 2-21 0,5-2-19 0,12 2-40 16,1-3-85-16,11 8-124 0,3-3-307 0,1-2-1031 0</inkml:trace>
  <inkml:trace contextRef="#ctx0" brushRef="#br0" timeOffset="111182.991">4503 11552 690 0,'0'0'405'0,"0"0"-271"0,0 0 27 0,0 0 56 16,0 0 23-16,0 0-1 0,0 0-62 0,0 0-37 16,0 0-20-16,0 0-20 0,0 0-10 0,0 0-11 15,0 0-5-15,0 0-3 0,-128 99-10 16,103-71 2-16,-3 7-3 0,-3 1-1 0,-1 3 0 16,-4 5-1-16,-3 6-5 0,-2 4-6 0,-5 3-4 15,-2 3-4-15,0 2-7 0,0-2-8 16,4-5-7-16,3-1-6 0,2-7-5 0,6 0-6 15,2-7-3-15,2 2-13 0,6-5-14 0,1 0-19 16,3-3-26-16,3-1-65 0,1-1-103 0,3-2-219 16,1-7-266-16,6-9-847 0</inkml:trace>
  <inkml:trace contextRef="#ctx0" brushRef="#br0" timeOffset="111804.114">3360 12731 1746 0,'0'0'261'0,"0"0"-141"16,0 0-20-16,0 0-14 0,0 0 7 0,0 0-2 16,-121-67 0-16,94 64 7 0,-3 3-11 0,-1 3-8 15,-6 8-13-15,0 5-25 0,-5 5-12 0,-4 7-3 16,-4 4 1-16,1 5 2 0,-2 2 3 15,5 2 4-15,1 1-2 0,3 2-4 0,3-1-4 16,4 4-7-16,2 0-2 0,3 0-4 0,4 2 0 16,2-2 0-16,6 0-5 0,4 1-1 0,7 0-3 15,4 0 0-15,3 1 1 0,11-3-2 16,6 4 1-16,9-3-2 0,2-4 2 0,8-1 0 16,5-5-1-16,3-6 3 0,7 2-2 0,7-7 1 15,3-8 2-15,7 1 0 0,5-8 1 0,5-5 1 16,5 1-3-16,5-4-4 0,3-3-1 15,0 0-2-15,0-5 1 0,-1-2-1 0,-4-4-1 16,-1-3 1-16,-1 1-1 0,-3-8 5 0,-4-5 0 16,-6-4 0-16,-6-2 1 0,-6-5-2 0,-4 0 2 15,-4-1 1-15,-2-2-1 0,-7-4 1 0,-3 6-1 16,-2-2 0-16,-7 2 0 0,-4 0-2 16,-2 4 3-16,-5-1 3 0,-4 1-2 0,-3 1 3 15,-3 1-4-15,0-2-3 0,-4-1 0 0,1 0-1 16,-5 2 1-16,-1-2 0 0,0-2-1 15,0 2 2-15,0-1-4 0,-3-4 0 0,-5 3 0 16,-3 3 0-16,-6 2 3 0,-1 1 0 0,-4 6 2 16,-1 0-3-16,-1 0 3 0,-3-1-2 0,-4 8 1 15,-7-3 4-15,0 3-5 0,-6 2 1 16,-4 0 3-16,-6 4-5 0,-5 0 8 0,-6 3 0 16,-7 4 1-16,-1 3 5 0,-4 2 1 0,3 0 4 15,3 0 4-15,6 5-7 0,8-1-1 0,5 3-9 16,3 3-6-16,7-1-3 0,2 3-15 15,0 2-7-15,4 0-13 0,3-1-13 0,1 0-12 16,3 1-23-16,5 0-41 0,4-2-77 0,3 2-135 16,6-7-369-16,7 0-879 0</inkml:trace>
  <inkml:trace contextRef="#ctx0" brushRef="#br0" timeOffset="113019.015">1477 11162 151 0,'0'0'34'0,"0"0"12"16,0 0 30-16,0 0 58 0,0 0 63 15,0 0 36-15,0 0 11 0,0 0-27 0,0 0-38 16,0 0-39-16,0 0-33 0,0 0-26 0,-30-54-18 15,27 54-16-15,-2 0-12 0,2 4-13 0,-4 3-7 16,4 3-5-16,-4 1-1 0,3 3 0 0,-3 1 0 16,4 2 2-16,-4-1-1 0,4 0 1 15,-3 1 8-15,3-1 2 0,-4 2-1 0,3 5 2 16,-5 0-6-16,3 2 2 0,0 3 4 0,-2-3 0 16,4 0 4-16,-3 1 5 0,6-5-9 0,-1 2-3 15,1-3-6-15,1 1-7 0,0-3 3 16,1 1 0-16,2 0 1 0,6-1 0 0,1 2-2 15,2-1-5-15,7-1 0 0,-1-9-3 0,-2-4 13 16,3-3 8-16,1-2 4 0,1-2 3 16,0-5-8-16,-1-5-4 0,1 3-3 0,0-5-6 15,-2-2 4-15,0-2-2 0,-1 0-3 0,-4-1 7 16,1 1-9-16,-3 1 1 0,-2-1 0 16,-4 3-2-16,0-2 6 0,-5 1 4 0,-1 2 3 15,0 3 9-15,-5 1-3 0,-2 1 0 0,-2 2 1 16,-1 0-9-16,-1 2 4 0,1 5-3 0,-2 0-3 15,-4 0-1-15,4 3 0 0,-1 4 1 0,-2 2 4 16,2 0 3-16,2 3 4 0,0-1 3 16,1 3-4-16,1 3 0 0,2-1-2 0,5-1-4 15,0 1-3-15,1 1-3 0,1-1-4 0,1 0-3 16,3-2-3-16,5 5 4 0,1-6-6 0,6 1 0 16,-3-3-6-16,4 3-9 0,-3-5-13 0,6 3-23 15,-1-3-41-15,-1-4-66 0,2 0-140 16,-4-5-310-16,0 0-161 0,-7 0-223 0</inkml:trace>
  <inkml:trace contextRef="#ctx0" brushRef="#br0" timeOffset="113219.816">1909 11260 352 0,'0'0'96'0,"0"0"50"15,0 0 88-15,0 0 75 0,0 0 26 0,0 0-24 16,0 0-78-16,0 0-85 0,0 0-55 0,0 0-24 15,0 0-8-15,0 0 3 0,0 0-1 0,0 0-8 16,-34 73-11-16,29-40-12 0,-1-4-9 0,-1 1-8 16,2 0-6-16,-1 1-4 0,3-2-5 15,-2 1-7-15,2-4-8 0,2 4-14 0,0-6-26 16,1 2-46-16,0-5-106 0,1 0-281 0,0-5-95 16,2-7-629-16</inkml:trace>
  <inkml:trace contextRef="#ctx0" brushRef="#br0" timeOffset="113442.286">1630 11630 1104 0,'0'0'665'0,"0"0"-406"0,0 0-30 0,0 0-48 15,0 0-25-15,0 0-29 0,0 0-35 16,0 0-30-16,0 0-26 0,0 0-14 0,0 0-5 15,0 0-4-15,0 0-5 0,0 0-6 0,134-111-9 16,-103 111-9-16,1 0-12 0,-2 0-13 16,-1 0-20-16,0 3-37 0,0-3-80 0,-4 0-229 15,-7 0-210-15,-5 0-858 0</inkml:trace>
  <inkml:trace contextRef="#ctx0" brushRef="#br0" timeOffset="113644.057">2125 11225 937 0,'0'0'86'16,"0"0"18"-16,0 0 60 0,0 0 65 0,0 0 19 16,0 0-12-16,0 0-53 0,0 0-56 0,0 0-37 15,0 0-18-15,0 0-8 0,0 0-10 16,-78 134-7-16,74-107-14 0,-2 1-12 0,4 0-7 16,0-1-9-16,0-1-3 0,1 1-4 0,1 1-10 15,-2-3-6-15,2-2-15 0,0 2-25 16,0-2-33-16,0 0-56 0,3 1-131 0,-1-3-245 15,0-6-48-15,-2-6-412 0</inkml:trace>
  <inkml:trace contextRef="#ctx0" brushRef="#br0" timeOffset="114472.927">1829 11610 1073 0,'0'0'264'0,"0"0"-52"0,0 0-33 16,0 0-3-16,0 0-18 0,0 0-35 0,0 0-44 15,0 0-43-15,0 0-25 0,0 0 2 16,0 0 9-16,0 0 5 0,0 0 0 0,0 0-3 16,97-25-6-16,-72 25-4 0,0 0-3 0,1-5 0 15,-1 5-3-15,3-5-4 0,-5 3 1 0,3-3-3 16,-2 1 1-16,0-3 1 0,-3 0-2 15,-2 0 0-15,-1-3-4 0,-4 1 3 0,0 0 1 16,-4-1-1-16,-2 2 4 0,-3 1 2 0,1-2 3 16,-4 2 7-16,-1-2 5 0,-1 4 5 15,0-2 3-15,-2 0-2 0,-5 0-3 0,2 0-6 16,-2 0-2-16,-1 3 0 0,1-1 0 0,-1 3 0 16,0-1 3-16,0 1 2 0,2 2 3 0,-1 0 5 15,0 0 5-15,4 0 2 0,-4 0 0 16,5 0 3-16,-1 2-6 0,-2 1-5 0,4-1-6 15,0 0-6-15,0 3-4 0,1 0-6 0,0 2 5 16,0 0-2-16,0-1 2 0,2 1 5 0,2 3-6 16,1-1 0-16,-2 0 1 0,3 1-2 0,-3-2 4 15,4 1-6-15,-4 0-3 0,5 3 1 0,-3-3-2 16,1 1 1-16,-1-1-1 0,0 0-3 16,2 1-1-16,-3-1-2 0,0-2 0 0,1 4 2 15,-3-2-4-15,3 0 2 0,-3 0-2 0,0 1-1 16,-2-1-2-16,0-5-3 0,0 3-2 15,1 0-6-15,1-4-8 0,0 1-4 0,1-1-6 16,-2-1-4-16,1-2-9 0,1 2-7 0,0-2-5 16,0 0-10-16,-1 0-7 0,3 0-4 0,-3-2-5 15,0-3-1-15,2 3 1 0,0-5 6 16,-2 0 6-16,2-2 5 0,0-3-4 0,-2-2-10 16,1 3-15-16,1-5 0 0,-1 3 24 0,-2-1 25 15,5 2 32-15,-4-2 20 0,0 5 12 0,-1-3 15 16,2 5 27-16,0-2 30 0,-1 4 29 15,-1 0 13-15,0 4-11 0,1 1-16 0,0 0-7 16,0 0 2-16,0 0 11 0,-1 6 15 0,5 1-1 16,-4 2-16-16,0 1-17 0,-2 4-21 0,1 0-20 15,1 0-14-15,-1-3-14 0,2 1-7 0,-1-3-2 16,-1-2-7-16,3-5-1 0,-1 0 1 16,0-2-8-16,4 0 7 0,-3-2-1 0,6-9 2 15,-1-5 4-15,2-1-3 0,-1-1 0 0,0 1 1 16,-1 1-4-16,-3 4 8 0,-1 4 4 0,-1 4 0 15,1-1 4-15,-1 3-1 0,3 2-3 16,-2 0 1-16,1 0 2 0,3 2-6 0,1 5-3 16,0-4-6-16,1 7-4 0,4-3 1 0,-2-3-6 15,1 3-6-15,-4-4-11 0,2-1-22 16,-1 0-32-16,-4 1-61 0,1-3-108 0,-3 2-217 16,0-2-232-16,-4 2-836 0</inkml:trace>
  <inkml:trace contextRef="#ctx0" brushRef="#br0" timeOffset="115738.738">2662 13276 279 0,'0'0'52'0,"0"0"-9"16,0 0-11-16,0 0 12 0,0 0 26 15,0 0 46-15,0 0 49 0,5-119 25 0,-4 109-1 16,2 3-18-16,-1 3-36 0,0-1-34 0,-1 5-33 16,0 0-25-16,0 0-11 0,2 0 1 15,1 5 11-15,-2-1 11 0,2 8 7 0,-1 2 8 16,-1 2 3-16,-2 5-4 0,0 4-5 0,0 2-11 16,-3 4-7-16,-2 1-5 0,1-3-6 0,-2 1-5 15,3 1-6-15,-2-6-6 0,2-3-5 0,1-1 0 16,-1-2-2-16,1-5-3 0,2 0-2 0,0-3-4 15,0-4-3-15,0-4 1 0,2 1-2 16,1-4 1-16,-1 0 2 0,1 0 5 0,2-2 4 16,-2-7 4-16,4-3 0 0,-2-4-6 0,3-3-2 15,-1-2-6-15,-1-4-1 0,1-2-2 0,3 1-3 16,-3-4 1-16,0 2-1 0,0-1 3 16,3 1 2-16,-1 0 2 0,0 1 2 0,-1 4 2 15,0 0 4-15,-2 5-2 0,2 1-1 0,-3 3 0 16,0 3-2-16,-2 1 6 0,-1 6 3 15,-2 3 1-15,1 1 4 0,-1 0-9 0,0 0-5 16,0 0-2-16,0 3 1 0,0 6 8 0,0 3 7 16,0 4 3-16,0 5 1 0,-1 2-7 0,-1 1-7 15,2 0-3-15,-1 4-10 0,1 2-1 16,0-2-9-16,0 4-11 0,0-2-15 0,1-2-27 16,1-3-29-16,2-3-70 0,0-1-198 0,-1-7-142 15,0-4-884-15</inkml:trace>
  <inkml:trace contextRef="#ctx0" brushRef="#br0" timeOffset="116155.504">2971 13196 229 0,'0'0'121'15,"0"0"-43"-15,0 0 39 0,0 0 85 0,0 0 77 16,0 0 38-16,0 0-16 0,0 0-67 0,0 0-72 15,0 0-57-15,0 0-36 0,0 0-9 16,0 0 7-16,4-23 11 0,-10 44 7 0,-2 6-9 16,-1 3-18-16,3 0-15 0,0 3-14 0,0-4-10 15,3 1-6-15,0-5-4 0,2 1-3 16,-2-6-3-16,3-2-1 0,0-4-3 0,0-4-4 16,0-6-1-16,5 1-3 0,0-5 0 0,3 0 4 15,0-5 1-15,2-6 2 0,1-10-2 0,2-1-4 16,-2-11-4-16,3 1-6 0,-4-6-4 15,-1 0 1-15,-2 1 2 0,0 2 7 0,-2 3 8 16,0 5 6-16,-1 1 3 0,0 5 3 0,-2 5 3 16,-2 5 5-16,0 2 7 0,0 2 5 0,0 5-1 15,0 2-6-15,0 0-12 0,-1 2-5 16,0 10-5-16,-2 2 1 0,2 5 3 0,0 7 1 16,1 2-3-16,0 2 0 0,0-1-4 0,1 1 0 15,3 1-5-15,-1-1-5 0,3 1-6 0,-2-1-17 16,0 1-22-16,2-6-29 0,0-3-80 0,-2-3-238 15,3-7-128-15,-4-5-876 0</inkml:trace>
  <inkml:trace contextRef="#ctx0" brushRef="#br0" timeOffset="116989.564">3175 13198 283 0,'0'0'161'0,"0"0"-141"16,0 0 33-16,0 0 97 0,0 0 97 15,0 0 43-15,0 0-41 0,0 0-100 0,0 0-89 16,0 0-31-16,0 0 19 0,0 0 23 0,0 0 5 16,0 0-9-16,30 14-6 0,-26 2-7 0,-1 4-4 15,-1 1 3-15,-1 0-7 0,-1 3-10 0,0 0-6 16,0 2-11-16,0-1-3 0,0-2-5 0,0 1-4 16,0-5-2-16,0 0-3 0,0-3 0 0,0-2-3 15,0-4 1-15,0-1-3 0,0-5-2 16,0-1-4-16,2-3 0 0,1 0 2 0,1-3 1 15,-2-1 2-15,2-5-4 0,1-5-4 0,-1 0-5 16,1 0-1-16,-3-3-1 0,4 2-1 16,-4-1 1-16,0 0-1 0,-2-1-1 0,3 1 8 15,-2 2 4-15,1-2 6 0,-1 2 5 0,-1 1 1 16,1-1 4-16,0 0 0 0,0 0-2 16,1 0 4-16,2 3 0 0,0-3 2 0,3 2 2 15,-3 2-1-15,3 0 6 0,-2 3 1 0,0-2 3 16,-2 7 1-16,0-1-4 0,2 3-7 0,-3 0 2 15,0 3 2-15,-1 4 15 0,2 4 22 16,-2 0 13-16,-1 5 3 0,0 3-5 0,0-1-12 16,0 1-14-16,-1 0-7 0,-1-1-6 0,1 0-7 15,0-4-5-15,1 0-5 0,0-5-5 0,0 0-3 16,0-2-2-16,1-2-3 0,2-5 0 16,-1 2-2-16,0-2 0 0,1 0 3 0,1-5 1 15,-1-2 1-15,5-4 0 0,-3-5-3 0,2-3-3 16,-2-1 0-16,0-1 3 0,-1 3 0 15,0 4 4-15,-2 0 4 0,-1 2 2 0,1 3 2 0,-2 0 3 16,0 4 3-16,0 3 6 0,0-1 1 0,0 3-10 16,0 0-9-16,0 5-12 0,0 4 1 15,-2 0 6-15,2 8 5 0,0-1 2 0,0 3-1 16,2-3-2-16,2 3 0 0,0-4 1 0,2-1 0 16,0-3 1-16,3-2 0 0,-1-2-1 15,1 3 0-15,2-3 1 0,-1 0 1 0,1-5 0 16,1 3 0-16,1-5 1 0,2 0 1 0,-3 0 1 15,1-5 1-15,2-2 2 0,-1-2-1 16,-2-5 0-16,1 2-2 0,-3 1-2 0,-1-6 2 16,-1 5-2-16,-2-2 3 0,-2-3-1 0,0 6 1 15,-2-3 2-15,-2 4 3 0,0-1 2 0,-5 1 1 16,0 1-2-16,-2 5-2 0,-2-1 2 16,-1 0-4-16,0 3 0 0,1 2-2 0,-2 0-3 15,1 0-3-15,0 7 1 0,-2 2 0 0,2 0 2 16,-2 8 3-16,3-3 13 0,-2 2 6 15,4 0 8-15,1 3 5 0,0 1-2 0,4-2-2 0,0 1-5 16,2-1-8-16,0-1-4 0,2-1-8 0,6-3-2 16,-1 1-3-16,2 0-3 0,1-3 0 15,3 1-2-15,-2-3-2 0,3 1-2 0,0-1-9 16,2-2-11-16,0 0-18 0,-1-5-31 0,-1 0-41 16,1-2-70-16,-2 0-120 0,-2 0-268 0,-1 0-65 15,-5-2-734-15</inkml:trace>
  <inkml:trace contextRef="#ctx0" brushRef="#br0" timeOffset="117443.368">3695 13265 600 0,'0'0'95'0,"0"0"14"0,0 0 58 0,0 0 65 16,0 0 40-16,0 0 2 0,0 0-69 16,0 0-70-16,0 0-60 0,0 0-39 0,0 0-20 15,0 0-7-15,0 0 6 0,0 0 10 0,7-53 13 16,-2 59 9-16,3 4 4 0,-3-1 1 0,0 2-4 15,1 3-2-15,-1-2-5 0,0 2-2 0,0 2-6 16,-1-2-1-16,-1 1-4 0,0 2-3 0,-1-1-2 16,2-2-6-16,-1 2-4 0,-2-2-3 15,3 0-4-15,-2-2 0 0,0-4-2 0,0 1-1 16,-1-2 3-16,-1-2-3 0,0-3 4 0,1 0 0 16,-1-2 3-16,0 3 8 0,0-3 9 0,0 0 10 15,0 0 4-15,0 0-4 0,-2 0-8 16,-3 0-11-16,0 0-7 0,1 0 2 0,-2 0-4 15,1 0 1-15,-2 0 1 0,3 0 2 0,-1 0 4 16,1 0 2-16,0 0 2 0,2-3-1 0,-1 1 0 16,1 2-1-16,0-2-2 0,1-1 0 15,0 1-3-15,1-3-3 0,0 1-2 0,0-1-3 16,0-1 0-16,0-5-2 0,4 1-2 0,1-1 5 16,2-1-3-16,2-4 4 0,1 2-1 15,0 0 2-15,1-5 1 0,3 4-1 0,-3-3 1 16,5-1-1-16,-3 0-2 0,3 3-3 0,-4 0-2 15,2 2-5-15,-2 1-2 0,0 1-6 0,-1 3-11 16,-1 5-22-16,-3-1-30 0,2 3-50 0,-2 2-86 16,-3 0-131-16,1 0-280 0,-2 0-567 0</inkml:trace>
  <inkml:trace contextRef="#ctx0" brushRef="#br0" timeOffset="117577.122">3974 12959 1330 0,'0'0'441'0,"0"0"-210"0,0 0-34 0,0 0-16 16,0 0-48-16,0 0-40 0,0 0-59 0,0 0-56 16,0 0-35-16,0 0-26 0,0 0-19 15,0 0-47-15,0 0-166 0,0 0-168 0,7 36-888 0</inkml:trace>
  <inkml:trace contextRef="#ctx0" brushRef="#br0" timeOffset="117749.662">3991 13129 1259 0,'0'0'409'0,"0"0"-232"16,0 0-1-16,0 0 48 0,0 0-19 0,0 0-34 16,0 0-50-16,0 0-59 0,0 0-29 0,0 0-17 15,-90 119-10-15,88-102-3 0,2 1-4 16,0 3-7-16,0-2-7 0,0 3-12 0,2-1-20 16,2-3-25-16,0 3-47 0,1-2-134 0,-3-5-294 15,2-6-906-15</inkml:trace>
  <inkml:trace contextRef="#ctx0" brushRef="#br0" timeOffset="118124.045">4271 13180 136 0,'0'0'166'0,"0"0"14"0,0 0 33 0,0 0 60 16,0 0 50-16,0 0-14 0,0 0-58 15,0 0-49-15,0 0-43 0,0 0-36 0,0 0-30 16,0 0-26-16,0 0-18 0,-2-49-13 0,-6 49-13 16,0 5-4-16,-2 2-2 0,-4 0-1 0,-1 2 2 15,0 3 1-15,-2 1 1 0,-2 4 4 0,1-2 6 16,0 1 4-16,-1 3 8 0,2-3 6 15,-1 0 8-15,5 3 3 0,-2-3-2 0,5 2-4 16,2-2-9-16,4-2-10 0,4 0-8 0,0-3-7 16,8 3-3-16,5-4 1 0,3 1-1 0,4-1-1 15,1-6-7-15,4 0-3 0,1-2-5 0,-1 0-7 16,-2-2-7-16,2 0-12 0,-1 0-16 16,-2 0-24-16,-3-2-39 0,-2 0-79 0,-3 1-149 15,-4-2-303-15,-5 3-889 0</inkml:trace>
  <inkml:trace contextRef="#ctx0" brushRef="#br0" timeOffset="118499.734">3874 12954 924 0,'0'0'312'0,"0"0"-9"0,0 0-54 0,0 0-75 15,0 0-62-15,0 0-53 0,0 0-35 16,0 0-7-16,0 0-1 0,0 0-5 0,0 0-7 16,0 0-7-16,0 0-8 0,0 0-14 0,95 10-29 15,-85-6-58-15,0 3-121 0,-3 0-190 0,-4-5-895 16</inkml:trace>
  <inkml:trace contextRef="#ctx0" brushRef="#br1" timeOffset="-86072.33">2381 5279 2824 0,'0'0'0'0,"0"0"-16"0,0 0-17 0,0 0 5 16,0 0 11-16,0 0 17 0,-1-125 18 0,33 70 12 15,14-12 6-15,10-11 7 0,7-12-5 0,13-7-2 16,9-11 2-16,9-7 2 0,8-2 3 0,11-5 3 16,7 2-3-16,6 0 3 0,3 1 1 15,7 5-3-15,-1 6-8 0,1 7 4 0,-1 5-3 16,-7 6 5-16,-1 8 8 0,-5 5-6 0,-5 4 0 16,-3 6 2-16,-3 4-12 0,-8 9 2 0,-6 5-6 15,-7 2-12-15,-10 9 2 0,-6 1-12 16,-4 4-5-16,-9 2-2 0,-8 1-6 0,-2-1-4 15,-5 1-10-15,-7 1-20 0,-5-1-28 0,-9-3-61 16,-8 6-96-16,-10 0-227 0,-4 8-540 0,-3 5-672 16</inkml:trace>
  <inkml:trace contextRef="#ctx0" brushRef="#br1" timeOffset="-85755.929">2724 2093 3415 0,'0'0'-7'0,"0"0"-6"0,0 0-2 0,0 0 5 16,15 149 13-16,24-82 10 0,11 9 2 0,7 6-3 15,9 7 4-15,8 0 0 0,5 3-13 0,9 2 3 16,1-2-1-16,5 6-4 0,1 3 4 15,3 0 0-15,1 3 0 0,2 4-1 0,5 2 10 16,-3 8 9-16,2 4 8 0,0 5 11 0,-2 9-3 16,2 1 7-16,-3 3 2 0,-3-1-4 15,-1-1 1-15,-6-9-22 0,-4-7-5 0,-3-9-8 0,-6-9-7 16,-1-10 1-16,-6-9-13 0,0-12-17 16,-2-13-38-16,-3-11-76 0,-1-10-182 0,-15-14-567 15,-19-11-868-15</inkml:trace>
  <inkml:trace contextRef="#ctx0" brushRef="#br1" timeOffset="-11481.618">19869 5122 2190 0,'0'0'17'0,"0"0"-6"0,0 0-13 0,0 0-13 16,0 0-20-16,0 0 6 0,0 0 15 0,0 0 24 15,0 0 19-15,0 0 9 0,0 0 1 16,137-83-5-16,-86 55 4 0,10-4-1 0,10-2 4 16,9-5 4-16,8-3-5 0,7-4-8 0,8-5-3 15,9-1-2-15,10-6 1 0,8-1 5 16,8-9 4-16,6 2 8 0,9-5 6 0,7-4 7 15,8-2 9-15,5-1 4 0,5-4-4 0,1 4 3 16,4 0 0-16,4 2 3 0,-3 0-1 0,-1 5-5 16,-6 1-9-16,0 4-8 0,-11 3-5 0,-6 6-6 15,-8 2 2-15,-7 2-14 0,-11 4-7 16,-7 6-6-16,-13 4-9 0,-11 4-3 0,-11 4-4 16,-10 5-3-16,-11 0-8 0,-10 3-14 0,-11 5-19 15,-11 0-41-15,-15 2-72 0,-7 2-85 16,-15 0-253-16,-2 5-276 0,-5 2-812 0</inkml:trace>
  <inkml:trace contextRef="#ctx0" brushRef="#br1" timeOffset="-11169.327">21181 1903 2256 0,'0'0'92'0,"0"0"35"15,0 0-15-15,0 0-30 0,0 0-47 0,0 0-33 16,0 0 10-16,0 0 12 0,0 0 7 0,85 129 3 16,-34-56-3-16,9 9-11 0,8 10-2 0,6 14 6 15,8 16 15-15,9 12 29 0,10 13 12 16,3 11 9-16,8 11 5 0,4 5-6 0,0 7-9 15,3-2-9-15,-3-1 6 0,-4-4-9 0,-1-1-11 16,-1-10-7-16,-5-4-21 0,0-10-11 0,-3-8-5 16,-5-10-14-16,3-9-24 0,-2-11-39 0,-3-10-93 15,-19-25-287-15,-30-30-1323 0</inkml:trace>
  <inkml:trace contextRef="#ctx0" brushRef="#br1" timeOffset="43255.299">18510 12673 707 0,'0'0'137'0,"0"0"-2"0,0 0-41 16,0 0-34-16,0 0-25 0,0 0-8 0,0 0 18 15,0 0 27-15,0 0 18 0,42-127 10 16,-14 91-5-16,7-6-14 0,9-7-3 0,4-1-4 16,10-10-3-16,10-6 1 0,5-10 3 0,12-5 6 15,12-9 2-15,11-4 1 0,11-3-7 16,12-6-16-16,9-3-13 0,9 0-10 0,5-2-4 15,5-1 10-15,2 3 20 0,1 3 23 0,0 1 17 16,-6 6 8-16,2 4-6 0,-8 3-12 16,-3 0-14-16,-3 9-15 0,-2 0-11 0,-3 5-11 15,-5 4-12-15,-5 3-8 0,-7 7-10 0,-8 4-6 16,-5 4-7-16,-8 3-6 0,-7 3-12 0,-8 5-16 16,-10 4-23-16,-13 3-36 0,-6 7-56 15,-13 3-107-15,-11 3-201 0,-8 8-213 0,-14 4-855 0</inkml:trace>
  <inkml:trace contextRef="#ctx0" brushRef="#br1" timeOffset="43590.896">19312 9726 2071 0,'0'0'208'0,"0"0"-18"16,0 0-36-16,0 0-54 0,0 0-47 15,0 0-30-15,0 0-23 0,0 0-6 0,0 0 14 16,0 0 3-16,0 0 0 0,0 0 1 0,107 167 1 16,-52-101 0-16,6 12 13 0,8 16 3 15,4 13 4-15,8 16 7 0,5 16 2 0,8 15 9 16,4 9 4-16,0 8 6 0,3 3 5 0,2 4 6 15,-2-6 6-15,2-1 0 0,-4-8-4 0,-2-6-7 16,2-12-10-16,-8-8-10 0,-7-15-19 0,-3-17-12 16,-6-10-8-16,-4-15-8 0,-5-15-4 15,-5-10-15-15,-4-14-25 0,-3-9-58 0,-4-9-150 16,-16-9-564-16,-12-9-920 0</inkml:trace>
  <inkml:trace contextRef="#ctx0" brushRef="#br1" timeOffset="92708.802">9150 15823 1763 0,'0'0'91'0,"0"0"-18"0,0 0-9 15,0 0-6-15,0 0-13 0,0 0-14 0,0 0-14 16,0 0-7-16,0 0-5 0,0 0-1 15,0 0-2-15,0 0-3 0,52-99 1 0,-25 73 2 16,3-4 0-16,3-2 2 0,5-4 4 0,5-4 7 16,5-7 8-16,4 0 1 0,3-4 4 0,8-2 4 15,8-5 0-15,6-3 16 0,6-9 11 16,9-6 10-16,8-6 2 0,8-6-3 0,5-2-5 16,8-2-7-16,5 0 5 0,8-2-1 0,3-3 3 15,2 2-2-15,1-2-9 0,0 6 0 16,-2 1-4-16,-2 3 0 0,-5 6 1 0,-6 3-1 15,-7 4 0-15,-6 5-1 0,-6 2-4 0,-8 5-8 16,-7 5-8-16,-6 8-11 0,-13 3-8 0,-5 7-7 16,-7 6-7-16,-8 4-14 0,-8 6-24 15,-5 2-46-15,-11 5-114 0,-11 4-279 0,-8 3-1172 0</inkml:trace>
  <inkml:trace contextRef="#ctx0" brushRef="#br1" timeOffset="93052.944">10113 12271 2782 0,'0'0'14'16,"0"0"44"-16,0 0-20 0,0 0-16 15,-118-84-27-15,116 84-11 0,2 14-3 0,2 9 2 16,6 17 13-16,1 7 7 0,2 14-2 0,4 7 0 16,3 14-2-16,1 7-3 0,5 10 2 15,3 9 2-15,2 7 4 0,2 10-2 0,1 11 4 16,4 6 12-16,-1 10 2 0,4 14 22 0,3 9 29 16,2 7 15-16,4 7 16 0,-1-1 1 0,-2 1-15 15,3-9-9-15,-6-7 2 0,-5-13-4 16,-6-12-12-16,-5-14-8 0,-5-10-18 0,0-9-15 15,0-14-14-15,-1-7-13 0,4-9-24 0,1-11-46 16,5-7-112-16,-9-24-376 0,-6-15-1211 0</inkml:trace>
  <inkml:trace contextRef="#ctx0" brushRef="#br1" timeOffset="-82455.981">9240 15863 1592 0,'0'0'136'0,"0"0"-48"0,0 0 19 0,0 0 40 16,38-124 35-16,-3 72 25 0,16-11-11 0,11-8-18 16,18-12-27-16,11-8-26 0,12-9-28 0,12-4-21 15,9-6-17-15,3-3-9 0,5 0-8 16,0 5-12-16,-1 2-6 0,-8 7-9 0,-6 5-6 16,-9 5-4-16,-9 5-3 0,-4 6-2 0,-8 2-7 15,-5 7-12-15,-7 2-11 0,-6 5-27 0,-7 7-45 16,-6-1-65-16,-11 6-105 0,-8-1-189 15,-13 17-211-15,-12 11-846 0</inkml:trace>
  <inkml:trace contextRef="#ctx0" brushRef="#br1" timeOffset="-82189.18">9657 12487 2745 0,'0'0'58'0,"0"0"19"16,0 0-11-16,0 0-23 0,0 0-19 0,0 0-12 16,0 0 10-16,0 0 31 0,0 0 24 0,12 156 13 15,28-63 0-15,9 10-11 0,1 15-14 16,4 8-1-16,1 9-2 0,0 6-6 0,-4 9 10 16,-1 5-5-16,0 0-9 0,-4 0-10 0,3-7-16 15,-2-9-11-15,-2-5-7 0,3-12-3 0,-1-2-5 16,2-12-7-16,6-7-9 0,5-7-10 15,5-8-21-15,5-8-42 0,5-9-64 0,4-11-101 16,6-10-187-16,-19-18-367 0,-21-12-844 0</inkml:trace>
  <inkml:trace contextRef="#ctx0" brushRef="#br1" timeOffset="-81836.505">12713 15005 701 0,'0'0'61'0,"0"0"0"0,0 0 60 16,-128 69 88-16,88-50 67 0,1-3 43 0,3 0 0 15,2-2-45-15,4-5-50 0,6 1-36 0,4-7-38 16,10 2-36-16,5-5-36 0,5-3-29 16,11-7-17-16,13-11-9 0,9-9-2 0,16-12 6 15,8-10 1-15,14-11-4 0,15-8 2 0,11-9-5 16,13-11-1-16,12-8 7 0,15-9-2 15,6-5 8-15,11-6 8 0,9-6 0 0,7 2 7 16,4-6 0-16,9 2 1 0,0 0 1 0,2 1 1 16,3 3-2-16,-4 8 0 0,-5 7-8 0,-6 2-1 15,-8 15-4-15,-9 0-3 0,-7 11 0 16,-13 6-9-16,-7 5-13 0,-14 5-11 0,-7 10 0 16,-14 4 0-16,-9 6 0 0,-10 8 0 0,-13 1 0 15,-11 9-29-15,-13 3-29 0,-14 5-39 0,-12 3-56 16,-12 3-98-16,-10 0-215 0,-4 5-383 15,-1 3-844-15</inkml:trace>
  <inkml:trace contextRef="#ctx0" brushRef="#br1" timeOffset="-81601.692">14501 11623 2973 0,'0'0'103'16,"0"0"-14"-16,0 0-30 0,0 0-27 0,0 0-17 15,0 0 20-15,0 0 21 0,0 0 16 16,166 131 7-16,-104-54-7 0,9 22-1 0,6 16-5 16,7 26-9-16,3 12 3 0,8 23 5 0,0 14-3 15,4 8-5-15,1 2-3 0,-3 1-36 16,0-15-18-16,-4-5 0 0,-7-21 0 0,3-15 0 16,-1-13 0-16,-2-17 0 0,5-12 0 0,2-13 0 15,5-12-29-15,0-6-195 0,-22-22-728 0,-27-20-901 0</inkml:trace>
  <inkml:trace contextRef="#ctx0" brushRef="#br1" timeOffset="-57658.617">12028 3937 1394 0,'0'0'76'0,"0"0"-30"0,0 0 32 0,0 0-2 16,0 0-39-16,0 0-9 0,0 0 0 0,0 0 19 15,0 0 28-15,0 0 4 0,0 0-12 0,123-91-15 16,-81 60-4-16,5-9 2 0,5 3-2 16,4-3-4-16,2-5-6 0,7-1-6 0,1-2 5 15,6-1 9-15,6-3 2 0,1-1 4 0,5-2 1 16,4-6-5-16,3 0-2 0,3-4 0 0,1 1-1 16,3 1 3-16,-3-1 1 0,3 2 5 15,-4 2 1-15,0-2 3 0,0 2 0 0,0 5-11 16,-2-3-16-16,-2 8-9 0,-4 1-11 0,0 3 0 15,-6 3-1-15,-4 3 0 0,-5 5 2 0,-3 2-6 16,-7 2 1-16,-4 3-2 0,-1-1-5 0,-7 6-3 16,-4 0-11-16,-3 0-20 0,-4 2-8 15,-6 0-41-15,-2 3-86 0,-8 2-180 0,-6 2-363 16,-6 5-855-16</inkml:trace>
  <inkml:trace contextRef="#ctx0" brushRef="#br1" timeOffset="-57279.222">13005 2102 2479 0,'0'0'-12'0,"0"0"-22"0,0 0-26 16,0 0 11-16,0 0-1 0,0 0 9 0,0 0 35 0,0 0 11 15,0 0-5-15,0 0 2 0,0 0-1 16,95 147 2-16,-62-112-1 0,2 0 4 0,3 3 5 16,3 4 7-16,3 7 16 0,3 3 20 0,3 8 22 15,1 7 9-15,1 4 8 0,4 5 1 0,0 5 6 16,3-1 14-16,2-1 2 0,2-4-18 15,6-4-12-15,-1-6-18 0,4-3-14 0,-5-4-3 16,0-1-12-16,-4-3-6 0,-2-4-11 0,-5-1-1 16,-2-1-4-16,-2-2-12 0,-1-4-14 15,-2-4-17-15,1-5-52 0,2-6-145 0,-12-10-528 16,-15-8-946-16</inkml:trace>
  <inkml:trace contextRef="#ctx0" brushRef="#br1" timeOffset="-49019.681">15230 2378 278 0,'0'0'85'0,"0"0"-22"0,0 0-20 0,0 0 5 15,0 0 6-15,0 0 20 0,-14-120 22 0,21 99 6 16,0 4 1-16,3-2-21 0,0 0-26 0,5 3-14 16,-1-5-16-16,3 3-8 0,-1 0 0 15,5-3 4-15,4 3 2 0,-2-6 14 0,7 6 9 16,0-1 11-16,1 2 16 0,1 3 8 0,5 2 0 15,-4 5-8-15,5 3-15 0,-3 1-9 16,4 3-1-16,2 0-7 0,1 0 8 0,4 3-6 16,-2 1-5-16,5 3-8 0,-2-2-7 0,-1 6-9 15,2-1-7-15,1 0 3 0,-3 4-3 0,4 0-3 16,-2 2 0-16,-1 5-1 0,-2-2-5 16,-2 4 2-16,-3-1 0 0,-1 2-2 0,-5 3-1 15,3-1 5-15,-7 1 4 0,-6 3 1 0,2 3 4 16,-5-3 4-16,-2-1-5 0,-5 1 4 0,3 0 5 15,-5 3 0-15,-2-2 7 0,-1 4-5 16,-5-2-3-16,2-2-3 0,-5-1-3 0,-1 3-3 16,0-3-3-16,-4-1-5 0,-3 1-1 0,-5-4 0 15,-2 2 0-15,-1-4 0 0,-3 2 1 0,-3-3 2 16,-3-2 0-16,-2 0 4 0,-4-3 0 0,1 0 4 16,-3-2-2-16,1 1 1 0,1-3-1 0,-3 4-2 15,-4-1-2-15,3-2-1 0,-4 1 0 16,0-4-1-16,1 4-2 0,-2-5 1 0,0 3-3 15,-1-2 2-15,-1 0-1 0,2-5-1 0,3 4 1 16,-4-5-2-16,2 1 0 0,-2-2-1 16,0-1 2-16,0 1-2 0,1 0 2 0,2-3 1 15,-2 0-1-15,0-2 0 0,-1 3-1 0,1-3 0 16,-2 0-1-16,1-3-2 0,-1-1 4 16,2-6 0-16,1 1 5 0,1-6 1 0,3-1 1 15,0-8-2-15,3-1 1 0,4-3 4 0,-1-1 1 16,0-4 2-16,5 1 9 0,2-5 14 0,2 0 18 15,3 0 16-15,4-5 8 0,7 2 9 16,0-4-3-16,4-2-3 0,1 2-6 0,3-5-15 16,5 6-15-16,4-3-16 0,4 5-14 0,3 1-7 15,3 6-16-15,5 6-15 0,2 1-33 0,6 6-69 16,4 5-198-16,-9 4-376 0,-10 7-883 0</inkml:trace>
  <inkml:trace contextRef="#ctx0" brushRef="#br1" timeOffset="-47102.531">11344 2448 0 0,'0'0'190'16,"0"0"-101"-16,0 0-36 0,0 0-24 0,-67-122-9 15,64 98 0-15,2 3-5 0,1 0-3 16,4 0 1-16,7 2 4 0,4-2 7 0,5 2 15 15,4-4 25-15,6 2 13 0,2 2 8 0,6 2 6 16,1 1-11-16,2-1-1 0,3 6-10 0,1-1-7 16,2 7-4-16,2 1-16 0,-1 4-5 15,0 0 8-15,1 4 1 0,1 1 3 0,0 4 0 16,0 3-13-16,1 0-7 0,-4 2-4 0,2 0 3 16,-3-2-1-16,-3 5-8 0,-2 4-6 15,-3-3-20-15,-3 3-1 0,-4 0 14 0,-1 1 0 16,-4 4 20-16,-4 2-8 0,-3 0-7 0,-2 1 4 15,-4 1 2-15,-5 5 4 0,-1 2-1 0,-3-1 4 16,-3 6-6-16,-1-3-1 0,0 0-4 16,-5 0-5-16,-3-2-5 0,-2-3 3 0,-1-1-1 15,-4 2 1-15,0-4 2 0,-3 4 4 0,-4-3 4 16,-1 3 2-16,-3-3 3 0,-2 0-1 0,-1-1 2 16,0-2 2-16,-4-4 0 0,1 1-1 0,-3-1 0 15,-1-1-4-15,-4-5 1 0,0 0 1 16,2-3 1-16,-2-2 0 0,-1-2 2 0,-2-5-3 15,0 0-2-15,-2-5 1 0,0-2-3 16,-1 0 22-16,1-5 13 0,0-6 2 0,3-5 5 16,0-3-7-16,1-7 13 0,3-3 10 0,1-8 14 0,3-2 3 15,4-2-13-15,3-3-2 0,4-5-14 16,5-1-18-16,7 1-5 0,2-3-18 0,5 1-9 16,4 1-6-16,1 3-13 0,8 3-8 0,4 8-20 15,4 3-42-15,4 8-93 0,-4 6-319 16,-4 9-1103-16</inkml:trace>
  <inkml:trace contextRef="#ctx0" brushRef="#br1" timeOffset="-36326.04">12271 3684 251 0,'0'0'54'0,"0"0"-17"0,0 0-14 0,0 0-7 16,0 0 1-16,135-143 5 0,-90 105 15 0,9 0 37 16,7-8 66-16,11-2 57 0,11-6 40 0,10-1 14 15,7 0-24-15,9-1-30 0,6-1-33 16,7 4-33-16,5-4-38 0,-2 3-28 0,2 2-8 16,-8 5-5-16,-8 4 7 0,-4 6-3 0,-13 5-6 15,-4 4-10-15,-9 3-3 0,-6 2-6 16,-6 0-10-16,-4 4-7 0,-4-2-9 0,-4 4-7 15,-2-2-9-15,-6 1-23 0,-1-3-57 0,-6 2-131 16,-12 7-317-16,-10 3-766 0</inkml:trace>
  <inkml:trace contextRef="#ctx0" brushRef="#br1" timeOffset="-36040.921">13157 2305 218 0,'0'0'91'0,"0"0"17"15,0 0 13-15,0 0 24 0,0 0 8 0,0 0-19 16,0 0-71-16,0 0-51 0,0 0-25 16,0 0-7-16,0 0 47 0,0 0 60 0,0 0 57 15,0 0 47-15,62 4 42 0,-13 39 18 0,6 11-14 16,2 7-32-16,11 9-32 0,1 1-32 15,6 9-28-15,5 2-10 0,-2 0-22 0,1 3-16 16,0 1-13-16,-2-1-12 0,-6 0-5 0,-3-3-13 16,0 0-12-16,-2-4-6 0,0 2-33 15,-1 6-125-15,-17-27-530 0,-14-17-954 0</inkml:trace>
  <inkml:trace contextRef="#ctx0" brushRef="#br1" timeOffset="-30438.935">4256 3050 0 0,'0'0'0'0,"0"0"0"15,0 0 5-15,0 0 93 0,0 0-20 0,0 0-30 16,0 0-18-16,0 0-8 0,0 0-10 0,0 0-2 16,0 0 4-16,0 0 6 0,7-16 23 15,-7 16 36-15,0 0 40 0,0 0 36 0,0 0 26 16,0 0 7-16,0 0-1 0,0 0-13 0,0 0-21 15,0 0-30-15,0-2-28 0,0 2-19 16,0-2-12-16,0 0-6 0,0 2-4 0,0-3-8 16,0 3-8-16,0 0-9 0,0 0-4 0,0 0-5 15,0 0-3-15,0 0 0 0,0 0 4 0,0 0 7 16,0 0 6-16,0 0 10 0,0 0 2 0,0 0 4 16,0 0 2-16,0 0 1 0,0 0-1 0,-2 0-3 15,2-2-5-15,-1 2-3 0,-1-2-1 16,-1 0 0-16,1-1 0 0,-1 1-6 0,-2 0-6 15,3-1-9-15,-1 1-4 0,1 2-13 0,0 0-29 16,2 0-44-16,0 0-117 0,4 5-464 0,-1-1-912 0</inkml:trace>
  <inkml:trace contextRef="#ctx0" brushRef="#br1">12155 3684 2424 0,'0'0'-27'0,"0"0"2"0,0 0-2 0,0 0 12 16,0 0 18-16,131-68 16 0,-82 48 4 0,9-5 8 16,4-3 12-16,9-9 10 0,8-2 1 15,5-9 4-15,11-7 0 0,4-6 8 0,11-3 12 16,4-3 1-16,8-4 2 0,3 2-10 0,2 2-9 15,-1 1-8-15,-1 1-8 0,-6 5-2 16,-4 5-6-16,-4 5-4 0,-9 1-2 0,-6 5-5 0,-7 3-8 16,-7 4-1-16,-10 6-12 0,-2 5 2 0,-9 5-6 15,-8 4-7-15,-4 8-12 0,-7 0-32 16,-3 4-41-16,-8-2-91 0,-9 0-193 0,-5 3-381 16,-8-1-853-16</inkml:trace>
  <inkml:trace contextRef="#ctx0" brushRef="#br1">13115 1943 2376 0,'0'0'69'16,"0"0"16"-16,0 0-4 0,-141-30 15 15,126 30-19-15,7 2-15 0,3 7-24 0,5 8-19 16,5 6-4-16,8 9 11 0,11 14 29 0,11 12 4 15,11 11 13-15,14 11 12 0,9 13-1 0,11 8 2 16,11 9-4-16,6 6-17 0,5 1-13 16,1 0-14-16,-1-1-4 0,0-4-7 0,-3-6-9 15,-2-2-2-15,0-13-8 0,-3-6-1 0,-2-1-13 16,1-11-3-16,-1-6-20 0,4-2-37 16,-1-1-122-16,-22-18-444 0,-22-14-1097 0</inkml:trace>
  <inkml:trace contextRef="#ctx0" brushRef="#br1">21053 5302 588 0,'0'0'27'0,"0"0"3"0,0 0 2 0,0 0-8 16,0 0-14-16,0 0-9 0,0 0 0 0,-134-23 12 16,104 32-1-16,-1 1 2 0,-3-1 0 15,-2 2-7-15,0 2 4 0,-1 4 11 0,-1-4 8 16,4 8 6-16,-2 0 8 0,3 7-5 0,-3 1 2 15,-1 13-2-15,-3 2-2 0,0 9-2 16,-3 7-7-16,-1 6-11 0,0 5-4 0,4 4 1 16,0-2 5-16,8 3 13 0,7-2 18 0,9-5 17 15,7-4 11-15,9-8 3 0,9-6-10 0,14-10-11 16,10-7-10-16,7-8 2 0,9-12 3 16,7-7 1-16,3-7 2 0,6-16-6 0,1-17-1 15,1-9-4-15,0-10-2 0,-3-11 13 0,-5-5 14 16,-7-8 25-16,-10-1 19 0,-6-3 9 0,-7 2 1 15,-8 4-9-15,-7 3-16 0,-10 7-14 16,-4 3-22-16,-5 10-21 0,-10 6-11 0,0 5-23 16,-2 8-17-16,1 12-30 0,1 4-63 0,3 9-127 15,3 4-347-15,4 3-979 0</inkml:trace>
  <inkml:trace contextRef="#ctx0" brushRef="#br1">20006 8509 263 0,'0'0'171'0,"0"0"-127"0,0 0 12 15,0 0 1-15,0 0 5 0,0 0 25 0,0 0 15 16,0 0 15-16,0 0 26 0,-43-129 18 16,37 115 13-16,3 0 13 0,-5 2-13 0,1 3-27 15,-1 2-30-15,-2 0-35 0,-2 3-28 0,-3 1-23 16,-1 3-12-16,-4 0-15 0,-5 10-8 0,-5 1 1 15,-2 10-2-15,-4 2 9 0,-3 8 9 0,-1 2 11 16,-1 9 20-16,0 3 16 0,-1 9 16 0,2 8 8 16,2 10 9-16,3 8 4 0,6 9-1 15,4 10-9-15,6 6-11 0,8 3-22 0,5-2-16 16,6-5-9-16,7-7-9 0,15-9-13 0,12-10 1 16,10-9 2-16,7-15 1 0,7-15 5 0,2-15-1 15,2-16-2-15,3-12 2 0,2-24 4 16,-2-14-1-16,-1-13 1 0,-6-15 0 0,-6-10-3 15,-7-8 1-15,-10-3 5 0,-7 0-5 0,-15 2 3 16,-10 3-1-16,-9 7-6 0,-14 9 0 16,-9 7-6-16,-7 5-1 0,-4 11-5 0,1 13-7 15,2 9-4-15,6 10-23 0,7 8-37 0,8 10-107 16,5 3-222-16,5 6-308 0,4-2-901 0</inkml:trace>
  <inkml:trace contextRef="#ctx0" brushRef="#br1">25126 817 434 0,'0'0'161'16,"0"0"13"-16,0 0 30 0,0 0-47 0,0 0-43 15,0 0-20-15,0 0-28 0,0 0-16 16,0 0-12-16,0 0-1 0,0 0-17 0,-54-124 2 16,47 117-5-16,3 2 11 0,1 3 23 0,-5-3 15 15,1-2 8-15,-1 3 1 0,-7-6-27 0,7 6 8 16,-7-5-8-16,0 2-22 0,-3 3 0 0,3 2-5 15,-11-1-5-15,-9 1-6 0,-5 2-23 0,-12 0-13 16,4 7 7-16,0 4 2 0,4 2 32 16,1 4-4-16,5-3 5 0,4 2 8 0,5-2 3 15,1 2-4-15,3-1-8 0,1-1 7 0,4 5-15 16,0-1 2-16,5 3 3 0,-1-2-2 0,3 2-7 16,-1-4 2-16,4 4-5 0,3-2-4 15,-2 0-1-15,2-3 13 0,5 2 2 0,-1-5-10 16,1 1 6-16,2-2 0 0,0-1-4 0,0-4 3 15,0 3 0-15,3-3-4 0,-1-3-1 0,-1 1-15 16,5-3-24-16,-2 3-95 0,-1-3-395 16,1 1-864-16</inkml:trace>
  <inkml:trace contextRef="#ctx0" brushRef="#br1">18803 8235 1945 0,'0'0'48'16,"0"0"-2"-16,0 0-27 0,0 0-9 0,0 0-5 16,0 0 5-16,0 0 6 0,0 0 10 0,0 0 9 15,0 0 1-15,137-81-3 0,-93 77-3 0,6 1-9 16,7-1-3-16,5-1-2 0,8-4 1 0,7 0 5 15,7-5 3-15,6 0 5 0,9-7 5 16,4 1 2-16,5-6 3 0,10 1 7 0,4-1 10 16,4-1 13-16,6 2 10 0,2-1 9 0,3 3 6 15,2-3 0-15,2 4-5 0,1-1-7 0,0 0-10 16,-3 0-9-16,2-5-3 0,-4-1-1 16,0-4-5-16,-6-2-2 0,-7 1-6 0,-4 0-11 15,-8 1-8-15,-8 3-12 0,-6 1-7 0,-7 1-2 16,-9 2-7-16,-9 1-1 0,-9 0-12 15,-6 7-13-15,-7-3-19 0,-10 0-43 0,-11 0-82 16,-7 0-196-16,-9 6-507 0,-9 3-806 0</inkml:trace>
  <inkml:trace contextRef="#ctx0" brushRef="#br1">19841 6409 2853 0,'0'0'58'0,"0"0"-16"16,0 0-32-16,0 0-19 0,0 0-3 0,0 0-1 15,0 0 12-15,0 0 3 0,0 0-1 16,144 56 1-16,-94-18 1 0,2 6-5 0,8 9 2 15,2 10 0-15,6 8 0 0,1 11 4 0,2 16 1 16,3 12 4-16,0 12 9 0,5 9 12 16,4 9-2-16,6 3 6 0,3 3 25 0,1-5 13 15,0-2 22-15,-1-3 17 0,-2-7-17 0,-7-5-6 16,-4-4-10-16,-6-12-21 0,-2-7-11 16,-2-11-15-16,-5-12-15 0,2-13-9 0,-3-13-18 15,7-12-33-15,0-15-88 0,-17-11-257 0,-16-9-1382 0</inkml:trace>
  <inkml:trace contextRef="#ctx0" brushRef="#br1">5110 8552 263 0,'0'0'237'0,"0"0"-244"16,0 0-5-16,0 0-2 0,0 0 6 15,0 0 6-15,0 0 1 0,0 0-2 0,0 0-11 16,0 0-425-16</inkml:trace>
  <inkml:trace contextRef="#ctx0" brushRef="#br1">5981 9254 1427 0,'0'0'1045'0,"0"0"-993"0,0 0 17 0,0 0 31 16,0 0 23-16,0 0 22 0,0 0-8 0,0 0-16 16,0 0-15-16,0 0-11 0,0 0-17 0,0 0-11 15,0 0-12-15,33 139-7 0,-25-104-3 0,1-11-12 16,4-8 1-16,8-6-1 0,7-10-1 16,9-5 6-16,2-11-4 0,7-11-8 0,4-13-9 15,0-1-9-15,-1-7-9 0,-5 1-7 0,-3 3-21 16,-1 6-36-16,-8 8-73 0,-8 9-191 0,-10 11-1425 15</inkml:trace>
  <inkml:trace contextRef="#ctx0" brushRef="#br1">3336 9667 2439 0,'0'0'97'0,"0"0"-14"0,0 0-7 15,0 0-15-15,0 0-39 0,0 0-11 16,0 0-2-16,0 0-7 0,0 0 1 0,0 0-15 15,39-127-23-15,-9 116-64 0,-7 1-275 0,-4 6-1152 0</inkml:trace>
  <inkml:trace contextRef="#ctx0" brushRef="#br1">3416 11451 2900 0,'0'0'44'0,"0"0"-32"0,0 0 2 0,0 0 23 16,0 0 23-16,0 0 16 0,0 0 0 0,129-134-18 16,-75 99-12-16,8-5-10 0,9-9-8 0,9-4-1 15,6-5 3-15,7-6 0 0,5-5 4 16,6-5 7-16,7-4 4 0,2-8 7 0,7 1-1 16,2-2-11-16,1 0-1 0,0-1-3 0,0 3 5 15,-2 0 2-15,-1 5 2 0,-6 5-7 0,-5 9-5 16,-2 3-7-16,-10 11-5 0,-6 8-2 15,-8 3-6-15,-7 8-9 0,-8 5-4 0,-6 5 0 16,-8 5 0-16,-10 3 0 0,-4 1 0 0,-10 2-16 16,-10 0-40-16,-8 1-48 0,-7-1-71 0,-5-4-138 15,-6 4-420-15,-1 3-1032 0</inkml:trace>
  <inkml:trace contextRef="#ctx0" brushRef="#br1">3425 9303 2800 0,'0'0'63'15,"0"0"-14"-15,0 0 17 0,-141-53 7 0,121 46 0 16,8 2-11-16,2 3-12 0,4-1-13 0,5 3-22 15,1 0-17-15,1 0-15 0,9 7 2 16,8 5 4-16,7 7 16 0,7 6 1 0,9 9-1 16,8 8-1-16,7 7 6 0,6 3-8 0,5 6 2 15,8 4 10-15,6 5 2 0,9 4 32 16,6 5 27-16,7 3 21 0,8 3 7 0,7 1-2 16,5 2-18-16,2-4-14 0,3-1-6 0,0-2-10 15,-2-3-9-15,-2-2-3 0,-2-4-31 0,-4 0-10 16,-1-7 0-16,-5-4 0 0,2-10 0 15,-3-4-27-15,-1-2-193 0,-27-13-1194 0,-28-8-458 0</inkml:trace>
  <inkml:trace contextRef="#ctx0" brushRef="#br1">14638 6787 255 0,'0'0'148'0,"0"0"-28"0,0 0 77 16,0 0 86-16,0 0 46 0,0 0-41 16,0 0-74-16,0 0-82 0,0 0-51 0,0 0-19 0,0 0-10 15,0 0 1-15,32-33 6 0,-30 38 8 16,4 2 12-16,-4 5 4 0,0 2 6 0,0 3 1 15,-2 4-4-15,0 9-1 0,-4 0-6 0,1 7-6 16,-4 0-10-16,6-2-2 0,1-5-4 16,0-3-4-16,9-6-3 0,4-8 7 0,9-3 7 15,7-6 7-15,10-4 2 0,12-11-10 0,6-10-16 16,8-9-18-16,5-9-9 0,2-5-11 0,2-6-8 16,1-1-8-16,-3 1-15 0,-1 3-27 15,-4 3-55-15,-17 13-200 0,-14 12-1431 0</inkml:trace>
  <inkml:trace contextRef="#ctx0" brushRef="#br1">4706 8066 2432 0,'0'0'41'15,"0"0"-12"-15,0 0-21 0,0 0-5 16,25-149 3-16,-6 112 18 0,5-3 23 0,6 2 21 16,4-4 14-16,6 4 2 0,6-4-10 0,5 5-11 15,5 3-15-15,5 6-7 0,4 5-11 16,-1 9-9-16,3 7-5 0,-3 7-7 0,2 0-5 15,-2 12 2-15,-1 4-1 0,-3 5 6 0,0 3 2 16,-6 4-1-16,-3 2 5 0,-2 3-4 0,-4 1 3 16,-2 1 3-16,-9-1 3 0,-2 0-2 15,-4 3 1-15,-6 1-1 0,-4-4 2 0,-6 5 0 16,-3-2 2-16,-7 3 4 0,-2-2-6 0,-2-1 3 16,-7 0-2-16,-4-1-2 0,-7-1-1 0,-3 0 2 15,-4-1 0-15,-8 1-1 0,-5 0-4 16,-6 3 0-16,-7 2-5 0,-8-1 1 0,-9-1 6 15,-6 2 2-15,-5-5 8 0,-6-8 6 0,-1-6 6 16,3-10 1-16,1-11-8 0,5-2-8 0,1-19-8 16,6-6-6-16,6-12 0 0,5-6-2 0,8-5 3 15,8-1-5-15,11-3 1 0,8 2-4 16,13 5-4-16,7-2-4 0,6 5-6 0,15 1-8 16,10 3-18-16,9 5-24 0,8 6-51 0,8 6-89 15,-10 7-206-15,-12 9-1338 0</inkml:trace>
  <inkml:trace contextRef="#ctx0" brushRef="#br1">5638 11430 2259 0,'0'0'82'0,"0"0"41"0,0 0 14 16,-68-145-15-16,67 106-18 0,4-7-22 0,11-2-2 15,11-3 1-15,8 0-8 0,9 1-14 0,7 3-17 16,6 6-9-16,11 4-2 0,5 7-3 0,6 4 0 16,7 9-6-16,2 5-3 0,5 5-3 15,1 7-4-15,0 3-2 0,0 8 0 0,0 4 2 16,-1 11 4-16,-2 2 4 0,-6 5-1 0,-6 3-4 15,-10 3-2-15,-9 3-2 0,-7-1 3 0,-8 5 6 16,-5 1 3-16,-8 0 0 0,-9 2-4 0,-2-1-1 16,-8-2 1-16,-7-1-1 0,-4-2 6 0,-2 1-5 15,-10 1 3-15,-8 2-1 0,-4 3-3 16,-12 1-2-16,-4 2-4 0,-2-3-4 0,-10 4 1 16,-8 0-4-16,-4 5-1 0,-11-3 3 0,0-4-1 15,-4-5 7-15,4-7 2 0,1-10 1 16,2-11-5-16,5-11 1 0,-1-8-3 0,3-11-1 15,-2-14-5-15,4-10 0 0,-1-9-2 0,3-9-3 16,5-7 4-16,7-4-3 0,10 0 2 0,7-1-2 16,11 6 3-16,11 0-3 0,8 7-1 15,4 3 3-15,11-1 2 0,5 1-3 0,5 3 0 16,3 3-4-16,5 3-5 0,3 8-7 0,2 5-11 16,5 6-19-16,7 5-47 0,0 4-111 15,-10 8-419-15,-11 1-1133 0</inkml:trace>
  <inkml:trace contextRef="#ctx0" brushRef="#br1">10782 5086 608 0,'0'0'39'0,"0"0"-33"16,0 0-3-16,0 0 1 0,0 0 1 0,0 0 5 15,0 0 5-15,0 0 12 0,-39-136 29 16,51 110 29-16,7 1 23 0,4-6 20 0,3 5-5 16,1-5 3-16,4 1 1 0,2 2-1 0,2 4-5 15,-1 1-10-15,2 4-13 0,-1 3-17 16,2 4-16-16,0 1-11 0,1 4-10 0,2 2-5 16,2 1 2-16,2 2 0 0,-1 0-3 0,5-1-5 15,-2 3-1-15,4 0-7 0,-2 7-3 16,1-1 2-16,-3 6-2 0,2 2-3 0,-3 7 1 15,0 2-3-15,-4 3-1 0,-2 3-2 0,-2 6 1 16,-2-3 0-16,-1 2-4 0,-3 1 2 0,0 0 0 16,-1-3 0-16,-4 0 0 0,-1 0 4 0,-3-2 0 15,2 2 1-15,-3-2 0 0,-3 0-3 16,-2 0-2-16,-5-1-1 0,0 2 0 0,-1 1-2 16,-1-2-3-16,-3-3-2 0,-2-1-2 0,-4 2 3 15,0 0 2-15,-1 1 2 0,-8 3 3 0,-1 1-1 16,-6-1 5-16,-4 0 2 0,-5 0-1 0,-3-1 2 15,0 2-3-15,1-2-3 0,-2 1 0 16,1-4-2-16,1-1-2 0,0 1 0 0,-3-3-3 16,0 1 0-16,0-3-3 0,-1 1-2 0,0 0 4 15,-1-3 0-15,-3 2 0 0,0-5 3 0,-3 5-2 16,1-5-1-16,-2-2 2 0,-1-2 1 16,-1-2-1-16,-2 0 2 0,-5-5-1 0,-1 0 2 15,-1-5 2-15,-4 0-3 0,1-2 1 0,-1-4-2 16,0-8 0-16,1-2 4 0,2-7 3 15,4-4 5-15,3-7 1 0,4-3 1 0,3-7-1 16,4-1-5-16,3-1 1 0,2-5 1 0,4-1 1 16,4 2 6-16,2-2 4 0,6 1 3 0,2 1-4 15,9 4-4-15,1-3-6 0,4 7-6 16,6 0-4-16,1 3-4 0,1 5-6 0,1 0 2 16,0 4 0-16,0 5-1 0,1 1 2 0,1 3-6 15,1 3-3-15,0 4-8 0,2 1-14 0,1 4-14 16,4 4-28-16,1 3-62 0,-1 7-116 0,-3 0-325 15,-9 2-1020-15</inkml:trace>
  <inkml:trace contextRef="#ctx0" brushRef="#br1">15280 5410 1463 0,'0'0'57'0,"0"0"-11"0,0 0-9 16,0 0-5-16,-100-145-8 0,86 112-3 0,2-3 16 16,4-3 21-16,5-5 30 0,3 1 32 0,4-2 19 15,13-1-1-15,4 8-14 0,5 0-29 16,10 1-27-16,3 3-20 0,5 2-10 0,5 2-11 15,2 1-8-15,2 3-6 0,4 5-6 0,-3 2 3 16,5 8-1-16,1 4 1 0,-1 5 3 16,-2 2 4-16,3 6 3 0,-1 8 5 0,1 5 3 15,-1 4 0-15,-2 5 0 0,1 4-2 0,-2 2-7 16,0 6-3-16,-3-2-3 0,-3 2-1 0,1 2-3 16,-4 1 0-16,-4-1 0 0,-5 1 0 0,-5 1 6 15,-5 2-6-15,-5 0 8 0,-4 3-1 16,-7-2-2-16,-3 2 2 0,-6 0-4 0,-1-4-1 15,-2-1 0-15,-4-3 0 0,-5-4 1 0,-1-4 0 16,-1-3 0-16,-1-3 1 0,-3-4-3 0,1 0 2 16,-6-2 2-16,0 0 0 0,-2-3 2 15,-5 0 0-15,0 3-4 0,-7-5 2 0,1 1-3 16,-6-1-1-16,-4-4 2 0,-6 0 4 0,-4-2-1 16,-7 1 4-16,-5-4 0 0,-9 0 5 15,-2-4 4-15,-7-3 1 0,-2-3 0 0,1-6 1 16,2-7-2-16,5-5 4 0,11-4-5 0,6-5-1 15,10-2-9-15,9 0-8 0,9-3 2 0,6 0-9 16,13 5-1-16,8 1-1 0,5-1-13 16,5 0-10-16,14 4-19 0,4 4-33 0,9-1-71 15,6 7-174-15,-9 2-411 0,-8 7-916 0</inkml:trace>
  <inkml:trace contextRef="#ctx0" brushRef="#br1">11580 5808 0 0,'0'0'0'15,"0"0"0"-15,0 0 81 0,0 0-5 16,0 0-23-16,0 0 9 0,0 0-18 0,0 0 16 16,0 0 21-16,0 0-4 0,0 0-9 0,0 0-24 15,13-26-10-15,-10 22-2 0,-3 0 10 0,0 0 18 16,0-1 24-16,0 0 7 0,0 1-5 0,0-1-13 16,-3 3-29-16,3-1-19 0,-1 3-17 0,1 0-19 15,0 0-12-15,0 0-18 0,0 0-11 16,0 0 3-16,0 0 10 0,4 0 16 0,1 0 16 15,-3 0 2-15,3 0 1 0,-2 0 1 0,1 0-2 16,-2 0 1-16,0 0 1 0,0 0-1 16,0 0 2-16,0 3-6 0,0-3-1 0,-1 2-2 15,-1 0-1-15,1-2 4 0,-1 3 4 0,0-1 4 16,0-2 9-16,0 0 0 0,0 0 4 0,0 2 4 16,0-2 3-16,0 0 8 0,0 0 4 15,0 0 5-15,-2 0 5 0,-2 0 6 0,2 3 7 16,0-3 2-16,0 0 1 0,-2 0-4 0,2 0-2 15,0 0-6-15,-1 0-7 0,0 0-12 16,1 0-9-16,2 0-6 0,0 0-4 0,-2 0 0 16,2 0-3-16,0 0 1 0,0 0 3 0,0 0 2 15,0 0 4-15,0 0 8 0,0 0 4 0,0 0 10 16,0 0 5-16,0 0-2 0,0 0-3 16,0 0-13-16,0 0-9 0,0 0-8 0,-1 0-12 0,1 0-5 15,0 0-8-15,0 0-8 0,0 0-7 16,0 0-5-16,0 0-5 0,0 0 1 0,0 0 10 15,0 0 10-15,0 0 13 0,0 0 12 0,0 0 10 16,0 0 6-16,0 0 7 0,-1 0 2 16,1 0-9-16,0 0-6 0,-1 0-11 0,1 0-8 15,-3 0-5-15,3 0-16 0,0 0-22 0,0 0-19 16,0 0-5-16,0 0 5 0,0 0 13 0,4 2 11 16,-2-2 4-16,1 2 3 0,1-2 3 15,-2 3 7-15,1-3 1 0,-1 0 2 0,1 2 2 16,-1-2-2-16,1 2-5 0,-2-2-7 0,2 3-13 15,0-3-8-15,0 1 2 0,-2 1 5 0,1 3 1 16,1-1 3-16,-1-1-261 0,0-1-110 0</inkml:trace>
  <inkml:trace contextRef="#ctx0" brushRef="#br1">2057 4229 2378 0,'0'0'5'0,"-125"-90"55"0,68 28 8 0,18-2-4 15,22-1 2-15,13 1-9 0,12 0-8 16,17-4-10-16,13-3-13 0,18-5-2 0,14-7-2 16,16-9-2-16,22-2-3 0,14-7 0 0,14 0-6 15,17-1-7-15,16 2-5 0,15 9-2 0,11 6-9 16,10 7-3-16,9 3-10 0,7 9-9 0,8 3-8 15,0 6-2-15,2 6 10 0,1 4 5 16,-3 5 11-16,0 7 5 0,-3 10 9 0,-3 14 2 16,-8 11 6-16,-6 9 4 0,-11 15-1 0,-8 21 6 15,-14 13 8-15,-14 10 1 0,-12 13 1 16,-14 8 3-16,-15 9-5 0,-10 3-3 0,-19 2-5 0,-12 3-2 16,-18 5-3-16,-15 2 3 0,-17 4 3 15,-17 7 5-15,-15 5 2 0,-24 7 2 0,-16 6 3 16,-18 4-1-16,-13 4 5 0,-17 3 1 0,-15-1 5 15,-15-2 0-15,-12 2 2 0,-11-9-3 16,-14 2-2-16,-9-9-6 0,-8-9 0 0,-9-10 2 16,-7-11 2-16,-5-19 16 0,-3-11 6 0,-6-13 3 15,-3-18 5-15,0-15-8 0,-3-14-5 0,-4-16-6 16,1-16-10-16,5-19-6 0,3-15 0 16,7-17 1-16,13-16-1 0,9-13-1 0,12-15-7 15,16-8-5-15,15-10 0 0,17-3-5 0,20-2 1 16,17 0-3-16,17-3-7 0,16 1 0 15,20-2-10-15,17 0-15 0,16 4-23 0,24 1-68 16,22 7-148-16,-8 32-629 0,-7 33-891 0</inkml:trace>
  <inkml:trace contextRef="#ctx0" brushRef="#br1">18531 3146 3576 0,'0'0'-1'16,"8"-162"-2"-16,22 70-1 0,23-2 4 0,24 5-3 16,22 0 1-16,23-3 0 0,24-2-4 0,17 2 1 15,23-1-6-15,19 1 7 0,19 7-16 16,19 5-5-16,16 5 2 0,10 11-15 0,14 13 6 16,3 15-4-16,6 11-2 0,0 13-16 0,-2 12-1 15,-1 16-11-15,-1 12 9 0,-6 11 16 0,-4 12 19 16,-5 8 23-16,-10 15 7 0,-9 9 0 0,-9 16 6 15,-16 11 7-15,-12 10 7 0,-14 11 18 16,-14 10-1-16,-15 6-1 0,-15 3 1 0,-17 0-3 16,-17-2-1-16,-18-2 6 0,-18-8 9 0,-21-4 5 15,-18-10 12-15,-19-4 2 0,-20-9-23 0,-16-8 17 16,-27-9-4-16,-26-7-2 0,-24-4 10 16,-25-4-24-16,-21-10-8 0,-20-9-41 0,-17-12 0 15,-10-13 0-15,-14-19 0 0,-6-14 0 0,-6-11 0 16,-4-26 0-16,-1-20 0 0,2-21 0 15,0-18 0-15,5-17 0 0,6-4 0 0,11 2 0 16,11 5 0-16,12 16 0 0,7 13 0 0,4 15 0 16,5 20 0-16,5 13-112 0,-2 17-118 0,34 7-289 15,37 7-1305-15</inkml:trace>
  <inkml:trace contextRef="#ctx0" brushRef="#br1">6067 5518 2505 0,'0'0'-23'0,"0"0"32"0,131 81 26 0,-56-42 3 15,8 4-2-15,14 1 1 0,8 1 12 0,10-2 16 16,13 1 14-16,7-1 14 0,13 1 10 0,7 5 6 15,7 3 5-15,4 4-9 0,6 1-4 0,3 8-6 16,4-1-15-16,-5 5-5 0,0-2-14 16,-2-1-14-16,-6 2-5 0,-1-7-10 0,-7 2-3 15,-3-4-9-15,-7 0-9 0,-3-5-5 0,-7-3-8 16,-6 2-9-16,-8-7-21 0,-5-5-41 0,-10-4-101 16,-30-11-242-16,-29-10-1362 0</inkml:trace>
  <inkml:trace contextRef="#ctx0" brushRef="#br1">9978 6635 3057 0,'0'0'-5'0,"0"0"-9"15,0 0 4-15,151 61 18 0,-77-35-3 0,11 4-3 16,11-2-1-16,12-2-1 0,6-7-4 0,5 5 3 15,1-6-1-15,-3-1 3 0,-2-1 10 0,-10-2 12 16,-9 1 30-16,-10-1 32 0,-12 2 19 16,-18 0 23-16,-13-2-2 0,-15 0-8 0,-15 0-3 15,-13 3-12-15,-9-2-17 0,-20 8-17 0,-15 2-30 16,-14 6-33-16,-16-2-5 0,-12 3 0 0,-7-1 0 16,-7-4 0-16,-5 0 0 0,0-4 0 15,-1-4-27-15,1-5-34 0,4-7-36 0,12-2-50 16,10 2-64-16,17 0-137 0,20 0-452 0,19-3-888 15</inkml:trace>
  <inkml:trace contextRef="#ctx0" brushRef="#br1">22037 4913 2414 0,'0'0'19'16,"0"0"-17"-16,0 0 11 0,-164 55-3 0,104-39-3 15,-8 7 3-15,-5-2-1 0,-7 2-6 0,-5 0-1 16,-5-1 2-16,-4 2 2 0,-6 1 7 0,-8-2 6 15,-4 5 7-15,-3-1 7 0,-6 1 6 16,-5 2 3-16,-2 0 1 0,-4 2 6 0,-4 3-3 16,-3 2 2-16,-7 1-2 0,-5 4-3 0,-3 2 1 15,-4-1 4-15,-2 4 9 0,-3 3 9 16,-2 1 9-16,-1 1 0 0,-3 4-2 0,-3 1 1 16,-5 6-8-16,-4 3-3 0,1-1-6 0,-2 4-10 15,2 1-3-15,-1-2-5 0,1 1-9 0,7 1-6 16,8-2-10-16,5 0-8 0,8-4-7 15,7-3-10-15,7 2-17 0,11-8-22 0,6-2-42 16,11-2-80-16,7-8-157 0,28-12-472 0,27-13-893 0</inkml:trace>
  <inkml:trace contextRef="#ctx0" brushRef="#br1">16152 6336 2662 0,'0'0'270'15,"0"0"-149"-15,122-79-35 0,-90 63-34 16,-12 11-31-16,-11 5-7 0,-9 5 7 0,-4 11 1 16,-19 7-1-16,-12 12-3 0,-14 6-10 0,-12 7-6 15,-12 11-4-15,-11 2 0 0,-11 3 3 0,-1 4 0 16,-2-7 8-16,6 2 12 0,11-11 17 16,9-3 18-16,10-8 15 0,12-4 2 0,8-4-4 15,12-5-10-15,11-6-18 0,15-1-15 0,7 2-13 16,18 0-2-16,19 0-4 0,11-3-1 15,18-1-7-15,12-8-10 0,13-8-21 0,16-3-24 16,6-10-57-16,13-8-119 0,-29 5-392 0,-34 1-1097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1T18:31:01.9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4245 2488 1516 0,'0'0'108'0,"0"0"8"16,0 0-3-16,0 0-8 0,0 0-8 16,0 0 5-16,0 0 10 0,0 0-5 0,-122-28-18 15,95 35-19-15,-1 3-12 0,0-1-3 0,3 0-4 16,2 3 2-16,5 0 2 0,3-3-7 0,4-2-9 16,6 0-8-16,3 2-17 0,2 0-5 0,4 3-1 15,7 3 1-15,7 4 6 0,4 4 4 16,3 0 6-16,5 3 7 0,-1 1 1 0,3 0 7 15,-3-1 6-15,-3 2 5 0,-1-6 4 0,-6 1 6 16,-3-2 3-16,-4-2 4 0,-5-3 2 16,-3 0 8-16,-4 0-5 0,-5 0-7 0,-8 2-12 15,-6 6-21-15,-5-1-8 0,-6 0-10 0,-3-1-4 16,-2-1 2-16,-5-2-9 0,1-3-1 0,3-2-1 16,3-7-11-16,4-2 3 0,4-5-12 0,5 0-19 15,4-7-31-15,3-5-62 0,5-2-92 16,5 0-164-16,3 3-419 0,0 4-870 0</inkml:trace>
  <inkml:trace contextRef="#ctx0" brushRef="#br0" timeOffset="284.543">4558 2122 2536 0,'0'0'46'0,"0"0"8"16,0 0 23-16,0 0 14 0,0 0 3 0,0 0-5 16,0 0-9-16,0 0-24 0,0 0-8 0,0 0 0 15,0 0 1-15,-50 124 1 0,50-82 10 0,0 2 0 16,-1 4-7-16,-2 6-5 0,-1 0-5 16,1 4-11-16,-4 2-11 0,2-2-2 0,-2-3-9 15,2 0 0-15,-1-5-9 0,3-1 0 0,2-1-8 16,1-6-5-16,0-3-3 0,4-5-10 15,2-1-16-15,3-3-17 0,-1 0-36 0,0-6-84 16,1 0-161-16,-3-6-413 0,-4-8-892 0</inkml:trace>
  <inkml:trace contextRef="#ctx0" brushRef="#br0" timeOffset="550.593">4098 2800 2480 0,'0'0'189'16,"0"0"12"-16,0 0-4 0,0 0-17 16,0 0-30-16,0 0-29 0,0 0-28 0,0 0-21 15,0 0-18-15,0 0-9 0,0 0-15 0,152-125-10 16,-105 114-5-16,1 4-10 0,2 5-1 0,-3 2-7 15,1 0-9-15,-1 2-7 0,-1 3-23 16,-3 4-36-16,0 0-59 0,-7 2-113 0,-10-2-257 16,-10-2-1161-16</inkml:trace>
  <inkml:trace contextRef="#ctx0" brushRef="#br0" timeOffset="872.345">4827 2580 1741 0,'0'0'606'0,"0"0"-415"0,0 0 5 16,0 0 16-16,0 0-34 0,0 0-22 0,0 0-29 16,-53 143-31-16,48-101-24 0,-1 1-10 0,4 1-11 15,-2-2-8-15,4-4-14 0,0 0-9 16,5-8-9-16,2-5-13 0,2-5 6 0,5-6-1 16,-3-2-2-16,3-5-1 0,1-7-2 0,2-3-2 15,0-8-1-15,3-8-4 0,0-5 8 0,0-9-3 16,0-6 1-16,-2 3 4 0,-2-6 0 15,-2 0-5-15,-2 6 4 0,-2 1 7 0,-1 7-4 16,-4 5 4-16,-1 9 5 0,-2 8 9 0,-2 4 0 16,0 2 9-16,0 3-1 0,-5 11-5 0,-1 9 1 15,1 5 5-15,0 7-3 0,4 1-8 0,1 4-1 16,0-3-12-16,6 1-5 0,4 0-8 16,6-3-2-16,0-2-14 0,5-5-21 0,3 0-27 15,1-5-55-15,0-6-88 0,4-2-200 0,-7-6-417 16,-9-2-878-16</inkml:trace>
  <inkml:trace contextRef="#ctx0" brushRef="#br0" timeOffset="1267.907">5773 2199 2614 0,'0'0'85'0,"0"0"10"16,0 0 44-16,0 0 14 0,0 0-9 0,0 0-18 15,0 0-44-15,0 0-38 0,0 0-26 0,0 0-17 16,0 0-2-16,0 0-3 0,0 0 8 0,0 0 6 15,-76 87-3-15,59-52 0 0,-1 6 9 16,0 3-4-16,-1 2 8 0,-1 7 6 0,0 5 1 16,2 1 18-16,0 4-6 0,2 1 0 0,-1 2 3 15,6-3-10-15,1-2-1 0,7-2 2 16,3-7-3-16,1-1 1 0,10-3-1 0,3-4-10 16,3-5-4-16,2-5-7 0,4-4-2 0,5-4-2 15,1-7-3-15,2-5-8 0,3-7-7 0,2-3-11 16,-3-4-19-16,2 0-45 0,-1 0-100 15,-13-4-330-15,-5 1-1283 0</inkml:trace>
  <inkml:trace contextRef="#ctx0" brushRef="#br0" timeOffset="22206.573">6336 2263 1392 0,'0'0'63'15,"0"0"45"-15,0 0 33 0,0 0 32 0,0 0 31 16,0 0 0-16,0 0-16 0,0 0-29 0,0 0-50 15,0 0-36-15,0 0-30 0,0 0-17 0,6-78-4 16,-24 96 4-16,-2 3 4 0,-3 4 3 16,2 3 5-16,3 0-4 0,0-1-4 0,7 3-1 15,2 0-2-15,7 0 0 0,2 5 1 0,5-4 1 16,8 7 3-16,4-1-1 0,5-4 0 0,3 5 1 16,-2-3 0-16,2-6 4 0,-2 1 2 15,-3-5 1-15,-7-1 4 0,-1-6 2 0,-5 0 8 0,-4-2 4 16,-3-2 1-16,-3 0-3 0,-8 0-11 15,-8 2-9-15,-3 0-14 0,-8-2-8 0,-5-3-1 16,-3-2-9-16,-4-2 2 0,-3-5-3 0,3-2-8 16,2-2-3-16,-1-5-10 0,5-5-16 15,1-3-26-15,4-1-45 0,6-5-50 0,7 5-76 16,8 2-128-16,3 2-393 0,6 8-885 0</inkml:trace>
  <inkml:trace contextRef="#ctx0" brushRef="#br0" timeOffset="22522.122">6908 2270 2582 0,'0'0'63'0,"0"0"-26"0,0 0 14 16,0 0 32-16,0 0 19 0,0 0 17 0,-116 11-12 15,87 6-24-15,2 1-29 0,3 3-10 16,3 1-4-16,4-1-8 0,4 2 1 0,4 1-4 15,6 1-5-15,3 0-7 0,1 3-1 0,7-1-6 16,4 1 4-16,0 1 1 0,2-3 9 0,2 2 6 16,-3-2 2-16,2-2 10 0,-4 2 3 0,-1-1-1 15,-6 1 0-15,-1-5 5 0,-3 1-9 16,0-1-1-16,-9-3-3 0,-3 1-9 0,-2 2-11 16,-6-3-1-16,1-5-7 0,0-1-9 0,2-3-2 15,0-4-6-15,-2-5-14 0,5 0-27 16,-2 0-41-16,5-3-77 0,1-4-149 0,6 0-496 15,1 0-929-15</inkml:trace>
  <inkml:trace contextRef="#ctx0" brushRef="#br0" timeOffset="22905.944">7073 2420 2189 0,'0'0'219'0,"0"0"-97"0,0 0 40 15,0 0 30-15,0 0-27 0,0 0-28 0,0 0-40 16,0 0-29-16,0 0-3 0,0 0 1 0,0 0-2 16,0 0-2-16,0 0-14 0,47 110-8 0,-54-64-10 15,-1 2-5-15,-2 1-4 0,1-3-3 0,1-2-4 16,0-4-6-16,4-2-1 0,2-8 1 16,0-5-3-16,2-6 1 0,0-9-1 0,0-3-2 15,3-4-3-15,1-3 1 0,4-5 3 0,0-10-4 16,3-8 0-16,2-10-3 0,1-6 2 15,2-4-2-15,1-4 1 0,-1-1 1 0,2 0-1 16,3-4 1-16,1 5-1 0,2-2 4 0,-2 8 0 16,0 4-1-16,-1 7 0 0,-2 7 2 15,-2 7-1-15,-5 7-1 0,-2 7 2 0,-5 2 0 16,2 9 20-16,-4 11 8 0,1 8 12 0,-3 9 4 16,-1 11-7-16,-1 3-12 0,-5 0-3 0,3-1-21 15,-1-1-4-15,4-4 0 0,0-3 0 16,7 0 0-16,3-6 0 0,2-1-18 0,5-7-35 15,3-4-42-15,2-8-64 0,0-2-109 0,-2-7-445 16,-4-2-1047-16</inkml:trace>
  <inkml:trace contextRef="#ctx0" brushRef="#br0" timeOffset="25793.165">5841 3165 500 0,'0'0'146'16,"0"0"68"-16,0 0 63 0,0 0 24 0,0 0-3 15,0 0-41-15,0 0-60 0,0 0-50 0,0 0-64 16,0 0-30-16,0 0-10 0,0 0 8 16,-23 0 13-16,25-2 4 0,4 2 5 0,-3-3-7 15,5 3-7-15,-5-2-6 0,4 2-5 0,-4 0-4 16,4 0-8-16,-3 0-4 0,4 0-6 0,2 0-3 15,-1 0 0-15,3 0-4 0,0-2 0 16,5 2-1-16,-4 0-2 0,3-3-2 0,-2 3 2 16,0-2-1-16,1 2 1 0,-3-2-2 0,1 2 1 15,0 0-3-15,-3 0 0 0,2 0 3 0,-1 2-6 16,0 0 0-16,-2 1 0 0,1-1 1 16,0 0-2-16,2 3 0 0,-1 0 2 0,2-3 4 15,-2 3-8-15,1-1 2 0,0-1-1 0,-1-1-6 16,-1 3 5-16,2-3 0 0,1 3-2 0,-2-3-1 15,1 0 1-15,-1 3 1 0,1-3-2 16,-1 1-4-16,2-1 7 0,1 0-2 0,-1-2 2 16,0 3 6-16,3-3-8 0,-2 2-2 0,1-2 3 15,-1 0-4-15,0 0 1 0,2 0 1 0,-4 0-1 16,4 0 7-16,-4 0-8 0,1 0 2 16,3 0 0-16,-4 0-8 0,1 0 5 0,2 2 4 15,-2-2-4-15,-2 2 2 0,2-2 1 0,1 0 3 16,-3 3-4-16,1-3 0 0,0 2 3 0,3-2-5 15,-3 0 2-15,-1 0 3 0,3 0-4 16,1 0-1-16,-2 0 2 0,-1 0 2 0,4 0-3 16,-4 0 1-16,0 0 2 0,4 0-2 0,-4 0-3 15,1 0 2-15,1 0-1 0,-1 0 1 0,-3 0 0 16,1 0 1-16,0 0-1 0,-1 0-1 16,-1 0 0-16,2 2 2 0,-1-2-2 0,0 0-2 15,2 0 6-15,-1 0-4 0,4 0 2 0,-2 0-1 16,-1 0 1-16,3 0-1 0,-3-2 0 0,0 0-1 15,-2 2 1-15,0 0-1 0,1 0 1 16,-2 0 0-16,0 0-1 0,-1 0 1 0,-1 2-2 16,0 0 2-16,1 1 1 0,0-1-2 0,-2 0 0 15,2 1 0-15,0-1 0 0,-1 0 0 0,1-2 0 16,0 3 2-16,1-3-1 0,0 2-1 0,0-2 1 16,-3 0-1-16,2 0 1 0,1 0 0 15,1 0 0-15,-2 0 0 0,-2 0 0 0,2 0 0 16,2 0 0-16,-2 0-1 0,0 0 0 15,-1 0 0-15,1 0 0 0,1 2 0 0,1-2 0 0,0 3 0 16,-1-1 1-16,1 0 0 0,1 0 1 16,-1 2-3-16,0-1 2 0,2-1-1 0,-2 0 0 15,1 0 4-15,4 1 2 0,-2-1 5 0,0 0 5 16,3 1 6-16,-2-1 4 0,2 0 2 0,-2 1-3 16,2-1 0-16,-2 0 1 0,-1 1 3 15,2-1 3-15,-5 0 1 0,-1-2-6 0,-4 3-6 16,4-3-3-16,-3 0-3 0,-2 0-6 0,0 0 2 15,-1 0-4-15,-1 0-4 0,-2 0-2 16,1 0-10-16,-1 0-12 0,0 0-46 0,0 0-86 0,0 0-199 16,0 0-1063-16</inkml:trace>
  <inkml:trace contextRef="#ctx0" brushRef="#br0" timeOffset="26276.401">8021 3066 2055 0,'0'0'120'0,"0"0"22"0,0 0 60 15,0 0 32-15,0 0-20 0,0 0-29 0,0 0-40 16,0 0-27-16,0 0-23 0,0 0-16 0,0 0-7 16,0 0-11-16,0 0-15 0,0 0-7 0,80 108-12 15,-80-96-5-15,0-3-3 0,0 3-8 16,-7 0-4-16,-2 1-8 0,-1 1-7 0,0 0-18 15,-1-3-22-15,-1-2-51 0,2-2-109 0,0-2-339 16,6-3-1210-16</inkml:trace>
  <inkml:trace contextRef="#ctx0" brushRef="#br0" timeOffset="30230.048">8613 2342 823 0,'0'0'197'0,"0"0"39"15,0 0 9-15,0 0 16 0,0 0 0 0,0 0-44 16,0 0-61-16,0 0-61 0,0 0-44 0,0 0-29 16,0 0-8-16,0 0 1 0,-110-37 13 15,84 53 12-15,-2 0 18 0,7-3 11 0,1-1-5 16,3-1-11-16,7 1-18 0,4-1-10 0,1 3-12 16,5-2-2-16,0 0 0 0,9 6 5 0,3-3 4 15,7 6 9-15,2 3 4 0,0-1 3 0,5-2 7 16,-4 1 5-16,-2-4 4 0,-3 1 2 15,-4 0 9-15,-4-3-3 0,-5-2 8 0,0 0 1 16,-4-1-1-16,-5 3-10 0,-4-2-13 0,-4 2-8 16,-6 3-14-16,-3-3-10 0,-5 0-5 0,1-1-3 15,-3 2-10-15,0-3-4 0,5-3-13 16,-1 1-19-16,5-3-34 0,5-2-56 0,-2-2-103 16,6 4-247-16,1-4-316 0,6-3-845 0</inkml:trace>
  <inkml:trace contextRef="#ctx0" brushRef="#br0" timeOffset="31046.814">8805 2406 214 0,'0'0'49'0,"0"0"-14"16,0 0-2-16,0 0 14 0,0 0 0 0,0 0 12 16,0 0 28-16,0 0 25 0,0 0 44 0,0 0 44 15,0 0 23-15,0 0 11 0,0 0-14 0,0 0-26 16,14-51-28-16,-12 48-30 0,-1 1-25 15,-1 2-23-15,2 0-23 0,-2 0-20 0,1 0-8 16,-1 0 5-16,1 5 11 0,-1 2 6 0,0 4 12 16,0 1 1-16,0 4-2 0,-1 5-4 0,-5 2-1 15,2 4-9-15,-4 1-2 0,3 4-4 0,-2 1-3 16,-3-2-2-16,2 7-4 0,2-6-6 16,-1 0-7-16,-1 0-3 0,5-4-5 0,0-5-3 15,0-4-2-15,2-4-9 0,1-3-3 0,0-3-1 16,0-4-1-16,0-3 1 0,5-2-2 15,-2-2 0-15,3-10 2 0,1-7 0 0,2-3-2 16,1-10-4-16,2-3-1 0,1-1-1 0,-2-1-1 16,2-3 4-16,-1 4 3 0,5-1-3 0,-4 2 1 15,5 0 4-15,-6 8 0 0,0 4 7 16,-2 4 2-16,-2 8 6 0,-4 6 1 0,-1 1-2 16,-2 4 6-16,-1 0 8 0,0 9 9 0,0 7 4 15,-4 5 1-15,-2 12-11 0,-2 3-12 0,-1 3-8 16,-2 1-10-16,3-4 1 0,4 3-7 15,-3-4-8-15,6-1-13 0,0-2-20 0,1-1-36 16,0-2-52-16,1-6-99 0,6-2-210 0,-4-5-340 16,-2-9-848-16</inkml:trace>
  <inkml:trace contextRef="#ctx0" brushRef="#br0" timeOffset="31364.594">9040 2484 2256 0,'0'0'181'15,"0"0"-11"-15,0 0 0 0,0 0-32 16,0 0-17-16,0 0-9 0,0 0-16 0,0 0-16 16,0 0-18-16,0 0-16 0,20 122-14 0,-22-85-8 15,0-2-7-15,-1-6-3 0,3 1-11 16,0-4-2-16,0-3-2 0,5-7-8 0,-2-3-7 16,5-6-7-16,0-5-9 0,1-2-10 0,0-11-3 0,2-7-13 15,0-5-10-15,1-10-7 0,0-1-1 16,-2-2 9-16,2-4 16 0,-2-2 24 0,-1 4 19 15,0 1 22-15,0 4 23 0,-2 6 24 16,-2 4 21-16,-2 11 16 0,1 3 3 0,-3 7-8 0,-1 2-16 16,0 0-19-16,0 9-4 0,0 12-1 15,-1 8-8-15,-3 6-1 0,1 7-16 0,1 1-17 16,1 1-5-16,1-2-9 0,0-4-5 0,3 4-14 16,4-5-24-16,2-1-36 0,-1-3-89 15,2-8-160-15,-3-4-456 0,1-11-896 0</inkml:trace>
  <inkml:trace contextRef="#ctx0" brushRef="#br0" timeOffset="31897.348">9375 2467 2545 0,'0'0'75'0,"0"0"15"0,0 0 38 0,0 0-9 15,0 0-21-15,0 0-27 0,0 0-35 0,0 0-3 16,0 0 3-16,0 0 1 0,0 0 0 15,0 0-5-15,54 132-3 0,-54-93-8 0,0-2-5 0,0 0-5 16,0-5-7-16,0 1 1 0,0-4-2 0,2-4 0 16,0-1 3-16,0-8-9 0,1 0 2 15,2-7-8-15,-2-4-5 0,2-3-2 0,-2-2-3 16,2-2-2-16,1-7 2 0,3-10 3 16,-1 1 1-16,-2-8-4 0,2-1 3 0,0-1 3 0,-2 0 4 15,1-2 3-15,-1 1 1 0,-1-1 10 16,4 2 0-16,-2 0 13 0,0 3 9 0,2 5 9 15,-1 3 8-15,-1 4 7 0,-3 6-2 0,2 4-10 16,-4 3 2-16,-1 3-2 0,2 6 9 16,0 7-1-16,-2 5 4 0,-1 3-12 0,0 2-13 15,-6 7-3-15,4-6-8 0,-2 0-8 0,0-1-2 16,3-3 2-16,1-2-8 0,0-5 2 16,0-4-6-16,0-4 1 0,0-6-7 0,3-2 3 15,1 0 1-15,-1-8-4 0,5-6 3 0,0-9 1 16,0-5 2-16,1-2-9 0,0-6 3 0,1-1-6 15,0-3-2-15,3-1 4 0,0 2 9 16,1 2 0-16,-3 3 4 0,3 6 10 0,-2 5-1 16,-1 7 4-16,-1 4 4 0,-2 5 2 0,-3 5-2 15,1 2 5-15,-3 4 6 0,3 10 5 16,-1 5 5-16,-1 9 6 0,0 7-4 0,-2 1-13 16,-1 3-11-16,-1 1-5 0,0 0-6 0,0 5-5 15,0-2-6-15,0 1-17 0,0 0-23 0,2-6-48 16,3 0-77-16,0-6-176 0,2-9-520 0,-5-10-863 15</inkml:trace>
  <inkml:trace contextRef="#ctx0" brushRef="#br0" timeOffset="32125.126">10181 3048 2842 0,'0'0'181'0,"0"0"-67"15,0 0 30-15,0 0 25 0,0 0-12 0,0 0-19 16,0 0-24-16,-8 133-54 0,-4-114-23 16,1 0-22-16,-3 1-9 0,1-3-6 0,-4 2-14 15,4-5-15-15,-4 0-33 0,4-2-76 0,-2-3-143 16,3-2-519-16,7 0-956 0</inkml:trace>
  <inkml:trace contextRef="#ctx0" brushRef="#br0" timeOffset="45648.203">10664 2413 493 0,'0'0'251'16,"0"0"105"-16,0 0 64 0,0 0 1 0,0 0-59 16,0 0-72-16,0 0-59 0,0 0-42 0,0 0-37 15,0 0-29-15,0 0-24 0,0 0-21 16,-55-44-17-16,57 41-9 0,5 1 7 0,5 0-5 16,6-5 0-16,7 0-4 0,1-2-18 0,6 0-10 15,-1 2-10-15,0 0-5 0,-1 0-2 0,0 3-6 16,-2-1-12-16,-1 3-11 0,0-1-22 0,-6 3-46 15,-5 5-68-15,-2 2-121 0,-7 2-318 0,-3-2-1106 16</inkml:trace>
  <inkml:trace contextRef="#ctx0" brushRef="#br0" timeOffset="45941.405">10713 2410 511 0,'0'0'381'15,"0"0"-120"-15,0 0 6 0,0 0-4 0,0 0-6 16,0 0-38-16,0 0-56 0,0 0-48 0,0 0-28 16,0 0-4-16,0 0 9 0,0 0 7 15,0 0 4-15,0 0 5 0,-24 141-2 0,23-110-7 16,0 2-5-16,-1 4-13 0,2-2-13 0,-1 1-12 15,0-1-13-15,1-2-16 0,0-2-9 0,0 2-5 16,0-6-7-16,1 1-6 0,2-1-7 0,3-4-12 16,0 1-22-16,1 1-32 0,2-4-75 15,-1-1-143-15,-3-6-416 0,-1-7-947 0</inkml:trace>
  <inkml:trace contextRef="#ctx0" brushRef="#br0" timeOffset="46114.453">10583 2843 2691 0,'0'0'667'0,"0"0"-576"15,0 0-16-15,0 0-7 0,0 0-9 0,0 0-1 16,0 0-17-16,0 0-17 0,0 0-14 16,132-85-9-16,-91 78-14 0,2 0-18 0,-1 5-27 15,1-1-81-15,-1 3-197 0,-12 5-507 0,-10-3-877 0</inkml:trace>
  <inkml:trace contextRef="#ctx0" brushRef="#br0" timeOffset="46296.013">11180 3023 3358 0,'0'0'47'0,"0"0"10"16,0 0 20-16,0 0-3 0,0 0-6 0,0 0-27 15,0 0-22-15,0 0-19 0,0 0-13 0,-89 122-20 16,85-116-32-16,-2-1-75 0,0-3-189 0,1 0-492 16,3-2-884-16</inkml:trace>
  <inkml:trace contextRef="#ctx0" brushRef="#br0" timeOffset="47749.265">11680 2556 1653 0,'0'0'201'0,"0"0"-21"16,0 0-6-16,0 0 6 0,0 0 5 0,0 0-16 16,0 0-33-16,0 0-32 0,0 0-25 15,0 0-19-15,0 0-11 0,0 0-2 0,-8-75-9 16,8 75-8-16,-2 0-10 0,1 0-6 0,-3 5-6 15,1 2 0-15,-3 9 0 0,1 3-2 0,-4 4-2 16,0 4 0-16,-1 1 3 0,0 4-3 16,0 1 0-16,-1-2 0 0,0 4 2 0,1-2-2 15,-1 0 2-15,2 0-3 0,0-3 0 0,-1-2-2 16,4-3 3-16,0-5-2 0,1 1-2 16,0-2-1-16,2-5-4 0,0-2 2 0,-1-5-5 15,3-3-1-15,1-1-2 0,0-3-4 0,0 0-2 16,0 0 0-16,0-3-2 0,0-4-1 15,1-4 2-15,3-6 2 0,-1 1 6 0,1-5 5 16,1 0-3-16,-1 1 0 0,2-3-3 0,-1 0 0 0,4-3 0 16,1-2 1-16,-2 2 1 0,5-2 3 15,-2 0-1-15,3-2 4 0,-1 1-1 0,0-2 1 16,3-1 3-16,-3 0 2 0,0 2 1 0,1-2 2 16,0 1 1-16,-4 2 1 0,1 1 1 15,1 0 4-15,-2 5 0 0,-1 2 0 0,0 4 0 16,-3 5 1-16,-2 1 2 0,-1 6 2 0,-1 0-3 15,-1 5-3-15,-1 0-3 0,0 0-3 0,1 5 2 16,0 4 6-16,1 10 11 0,-2 5 5 16,0 9 7-16,0 4 0 0,-3 11 1 0,-2 1 0 15,-1 4-3-15,0-3 0 0,0 1-4 0,1-3-8 16,1-4-4-16,3-7-7 0,1-3-1 0,0-6-3 16,0-5-3-16,0-7 0 0,3-4 0 15,0-8-7-15,2-2 5 0,1-2-4 0,1-6-6 16,2-10 2-16,3-10 0 0,0-9 0 0,2-8-3 15,-1-3-2-15,0-8 0 0,-2 0 0 16,0-5-1-16,-1 5 6 0,1 3 5 0,-2 5 5 16,-2 14 7-16,-2 9 10 0,-2 9 1 0,0 7 0 15,-3 7 6-15,2 0-2 0,-2 4 0 0,0 10 11 16,0 9 1-16,0 10-7 0,0 10-3 0,0 8-8 16,0 2-9-16,0 5-11 0,0-1-9 15,0 5-19-15,3 0-33 0,5 1-57 0,3-2-123 16,-2-16-394-16,-2-13-1122 0</inkml:trace>
  <inkml:trace contextRef="#ctx0" brushRef="#br0" timeOffset="47882.007">12141 3038 3303 0,'0'0'40'0,"0"0"22"0,0 0 18 0,0 0 22 16,0 0-6-16,0 0-36 0,0 0-32 15,0 0-23-15,0 0-15 0,0 0-19 0,0 0-35 16,-107 118-53-16,101-104-134 0,0-3-479 0,3-6-977 0</inkml:trace>
  <inkml:trace contextRef="#ctx0" brushRef="#br0" timeOffset="48297.728">12553 2293 2651 0,'0'0'17'16,"0"0"8"-16,0 0 34 0,0 0 18 0,0 0 7 15,0 0-12-15,0 0-22 0,0 0-8 16,0 0-6-16,0 0-2 0,0 0-1 0,0 0 1 15,0 0-8-15,0 0 0 0,86 106-2 0,-88-71-4 16,-7 3-3-16,-2 4-4 0,-4 2-4 16,0-1-3-16,-3 1-2 0,4-2 4 0,-3-1-2 15,5-2 2-15,0-3 3 0,0 2 6 0,5-4 9 16,-1 1 9-16,7-8 9 0,1-1-2 0,4-5-2 16,4 0-1-16,6-5 0 0,2-3 2 15,7-4-4-15,1 0-6 0,2-2-6 0,2-4-7 0,1-1-7 16,1-2-5-16,-4 0-4 0,-1-2-7 0,-3-3-8 15,1 3-12-15,-4-5-18 0,-2 0-38 16,0 0-71-16,-5 1-172 0,-4-1-515 0,-3 5-875 0</inkml:trace>
  <inkml:trace contextRef="#ctx0" brushRef="#br0" timeOffset="48961.285">13266 2998 3195 0,'0'0'9'0,"0"0"2"16,0 0 29-16,0 0 36 0,0 0 9 0,0 0-6 16,0 0-25-16,0 0-35 0,0 0-11 0,-58 131-9 15,46-115-16-15,3-1-17 0,0-3-35 16,3 0-62-16,1-5-137 0,2-3-414 0,0 1-972 0</inkml:trace>
  <inkml:trace contextRef="#ctx0" brushRef="#br0" timeOffset="49485.185">13481 2448 2571 0,'0'0'9'0,"0"0"-4"0,0 0 29 16,0 0 50-16,0 0 19 0,0 0 2 0,-1 141-23 15,-3-101-34-15,0 0-24 0,2-2-14 0,1 4-3 16,-2-3-7-16,2 0-4 0,-1-2-8 0,2-5-11 15,0-3-11-15,0-5-5 0,0-6-6 16,0-4-14-16,0-7-16 0,0-2-15 0,0-5-31 16,0 0-59-16,-2-9-53 0,1-5-51 0,-1-7 6 15,-4-3 49-15,4-2 61 0,-3-4 56 16,0-5 35-16,0-1 33 0,1 1 40 0,3 0 49 16,1-2 44-16,0 5 49 0,1-5 40 0,7 2 42 15,3-1 20-15,-1 1 8 0,6 0-12 0,0 4-27 16,3 1-28-16,2 4-26 0,3 3-23 15,2 4-21-15,3 4-21 0,-2 4-19 0,-1 4-15 16,-5 4-11-16,-1 3-9 0,-1 3-15 0,-7 6-1 16,-3 5-7-16,0 6-1 0,-8 3 0 0,-1 2-3 15,-8 8-4-15,-4 1-1 0,-1-2-5 0,-6 3 1 16,-2-7-6-16,1-1 1 0,-3-6 0 16,2-3 1-16,-1-1 2 0,4-6 3 0,2-2 1 15,6-2 2-15,4 2-3 0,3 0-3 0,3 3 6 16,9 1-2-16,6 1 4 0,5 3 5 0,6 1 8 15,2-1 8-15,-1 0 5 0,0 2 3 0,-3-3 2 16,-3 0-6-16,-4-4 0 0,-6 4 0 16,-4-4-5-16,-3 2 2 0,-4-2 2 0,-5 2-6 15,-9 5 2-15,-7-3-14 0,-5 3-9 0,-5-5-5 16,-5 0-14-16,1-7-7 0,-1-3-17 16,5-2-35-16,4-2-47 0,3 0-97 0,7 0-207 15,3-4-394-15,8 2-865 0</inkml:trace>
  <inkml:trace contextRef="#ctx0" brushRef="#br0" timeOffset="49983.558">14056 2739 2658 0,'0'0'160'16,"0"0"-5"-16,0 0 10 0,0 0-20 0,0 0-30 15,0 0-42-15,0 0-22 0,0 0-17 16,0 0-5-16,0 0 0 0,0 0 1 0,-118 76-4 0,107-50 1 16,6-3-3-16,2-2-9 0,3 0-4 15,0-2-2-15,7-2-1 0,1-3-6 0,4-3-1 16,-1-1 0-16,2-8-4 0,5-2 0 0,0-2 1 15,0-12-6-15,4-5 0 0,-1-4-4 16,-1-6-1-16,0-4-4 0,-3-2-4 0,0-3 5 16,0-4-2-16,-4-2-1 0,0-1 5 0,-2-9 3 15,0 2-3-15,0-6 8 0,-4 1 4 16,2 5-1-16,0 5 4 0,-1 5 1 0,-4 7 8 16,2 6-3-16,-3 8 4 0,-2 2 5 0,-1 6 0 15,0 6-1-15,0 2 6 0,0 3-4 0,0 2-5 16,-1 0 0-16,-4 9-4 0,0 5-5 0,-5 9 1 15,0 4 6-15,0 12 7 0,1 6 6 0,-2 2 5 16,3 4 15-16,0 4 0 0,0 3-3 16,1-3 0-16,3 3-14 0,0-6-8 0,4-1-4 15,0-4-8-15,7-6-1 0,2-4-7 16,3-7-4-16,2-3-12 0,4-6-27 0,1 0-47 0,3-7-81 16,1-3-185-16,-7-6-539 0,-4-3-854 0</inkml:trace>
  <inkml:trace contextRef="#ctx0" brushRef="#br0" timeOffset="51566.745">14771 2882 2420 0,'0'0'165'0,"0"0"38"0,0 0 18 0,0 0-8 16,0 0-25-16,0 0-32 0,0 0-39 15,-2 120-37-15,-14-99-31 0,2 1-22 0,-4-3-14 16,4 2-7-16,-3-5-11 0,6 0-10 0,0-4-11 16,2-5-18-16,6-2-29 0,-1-3-52 0,4-2-92 15,0 0-160-15,0-2-404 0,4 2-873 0</inkml:trace>
  <inkml:trace contextRef="#ctx0" brushRef="#br0" timeOffset="51834.461">15204 2477 2681 0,'0'0'74'15,"0"0"-15"-15,0 0 14 0,0 0 8 16,0 0 6-16,0 0-7 0,0 0-14 0,0 0-17 16,-120 37-11-16,103-25-8 0,6 1-7 0,5-3-4 15,2 4 0-15,4-3-2 0,2 4 5 0,8 2 8 16,6 6 17-16,4 0 12 0,2 3 7 0,0-2 2 15,-2 2-6-15,0-1-6 0,-4 1-11 16,-4-3-10-16,-7-1-8 0,-1 4-7 0,-4-1-8 16,-6 3-3-16,-6-1-12 0,-1-1-12 0,-6-1-13 15,0-4-29-15,-2-2-62 0,0-8-107 16,4-5-298-16,7-3-1230 0</inkml:trace>
  <inkml:trace contextRef="#ctx0" brushRef="#br0" timeOffset="52085.681">15166 2923 2670 0,'0'0'115'0,"0"0"4"16,0 0 11-16,0 0-13 0,136-24-7 0,-107 10-15 16,1-2-33-16,1-5-29 0,0-3-18 0,-2 0-11 15,-2 1-3-15,-6-3 0 0,-1 3-1 0,-7 0-1 16,-2 0 2-16,-5 7-1 0,-5 0 3 16,-1 2 4-16,-9 0 1 0,-4 5 7 0,-3 2 3 15,-5 7 9-15,-1 0 16 0,-4 2 8 0,2 12 7 16,-4 2 13-16,3 5-11 0,-1 0 1 0,5-1-3 15,6 3-16-15,-1 3 0 0,7-3-19 16,6 0-7-16,2 2-5 0,1-2-10 0,3-2 0 16,8 0 1-16,6-3-10 0,-1 0 1 0,7-4-16 15,0-5-21-15,1 0-33 0,3-6-61 16,-4-3-79-16,2-7-215 0,-9 0-566 0,-5 0-711 0</inkml:trace>
  <inkml:trace contextRef="#ctx0" brushRef="#br0" timeOffset="52246.293">15591 2509 3201 0,'0'0'104'0,"0"0"-28"0,0 0 11 16,0 0 0-16,0 0 8 0,0 0-10 0,0 0-15 15,0 0-17-15,0 0-12 0,0 0-13 0,77 146-7 16,-60-116-10-16,0 1-5 0,-3 4-3 16,4 2-2-16,-5-3-4 0,5 1-13 0,-4 0-16 15,3-8-35-15,-3-2-58 0,2-6-113 0,-6-8-287 16,-6-4-1225-16</inkml:trace>
  <inkml:trace contextRef="#ctx0" brushRef="#br0" timeOffset="52388.911">15980 2519 3331 0,'0'0'113'0,"0"0"-8"16,0 0 2-16,0 0-24 0,-116 39-12 0,80-19-27 15,2 3-29-15,0 0-13 0,7 3-10 0,0-1-19 16,6 0-28-16,4 3-70 0,3 0-171 0,5-5-555 15,5-9-896-15</inkml:trace>
  <inkml:trace contextRef="#ctx0" brushRef="#br0" timeOffset="52549.791">16266 2925 3791 0,'0'0'22'0,"0"0"9"0,0 0 13 0,0 0-2 15,0 0-1-15,0 0-15 0,0 0-20 16,0 0-14-16,0 0-20 0,0 0-27 0,-81 118-58 16,76-118-140-16,-2 0-598 0,5 0-928 0</inkml:trace>
  <inkml:trace contextRef="#ctx0" brushRef="#br0" timeOffset="54237.109">16864 2551 1433 0,'0'0'128'16,"0"0"-27"-16,0 0 91 0,0 0 54 0,0 0 19 15,0 0-42-15,0 0-80 0,0 0-60 0,0 0-36 16,0 0-12-16,0 0-3 0,0 0 1 16,-87-5 10-16,64 15 16 0,1-1 8 0,2 2 7 15,3-2-7-15,3 2-4 0,2-1-14 0,3 1-11 16,4 3-11-16,3-2-5 0,2 4-1 15,7 3 9-15,3 1 13 0,5 3 0 0,1 0 2 16,4 0-4-16,-1 1 0 0,-5-7-5 0,2 2 2 16,-5-3-1-16,-4-4-3 0,-4-1-5 15,-2-4 3-15,-1 2-3 0,-7 1-12 0,-3 1 1 16,-4-1-8-16,-5-2-10 0,-3 1-9 0,-1-2-10 16,-1-5-26-16,3 1-48 0,3-3-85 0,3-5-195 15,3-2-533-15,5 0-832 0</inkml:trace>
  <inkml:trace contextRef="#ctx0" brushRef="#br0" timeOffset="54459.492">17065 2196 2993 0,'0'0'32'16,"0"0"-22"-16,0 0 26 0,0 0 42 0,0 0 22 15,0 0 13-15,0 0-25 0,0 0-20 0,0 0-8 16,-48 146-8-16,37-110-10 0,3 3-2 0,0 3-10 15,0-1-5-15,1 1-10 0,-1-4-2 16,4 2-8-16,-2-1-4 0,4-5 1 0,-1 1-5 16,2-3-4-16,1 1-5 0,0-2-11 0,0 0-13 15,0-4-19-15,4 4-38 0,-3-2-58 16,3-4-110-16,-1 1-250 0,-1-10-304 0,-2-4-786 0</inkml:trace>
  <inkml:trace contextRef="#ctx0" brushRef="#br0" timeOffset="54637.427">16731 2793 3168 0,'0'0'177'15,"0"0"-9"-15,0 0-31 0,0 0-23 0,0 0-26 16,0 0-34-16,0 0-24 0,0 0-19 16,0 0-1-16,0 0-7 0,0 0-3 0,153-106-4 15,-111 101-10-15,1 5-11 0,-2 0-14 0,0 5-29 16,-4 3-53-16,-1 2-92 0,-6 1-183 0,-9-2-421 15,-9-2-868-15</inkml:trace>
  <inkml:trace contextRef="#ctx0" brushRef="#br0" timeOffset="55154.788">17210 2589 1070 0,'0'0'320'0,"0"0"-131"0,0 0 58 0,0 0 43 15,0 0-21-15,0 0-51 0,0 0-68 0,0 0-44 16,0 0-29-16,0 0-11 0,0 0-3 15,0 0-7-15,0 0 7 0,0 0 4 0,-20 49-2 16,9-16-10-16,2 1-8 0,-2-2-12 0,2 1-7 16,5-3-12-16,-2-3-1 0,4-4-7 0,1-4-8 15,0-6 4-15,1-1-5 0,0-5-1 16,0-5 1-16,0-2 5 0,0 0 3 0,1 0 1 16,0 0 5-16,4-4 5 0,0-3-7 0,1-3 2 15,2 1 2-15,1 2-9 0,3-2 1 0,1 2-6 16,1 2-2-16,3-2-3 0,2 3-2 15,0-1 6-15,2 0-2 0,-2-2-6 0,1 0 5 0,-3 0-3 16,1-1-4-16,-5-3 5 0,0-1 6 16,-3-2-2-16,-4 2 7 0,-4 1 14 0,-2 1 9 15,0 1 12-15,-2 2 7 0,-7 3 6 0,-2 1-6 16,1 3 0-16,-2 0-3 0,-1 0-7 16,1 5-12-16,4 2-5 0,0 0-8 0,3 0-11 15,3 4-2-15,2 1 0 0,2 0-1 0,6 2-5 16,8 0 1-16,-1-5-5 0,8 1-7 0,2-5-3 15,1-5 2-15,1 0-11 0,3-12 1 16,-1-3 3-16,-4-6 1 0,0-2 2 0,-4 2 9 16,-3 0 5-16,-7 4 11 0,-4 5 14 0,-2 5 9 15,-4 3 14-15,-1 1 5 0,0 3-2 0,-2 0-3 16,-5 3-11-16,0 6-11 0,-1 2-6 0,-2 5-4 16,3 5-1-16,1 2-3 0,4 0 0 15,2 3-5-15,5-2-2 0,4 2-7 0,5-3-9 16,3-2-15-16,1-5-37 0,2-7-39 0,3-6-57 15,0-3-121-15,-6-10-306 0,-5 3-1129 0</inkml:trace>
  <inkml:trace contextRef="#ctx0" brushRef="#br0" timeOffset="55291.426">17883 2253 3282 0,'0'0'112'0,"0"0"-32"0,0 0 17 15,0 0-3-15,0 0-1 0,0 0-12 0,0 0-27 16,-40 125-16-16,39-86-13 0,1 1-8 0,0-2-8 15,0 9-6-15,4 0-7 0,0 7-13 16,-3 1-25-16,4 5-66 0,-4-1-158 0,1-10-620 16,-2-19-897-16</inkml:trace>
  <inkml:trace contextRef="#ctx0" brushRef="#br0" timeOffset="55437.036">17531 2732 3868 0,'0'0'55'0,"0"0"-28"0,0 0-11 0,0 0-9 16,0 0-4-16,0 0-2 0,0 0-2 0,0 0-20 16,166-41-18-16,-112 48-51 0,2 7-84 15,-13-3-231-15,-16-4-1371 0</inkml:trace>
  <inkml:trace contextRef="#ctx0" brushRef="#br0" timeOffset="55555.72">18327 3179 3503 0,'0'0'147'0,"0"0"-72"15,0 0 20-15,0 0 1 0,0 0-21 0,0 0-28 16,0 0-23-16,0 0-29 0,0 0-22 16,0 0-26-16,0 0-75 0,-129 42-182 0,116-42-743 15,6 0-743-15</inkml:trace>
  <inkml:trace contextRef="#ctx0" brushRef="#br0" timeOffset="56586.119">18804 2563 1948 0,'0'0'123'0,"0"0"43"15,0 0 32-15,0 0 21 0,0 0-1 16,0 0-34-16,0 0-35 0,-119 19-31 0,103 0-18 15,1 4-12-15,2 1-15 0,3 1-16 0,3-3-14 16,2 4-13-16,4-1-9 0,1-1-10 0,0-1-7 16,6-1 0-16,2-1-6 0,2 0-3 15,7-5-14-15,0 3-16 0,4-8-27 0,3-1-39 16,1-4-71-16,2-6-116 0,-7 0-330 0,-6 0-1029 0</inkml:trace>
  <inkml:trace contextRef="#ctx0" brushRef="#br0" timeOffset="56802.162">19156 2281 2149 0,'0'0'316'0,"0"0"-48"0,0 0-33 16,0 0-47-16,0 0-31 0,0 0-24 0,0 0-34 16,0 0-24-16,0 0-11 0,0 0-13 0,0 0-15 15,-98 148-5-15,95-112-10 0,-1 1-6 16,4 3-5-16,0-4-2 0,4-1-4 0,1 0-10 15,1-3 3-15,2-3-6 0,-1-1-14 0,1-2-15 16,-1-3-15-16,-1-1-38 0,-1-1-47 0,-1 0-78 16,-3-5-142-16,0-4-395 0,-1-3-870 0</inkml:trace>
  <inkml:trace contextRef="#ctx0" brushRef="#br0" timeOffset="57471.209">18987 2659 2324 0,'0'0'213'0,"0"0"-45"0,0 0 14 0,0 0 0 15,0 0-11-15,0 0-34 0,0 0-34 0,0 0-29 16,0 0-22-16,0 0-11 0,0 0-14 15,0 0-9-15,19 129-5 0,-10-114-6 0,3-1-6 16,-1 0-5-16,6-2-3 0,-2 0-1 0,1-3-7 16,-1-2 3-16,1 2-4 0,-4-2-12 15,-2 0-3-15,-1 0-7 0,-4 0-14 0,-1-2-11 16,-2-1-19-16,-2 0-38 0,0-2-46 0,0 0-80 16,0-2-142-16,0 0-258 0,0 0-862 0</inkml:trace>
  <inkml:trace contextRef="#ctx0" brushRef="#br0" timeOffset="57697.15">19273 2355 1639 0,'0'0'269'0,"0"0"-3"16,0 0 24-16,0 0-26 0,0 0-49 0,0 0-56 15,0 0-47-15,0 0-18 0,0 0 8 0,0 0-7 16,0 0-21-16,0 0-20 0,31 126-20 15,-25-95-14-15,-1 1-6 0,1-2-6 0,2 2-2 16,-2 3-8-16,0-3-3 0,-1 2-13 0,0-2-16 16,-2 1-22-16,-2-3-39 0,-1-3-63 0,0-1-86 15,-1-8-138-15,-4-2-294 0,0-4 4 16,1-5-701-16</inkml:trace>
  <inkml:trace contextRef="#ctx0" brushRef="#br0" timeOffset="58074.514">19199 2882 1122 0,'0'0'565'15,"0"0"13"-15,0 0-165 0,0 0-111 0,0 0-75 16,0 0-69-16,0 0-48 0,-116-129-38 15,116 113-30-15,8 0-20 0,4-3-13 0,7 2-9 16,6 1-7-16,3-1-6 0,5 3-8 0,2 3-10 16,-2-1-4-16,3 5-12 0,-3 0 2 15,-1 2 3-15,-3 3 6 0,-3 2 10 0,-5 0 13 16,-7 2 11-16,-3 5 11 0,-2 0 20 0,-8 7 21 0,-1 3 15 16,-5 4 11-16,-6 4 8 0,-4 7-10 15,-2 2 2-15,0 4-16 0,0 0-7 16,2-1-12-16,1 0-17 0,7-3-5 0,2 1-10 0,5-2-7 15,0-4-1-15,8-1-1 0,4-1-5 16,6-1-3-16,3-3 0 0,1-3-7 0,4 1-1 16,-1-2 4-16,0-3-1 0,-4 0 7 0,-4 0 2 15,-1-4 3-15,-6 1 1 0,-5-2-2 16,-1 1 8-16,-4 0 3 0,0-1 4 0,-7-1 1 16,-5 4 4-16,-4-3-5 0,0 1 3 0,-6-1 1 15,-3-5-2-15,-1 1-2 0,-2-2-1 0,0-3 4 16,-1-2-11-16,0 0 2 0,-1-7 1 0,0-4-11 15,2-4 8-15,0-4 0 0,4-4-5 16,1-3 10-16,7-2-14 0,4 1-4 0,5 0-7 16,6 1-16-16,1 3 0 0,6 1-16 0,9 3-38 15,3 3-63-15,7 2-130 0,-6 4-407 16,-6 6-1059-16</inkml:trace>
  <inkml:trace contextRef="#ctx0" brushRef="#br0" timeOffset="58205.199">19845 3030 3518 0,'0'0'47'16,"0"0"27"-16,0 0 41 0,0 0 2 0,0 0-13 16,0 0-44-16,0 0-38 0,0 0-17 0,0 0-10 15,0 0-14-15,0 0-28 0,0 0-59 0,0 0-115 16,0 0-396-16,-6 87-1181 0</inkml:trace>
  <inkml:trace contextRef="#ctx0" brushRef="#br0" timeOffset="58658.244">20518 2610 2068 0,'0'0'126'0,"0"0"-22"0,0 0 26 15,0 0 41-15,0 0 15 0,-140 33-10 16,115-21-26-16,6-1-46 0,5 1-22 0,4-3-26 16,5 4-24-16,4 3 2 0,1 0 9 0,9 5 6 15,7 3 10-15,4-1 9 0,1 1-5 0,2 0-3 16,2-3-6-16,-2-3-2 0,-4-2-7 16,-5-2-2-16,-3-1 0 0,-4-4-10 0,-3 1-9 15,-4-3 2-15,-2 0-12 0,-8 0-14 0,-3 0 0 16,-8-3 0-16,-5 3 0 0,2-4 0 0,-3-3-25 15,5 0-46-15,0-3-55 0,2-6-91 0,7 0-244 16,6 2-1323-16</inkml:trace>
  <inkml:trace contextRef="#ctx0" brushRef="#br0" timeOffset="58854.721">20752 2288 3233 0,'0'0'80'0,"0"0"9"0,0 0 25 15,0 0-4-15,0 0-9 0,0 0-37 0,0 0-27 16,0 0-6-16,-51 153-6 0,46-115-5 16,0 4-4-16,1-3-2 0,3-3-6 0,0 4-3 15,1-5-4-15,0-1-1 0,0 0-5 0,2 1-4 16,2-1-9-16,-1 1-10 0,-1-3-26 0,-1 1-35 16,-1-4-71-16,0-1-139 0,0-9-379 15,0-8-1035-15</inkml:trace>
  <inkml:trace contextRef="#ctx0" brushRef="#br0" timeOffset="59344.461">20352 2795 3177 0,'0'0'201'0,"0"0"-31"16,0 0-29-16,0 0-31 0,0 0-30 0,0 0-31 15,0 0-24-15,0 0-12 0,0 0-6 0,0 0 2 16,121-100-10-16,-82 100-1 0,1 0-8 16,3 3-16-16,-2 4-7 0,0 0-27 0,-1 2-34 15,-2 0-36-15,-6 0-47 0,-2-2-57 0,-6 0-62 16,-2-2-86-16,-1 0-96 0,-4-3-43 0,-1-2 83 16,-3-2 141-16,-3-3 221 0,-2-4 224 15,-2-1 124-15,1-1 75 0,-3-1 17 0,0-2-34 16,-2 0-38-16,0 1-45 0,1 2-41 0,-3-3-33 15,0 2-35-15,0 3-18 0,0 0-22 0,-5 2-11 16,0 2-16-16,-3 5-16 0,-5 0-11 0,-1 2-10 16,-5 10-13-16,-2 4 3 0,1 5 1 15,-2 2-3-15,2 4-7 0,5-1-4 0,1-3-4 16,6 0-7-16,4-4 2 0,4 1-9 0,0-4-4 16,4-4-8-16,4-3-2 0,8-7-1 0,0-2-1 15,3-2 7-15,2-10 7 0,1-2 4 16,-1-2-1-16,-1 1 9 0,-4 3 1 0,-1 3 9 15,-3 0 6-15,-5 4 7 0,-1 3-3 0,-5 2 2 16,0 0 1-16,-1 2-3 0,0 7-7 0,-2 5-4 16,-4 1-2-16,2 6-13 0,3 3-3 15,1-3-12-15,3-3-27 0,7-2-47 0,2-4-87 16,3-6-176-16,-5-4-492 0,-4 0-873 0</inkml:trace>
  <inkml:trace contextRef="#ctx0" brushRef="#br0" timeOffset="59486.335">21184 2410 3208 0,'0'0'139'0,"0"0"-30"16,0 0 3-16,0 0-21 0,0 0-16 0,0 0-20 15,0 0-29-15,0 0-11 0,0 0-2 0,-21 143-4 16,21-111-5-16,1 3-3 0,3 2-8 0,0-3-8 16,0 3-20-16,1 2-32 0,-2 0-64 0,1 3-159 15,-3-15-510-15,1-6-926 0</inkml:trace>
  <inkml:trace contextRef="#ctx0" brushRef="#br0" timeOffset="59760.014">21018 2857 2302 0,'0'0'696'0,"0"0"-510"0,0 0-25 16,0 0-18-16,0 0-53 0,0 0-33 0,0 0-34 16,0 0-20-16,0 0 1 0,0 0-5 0,0 0-9 15,119 14-11-15,-81-14-14 0,1 0-3 16,-3-7-12-16,-1-5-16 0,-2-2-14 0,-4-4-9 15,-1-4 9-15,-7 1 26 0,-7-3 36 0,-2 1 29 16,-7 5 21-16,-5-1 19 0,-2 6 18 0,-9-1 7 16,-5 7-2-16,-1 0-2 0,-2 7 1 15,-4 0 0-15,1 5 8 0,3 7-3 0,1-1-3 16,4 4-16-16,4 4-17 0,7-1-11 0,3 6-14 16,0-1-10-16,7 1 1 0,7 0-7 0,2 1-7 15,5-4-12-15,3 2-30 0,2-4-65 0,1 1-133 16,-5-6-181-16,-5-5-1374 0</inkml:trace>
  <inkml:trace contextRef="#ctx0" brushRef="#br0" timeOffset="60144.447">22143 3170 3397 0,'0'0'169'16,"0"0"-107"-16,0 0-12 0,0 0-2 0,0 0-14 15,0 0-8-15,0 0-15 0,-127 53-9 0,105-41-10 16,4-5-22-16,4-3-31 0,5 1-69 15,3-5-187-15,5 0-510 0,1 0-896 0</inkml:trace>
  <inkml:trace contextRef="#ctx0" brushRef="#br0" timeOffset="60418.712">22694 2903 3241 0,'0'0'134'0,"0"0"-130"0,0 0-20 15,0 0 4-15,0 0 3 0,0 0-10 16,0 0-27-16,0 0-53 0,0 0-175 0,0 0-486 16,0 0-871-16</inkml:trace>
  <inkml:trace contextRef="#ctx0" brushRef="#br0" timeOffset="60546.895">23295 2944 2818 0,'0'0'566'15,"0"0"-570"-15,0 0 9 0,0 0 11 0,0 0-9 16,0 0-10-16,0 0-40 0,0 0-46 0,0 0-134 16,0 0-531-16,0 0-899 0</inkml:trace>
  <inkml:trace contextRef="#ctx0" brushRef="#br0" timeOffset="60666.835">23754 2937 2602 0,'0'0'746'0,"0"0"-745"0,0 0 16 15,0 0 13-15,0 0-2 0,0 0-4 16,0 0-24-16,0 0-36 0,0 0-81 0,0 0-270 16,0 0-1298-16</inkml:trace>
  <inkml:trace contextRef="#ctx0" brushRef="#br0" timeOffset="60790.876">24212 3002 3472 0,'0'0'25'0,"0"0"-20"15,0 0 1-15,0 0 1 0,0 0-8 0,0 0-8 16,0 0-23-16,0 0-76 0,0 0-197 0,0 0-485 16,0 0-898-16</inkml:trace>
  <inkml:trace contextRef="#ctx0" brushRef="#br0" timeOffset="60900.137">24707 2873 3486 0,'0'0'92'15,"0"0"-7"-15,0 0-12 0,0 0-9 0,0 0-15 16,0 0-16-16,0 0-14 0,0 0-25 0,0 0-27 15,0 0-48-15,0 0-139 0,0 0-677 0,0 0-890 16</inkml:trace>
  <inkml:trace contextRef="#ctx0" brushRef="#br0" timeOffset="77900.085">3967 5141 550 0,'0'0'160'0,"0"0"46"0,0 0 26 16,0 0 1-16,0 0-31 0,0 0-16 0,0 0-5 16,0 0-2-16,0 0 1 0,0 0-8 0,0 0-17 15,4 150-16-15,-4-103-8 0,0 4-5 16,0 6-11-16,0 6-12 0,0 3-16 0,-2 4-19 16,-2-1-20-16,1 2-13 0,2 3-12 0,1-3-14 15,0 1-7-15,5-6-7 0,4-2-2 0,1-8-16 16,4-1-12-16,-2-6-18 0,3-7-36 15,-1-11-54-15,-1-3-99 0,0-10-207 0,-4-6-247 16,-4-7-853-16</inkml:trace>
  <inkml:trace contextRef="#ctx0" brushRef="#br0" timeOffset="78180.705">4001 5481 1787 0,'0'0'373'15,"0"0"-268"-15,0 0-23 0,-2-127 15 0,4 109 16 16,4 3-2-16,-1 3-13 0,5 3-32 0,2 4-29 16,3 1-13-16,3 4-6 0,3 0 7 0,1 7 4 15,0 4 6-15,3 7 11 0,0 5 3 0,-4 7 8 16,1 7 8-16,-3 2-3 0,-3 7 1 16,-2 1-8-16,-5 0-1 0,-7 2 5 0,-2-1-1 15,-1 3 2-15,-9 1-1 0,-9 2-7 0,-3-2-2 16,-2 2-7-16,-5-2-10 0,-2-1-6 15,0 0-11-15,1-5-8 0,0-5-3 0,2-2-10 16,2-7-4-16,2-4-12 0,5-9-21 0,4-5-40 16,5-7-71-16,3-2-156 0,2-5-531 0,3 0-889 0</inkml:trace>
  <inkml:trace contextRef="#ctx0" brushRef="#br0" timeOffset="78478.909">4241 5880 3300 0,'0'0'13'0,"0"0"8"0,0 0 31 16,0 0 11-16,0 0 1 0,0 0-7 0,0 0-13 16,136-28-12-16,-105 14-15 0,4-2-5 0,1-5-7 15,2 0-3-15,-4-3-2 0,0 0-2 0,-3-1-9 16,-2 2-3-16,-3 0-2 0,-5 0-4 16,-3 7 4-16,-7 2 5 0,-6 0 13 0,-5 5 5 15,-6 2 5-15,-9 0 1 0,-4 2-2 0,-5 5 1 16,-2 0 4-16,-1 9 2 0,-3 5-4 15,1 5 7-15,-1 7 6 0,3 1 5 0,1 3 7 16,5 2 4-16,4 3-9 0,5-1-7 0,6-2-9 16,3 3-8-16,3-5-5 0,10 2-6 0,6-4 2 15,6-3-9-15,1-4-5 0,6-1-9 16,5-6-15-16,3-2-38 0,-1-8-55 0,1-4-103 16,-8-2-218-16,-9-3-1210 0</inkml:trace>
  <inkml:trace contextRef="#ctx0" brushRef="#br0" timeOffset="78662.419">4835 5546 2224 0,'0'0'878'16,"0"0"-846"-16,0 0-6 0,0 0 36 0,0 0 21 15,0 0 17-15,0 0 5 0,-23 126-19 0,19-70-14 16,-1 8-6-16,-1 5-11 0,0 9-6 0,-4 5-12 16,2 3-11-16,2-3-6 0,1 4-11 15,0-5-1-15,5 2-6 0,0-8-6 0,5-8-2 16,2-5-5-16,1-11-10 0,-1-8-11 0,3-9-25 15,-2-9-45-15,-3-11-76 0,-1-10-132 0,-3-5-298 16,0 0-1087-16</inkml:trace>
  <inkml:trace contextRef="#ctx0" brushRef="#br0" timeOffset="78860.273">4703 5737 2866 0,'0'0'30'0,"0"0"-5"16,0 0 31-16,0 0 36 0,142-115 19 15,-112 106 4-15,-2 4-16 0,-2 5-18 0,-5 0-15 16,-4 9-3-16,-3 3 0 0,-7 9 0 0,-4 3 4 16,-3 6-9-16,-7 10-5 0,-11 3-18 0,-4 1-17 15,-6 3-5-15,-2-7-10 0,-2 0 0 0,1-1-3 16,2-7-8-16,3-4-11 0,2-7-18 16,6-3-30-16,4-8-52 0,7-6-95 0,4-4-188 15,3 0-421-15,0 0-881 0</inkml:trace>
  <inkml:trace contextRef="#ctx0" brushRef="#br0" timeOffset="79087.045">5322 5201 2811 0,'0'0'99'0,"0"0"-61"16,0 0 20-16,0 0 39 0,0 0 14 15,0 0 11-15,0 0-9 0,0 0-24 0,-47 153-13 16,41-108-8-16,-2-2-10 0,5 8-5 0,-3 0-5 15,2-3-13-15,3 1-10 0,-1-2-9 16,2 2-4-16,0-4-5 0,3 0-3 0,4-1 2 16,-2-4-4-16,4-2-5 0,0-1-8 0,1-6-7 15,0-1-14-15,1-4-18 0,0 0-27 0,-1-8-40 16,-1-3-72-16,1-1-120 0,-6-4-386 0,-1-6-987 16</inkml:trace>
  <inkml:trace contextRef="#ctx0" brushRef="#br0" timeOffset="79301.566">4818 5774 3461 0,'0'0'60'0,"0"0"-18"0,0 0 15 15,0 0 21-15,0 0 11 0,129-42-11 0,-81 38-22 16,6-3-22-16,4 2-13 0,-1 0-8 0,-2 5-7 15,-2-2-2-15,-3 2-7 0,-3 0-7 0,-4 0-12 16,-3 0-27-16,-5 0-51 0,-4 2-80 16,-5 1-175-16,-7-1-506 0,-9-2-876 0</inkml:trace>
  <inkml:trace contextRef="#ctx0" brushRef="#br0" timeOffset="79915.585">6087 5218 1481 0,'0'0'241'0,"0"0"23"16,0 0 32-16,0 0-16 0,0 0-39 0,0 0-51 15,0 0-61-15,0 0-45 0,0 0-29 0,0 0-21 16,0 0-10-16,0 0-1 0,0 0-5 0,0 0 3 16,-105 80-1-16,84-49-2 0,-4 6 2 15,0 5 3-15,3-1 2 0,2 8 11 0,-1-1 0 16,4 5 4-16,4 2 4 0,4 2-5 0,6-1 2 16,3 1 0-16,2-3-5 0,7-4-7 15,3-4-3-15,6-5-8 0,1-4-7 0,4-7-5 16,2-2-5-16,3-8-1 0,5-1-4 0,2-5-7 15,-2-5-14-15,4-2-27 0,-2-2-51 0,-1-5-112 16,-10 0-442-16,-5 0-1095 0</inkml:trace>
  <inkml:trace contextRef="#ctx0" brushRef="#br0" timeOffset="91660.171">6437 5429 2169 0,'0'0'33'16,"0"0"3"-16,0 0 14 0,0 0 31 0,0 0 28 15,0 0 13-15,0 0 1 0,0 0-7 16,0 0-8-16,0 0 5 0,0 0-9 0,0 0-15 16,36 89-13-16,-32-55-13 0,-3 6-14 0,-1 2-14 15,1-2-13-15,-1 4-6 0,0 1-9 0,0-5-8 16,1 0-5-16,0-3-16 0,4-3-15 15,-3-4-19-15,-1-2-33 0,-1-5-58 0,1-8-94 16,-1-3-194-16,0-5-235 0,0-5-868 0</inkml:trace>
  <inkml:trace contextRef="#ctx0" brushRef="#br0" timeOffset="91897.943">6399 5385 1362 0,'0'0'65'0,"0"0"27"0,0 0 37 0,0 0 21 15,0 0 23-15,0 0-7 0,120-40-16 0,-99 49-18 16,4 5-18-16,0 3-9 0,-3 4-10 0,-1 2-1 16,-1 4 4-16,-1 3-2 0,-3 2-4 0,-4-1-5 15,-5 0-10-15,-3 2-5 0,-4-3 1 0,-4-1-1 16,-9 1-3-16,-2 0-6 0,-8 3-14 16,-3-2-10-16,-5 4-14 0,-3-5-4 0,-1 1-10 15,2-5-4-15,1 0-3 0,0-3-9 0,6-2-7 16,1-7-15-16,8-1-19 0,-1-6-44 15,8-2-87-15,7-3-205 0,0-2-411 0,3 0-883 0</inkml:trace>
  <inkml:trace contextRef="#ctx0" brushRef="#br0" timeOffset="92194.48">7159 5535 1689 0,'0'0'382'0,"0"0"-157"0,0 0-8 0,0 0 3 16,0 0-27-16,0 0-31 0,0 0-35 0,0 0-29 15,0 0-15-15,0 0-7 0,-139 26-6 0,114 0-1 16,-3 0-6-16,1 2-12 0,3 1-4 0,3-4-9 15,1 5-12-15,7-4-2 0,0 0-13 16,7-2-7-16,4 2-2 0,2-3-9 0,4 0-3 16,12-1-17-16,0-1-23 0,10-2-38 0,-1-1-74 15,4-4-140-15,-5-4-464 0,-9-3-933 0</inkml:trace>
  <inkml:trace contextRef="#ctx0" brushRef="#br0" timeOffset="92476.276">7167 5723 1962 0,'0'0'197'16,"0"0"-26"-16,0 0 34 0,0 0-4 0,0 0-34 15,0 0-20-15,0 0-28 0,0 0-19 0,-20 120-11 16,20-95-9-16,3-1-13 0,5-2-11 0,3-1-12 16,-1-3-12-16,4-1-8 0,3-6-8 15,2-6-2-15,0-3 4 0,1-2 3 0,1-9 4 16,-1-7-2-16,0-8-2 0,-2-1-5 0,-3-4-5 15,-5-2 2-15,-1 4 3 0,-7-1 4 0,-2 6 6 16,-3 1 2-16,-9 2 1 0,-4 5-5 16,-5 2-7-16,-6 3-5 0,1 5-6 0,-4 1-5 15,0 3-7-15,0 0-11 0,6 7-12 0,2 0-23 16,8 2-45-16,5 3-86 0,7 0-152 16,2-1-497-16,0-4-895 0</inkml:trace>
  <inkml:trace contextRef="#ctx0" brushRef="#br0" timeOffset="92892.958">7634 5728 1617 0,'0'0'830'0,"0"0"-762"16,0 0 39-16,0 0 39 0,0 0 11 15,0 0-11-15,0 0-40 0,0 0-32 0,0 0-11 16,0 0-8-16,0 0 3 0,0 0-6 0,0 0-4 15,0 0-8-15,-88 122-12 0,88-104-6 0,0 1-10 16,8-4-4-16,2-1-3 0,1-2 1 16,1-5-4-16,5-5 2 0,2-2-2 0,-3-9-2 15,5-8-5-15,2-5-4 0,-1-8-7 0,-1-2-12 16,-3-6 0-16,-2-2-4 0,1-5-4 0,-5 2 0 16,0-3 2-16,0-5 3 0,-3 1 12 15,-1-6 7-15,1 4 10 0,-5 0 3 0,2 7 3 16,-5 6 11-16,1 6 2 0,-2 7 9 0,0 9 4 15,0 3 1-15,-2 7 0 0,-1 2-1 16,-2 3-5-16,2 2-2 0,-4 0-6 0,3 7-1 16,-4 5 1-16,1 2-1 0,-1 5 9 0,0 5 7 15,-2 8 6-15,1 3 6 0,-3 4 2 16,2 2-3-16,-2 7-4 0,2-1-7 0,2 4-9 16,0-6-7-16,6-1-8 0,0 2-5 0,2 0-1 15,2-4-6-15,6-1-5 0,2-4-15 0,3-5-13 16,0-3-36-16,6-3-61 0,-1-5-101 0,-5-7-247 15,-3-5-1267-15</inkml:trace>
  <inkml:trace contextRef="#ctx0" brushRef="#br0" timeOffset="93210.826">7954 5789 3013 0,'0'0'50'0,"0"0"-10"15,0 0 22-15,0 0 14 0,0 0 4 0,0 0-15 16,0 0-23-16,0 0-17 0,0 0-7 0,0 0-8 15,0 0-6-15,0 0 1 0,133 40-1 0,-116-49-2 16,2-1 7-16,-5-1-7 0,4-6 1 16,-6-2 0-16,4-2-6 0,-4-3 1 0,-2 1 4 15,1 0-2-15,-2 3 6 0,-6 2-2 0,2 1 2 16,-5 3 1-16,0 3-2 0,-5 1 7 0,-4 3 1 16,-2 3-4-16,-3 1 0 0,-5 3-6 15,-1 0 0-15,-3 7 2 0,1 5-2 0,-1 4 13 16,5 1 9-16,-2 8 12 0,1 0 11 0,1 5 5 15,2 2 5-15,4 3-2 0,3-1-2 0,6 3-8 16,3-2-9-16,0-1-9 0,8 1-5 0,5-5-9 16,3-2-9-16,5-6-5 0,3-1 0 15,3-7 0-15,2-5 0 0,3-4-23 0,1-5-29 16,0-5-45-16,2-7-85 0,-12 1-235 0,-9 2-1380 16</inkml:trace>
  <inkml:trace contextRef="#ctx0" brushRef="#br0" timeOffset="95879.413">6370 6257 644 0,'0'0'173'0,"0"0"34"0,0 0 54 16,0 0 53-16,0 0 12 0,0 0-28 16,0 0-64-16,0 0-62 0,0 0-41 0,0 0-25 15,0 0-14-15,0 0-11 0,-25 16-12 0,25-16-12 16,0 0-14-16,0 0-8 0,1 0-6 0,0 0 2 16,5 0 2-16,-3 0 2 0,0 0-3 15,5 2-2-15,-1 1-2 0,0-3-3 0,0 0-1 16,3 2-3-16,0 0-2 0,1 1-3 0,1-1-2 15,2 0-1-15,-1 1 1 0,0-1-1 0,3 0-1 16,-2 3 2-16,4-3-3 0,-3 3 0 16,1-3 1-16,2 1-3 0,-4 1 2 0,3-4-3 15,-4 3-1-15,1-1 0 0,1 0-1 0,-3 1 1 16,4-3 1-16,-3 2-1 0,4-2 2 16,-4 0-3-16,0 2 0 0,3-2-2 0,-4 0 1 15,3 0-1-15,-2 3 0 0,0-1-1 0,-1-2 1 16,2 5-2-16,-1-5 0 0,-1 4-1 0,4-2-2 15,-3 1 2-15,3-2 1 0,-1 1-1 0,3-2 2 16,-4 3-3-16,4-3 2 0,-4 0 0 16,4 2-2-16,-4-2 2 0,2 0-1 0,-4 0 1 15,4 0 0-15,-4 0 1 0,2 0 0 0,1 0 0 16,-3 0-3-16,5-2 2 0,-4 2 0 0,1-3-2 16,3 3 2-16,0-2 0 0,-1 2-2 0,3-1 3 15,0 1-3-15,-1-5 2 0,-2 5-1 16,1-2-1-16,1 0 2 0,-4 2-1 0,3 0-1 15,-5 0-1-15,4 0 3 0,-3 0-4 0,1 0 3 16,1 0-1-16,0 0 0 0,2-3 0 16,-3 1 2-16,3 2 2 0,-3 0-5 0,3 0 2 15,0 0 0-15,-3 0 0 0,3 0-3 0,-3 0 3 16,4 0 0-16,-5 0 0 0,4 0-1 0,-4 2 2 16,4 1-3-16,-4-3 0 0,3 2 1 15,-4 0 1-15,1-2-1 0,-2 5 1 0,0-4 1 16,3 1-2-16,-3 1 1 0,0-3-1 0,-1 2 3 15,0 0-3-15,1 1 2 0,-1-3-2 0,1 2-1 16,1 0 2-16,-1-2 2 0,3 3 1 16,0-3-1-16,-3 2 0 0,6-2-1 0,-4 0-1 15,0 2-5-15,1 1 7 0,-2-3-2 0,1 2-1 16,-3-2 4-16,3 2-4 0,0 1-1 0,-2-1 1 16,0-2 2-16,0 2-1 0,0-2-1 0,1 0 0 15,0 0 7-15,3 0-4 0,-4 0 2 16,0 0-1-16,1 0-6 0,0 3 2 0,3-3 2 15,-2 2 1-15,3 0-2 0,-2 0 0 0,5 3 1 16,-1-3 0-16,-2 3-2 0,2 0 8 0,0-1 2 16,-2 1 3-16,1-3 5 0,-1 3 2 15,-2-3 2-15,-2 1 0 0,3-1 6 0,-4-2-4 16,0 0-6-16,-3 0-18 0,-2 0 0 0,1 0 0 16,-3 0 0-16,3-2 0 0,-5-1 0 15,3-1 0-15,-3 1 0 0,0-1 0 0,-2 1-47 16,0 3-93-16,0-2-177 0,0 2-1375 0</inkml:trace>
  <inkml:trace contextRef="#ctx0" brushRef="#br0" timeOffset="96966.622">8777 6007 2373 0,'0'0'227'0,"0"0"-19"0,0 0-9 16,0 0-6-16,0 0-20 0,0 0-27 0,0 0-25 16,0 0-21-16,0 0-26 0,0 0-23 0,0 0-13 15,0 0-19-15,30 92-9 0,-34-74-8 16,-3 0-11-16,3 3-17 0,-1-3-41 0,3 1-101 16,0-5-303-16,1-3-1311 0</inkml:trace>
  <inkml:trace contextRef="#ctx0" brushRef="#br0" timeOffset="104188.449">9403 5336 2718 0,'0'0'5'0,"0"0"21"0,0 0 54 0,0 0 50 15,0 0 38-15,0 0-3 0,0 0-35 0,0 0-27 16,0 0-26-16,14 141-12 0,-14-95-16 0,0-1-14 15,-1 2-8-15,-2-1-13 0,-4-3-7 0,3 6-6 16,-3-6-5-16,3-1-8 0,-2 0-15 16,3-8-22-16,-3-2-37 0,4-4-69 0,2-7-126 15,0-6-367-15,0-5-1029 0</inkml:trace>
  <inkml:trace contextRef="#ctx0" brushRef="#br0" timeOffset="104422.863">9364 5338 2461 0,'0'0'83'0,"0"0"14"0,0 0 26 0,0 0 25 16,0 0 7-16,135-34-4 0,-106 46-26 0,3 3-21 15,-3 8-23-15,1 8-11 0,-2 1-5 0,-6 7-5 16,-1 5-1-16,-8 0-5 0,-5-1-5 0,-1-1 0 16,-7-1-2-16,-8 0-3 0,-5 1-5 0,-9-1-8 15,-6 1-31-15,-5-3 0 0,-5 0 0 16,-2 0 0-16,-3-6 0 0,2-4 0 0,3-6 0 15,5-7 0-15,5-4 0 0,5-5-62 0,4-2-63 16,7-1-103-16,4-4-313 0,1 0-1245 0</inkml:trace>
  <inkml:trace contextRef="#ctx0" brushRef="#br0" timeOffset="104740.677">9835 5631 2946 0,'0'0'32'16,"0"0"14"-16,0 0 64 0,0 0 34 0,0 0 2 15,0 0-25-15,11 132-45 0,-18-94-25 0,-1 2-14 16,0-1-11-16,0-3-7 0,-1-1-8 16,2-5-3-16,0-9-5 0,4-6-2 0,2-5-1 15,0-8-1-15,1-2 1 0,0-5-5 0,3-11-1 16,5-6-2-16,4-11 2 0,3-2 0 0,2-3 0 15,3-1 6-15,0 1 0 0,1 7 2 0,-3 3 5 16,1 2 1-16,-3 8 6 0,0 4 5 16,-4 5 11-16,-1 6 6 0,-4 3 2 0,-2 0 4 15,0 12 0-15,-3 2-2 0,-1 9-10 0,-1 3-5 16,0 3-12-16,0 1-9 0,0 3-7 0,0-3-13 16,0 1-25-16,6 2-37 0,2-1-69 0,1-4-131 15,-1-6-447-15,-1-8-1041 0</inkml:trace>
  <inkml:trace contextRef="#ctx0" brushRef="#br0" timeOffset="105055.424">10325 5667 3295 0,'0'0'109'0,"0"0"10"16,0 0 2-16,0 0-8 0,0 0-18 0,0 0-24 0,0 0-22 15,0 0-14-15,-128 89-8 0,115-58-4 16,1-3-7-16,5 4-12 0,2-4 1 0,3-3-6 15,2-2 0-15,2 0-6 0,5-2-1 0,2-7-9 16,2-2-10-16,0-8-6 0,5-4-15 0,-2-6-13 16,3-13-12-16,-1-9-5 0,2-2-2 0,-1-2 5 15,-1-5 20-15,-1 2 30 0,-2 5 16 16,-3 3 27-16,-3 4 21 0,-4 7 16 0,1 2 22 16,-2 9 11-16,-2 3 1 0,0 2-6 0,0 0-21 15,0 9-17-15,-6 7-14 0,3 5-16 16,-4 7-6-16,4 1-9 0,-2 4 0 0,3-3 0 15,2 0 0-15,0-1 0 0,4-1-2 0,2 0-45 16,2-5-33-16,2-3-59 0,-2-6-103 0,-1-4-204 16,-1-8-417-16,-3-2-843 0</inkml:trace>
  <inkml:trace contextRef="#ctx0" brushRef="#br0" timeOffset="105605.62">10489 5620 2232 0,'0'0'712'0,"0"0"-583"0,0 0 1 0,0 0-6 15,0 0-10-15,0 0-5 0,0 0-27 0,0 0-14 16,0 0-16-16,0 0-18 0,0 0-10 0,16 131-9 16,-16-104-5-16,-3 3-2 0,2-2-4 0,-1-3 0 15,-1-1-4-15,2-2-2 0,1-4-7 16,0-4-5-16,0-2-8 0,0-5-7 0,0-5-12 16,3-2-6-16,0-2-1 0,1-5 1 0,3-5 2 15,1-2 3-15,-2-4-1 0,1 3 5 16,1-4 8-16,0-2 9 0,-3 0 8 0,3-2 5 15,-1 0 5-15,0 1 2 0,1 1 2 0,1 0 1 16,0 0 7-16,1 2 6 0,-2 3 9 0,-1 5 12 16,0 2 10-16,0 2 2 0,-4 5 1 15,0 2-5-15,-2 0 1 0,2 7 4 0,-2 4 4 16,-1 5 3-16,0 7-8 0,0 2-13 0,-1 6-11 16,-5-3-8-16,5-2-9 0,0 0 1 0,1-3-4 15,0-4-7-15,4-5-4 0,3-4-8 16,2-1-6-16,1-6-7 0,1-3 1 0,0-3 1 15,3-6 3-15,-1 1 8 0,-1-4 7 0,-2 1 3 16,-2 4 7-16,-4 0 0 0,0 7 4 0,1 0 6 16,-3 2 7-16,3 10 3 0,-2-1 3 0,1 6-3 15,3 0-10-15,3-1-2 0,1 1-6 16,5-3 0-16,2-5-2 0,2-4-6 0,1-5 2 16,3-3-2-16,-1-11-2 0,3-4 5 0,-5-6-6 15,1 0 0-15,-3-6 0 0,-3-3-3 0,-1 1 7 16,-4-2 0-16,-5 4 3 0,-3 0 9 15,-3 6 2-15,-4 7 4 0,-5 5 9 0,-6 5 0 16,-1 7 4-16,-2 0 5 0,-2 12 1 0,-1 3 3 16,1 6-34-16,3 0-3 0,3 4 0 0,5 1 0 15,2 1 0-15,5-4 0 0,2 5 0 16,1-5 0-16,8 0 0 0,2-3 0 0,4 1 0 16,3 0 0-16,3 0 0 0,1-5-96 0,-3-2-238 15,-8-7-1524-15</inkml:trace>
  <inkml:trace contextRef="#ctx0" brushRef="#br0" timeOffset="105737.27">11409 6000 3707 0,'0'0'75'0,"0"0"-19"0,0 0 20 0,0 0 0 16,0 0-2-16,0 0-43 0,0 0-31 0,0 0 0 16,0 0 0-16,0 0-24 0,0 0-72 0,0 0-125 15,0 0-499-15,0 0-1099 0</inkml:trace>
  <inkml:trace contextRef="#ctx0" brushRef="#br0" timeOffset="106771.964">11656 5732 1317 0,'0'0'409'0,"0"0"-295"0,0 0 19 15,0 0 35-15,0 0 18 0,0 0-14 0,0 0-45 16,0 0-44-16,0 0-28 0,0 0-8 0,0 0 10 16,0 0 1-16,-5 45-3 0,13-50-6 0,-2-2-15 15,1 2-8-15,-3-2-8 0,-2 3-9 16,-1-1-3-16,-1 3-12 0,0-1-20 0,0 1-60 15,-2 2-170-15,-3 0-425 0,2 0-899 0</inkml:trace>
  <inkml:trace contextRef="#ctx0" brushRef="#br0" timeOffset="106991.721">11459 6202 2830 0,'0'0'55'0,"0"0"1"16,0 0 43-16,0 0 36 0,0 0 22 0,9 122 0 15,-21-103-30-15,-6 1-37 0,-4 1-32 0,-5-1-22 16,-2 1-11-16,-2 0-11 0,1-7-5 0,1 1-8 16,2-5-6-16,4-6-9 0,4-1-18 0,3-3-31 15,4-5-68-15,8-7-129 0,0 2-362 0,4 1-1093 16</inkml:trace>
  <inkml:trace contextRef="#ctx0" brushRef="#br0" timeOffset="107325.06">11887 5730 2324 0,'0'0'176'0,"0"0"-20"16,0 0 4-16,0 0 26 0,0 0-2 0,0 0-28 16,0 0-43-16,-70 134-37 0,72-116-25 0,5 0-17 15,6 0-8-15,2-4-7 0,0-2-1 0,2-7-6 16,4-3 2-16,-1-2 1 0,4-9-5 16,1-10 5-16,-2-2-2 0,1-6-6 0,-2-1 1 15,-3-4 0-15,-5 2 0 0,-3 3 5 0,-9 1 2 16,-2 5 7-16,-8 5 4 0,-7 5-1 15,-5 1 1-15,-5 3-10 0,-1 5-5 0,-4 2-5 16,-1 2-6-16,2 3-6 0,4 2-8 0,4 0-22 16,5 2-30-16,5 0-65 0,6-2-109 0,5 3-215 15,0-3-471-15,3-3-749 0</inkml:trace>
  <inkml:trace contextRef="#ctx0" brushRef="#br0" timeOffset="107592.788">12460 5251 1711 0,'0'0'353'0,"0"0"-137"0,0 0 14 16,0 0 3-16,0 0-30 0,0 0-38 0,0 0-42 16,0 0-35-16,0 0-17 0,0 0-6 0,0 0-3 15,0 0 1-15,0 0 2 0,-99 145-7 16,88-104-1-16,1 6-8 0,-1 4-5 0,1 1 0 15,0 6-6-15,-2 1-3 0,2 9-4 0,-1-2-7 16,-1 0-3-16,5 7-8 0,0-5-3 0,1 0-5 16,2-2-7-16,4-4 1 0,0-4-1 0,3-6-4 15,6-6-6-15,1-4-9 0,5-8-18 16,0-6-25-16,-3-5-46 0,1-11-73 0,-3-3-142 16,-4-7-477-16,0-2-921 0</inkml:trace>
  <inkml:trace contextRef="#ctx0" brushRef="#br0" timeOffset="107775.957">11821 5854 3321 0,'0'0'131'0,"0"0"-30"0,0 0-21 16,0 0-9-16,0 0-1 0,0 0-12 0,125-82-19 15,-74 73-11-15,5-1-13 0,6 6-11 16,2 1-6-16,-2 3-12 0,2 0-21 0,-5 5-45 0,0 2-102 15,-17-2-259-15,-15-3-1322 0</inkml:trace>
  <inkml:trace contextRef="#ctx0" brushRef="#br0" timeOffset="107980.499">12784 5228 3048 0,'0'0'124'0,"0"0"-38"0,0 0 13 16,0 0 3-16,0 0 2 0,0 0-7 0,0 0-22 15,-82 115-18-15,70-71-9 0,0 6-6 16,1 8 3-16,-3 4-3 0,0 5-7 0,2 4-7 16,-1 4-12-16,2-4-5 0,4 2-4 0,-1-1-5 15,5-6-4-15,1-1-1 0,2-8-10 16,0-1-2-16,0-13-11 0,4-1-15 0,0-12-20 16,0-3-57-16,-2-8-84 0,0-6-166 0,-2-6-469 15,2-2-875-15</inkml:trace>
  <inkml:trace contextRef="#ctx0" brushRef="#br0" timeOffset="108191.027">12066 5861 3123 0,'0'0'200'0,"0"0"-23"0,0 0-37 15,0 0-15-15,0 0-12 0,0 0-11 0,0 0-21 16,0 0-47-16,161-122-34 0,-106 111 0 0,5-1 0 15,-1 0 0-15,0 3 0 0,-3 5 0 16,0 1 0-16,-2 1 0 0,-3 2 0 0,-7 0 0 16,1 2 0-16,-8 1-57 0,-3-1-93 0,-8 0-107 15,-8-2-264-15,-7 0-1259 0</inkml:trace>
  <inkml:trace contextRef="#ctx0" brushRef="#br0" timeOffset="108337.484">12907 5403 3275 0,'0'0'187'0,"0"0"-10"0,0 0-17 0,0 0-25 16,0 0-31-16,0 0-47 0,0 0-57 0,0 0 0 0,0 0 0 16,0 0 0-16,0 0 0 0,0 0 0 15,0 0 0-15,-16 136-13 0,15-104-51 0,1 0-46 16,0-1-73-16,0 0-160 0,0-8-513 16,0-11-886-16</inkml:trace>
  <inkml:trace contextRef="#ctx0" brushRef="#br0" timeOffset="108708.941">12831 5714 3121 0,'0'0'175'0,"0"0"-25"16,0 0-10-16,0 0-28 0,0 0-13 16,0 0-30-16,0 0-30 0,0 0-17 0,-98 124-13 15,103-103-7-15,6 2-6 0,6-3-4 0,5 1-6 16,4-2-14-16,5-3-10 0,0-4-19 16,3-5-13-16,-2-7 0 0,0 0 13 0,2-12 22 15,-1-4 17-15,-4-3 16 0,-2-4 1 0,-1-2 3 16,-4 0 7-16,-6-1 9 0,-1-2 11 0,-6 3 16 15,-3 0 5-15,-3 4 5 0,-3 5-2 16,-2 0-7-16,-5 7 1 0,-3 4-5 0,-4 0-6 16,-1 5-5-16,0 5-8 0,-2 4-9 0,-1 10-2 15,6-1-4-15,0 6 2 0,4-2-1 0,7 1-1 16,1 0-1-16,1 0-5 0,9-2 1 16,1-2-3-16,4-2 0 0,2 0 0 0,3-3 0 15,1-7 0-15,3-3 0 0,0-4 0 0,-1-7 0 16,1-7 0-16,0-2 0 0,-3-1 0 15,-3 3 0-15,-4 0 0 0,-4 4 0 0,-3 6 0 0,-6 1 0 16,-1 3 0-16,0 0 0 0,-2 3 0 0,-4 6 0 16,4 3 0-16,-2-1 0 0,4 4 0 15,0 2 0-15,4-1-3 0,6-2-95 0,5-2-88 16,-4-3-294-16,-3-4-1343 0</inkml:trace>
  <inkml:trace contextRef="#ctx0" brushRef="#br0" timeOffset="108892.651">13836 6031 3349 0,'0'0'203'0,"0"0"-66"0,0 0-13 16,0 0-18-16,9 129-2 0,-19-105-32 0,0 1-72 0,-1-2 0 15,-2-8 0-15,-1-1 0 0,2-2 0 16,0-5 0-16,-2-5-9 0,2-2-111 0,2 0-148 15,1-4-653-15,4 1-898 0</inkml:trace>
  <inkml:trace contextRef="#ctx0" brushRef="#br0" timeOffset="109794.384">14389 5575 2637 0,'0'0'54'0,"0"0"13"15,0 0 18-15,0 0 32 0,0 0 31 0,0 0 9 16,0 0-11-16,0 0-17 0,0 0-22 0,0 0-24 16,49 153-20-16,-50-99-14 0,-7 5-11 0,-1 2-8 15,-1 2-9-15,-3-1-7 0,3 0-4 0,0-2-5 16,1 0-3-16,3-8-7 0,-2 2-8 15,3-11-9-15,1-4-10 0,2-6-19 0,1-10-28 16,1-5-51-16,0-9-85 0,-1-7-129 0,1-2-427 16,0 0-886-16</inkml:trace>
  <inkml:trace contextRef="#ctx0" brushRef="#br0" timeOffset="109993.1">14346 5661 2529 0,'0'0'113'16,"0"0"13"-16,0 0 19 0,130-81 18 15,-93 72 4-15,-4 6-21 0,-1 3-32 0,-2 5-20 16,-3 7-15-16,-4 4-9 0,-4 3-5 0,-8 4-9 16,-7 1-4-16,-4 4-3 0,-2 7-14 15,-12 2-7-15,-12-1-8 0,-4 4-8 0,-3-3-1 16,-8-1-5-16,0-1-3 0,-1-2-5 0,-3-7-7 16,6-5-4-16,3-2-15 0,4-8-20 0,5-6-38 15,6-5-67-15,9-2-135 0,3-5-530 0,6 2-927 16</inkml:trace>
  <inkml:trace contextRef="#ctx0" brushRef="#br0" timeOffset="110810.938">14791 5117 2450 0,'0'0'35'0,"0"0"21"15,0 0 39-15,0 0 20 0,0 0 4 0,0 0-22 16,0 0-28-16,0 0-12 0,0 0-3 15,0 0 1-15,0 0 3 0,0 0-1 0,0 0-3 16,102 54-9-16,-101-38-7 0,1 0-5 0,1-3-4 16,-2 3-1-16,0-2 0 0,-1 5-1 0,0-3-1 15,0 1-2-15,0 1-2 0,0 2-2 16,-2-2-1-16,-2 6 0 0,1 1 0 0,-5 3 2 16,3 1-3-16,-3 4 1 0,-1-1 0 0,-2 2-3 15,0 3 4-15,-1 1-1 0,-3 0 2 0,4 4 2 16,-2-3-2-16,2 0-2 0,2-4-2 15,0-3-7-15,2-4-3 0,4-4-2 0,2-5-3 16,1-3 0-16,0-6-4 0,0-1-3 0,4-7-4 16,4-2-6-16,4-9-5 0,3-5-6 0,0-5-7 15,2-6-6-15,-2-4-6 0,0-1 1 0,-3-1 5 16,-2 6 11-16,-5 5 13 0,0 4 13 16,-5 6 10-16,0 8 7 0,0 2 5 0,-5 2-1 15,0 12 3-15,-2 5 3 0,3 5 7 0,-3 2 4 16,6 4-1-16,1-2-3 0,6-1-3 0,5-4-10 15,1 0-5-15,6-2-8 0,1-2-4 16,4-8 0-16,1 0-1 0,5-9 1 0,1-2-3 16,1-7 1-16,-1-8 1 0,-1-6-1 0,-5-4-4 15,0-6 3-15,-4 5-1 0,-6-5 1 16,-3 4 0-16,-4 1 4 0,-7 3-4 0,0 3 3 16,-9 4 2-16,-7 4 1 0,1 5 1 0,-10 5-1 15,1 2 1-15,-6 7 0 0,0 7-1 0,1 2-3 16,4 1 3-16,4 2-6 0,4-3-3 15,7 3-8-15,3-5-9 0,7 0-18 0,4-3-11 16,8 1-28-16,4-7-35 0,6-2-42 0,2-3-54 16,3 0-44-16,-1-8-16 0,1-4 42 0,-3-4 73 15,-4 0 90-15,-1 0 92 0,-4 2 83 0,-7 4 62 16,-1 3 50-16,-4 3 15 0,0 4-26 0,-3 0-37 16,0 2-46-16,-3 7-32 0,0 3-21 15,-1 7-15-15,-3 1-9 0,5 4-9 0,2-5-16 16,1 2-11-16,10 0-7 0,2-4-5 0,8-1-4 15,6-4 1-15,2-3-1 0,3-7-5 0,1-2 0 16,2-7-2-16,-2-7 1 0,-2-7-3 16,-2-4 2-16,-4-3 0 0,0-1 2 0,-9-4 1 15,1-2 4-15,-8 4 0 0,-6-2 0 0,-3 3 4 16,-1 5 1-16,-9 6 2 0,-3 6-1 16,-4 6 11-16,-3 5-9 0,-1 2 2 0,1 11 0 15,-2 5-3-15,2 2 0 0,3 5-7 0,6 1 0 16,6 4 0-16,4-2 0 0,1 5 0 15,10-1 0-15,3-2 0 0,5-4 0 0,3-1 0 16,3-2 0-16,5 0 0 0,0 0 0 0,1-5-12 16,0 0-80-16,-4-5-58 0,3-1-95 0,-10-6-234 15,-7-4-1287-15</inkml:trace>
  <inkml:trace contextRef="#ctx0" brushRef="#br0" timeOffset="111225.626">16264 6252 3208 0,'0'0'170'0,"0"0"-41"0,0 0 15 16,0 0-10-16,0 0-7 0,0 0-36 0,0 0-32 16,0 0-26-16,-3 118-33 0,-4-107 0 15,-3 1 0-15,1-1 0 0,0-4 0 0,-1-2 0 16,-2-3 0-16,2-2-12 0,-2 0-78 0,0-9-52 16,-2 0-113-16,6 0-311 0,1 4-1206 0</inkml:trace>
  <inkml:trace contextRef="#ctx0" brushRef="#br0" timeOffset="112328.513">16965 5643 1884 0,'0'0'244'0,"0"0"10"0,0 0-6 0,0 0-6 15,0 0-30-15,0 0-45 0,0 0-36 0,0 0-26 16,0 0-14-16,-122 2-9 0,98 20-10 16,-2 6-9-16,3 5-9 0,-3 4-15 0,4 1-13 15,3 4-11-15,6-2-11 0,4-2-2 0,6-3-7 16,3-2-4-16,4-9-9 0,7-1-19 16,8-4-21-16,1-8-35 0,4-4-46 0,1-7-60 15,-1-2-80-15,1-10-109 0,-2-4-237 0,-2-7-6 16,-4-4 108-16,-4 4 154 0,-5 2 369 0,-5 2 351 15,-2 8 163-15,-1 6 97 0,-1 3-15 16,-2 2-232-16,-3 7-128 0,4 4-74 0,0 6-37 16,2 4-18-16,0 0-18 0,3 1-20 0,7-1-14 15,7-3-14-15,2-4-11 0,5-2-7 0,5-8-8 16,2-1-1-16,2-3-5 0,4-10-2 0,-4-6-2 16,4-5 0-16,-5-7-3 0,-7 2 1 15,-3-7 1-15,-6 5 2 0,-10 0 0 0,-6 8 6 16,-9 4 2-16,-12 4-2 0,-7 6 1 0,-9 6-3 15,-2 4-2-15,-5 8-2 0,3 2-1 0,1 4-1 16,4 0-4-16,6 0-5 0,8-1-6 16,6-1-14-16,7-2-20 0,7-2-31 0,2-3-61 15,10-5-109-15,2-1-326 0,-4-1-1183 0</inkml:trace>
  <inkml:trace contextRef="#ctx0" brushRef="#br0" timeOffset="112518.271">17442 5354 2967 0,'0'0'131'16,"0"0"0"-16,0 0-9 0,0 0-16 0,0 0-11 15,0 0-24-15,0 0-10 0,-53 118-6 0,37-72-7 16,3 0-10-16,-4 5-11 0,6-1-7 0,0 1-5 16,1 0-10-16,4-3 0 0,2 1-5 15,3-6-3-15,1-1-5 0,1-5-10 0,6-8-12 16,2-3-22-16,3-8-43 0,0-6-66 0,3-5-123 15,-2-7-375-15,-6 0-1027 0</inkml:trace>
  <inkml:trace contextRef="#ctx0" brushRef="#br0" timeOffset="112896.399">17714 5221 3013 0,'0'0'106'16,"0"0"-21"-16,0 0 6 0,0 0-2 0,0 0 8 15,0 0 1-15,-81 129-25 0,58-78-19 0,4 4-15 16,0 3-10-16,2 1-7 0,6 2-3 16,2-4-4-16,5-2-4 0,4 0-6 0,2-6-4 15,9-4 2-15,1-5-4 0,7-5 0 0,0-8-1 16,2-7 1-16,1-3-3 0,4-6 2 0,-3-6-1 16,2-5-1-16,2-3 2 0,0-8 0 0,-3-5 2 15,1-4 0-15,-2-3-3 0,-2-5 1 16,-2-3 0-16,-3 0-2 0,-2 1 4 0,-2 0 1 15,-6-1 1-15,-4 7-5 0,-2 3 9 0,-6 2 1 16,-7 10 4-16,-2 0 10 0,-2 6-4 0,-5 3 5 16,-2 10 7-16,-1 6 7 0,-2 3 8 15,0 5-1-15,4 2-5 0,2 2-34 0,2-3-4 16,8-2 0-16,4 2 0 0,4-2 0 0,3 0 0 16,3 1 0-16,7-4 0 0,4 0 0 0,2-1 0 15,3-5-38-15,3 0-55 0,3-7-56 16,-2-3-84-16,3-4-162 0,-9 0-440 0,-5 0-864 15</inkml:trace>
  <inkml:trace contextRef="#ctx0" brushRef="#br0" timeOffset="113246.559">18102 5815 2624 0,'0'0'298'0,"0"0"-27"0,0 0-32 0,0 0-49 16,0 0-41-16,0 0-49 0,0 0-35 15,0 0-19-15,0 0-16 0,0 0-8 0,0 0-9 16,0 0-5-16,-117 89-8 0,117-72-4 0,4-3-6 15,9-3-10-15,4-4-10 0,5-4-22 0,1-3-27 16,3-5-26-16,0-7-11 0,2-4 14 0,-2-3 24 16,-2 0 33-16,-4 0 32 0,-3 3 19 15,-7 2 31-15,-6 7 31 0,-4 5 18 0,0 2 2 16,-9 9-8-16,-1 7-17 0,-3 7-10 0,-4 4-3 16,3 10-3-16,0 5-5 0,0 1-4 0,4 4-2 15,0 5-36-15,1 4 0 0,0 1 0 0,4 3 0 16,-2 2 0-16,3-2 0 0,-2 2 0 15,-1-2 0-15,1-3 0 0,-3-8 0 0,-4-5 0 16,-1-7 0-16,-3-7 0 0,-2-9 0 0,-2-10 0 16,0-1 0-16,-2-8 0 0,-1-2 0 15,-3-7 0-15,0-7 0 0,-3-2 0 0,1-8 0 16,-1-1 0-16,3-2 0 0,4-1 0 0,4-2 0 16,8 0 0-16,6 3-126 0,5-1-92 15,6 0-135-15,4 7-467 0,-2 7-919 0</inkml:trace>
  <inkml:trace contextRef="#ctx0" brushRef="#br0" timeOffset="113481.838">18130 6165 3076 0,'0'0'208'0,"0"0"-72"0,0 0-28 0,130-104-19 15,-97 77-8-15,-3-5-13 0,-2 2-25 0,-1-5-21 16,0 5-12-16,-4 1-8 0,-2 1-2 0,-1 2 2 16,-4 5-2-16,-4 3 4 0,-6 3 0 0,-3 3 1 15,-3 5 6-15,-6 2 0 0,-8 5 2 0,-3 0 5 16,-5 10 6-16,-3 4 12 0,0 3 13 15,2 4 4-15,-3 9-31 0,5 0-22 0,1 2 0 16,6 5 0-16,2 0 0 0,6-1 0 0,6-1 0 16,1-2 0-16,12-3 0 0,5-3 0 0,5-2 0 15,5-6 0-15,5-3 0 0,2-7 0 16,3-6 0-16,0-3 0 0,0-10 0 0,0-3-236 16,-12 3-697-16,-8 1-915 0</inkml:trace>
  <inkml:trace contextRef="#ctx0" brushRef="#br0" timeOffset="114307.784">19082 6358 3684 0,'0'0'51'0,"0"0"-23"0,0 0-14 16,0 0-4-16,0 0-1 0,0 0-6 0,0 0-13 16,0 0-32-16,0 0-68 0,0 0-226 0,0 0-1431 0</inkml:trace>
  <inkml:trace contextRef="#ctx0" brushRef="#br0" timeOffset="117387.612">19427 5864 2282 0,'0'0'231'0,"0"0"-16"0,0 0-53 16,0 0-14-16,0 0-14 0,0 0-27 0,0 0-30 16,0 0-32-16,0 0-25 0,0 0-16 0,0 0-13 15,0 0-6-15,1-17-10 0,12 17-20 16,3 0-33-16,3 5-54 0,2 2-161 0,-5 0-381 15,-5-2-911-15</inkml:trace>
  <inkml:trace contextRef="#ctx0" brushRef="#br0" timeOffset="117594.094">20076 5880 2734 0,'0'0'21'0,"0"0"-11"0,0 0-5 15,0 0 2-15,0 0 0 0,0 0-3 0,0 0-4 16,0 0-11-16,0 0-19 0,0 0-35 0,129 20-72 16,-115-16-295-16,-4-1-1047 0</inkml:trace>
  <inkml:trace contextRef="#ctx0" brushRef="#br0" timeOffset="117747.392">20725 5847 2957 0,'0'0'112'0,"0"0"3"0,0 0-16 0,0 0-23 16,0 0-31-16,0 0-39 0,0 0-24 0,0 0-27 15,0 0-36-15,0 0-69 0,0 0-274 0,0 0-752 16,0 0-340-16</inkml:trace>
  <inkml:trace contextRef="#ctx0" brushRef="#br0" timeOffset="117823.191">21328 5841 2428 0,'0'0'297'15,"0"0"-350"-15,0 0-43 0,0 0-357 16,0 0-1041-16</inkml:trace>
  <inkml:trace contextRef="#ctx0" brushRef="#br0" timeOffset="131705.018">4175 8488 111 0,'0'0'318'0,"0"0"-153"0,0 0 103 16,0 0 76-16,0 0 33 0,0 0-58 0,0 0-83 16,0 0-63-16,0 0-26 0,0 0-9 15,0 0-15-15,0 0-12 0,8-28-19 0,-9 26-20 16,-3 2-14-16,-2-2-13 0,2 2-12 0,-3 0-4 16,-1 0-9-16,-1 0-3 0,-3 4-2 0,1 3-1 15,-5 5 2-15,-1 2 5 0,-3 4 6 16,-2 2 6-16,1 6 6 0,-4 4 6 15,2 5 2-15,1-1-2 0,5 5-4 0,-1-2-9 0,6 2-11 16,4-2-13-16,3 0-4 0,4-3-4 16,1-2-2-16,4-4 1 0,6 0-8 0,4-3-9 15,4-7-16-15,6 1-19 0,2-8-27 0,4 1-58 16,-3-5-113-16,-4-2-339 0,-9-3-1042 0</inkml:trace>
  <inkml:trace contextRef="#ctx0" brushRef="#br0" timeOffset="132018.978">4309 8744 1249 0,'0'0'404'0,"0"0"-229"15,0 0 11-15,0 0 31 0,0 0-23 0,0 0-31 16,0 0-32-16,0 0-25 0,0 0-13 0,0 0-5 16,0 0-12-16,-34 122-13 0,40-98-14 0,3 0-8 15,3-3-2-15,1-3-8 0,4-4-2 0,1-5-1 16,2-3-6-16,2-6 6 0,1 0-2 15,0-10-2-15,3-9 2 0,0-6-2 0,1-8-1 16,-6-1-8-16,1-8 1 0,-3 1-3 0,-8 0 1 16,-3-1 9-16,-6 7 4 0,-2 4 3 15,-4 3 7-15,-7 5 0 0,-6 4-2 0,-3 7-4 16,-6 3-6-16,-2 7-1 0,0 2-11 0,-2 0-2 16,2 7-5-16,4 4-8 0,3 6-8 0,4-1-10 15,7 5-23-15,5 0-30 0,5 1-49 16,3-1-97-16,7 0-173 0,0-7-399 0,-1-5-875 0</inkml:trace>
  <inkml:trace contextRef="#ctx0" brushRef="#br0" timeOffset="132336.214">4708 8554 2048 0,'0'0'166'0,"0"0"13"0,0 0 44 15,0 0-29-15,0 0-36 0,0 0-51 0,0 0-43 16,0 0-3-16,0 0-2 0,0 0 6 15,0 0-2-15,-12 125-14 0,12-90-8 0,0 0-13 16,5-2-8-16,2 0-6 0,2-5-7 0,5-5-3 16,-2-6-3-16,6-5-4 0,-2-3 2 0,1-9-5 15,2 0-1-15,1-11-5 0,1-8-3 16,0-5-5-16,0-9-9 0,-2-2 0 0,-1-1-1 16,-2-3 4-16,-4-1 12 0,-3 4 5 0,-1-1 11 15,-2 4 10-15,-5 8 8 0,-1 7 16 16,0 4 14-16,0 7 9 0,-5 5 8 0,-2 2-6 15,-1 9-7-15,0 8-6 0,1 5-12 0,-3 6-5 16,4 7-5-16,-2 1-5 0,5 3-3 16,0 3-8-16,3-4-7 0,0 4-1 0,6-2-11 0,4-4-7 15,5-1-18-15,-1-5-25 0,3-2-47 16,-2-8-80-16,3-6-154 0,-8-7-466 0,-1-3-885 0</inkml:trace>
  <inkml:trace contextRef="#ctx0" brushRef="#br0" timeOffset="132585.549">5117 8599 2336 0,'0'0'142'0,"0"0"-47"0,0 0 45 0,0 0 47 15,0 0-5-15,0 0-12 0,0 0-38 16,0 0-37-16,52 126-21 0,-47-90-12 0,-2 4-6 16,-2 4-10-16,0-3-5 0,0-2-11 0,2-4-7 15,0-8-2-15,-1-6-9 0,1-10 1 0,0-4-1 16,-2-7 5-16,1-2 10 0,-1-9 9 15,2-13-3-15,3-9-6 0,-2-14-7 0,3-5-11 16,-1-6-8-16,-1 1-2 0,0 3-3 0,0 4-1 16,-3 11-1-16,5 1-9 0,0 8-14 15,2 8-29-15,3 1-51 0,3 7-76 0,3 7-137 16,-5 3-352-16,-4 4-1039 0</inkml:trace>
  <inkml:trace contextRef="#ctx0" brushRef="#br0" timeOffset="132818.068">5702 8497 2840 0,'0'0'182'0,"0"0"-23"0,0 0-8 16,0 0-40-16,0 0-13 0,0 0-19 0,0 0-22 15,0 0-22-15,0 0-10 0,0 0-12 0,0 0-8 16,0 0 1-16,0 0 4 0,-95 57 3 16,109-36 10-16,0 5 6 0,3-1 6 0,1 7 4 15,1 0-2-15,0 3 0 0,0-1 0 0,-5-1 1 16,-3-1-2-16,-6-2-36 0,-5-3 0 15,0-1 0-15,-10-1 0 0,-3 1 0 0,-6-3 0 16,-5-1 0-16,-2-3 0 0,-1-3 0 0,3-4 0 16,-3-5-43-16,5-5-145 0,5-2-204 0,7 0-1437 0</inkml:trace>
  <inkml:trace contextRef="#ctx0" brushRef="#br0" timeOffset="133086.121">5685 8819 1969 0,'0'0'1036'0,"0"0"-920"0,0 0-1 15,123 3-4-15,-88 1-36 0,-1-1-10 0,0-1-22 16,3-2-15-16,-2 0-12 0,2-5-12 16,-3-6-1-16,-1-3 3 0,-2-7-11 0,-1-2 0 15,-4-2-10-15,1-3-8 0,-8 0 7 0,-6 3 0 16,-8 0 12-16,-5 2 8 0,-4 2-4 0,-11 3 5 16,-6 1 0-16,-4 3-1 0,0 5 10 15,-2 3 1-15,-2 6 1 0,-2 0 12 0,0 8-2 16,-2 9 15-16,2 4 14 0,3 4 3 0,0 6 9 15,6 0 1-15,3 4-5 0,4 2-5 16,7 1-13-16,3 0-25 0,5-4-20 0,7 2 0 16,8-3 0-16,6-3 0 0,5-4 0 0,5-3 0 15,6-5 0-15,1-7 0 0,7-2 0 16,-2-9-70-16,6 0-110 0,-13-4-314 0,-11-1-1341 0</inkml:trace>
  <inkml:trace contextRef="#ctx0" brushRef="#br0" timeOffset="133919.659">7010 8175 928 0,'0'0'416'0,"0"0"-134"0,0 0-29 15,0 0-5-15,0 0-18 0,0 0-18 16,0 0-37-16,0 0-42 0,0 0-40 0,0 0-28 15,0 0-20-15,0 0-12 0,-59-67-3 0,36 85-1 16,1 6-1-16,0 1 2 0,-3 4 3 0,0 4-6 16,-3 4 6-16,2 4 1 0,-2 5 1 15,-1 4-2-15,2 6 6 0,3 3 2 0,0 2-2 16,2-2 5-16,6 4-4 0,3-1-7 0,4-2-2 16,3-1 1-16,6 0-9 0,1-7-5 0,11-6-5 15,5-4-4-15,6-6-3 0,5-5 0 0,10-8-3 16,1-5 1-16,4-8-10 0,5-7-5 15,-2 0-6-15,4-3-24 0,-2-4-27 0,-4-3-58 16,-1 0-120-16,-14 0-424 0,-10 2-1027 0</inkml:trace>
  <inkml:trace contextRef="#ctx0" brushRef="#br0" timeOffset="135356.011">7628 8481 454 0,'0'0'106'0,"0"0"68"16,0 0 113-16,0 0 93 0,0 0 12 0,0 0-54 15,0 0-79-15,0 0-74 0,0 0-42 0,0 0-28 16,0 0-23-16,0 0-15 0,19-25-13 0,-21 22-13 16,-4 1-10-16,3-3-7 0,-4 5-6 15,2-2-5-15,-4 2-2 0,-1 0-4 0,-2 0-5 16,-5 7-1-16,-2 2-3 0,-1 3-1 0,-2 4 3 15,-1 3 0-15,-3 0 4 0,4 7 7 16,-1 0 8-16,1 4 13 0,3 0 8 0,1 4 3 16,7 1-8-16,1-3-4 0,3 2-11 0,5-4-9 15,2 0-3-15,1-4-10 0,8-4-2 0,2-3-4 16,5 2-9-16,4-5-5 0,2 0-17 16,1-6-24-16,6-1-34 0,-2-2-75 0,-2-5-141 15,-5-1-445-15,-9-1-903 0</inkml:trace>
  <inkml:trace contextRef="#ctx0" brushRef="#br0" timeOffset="135600.716">7766 8547 1453 0,'0'0'291'16,"0"0"-163"-16,0 0 34 0,0 0 63 0,0 0 0 15,0 0-14-15,0 0-46 0,0 0-53 16,0 0-19-16,0 0 3 0,0 0-1 0,0 0-2 16,0 0-15-16,-17 66-17 0,-2-30-16 0,-1 8-17 15,0 0-10-15,0-1-8 0,4-1-8 0,-1 0-8 16,7-6-7-16,0-4-20 0,7-1-25 0,1-5-53 16,2-7-116-16,0-3-329 0,2-7-1099 0</inkml:trace>
  <inkml:trace contextRef="#ctx0" brushRef="#br0" timeOffset="135841.189">7812 8364 2634 0,'0'0'60'0,"0"0"20"0,0 0 65 16,0 0 27-16,-7 150 4 0,3-100-28 0,4 8-34 0,0 1-29 15,0 2-23-15,8-2-11 0,-1-1-9 0,-1-6-2 16,3-3 2-16,2-10-5 0,0-9-4 15,3-9-8-15,-1-10-2 0,-2-6 1 16,5-5 2-16,-2-9 2 0,5-12 0 0,1-9-8 0,2-11-20 16,0-10 0-16,4-4 0 0,-2-5 0 15,-3 3 0-15,1-2-12 0,-1 9-29 0,-3 4-32 16,0 6-47-16,-7 9-87 0,-1 3-164 0,-1 10-466 16,-7 6-887-16</inkml:trace>
  <inkml:trace contextRef="#ctx0" brushRef="#br0" timeOffset="136204.079">8206 8361 535 0,'0'0'303'0,"0"0"108"0,0 0 73 15,0 0-37-15,-4 148-89 0,0-107-89 0,3 1-65 16,0-1-37-16,1 5-26 0,0-4-22 15,0-4-22-15,0-3-17 0,5 0-20 0,0-10-23 16,5-3-10-16,1-5-10 0,2-6-6 0,2-4 0 16,0-7-3-16,3 0-6 0,2-7-1 0,-1-9-6 15,3-6 1-15,3-6-8 0,-4-7-4 16,-1 0 1-16,-3-3-7 0,0-2 4 0,-5 3 2 16,-2 1 7-16,-2 1 5 0,-5 7 7 0,1 5 11 15,-4 6 5-15,0 7 9 0,-8 3 7 16,0 7 0-16,-2 0-2 0,-1 10-1 0,-1 6-4 15,-4 6 0-15,4 4-6 0,1 6-1 0,1-2-8 16,6 4-9-16,0-1 0 0,4-1-5 16,1 0-8-16,7-2-3 0,4 0-16 0,3 0-24 15,0-5-46-15,3 0-93 0,-1-4-181 0,-6-9-471 16,-2-3-865-16</inkml:trace>
  <inkml:trace contextRef="#ctx0" brushRef="#br0" timeOffset="136687.53">8622 8502 2166 0,'0'0'568'0,"0"0"-447"0,0 0-2 15,0 0 11-15,0 0-14 0,0 0 4 0,0 0-18 16,0 0-24-16,0 0-12 0,0 0-14 0,0 0-14 16,24 142-3-16,-24-105-12 0,3 0-7 0,-2-2-6 15,0 1-6-15,0-1 0 0,0-5-1 0,0-5-1 16,2-7-1-16,-1-1-4 0,-1-6-4 15,0-6 0-15,0-3-5 0,0-2 1 0,0-2 2 16,6-10-3-16,-2-9 1 0,4-2-4 0,2-6-2 16,3-6-1-16,-1 0-5 0,0-1 3 15,3-1 3-15,-1-2 6 0,2 5 6 0,0 4 6 16,-4 2 7-16,0 9 7 0,-3 3 6 0,-1 4 6 16,0 9 1-16,-5 0 1 0,1 3 5 0,-3 8 5 15,-2 9 7-15,0 4 3 0,-1 9-1 16,-7 2-7-16,-3 7-8 0,1 0-5 0,-2 1-11 15,0 1 2-15,3-4-8 0,2 0-6 0,3-8 4 16,4-6-8-16,0-4-3 0,2-10-5 0,5-4-7 16,-1-5 3-16,8-14-2 0,1-12-1 0,6-6 4 15,2-11-8-15,4-4 1 0,1 0 2 16,-1-2 1-16,-1 1 7 0,2 6 5 0,-4 3 3 16,-3 6 6-16,-2 9 1 0,-2 5 7 0,-5 8 1 15,-4 6-3-15,-5 5 6 0,1 5 3 0,-4 11 4 16,0 7 1-16,0 6-27 0,-6 8 0 15,-2 3 0-15,-2 1 0 0,0 0 0 0,6 4 0 16,-2-5 0-16,6 2 0 0,0 0-18 0,0-6-69 16,5-1-78-16,0-5-172 0,2-10-558 0,-4-6-871 15</inkml:trace>
  <inkml:trace contextRef="#ctx0" brushRef="#br0" timeOffset="136835.032">9455 8854 3085 0,'0'0'120'15,"0"0"10"-15,0 0 36 0,0 0 0 0,0 0-13 16,0 0-35-16,31 133-37 0,-39-107-27 0,-3-1-32 16,0-4-22-16,0 0 0 0,-5-5 0 0,2-1 0 15,-5-3 0-15,4 0 0 0,-4-5-28 16,0 0-61-16,1-3-77 0,5-4-198 0,4 3-1283 0</inkml:trace>
  <inkml:trace contextRef="#ctx0" brushRef="#br0" timeOffset="138322.89">10377 8488 1871 0,'0'0'191'0,"0"0"21"0,0 0 33 0,0 0-4 16,0 0-23-16,0 0-37 0,0 0-48 16,0 0-28-16,0 0-16 0,0 0-12 0,0 0-1 15,-118-7-2-15,92 33-3 0,-3 3-2 0,2 3-8 16,3 6-9-16,4-2-11 0,3 1-13 15,7 0-8-15,7-4-10 0,3-4-2 0,1-1-5 16,10-1-4-16,6-6-6 0,4-1-8 0,3-4-7 16,7-2-13-16,5-4-24 0,-1-6-46 0,3-1-83 15,-3-3-187-15,-8-3-490 0,-9-1-858 0</inkml:trace>
  <inkml:trace contextRef="#ctx0" brushRef="#br0" timeOffset="138642.166">10584 8497 2827 0,'0'0'98'0,"0"0"11"0,0 0 27 16,0 0 3-16,0 0 2 0,0 0-12 0,0 0-34 15,0 0-26-15,-44 145-15 0,35-108-10 0,-2 2-11 16,-1 2-7-16,0-1-9 0,1-1-7 0,4-10-5 16,0-3-1-16,4-10-1 0,0-4-4 15,2-8-1-15,1-4 1 0,0-2-1 0,7-10 3 16,3-9-3-16,5-8 0 0,3-8 1 0,4-5-8 15,3 2 8-15,3-2-4 0,0 0 3 16,0 6 9-16,1 1-5 0,-2 5 1 0,-1 6 2 16,-5 9-2-16,-2 4 11 0,-4 6 4 0,-4 5 4 15,-1 5 14-15,-6 6-3 0,2 4 7 0,-5 9-40 16,-1 4 0-16,-3 7 0 0,-5-2 0 16,-3 7 0-16,-1-1 0 0,2-3 0 0,0 4 0 15,3-5 0-15,3-2 0 0,3-5 0 0,1-2-118 16,4-5-105-16,0-9-259 0,2-3-1322 0</inkml:trace>
  <inkml:trace contextRef="#ctx0" brushRef="#br0" timeOffset="138975.163">11085 8636 3071 0,'0'0'117'0,"0"0"7"0,0 0 0 16,0 0-12-16,0 0-4 0,0 0-23 0,0 0-28 15,0 0-14-15,0 0-7 0,0 0-3 0,0 0 0 16,-126 59 2-16,110-31-5 0,2 0-8 16,4 1-4-16,-1-1-8 0,4-3-6 0,4 1-3 15,2-6-5-15,1-4 0 0,3-4-2 0,5-5-3 16,3-5-4-16,3-2-13 0,5-14-11 16,0-5-10-16,2-5-13 0,0-6 1 0,-1 0 7 15,-2-3 9-15,0 2 19 0,-3 0 12 0,-2 3 17 16,-2 5 16-16,-5 8 12 0,-2 3 17 15,-3 8 10-15,0 2 1 0,-1 2-1 0,0 6-13 16,-4 6-9-16,-2 8-4 0,-3 8-15 0,-1 2-19 16,3 3 0-16,1 0 0 0,1 0 0 0,1 2 0 15,4-4 0-15,0-1 0 0,4-2 0 0,1 0-51 16,1-6-57-16,1-3-67 0,0-5-150 0,-1-7-503 16,-2-3-921-16</inkml:trace>
  <inkml:trace contextRef="#ctx0" brushRef="#br0" timeOffset="139630.934">11231 8670 1458 0,'0'0'352'0,"0"0"-19"0,0 0-29 16,0 0-62-16,0 0-38 0,0 0-50 0,0 0-46 16,0 0-25-16,0 0-14 0,0 0-14 15,0 0-5-15,0 0-4 0,0 0-5 0,0 0-7 16,53-55-4-16,-51 57-6 0,0 1 2 0,-1 1-6 15,1-2-1-15,-1 3-2 0,-1 0-3 0,0 1-1 16,0-2-1-16,0 6 3 0,0 1-1 16,0 1 3-16,-4-1 0 0,0 3-3 0,1 0-4 15,0 3 0-15,-1-3-2 0,3 1-1 0,-1-1-2 16,-1 0 0-16,2 0 1 0,0 2-1 0,1-2-2 16,-3 2 0-16,1-1-3 0,-1 1-3 15,0 1 10-15,0 1-10 0,-1-1 2 0,1 1 1 16,0-2-7-16,1-3 6 0,-1-1 5 0,1-3-7 15,2-4 4-15,0 0-3 0,-2-3-6 0,2-2 7 16,0 0-11-16,0 0 5 0,2 0-1 0,1-5-2 16,2 1 3-16,-1-6-3 0,2-1 1 15,1-2-2-15,-1-6 0 0,-1 1 1 0,1-3 3 16,1-5-3-16,3 2 10 0,-1-7-14 0,1 4-1 16,2-6 4-16,1 4 0 0,1 1 9 15,-1 2 4-15,-1 6 2 0,-1 1 7 0,-4 7 1 16,-2 6 2-16,-2 4 4 0,-2 2-4 0,-1 5 8 15,0 10 5-15,0 6 3 0,-5 4 2 0,0 8 0 16,0-2-3-16,1 2 2 0,2 2-9 16,1-5-5-16,1-3-3 0,0 1-9 0,4-5-1 15,3 0-2-15,2-4-2 0,3-9 1 0,2 0-2 16,5-6 2-16,0-4 0 0,4-7-2 0,-1-7 3 16,5-5-2-16,0-7 0 0,-1-2 2 15,2-5-3-15,1 2-1 0,-3-4-2 0,0 3-5 16,-3 0 1-16,-7 4 0 0,-2 3 3 0,-8 4 1 15,-4 5 3-15,-2 2 0 0,-5 5-2 16,-6 7 3-16,-1 2-2 0,-4 2 6 0,1 7 3 16,-4 5 3-16,5 4 9 0,1 1 2 0,3 2 11 15,2 2 2-15,3-1-30 0,4 1-4 0,1 3 0 16,0-3 0-16,7 0 0 0,3-1 0 0,4 2 0 16,2-1 0-16,3 0 0 0,0 0 0 0,2-5 0 15,0 1 0-15,1-6 0 0,1 4-75 16,-2-6-167-16,-4-1-493 0,-7-3-1092 0</inkml:trace>
  <inkml:trace contextRef="#ctx0" brushRef="#br0" timeOffset="139803.06">12190 9142 3626 0,'0'0'82'0,"0"0"13"16,0 0-14-16,0 0-8 0,0 0-9 0,0 0-25 15,0 0-20-15,0 0-3 0,0 0-16 0,0 0 0 16,0 0-16-16,0 0-17 0,0 0-36 0,-126 91-63 16,114-100-124-16,3 2-548 0,3 0-974 0</inkml:trace>
  <inkml:trace contextRef="#ctx0" brushRef="#br0" timeOffset="144465.828">12708 8371 1585 0,'0'0'133'15,"0"0"-19"-15,0 0-10 0,0 0 18 16,0 0 31-16,0 0 9 0,0 0-25 0,0 0-31 0,0 0-25 15,0 0-16-15,0 0-10 0,0 0-6 16,80-76-6-16,-74 76-6 0,1 0-5 0,0 0-4 16,-4 0-1-16,4 0 4 0,-5 1 0 0,3 2 1 15,0-1-1-15,-3 3 0 0,2-3-2 16,0 3-3-16,-2-1 2 0,2 1-2 0,-1-3 0 16,-2 3 5-16,1-1-7 0,-1 1-2 0,1 0-3 15,-1 2-6-15,0-5 3 0,-1 3-3 0,0-3 0 16,3 0 1-16,-3 1-3 0,0-3 0 15,0 2-3-15,0 0-5 0,0-2 3 0,0 5 2 16,0-3 1-16,0 8 5 0,0-6-3 0,0 8 0 16,0 1 2-16,-4 1-5 0,3 2 8 0,-2 3 1 15,1 1 4-15,-1 4 7 0,-1 0-6 0,1 2 2 16,-1 4-2-16,-1 0-2 0,-1 2 6 16,1 5-1-16,0-2 5 0,0 1-1 0,-2 1-5 15,3 2 2-15,-4-3-5 0,3 2-3 0,-1-3-1 16,1-3-4-16,0 0 1 0,1-7-2 15,1-2-3-15,0-2-2 0,3-7-6 0,-1-3-1 16,1-4 3-16,0-5-5 0,0 0 1 0,2-2-7 16,5 0-3-16,-1-7-3 0,2-5-3 0,5-7-4 15,3-7-7-15,2-6-13 0,-1-2-11 0,0-5-16 16,1 1-10-16,2 1-5 0,-4-1 6 16,3 3 21-16,-2 2 19 0,-2 2 19 0,0 5 15 15,-4 3 8-15,-2 5 8 0,1 1 9 0,-5 9 6 16,0 1 4-16,-4 7 1 0,-1 0-2 15,0 2 6-15,0 9 8 0,0 10 7 0,0 7 2 16,-2 4-4-16,-2 4-7 0,1 2-8 0,2 1-4 16,1-1-7-16,0-3-5 0,6-2-10 0,3-1-2 15,4-7-2-15,3-2-5 0,2-7 0 16,3-4 2-16,5-7 0 0,1-5-1 0,0-5 1 0,2-9-2 16,2-9 0-16,-3 0-4 0,-5-6 5 15,1-4-1-15,-5 0-2 0,-3 2 4 0,-5 1-2 16,-6 0-3-16,-5 2 6 0,0 4 3 15,-9 7 0-15,-6 1 6 0,-3 4-1 0,-3 7 5 16,-2 5-5-16,-2 0 4 0,-1 5-8 0,4 4-7 16,-2 3 0-16,2 2 0 0,8-4 0 0,1 9 0 15,5-3-12-15,4 1-25 0,4-1-25 0,5 2-44 16,7-1-66-16,3-2-166 0,-1-4-503 16,-4-1-884-16</inkml:trace>
  <inkml:trace contextRef="#ctx0" brushRef="#br0" timeOffset="144812.576">13385 8732 2306 0,'0'0'362'0,"0"0"-158"0,0 0 2 0,0 0-39 15,0 0-29-15,0 0-27 0,0 0-33 16,0 0-13-16,0 0-6 0,-12 120-7 0,13-93-14 16,4 1-11-16,1 0-13 0,1 0-5 0,2-6-5 15,3-1-3-15,2-8-1 0,-1-1-5 0,2-7-6 16,0-5 3-16,3-3-3 0,-3-13 0 0,5-5 0 15,-1-3-4-15,0-9 2 0,0 1 1 16,-6-6-1-16,2 5 8 0,-3-4 3 0,-3 4 4 16,-2 6 9-16,-1 2 6 0,-4 6 9 0,-1 7 7 15,-1 5 10-15,0 5 9 0,0 2 2 0,0 0-4 16,-2 7-9-16,-2 7-13 0,-2 5-14 0,0 2-14 16,1 3 0-16,3 4 0 0,-3 0 0 15,4 0 0-15,1-4 0 0,0 4 0 0,1-2 0 16,5-3 0-16,0-2 0 0,2-1 0 0,0-6 0 15,1-3-20-15,0-2-37 0,-1-4-38 16,-1-3-32-16,1-2-38 0,2 0-43 0,-2-2-54 16,-3-3-100-16,2-4-302 0,1 5-19 0,-5-1-769 0</inkml:trace>
  <inkml:trace contextRef="#ctx0" brushRef="#br0" timeOffset="145278.581">13760 8778 1457 0,'0'0'527'15,"0"0"-79"-15,0 0-135 0,0 0-79 0,0 0-33 16,0 0-30-16,0 0-22 0,0 0-5 0,0 0-32 15,0 0-25-15,0 0-7 0,5 117-21 0,-10-96-11 16,0-2-13-16,3-1-12 0,-4-4-16 16,4-5-7-16,1-4 0 0,1-4 0 0,0-1 0 15,2 0 0-15,7-6-4 0,4-7-25 0,5-4 1 16,2-4-17-16,3-2-5 0,4 0-9 16,-1 3-2-16,0-1 5 0,3 0 4 0,-3 0 15 15,1 3 13-15,-1 1 13 0,-3 2 11 0,-5 1 10 16,-3 3 5-16,-3 4 8 0,-4 0 8 0,-2 4 9 15,-4 1 6-15,-2 2 2 0,-1 0-3 0,-7 2-8 16,-3 3-9-16,1 4-3 0,-2 3-1 16,2 0-4-16,2-1-2 0,5 2 0 0,3 1-4 15,0 2-4-15,7 3-6 0,6-1-4 0,2 6 0 16,6-5 0-16,1 5 0 0,4-1 0 0,-3-2 0 16,2-2 0-16,-5-3 0 0,-4-3 0 0,-1-2 0 15,-5-4 0-15,-6 0 0 0,-3-2 0 16,-1-1 0-16,-5 3 0 0,-12-2 0 0,-1 2-17 15,-5 0-153-15,4-2-219 0,8-1-1438 0</inkml:trace>
  <inkml:trace contextRef="#ctx0" brushRef="#br0" timeOffset="145407.238">14318 9158 2465 0,'0'0'1085'15,"0"0"-998"-15,0 0 23 0,0 0-22 0,0 0-19 16,0 0-20-16,0 0-33 0,-133 68-19 0,118-65-11 15,3-3-16-15,-1 0-27 0,4 0-53 16,3 0-121-16,2 0-365 0,1-3-1152 0</inkml:trace>
  <inkml:trace contextRef="#ctx0" brushRef="#br0" timeOffset="146399.452">14997 8368 1570 0,'0'0'237'0,"0"0"-83"15,0 0-3-15,0 0-9 0,0 0-2 0,0 0-19 16,0 0-34-16,0 0-23 0,0 0-2 0,0 0 14 15,0 0 1-15,0 0-6 0,-23 143-3 16,11-95-2-16,-5 8-2 0,4-1 4 0,-3 5 0 16,4 2-1-16,3 0-6 0,3-5-8 0,2-1-7 15,4-8-11-15,6-2-4 0,4-11-6 16,3-6-3-16,8-8-4 0,7-7-2 0,3-9-2 16,6-5-1-16,3-7-7 0,3-12 2 0,-1-6-4 15,1-4-4-15,-2-9-3 0,0-1-3 16,-2-4 1-16,0-1-3 0,-6-5-1 0,-3 6 7 15,-3-4 0-15,-9 9 2 0,-5 3 6 0,-9 5-4 16,-4 7 1-16,-1 5 4 0,-9 4 3 0,-2 7 7 16,-7 5 2-16,0 2 4 0,-4 9 7 15,-4 5 1-15,1 8 11 0,-3 6 5 0,0 5 0 16,6 0 2-16,-2 7-4 0,8-3-10 0,2-1-23 16,5-3-12-16,6 2 0 0,3-1 0 0,1-2 0 15,6-4 0-15,4 2 0 0,6-7 0 0,2-5 0 16,0-2-23-16,5-7-45 0,1-6-52 0,-1-3-95 15,-5-7-222-15,-6 4-1330 0</inkml:trace>
  <inkml:trace contextRef="#ctx0" brushRef="#br0" timeOffset="146575.589">15580 8700 2385 0,'0'0'719'0,"0"0"-656"0,0 0 54 15,0 0 44-15,-35 157 9 0,32-119 2 0,2 4-42 16,1-3-41-16,4-7-19 0,7 0-51 15,6-11-19-15,2-7 0 0,4-7 0 0,5-7 0 16,4-11 0-16,-1-13 0 0,6-10 0 0,-3-5 0 16,5-7 0-16,-5-6 0 0,2 2 0 0,-5 2 0 15,-2 5-19-15,-4 5-159 0,-7 13-217 16,-7 11-1423-16</inkml:trace>
  <inkml:trace contextRef="#ctx0" brushRef="#br0" timeOffset="146898.4">15886 8911 2855 0,'0'0'823'0,"0"0"-743"0,0 0-15 15,0 0-12-15,0 0-12 0,0 0-4 0,0 0-14 16,0 0-11-16,0 0-4 0,0 0-2 16,0 0-1-16,0 0-8 0,143 56 0 0,-109-81-4 15,1-1-7-15,-3-4 3 0,-6 3-8 0,-1-3 1 16,-5 0 3-16,-7 4-2 0,-3 2 9 0,-4 5 6 15,-6 0 6-15,-3 8 7 0,-4 1 0 16,-9 6 6-16,2 4 3 0,-6 2-2 0,-2 7 5 16,-2 3 4-16,2 7 4 0,-1 2 11 0,1 5-42 15,3 0 0-15,2 2 0 0,4 2 0 0,3-3 0 16,2 1 0-16,8 0 0 0,0-1 0 16,1-2 0-16,9-2 0 0,2 0 0 0,4-2 0 15,3-4 0-15,2-6 0 0,0-4 0 0,2-3 0 16,3-4 0-16,-2-4-182 0,-1-7-183 0,-5-1-542 15,-6 3-873-15</inkml:trace>
  <inkml:trace contextRef="#ctx0" brushRef="#br0" timeOffset="147054.793">16499 8463 3662 0,'0'0'84'15,"0"0"13"-15,0 0 19 0,-63 131-7 0,50-83-82 16,6 0-27-16,6 1 0 0,2-1 0 0,10-2 0 15,8 2 0-15,3-1 0 0,5-3 0 16,4-6 0-16,0 2 0 0,1-5 0 0,-2-9 0 16,-7-2-57-16,1-6-190 0,-10-8-433 0,-6-6-1136 0</inkml:trace>
  <inkml:trace contextRef="#ctx0" brushRef="#br0" timeOffset="147571.261">17308 9273 3084 0,'0'0'196'0,"0"0"-34"0,0 0 7 0,0 0-12 15,0 0-19-15,0 0-34 0,0 0-39 0,0 0-45 16,0 0-20-16,0 0 0 0,-123 90 0 0,103-84 0 16,3-3-23-16,3-1-27 0,4-2-53 15,2 0-71-15,1-5-179 0,3 3-522 0,2-2-872 0</inkml:trace>
  <inkml:trace contextRef="#ctx0" brushRef="#br0" timeOffset="149839.259">17830 8789 0 0,'0'0'0'0,"0"0"0"0,0 0 131 16,0 0-1-16,0 0-28 0,0 0-9 0,0 0 22 16,0 0 56-16,0 0 57 0,0 0 52 15,0 0-4-15,0 0-25 0,47-23-29 0,-43 18-30 16,1 1-20-16,-3 0-18 0,1-3-18 0,-1 3-16 15,1-1-17-15,-2-2-12 0,-1 0-10 0,0-2-13 16,0 2-8-16,0-3-12 0,-3 1-10 0,0 0-2 16,1-3-5-16,-1 3-2 0,-2-3-4 15,-1 4-7-15,0-1 3 0,-1 2-5 0,1 2 1 16,-2 1 0-16,-2 1-3 0,0 3 0 0,-3 0-3 16,0 5 2-16,-1 6-3 0,-5 5 2 0,3 9 5 15,-1 3 4-15,-1 5 2 0,5-2 3 16,3 6 0-16,1 0 0 0,3-1-4 0,4-1-5 15,2-2-2-15,3-3-4 0,4-8-1 0,5-3-2 16,3-3-1-16,4-7-3 0,1-6-2 0,5-3 0 16,3-10-3-16,1-6 3 0,2-7-4 0,1-6-1 15,-1-6 0-15,0-5-6 0,0-5-2 16,-1-4-2-16,1-3 0 0,-3-4-2 0,-3 1 7 16,-3-5-1-16,-4 3 5 0,-2-1 1 0,-6 8 0 15,-5 3 2-15,-4 8-2 0,-1 10 4 16,-3 6 3-16,-5 9 2 0,-2 2 1 0,-3 7-1 15,1 5 1-15,-6 0-3 0,4 12-1 0,-5 4 1 16,-1 12 2-16,2 4 3 0,-2 9 4 16,5 6-2-16,-1 1 2 0,3 3 4 0,1-1-3 15,3 1 4-15,2 1 0 0,3-3-3 0,2-4-1 16,2 0-6-16,2-6 0 0,5-8-7 0,3 0 0 16,5-6-1-16,1-1-1 0,2-4 3 0,2-4-1 15,0-2 0-15,1-3-1 0,-1-2-2 0,0-2-1 16,-1-4 1-16,-1-3-1 0,-2 0 2 0,0 0-5 15,0-5 3-15,0-4-2 0,2-3-1 16,-2-2 2-16,0-1 2 0,0-3-3 0,0-1-1 16,1 0 2-16,-2 1-3 0,0-1 0 0,-3 4 1 15,-1-1 4-15,-1-1-2 0,-3 6 4 16,-3-1 1-16,-1 3-2 0,-2 2 1 0,-1 0 0 16,0 0 0-16,0 2 2 0,0-2-4 0,0 3 4 15,0-3 2-15,0 3-7 0,0 0 5 0,-2 1-3 16,0 1-1-16,2 0 2 0,-2-1 1 15,0 1-1-15,0 0-1 0,0 2 1 0,-1-3 2 16,1 3-4-16,-3 0 2 0,2 0 2 0,1 0-6 16,0 0 2-16,-1 0-4 0,1 0-2 15,2 0-8-15,0 0-12 0,0 0-12 0,0 0-25 16,0 0-30-16,0 0-35 0,0 0-95 0,0 0-312 16,0 0-1115-16</inkml:trace>
  <inkml:trace contextRef="#ctx0" brushRef="#br0" timeOffset="150350.952">18259 8879 1969 0,'0'0'494'0,"0"0"-319"16,0 0-5-16,0 0-21 0,0 0-14 15,0 0-19-15,0 0-45 0,0 0-27 0,0 0-11 0,0 0-9 16,129-115-5-16,-105 93-2 0,0-2-6 16,-3 1 0-16,-1 2-6 0,-4 3 1 0,-1 0-1 15,-5 0 2-15,-4 1 6 0,0 3 2 0,-5 0 6 16,-1 3 5-16,-3 1 3 0,-8 3 2 0,-3 0-3 16,-4 5-4-16,-5 2 2 0,-1 0-5 15,-5 9 8-15,0 3 5 0,-3 9 4 0,3 0 4 16,0 2-3-16,2 4-2 0,0 3 2 0,6 3-7 15,4-1 4-15,4 0-6 0,5 0-9 16,6-2 2-16,2-1-23 0,5-3 0 0,8 0 0 16,6-3 0-16,2-2 0 0,4-4 0 0,4-3 0 15,1-2-12-15,3-7-24 0,1-1-25 0,0-4-38 16,0 0-48-16,0-9-68 0,-1-5-112 16,-2-1-241-16,-8-1-197 0,-7 6-826 0</inkml:trace>
  <inkml:trace contextRef="#ctx0" brushRef="#br0" timeOffset="150584.233">18822 8594 2080 0,'0'0'426'0,"0"0"-172"16,0 0-49-16,0 0-42 0,0 0-27 16,0 0-21-16,0 0-32 0,0 0-20 0,0 0-12 15,0 0-6-15,0 0 4 0,0 0 1 0,0 0 4 16,0 0-6-16,-95 39-4 0,94-14-5 0,1 3-2 16,0 0-1-16,7 0-7 0,1-2 3 15,1 2-2-15,-2-2-4 0,2-3-26 0,-1-2 0 16,-4-6 0-16,0-3 0 0,-3-3 0 0,-1-2 0 15,0-2 0-15,-6-1 0 0,-5 1 0 0,-3 0 0 16,-6-3 0-16,-1-2 0 0,-4 0 0 16,0 0 0-16,0 0 0 0,2-2 0 0,1-3 0 15,0 0-78-15,2 1-92 0,4-1-90 0,3 0-125 16,9 3-402-16,0 0-894 0</inkml:trace>
  <inkml:trace contextRef="#ctx0" brushRef="#br0" timeOffset="150757.714">19020 8644 2630 0,'0'0'275'0,"0"0"-41"0,0 0-42 16,0 0-31-16,0 0-21 0,0 0-19 0,0 0-12 15,0 0-12-15,-140 102-18 0,115-68-22 0,4 3-57 16,4 0 0-16,8-3 0 0,6-1 0 0,3-3 0 16,7 0 0-16,8-5 0 0,6-2 0 0,8-5 0 15,4-1 0-15,7-6 0 0,5-1 0 16,2-8-153-16,-7 3-227 0,-14-5-1450 0</inkml:trace>
  <inkml:trace contextRef="#ctx0" brushRef="#br0" timeOffset="151092.929">19569 9156 2673 0,'0'0'198'0,"0"0"-23"0,0 0-21 16,0 0-25-16,0 0-23 0,0 0-33 0,0 0-53 15,0 0-8-15,-117 57-8 0,84-39-8 0,4-4-20 16,4-2-33-16,5-3-70 0,5-2-180 0,5-2-452 16,4-5-892-16</inkml:trace>
  <inkml:trace contextRef="#ctx0" brushRef="#br0" timeOffset="151275.176">20043 8789 3717 0,'0'0'49'15,"0"0"-16"-15,0 0-24 0,0 0-7 0,0 0 0 16,0 0-3-16,0 0-4 0,0 0-15 0,0 0-25 15,0 0-43-15,0 0-114 0,115 118-340 0,-100-114-1181 16</inkml:trace>
  <inkml:trace contextRef="#ctx0" brushRef="#br0" timeOffset="151399.372">20612 8897 3533 0,'0'0'62'0,"0"0"-37"15,0 0 7-15,0 0 9 0,0 0-7 16,0 0-5-16,0 0-19 0,0 0-21 0,0 0-23 15,0 0-41-15,0 0-97 0,0 0-281 0,0 0-1278 0</inkml:trace>
  <inkml:trace contextRef="#ctx0" brushRef="#br0" timeOffset="151507.443">21062 8921 2824 0,'0'0'707'0,"0"0"-666"0,0 0 5 15,0 0-5-15,0 0-22 0,0 0-6 0,0 0-13 16,0 0-45-16,0 0-98 0,0 0-388 0,121 25-1216 0</inkml:trace>
  <inkml:trace contextRef="#ctx0" brushRef="#br0" timeOffset="151602.239">21726 8890 2243 0,'0'0'1310'16,"0"0"-1293"-16,0 0-5 0,0 0-25 0,0 0-80 16,0 0-638-16,0 0-1001 0</inkml:trace>
  <inkml:trace contextRef="#ctx0" brushRef="#br0" timeOffset="-122805.824">4124 10882 571 0,'0'0'300'0,"0"0"57"0,0 0 62 0,0 0-17 15,0 0-71-15,0 0-64 0,0 0-50 0,0 0-33 16,0 0-18-16,0 0-33 0,0 0-32 0,0 0-33 15,17-14-27-15,-32 17-9 0,-4 1 2 16,1 3 0-16,-1-2-4 0,2 0-2 0,2-1-4 16,5-1-2-16,2-1-3 0,3-2 4 0,4 0-8 15,1 2-7-15,2 0 0 0,9 5-6 16,6 3 7-16,6 3 5 0,7 7 8 0,4 4 3 16,2 4-1-16,-1 2 0 0,-1-1 9 0,-4 1-4 15,-3 0 4-15,-8 2 6 0,-6-4-32 0,-3 2-7 16,-10-2 0-16,-4 1 0 0,-12 1 0 15,-6 5 0-15,-5 0 0 0,-7-1 0 0,-1-4 0 16,-1-7 0-16,2-2 0 0,4-9 0 0,3-10 0 16,4 0 0-16,6-4 0 0,4-5-140 0,7-9-126 15,4-1-357-15,2 6-1173 0</inkml:trace>
  <inkml:trace contextRef="#ctx0" brushRef="#br0" timeOffset="-122468.811">4456 11165 3327 0,'0'0'52'0,"0"0"-17"0,0 0 28 15,0 0 15-15,0 0-3 0,0 0-9 0,0 0-23 16,0 0-6-16,0 0-5 0,0 0-5 16,116 14-8-16,-88-24-6 0,3-4-2 0,0-1-4 15,-1-3 2-15,-1-3-2 0,-4 0-1 0,-4 2 2 16,-6 1-4-16,-2 3 1 0,-5-2 7 15,-2 3-1-15,-4 0 5 0,-2 3 6 0,-3 1 0 16,-6 1 2-16,-6 7 2 0,-2 0-4 0,-7 2-6 16,-3 11-16-16,-4 5 0 0,-3 5 0 0,2 3 0 15,2 0 0-15,2 6 0 0,4 0 0 16,5-2 0-16,1-1 0 0,6 1 0 0,3 0 0 16,6-5 0-16,3 0 0 0,1-3 0 0,9 3 0 15,5 1 0-15,5-3 0 0,4 0 0 0,5-6 0 16,4 1 0-16,1-7-93 0,5 1-148 0,1-8-219 15,-10 0-463-15,-9 1-825 0</inkml:trace>
  <inkml:trace contextRef="#ctx0" brushRef="#br0" timeOffset="-122254.531">5266 10995 3468 0,'0'0'91'0,"0"0"-8"0,0 0 20 16,0 0-3-16,0 0-7 0,0 0-17 0,0 0-18 15,-141-49-35-15,112 65-23 0,2 8 0 16,1 1 0-16,0 6 0 0,5 5 0 0,5 1 0 16,2 2 0-16,9 2 0 0,5 1 0 0,2 1 0 15,10-1 0-15,4 0 0 0,8-4 0 16,3-5 0-16,4-3 0 0,3-9 0 0,1-10 0 16,2-5 0-16,2-6-115 0,-1-6-76 0,-2-12-133 15,-8-1-521-15,-12 5-905 0</inkml:trace>
  <inkml:trace contextRef="#ctx0" brushRef="#br0" timeOffset="-122099.728">5566 10772 3540 0,'0'0'90'0,"0"0"-18"0,0 0 15 0,0 0-6 0,0 0-6 16,0 0-4-16,0 0-20 0,-81 145-23 0,73-104-28 16,0 5 0-16,0 2 0 0,0 5 0 15,3 2 0-15,1 3 0 0,3-3 0 0,1 3 0 16,2-3 0-16,5 1 0 0,1-5-64 0,1-4-61 15,0-2-98-15,-3-16-231 0,-1-8-1331 0</inkml:trace>
  <inkml:trace contextRef="#ctx0" brushRef="#br0" timeOffset="-121899.902">5095 11373 3764 0,'0'0'108'0,"0"0"-35"0,0 0 0 16,0 0-10-16,0 0-49 0,0 0-14 0,0 0 0 16,0 0 0-16,0 0 0 0,136-104 0 0,-84 88 0 15,1 2 0-15,2 5 0 0,-2 0 0 0,1 2 0 16,0 4 0-16,-5 1-63 0,-4 2-124 16,-3 0-211-16,-12 0-530 0,-12 0-843 0</inkml:trace>
  <inkml:trace contextRef="#ctx0" brushRef="#br0" timeOffset="-121748.283">6013 10718 3847 0,'0'0'135'0,"0"0"-27"15,0 0-103-15,0 0-5 0,0 0 0 0,0 0 0 16,0 0 0-16,0 0 0 0,0 0 0 16,0 0 0-16,0 0 0 0,-38 136 0 0,36-94 0 15,2 1 0-15,-1 6 0 0,-1 2-42 0,1-1-218 16,-3-13-507-16,2-9-1053 0</inkml:trace>
  <inkml:trace contextRef="#ctx0" brushRef="#br0" timeOffset="-121588.997">5890 11115 3249 0,'0'0'121'0,"0"0"-34"0,0 0 6 15,0 0-15-15,0 0-26 0,0 0-15 16,-62 124-23-16,60-101-12 0,0 0-5 0,2 0-12 15,0 2-20-15,4-1-38 0,1-6-89 0,2-5-201 16,-1-1-421-16,-3-5-898 0</inkml:trace>
  <inkml:trace contextRef="#ctx0" brushRef="#br0" timeOffset="-121349.084">5965 11289 2598 0,'0'0'445'0,"0"0"-347"0,0 0 6 15,0 0 28-15,0 0-16 0,0 0-18 0,0 0-34 16,0 0-32-16,0 0-11 0,3 129-5 0,8-115-3 15,2-4-2-15,2-4 4 0,2-1-2 0,0-5 0 16,3-5 2-16,-1-6 7 0,2-8-5 16,-3-6 2-16,0-4-1 0,-1-4 6 0,-3 0 4 15,-3 4 9-15,-5-1 10 0,-5 5-3 0,-1 4-9 16,-3 2-35-16,-8 7 0 0,-5 4 0 0,0 1 0 16,-5 5 0-16,-3 2 0 0,1 2 0 0,0 5 0 15,0 4 0-15,1 3 0 0,6 0 0 0,1 0 0 16,4 2 0-16,4-2 0 0,4 2-54 15,3-2-191-15,0-6-354 0,0-1-1220 0</inkml:trace>
  <inkml:trace contextRef="#ctx0" brushRef="#br0" timeOffset="-121104.283">6309 11105 3373 0,'0'0'201'0,"0"0"-88"15,0 0 6-15,0 0-8 0,0 0-21 16,0 0-23-16,0 0-46 0,0 0-21 0,33 130 0 15,-22-112 0-15,1-4 0 0,0-6 0 0,6-3 0 16,-1-5 0-16,6-7 0 0,0-6 0 0,5-8 0 16,-3-4 0-16,3-3 0 0,0 2 0 15,-5 2 0-15,-2 5 0 0,-3 5 0 0,-4 3 0 16,-3 6 0-16,-3 3 0 0,1 2 0 0,-5 4 0 16,2 5 0-16,-4 5 0 0,4 0 0 0,-4 5 0 15,-1 1 0-15,0-2 0 0,0 3 0 16,4-2 0-16,-4 0 0 0,0-1 0 0,-1 0-119 15,0-4-276-15,0-5-1452 0</inkml:trace>
  <inkml:trace contextRef="#ctx0" brushRef="#br0" timeOffset="-119814.785">7484 10617 1906 0,'0'0'177'0,"0"0"-77"0,0 0 43 16,0 0 58-16,0 0 9 0,0 0-8 0,0 0-55 15,0 0-60-15,0 0-24 0,0 0-11 0,0 0-11 16,0 0 2-16,-112 85 3 0,89-48-2 16,-4 7 10-16,4 2 2 0,2 12 5 0,2 1 1 15,1 9 2-15,6 3-4 0,3 2-4 0,6 1-17 16,3-8 0-16,3-3-6 0,9-10-11 0,5-7 3 15,4-5-16-15,5-6-5 0,2-3-3 16,7-6-6-16,1-4-4 0,3-6-14 0,4-2-22 16,2-5-38-16,-2 3-87 0,-11-7-222 0,-12-1-1382 0</inkml:trace>
  <inkml:trace contextRef="#ctx0" brushRef="#br0" timeOffset="-118417.778">8222 10951 855 0,'0'0'244'0,"0"0"23"0,0 0 21 15,0 0 27-15,0 0-18 0,0 0-43 0,0 0-67 16,0 0-57-16,0 0-37 0,0 0-15 16,0 0-7-16,0 0-7 0,0 0 1 0,-116-66-2 15,95 68 1-15,-1 7 5 0,-2 3 5 0,-2 4 2 16,2 4-1-16,-1 5-4 0,3 6-8 15,0 1-11-15,3 4-14 0,0 1-12 0,7 1-6 16,0-5-7-16,4 2-2 0,5 0 2 0,3-3-11 16,0-2-1-16,3 0-9 0,8-2-13 15,6-6-16-15,2 4-33 0,3-8-61 0,1-2-119 16,-3-4-449-16,-8-5-1028 0</inkml:trace>
  <inkml:trace contextRef="#ctx0" brushRef="#br0" timeOffset="-117994.97">8315 11061 1797 0,'0'0'269'16,"0"0"-59"-16,0 0-11 0,0 0 12 0,0 0-33 15,0 0-39-15,0 0-47 0,0 0-35 16,0 0-2-16,0 0 10 0,0 0 11 0,0 0-4 16,0 0-11-16,0 0-6 0,32 79-8 0,-38-40-4 15,3 0 0-15,-1-2-3 0,-3 2-4 16,4-4-3-16,-2 0-7 0,3-6-3 0,1-6-11 16,1-4-1-16,0-10-3 0,0-2-6 0,3-7 2 15,4-3-1-15,4-8 0 0,2-10 1 0,6-10-2 16,1-7-3-16,3-4-3 0,2-3-3 15,-3-4 2-15,-1 0-2 0,-1 2 1 0,1 0 3 16,-2 7 7-16,-1 2-2 0,-6 10 5 0,-2 5 5 16,-6 12-5-16,0 5 8 0,-3 6 1 0,-1 0 9 15,0 10 2-15,-7 11 5 0,-3 9 1 16,-1 8-8-16,0 2-7 0,-2 9-6 0,0-4-6 16,6 7-8-16,-1-4 0 0,5-2-10 0,3 0-13 15,0-3-14-15,4-3-35 0,7-10-55 0,1-2-95 16,2-15-220-16,-9-4-1302 0</inkml:trace>
  <inkml:trace contextRef="#ctx0" brushRef="#br0" timeOffset="-117682.332">8765 11037 2894 0,'0'0'171'16,"0"0"-20"-16,0 0-1 0,0 0-12 0,0 0-26 15,0 0-21-15,0 0-24 0,0 0-17 0,0 0-6 16,-42 146-2-16,42-101-6 0,0 0-8 15,0 1-8-15,0 3-9 0,6-3-5 0,1-5-5 16,2-6 0-16,1-10-4 0,4-7 0 0,-1-6-5 16,0-7-3-16,-1-5-6 0,5-12-7 15,-1-9-9-15,1-8-9 0,1-8-3 0,0-5-1 0,-4-3 4 16,2-4 10-16,-4 3 6 0,1-2 12 0,-3 3 9 16,-2 7 10-16,-1 5 14 0,-2 10 13 15,-4 7 12-15,0 4 11 0,-1 10 1 0,0 2-8 16,-1 2-11-16,-8 12-11 0,3 7-6 0,-2 7-5 15,-2 7 1-15,1 1-5 0,3 6-5 16,1-3-3-16,3 4-6 0,1-1-4 0,1 1-10 16,2-3-14-16,4-1-24 0,1-7-62 0,4-2-108 15,-2-11-323-15,-5-8-1213 0</inkml:trace>
  <inkml:trace contextRef="#ctx0" brushRef="#br0" timeOffset="-117216.048">9211 11042 3171 0,'0'0'86'0,"0"0"-1"16,0 0 22-16,0 0-7 0,0 0-16 0,0 0-25 15,0 0-31-15,0 0-11 0,0 0 2 0,0 0-1 16,0 0-6-16,10 127 3 0,-9-96-4 16,0 4-4-16,2-5 2 0,-1 1-6 0,-1-1-2 15,1-4-3-15,-1-3-5 0,1-8 3 0,2-1-4 16,-1-7-3-16,-1-4-2 0,4-3-5 0,-2-10-2 15,6-8 1-15,-1-4-2 0,0-6 2 16,3-5 3-16,-2-1 1 0,0 2 1 0,2-5 6 16,0 4 2-16,1 2 6 0,-3 5 10 0,0 5 6 15,-4 5 10-15,2 7 5 0,-4 2 2 0,-1 7-5 16,-2 0 4-16,-1 11 8 0,0 8 8 16,-1 6 2-16,-5 8-2 0,-5 5-11 0,1 4-7 15,0 2-3-15,-2-3-19 0,4 1-8 0,1-4 0 16,4-3 0-16,3-7 0 0,0-9 0 0,3-5 0 15,5-12 0-15,5-2 0 0,2-16 0 16,5-10-5-16,1-11-13 0,7-8 0 0,1-7-3 16,-2 2-1-16,3-5 6 0,-1 2 3 0,-1 4 7 15,-5 3 7-15,-2 8 4 0,-1 5 7 0,-7 10 4 16,-3 7 5-16,-4 6 6 0,-5 10 1 16,-1 0-19-16,0 10-9 0,0 8 0 0,-6 8 0 15,1 2 0-15,-4 8 0 0,4 1 0 0,-1 0 0 16,0-1 0-16,3 6 0 0,1 2 0 0,2-1 0 15,0 6 0-15,0-1-14 0,2-11-308 0,1-12-1533 16</inkml:trace>
  <inkml:trace contextRef="#ctx0" brushRef="#br0" timeOffset="-117067.168">10043 11474 3752 0,'0'0'82'0,"0"0"-20"0,0 0 8 0,0 0 0 15,-61 138-16-15,43-108-49 0,0 0-5 0,0 0 0 16,-1-4 0-16,-2-4 0 0,-2-1-20 16,1 0-91-16,-1-3-159 0,4-4-647 0,9-5-892 0</inkml:trace>
  <inkml:trace contextRef="#ctx0" brushRef="#br0" timeOffset="-108240.845">8498 11858 1789 0,'0'0'205'15,"0"0"-44"-15,0 0 17 0,0 0 53 16,0 0-3-16,0 0-42 0,0 0-84 0,0 0-56 15,0 0-16-15,0 0 2 0,0 0 9 0,0 0 4 16,0 4-4-16,0-1-1 0,0-1 4 16,1 0 3-16,0 5 6 0,-1 0-3 0,0 3-8 15,0-3-4-15,0 2-4 0,0 3-5 0,0-1-3 16,0 3-5-16,0-3-1 0,-1 3-5 16,0 0 0-16,0-1-2 0,0 1 2 0,-3 3-3 15,3-1-1-15,1 3 1 0,-2-2-2 0,0 2 3 16,1-1-4-16,-4-1 0 0,4 6 1 0,-1-5-4 15,0 0 2-15,-1 0-1 0,2 3-4 16,0-2 6-16,0 0-5 0,1 1 0 0,0-2 1 16,0 1-10-16,0 1 8 0,0-1-2 0,0-3 1 15,0 1 7-15,0-6-8 0,0 4 1 0,2-1 0 16,2-2-5-16,-2-3 5 0,0 1 0 0,0-3 0 16,3-3 3-16,-3 1-4 0,0-3 1 0,-2 0-4 15,1-2-1-15,-1 0 4 0,1 3 1 16,-1-3-1-16,0 0 0 0,0 0 1 0,0 0 3 15,0 0 0-15,0 0 4 0,0 2 2 0,0-2-4 16,0 0 4-16,0 0 0 0,0 0-5 16,0 0 3-16,0 0-2 0,0 0-3 0,0 0 6 15,-2 0-2-15,0 0-1 0,-5 0-1 0,2 0-4 16,-2 2-2-16,-3 1 0 0,0-3 0 0,0 2 0 16,0 0 0-16,-1-2 0 0,0 3 0 15,-1-3 0-15,-3 2 0 0,4-2 0 0,-1 0 0 16,1 2 0-16,0-2 0 0,-1 0 0 0,1 0 0 15,1 0 0-15,0 0 0 0,1 0 0 0,1 0 0 16,-1 0 0-16,4 0 0 0,-1 0 0 16,-1 0 0-16,3 0 0 0,-4-2 0 0,4 2 0 15,-3 0 0-15,3 0 0 0,-2 0 0 0,-2 0 0 16,2 0 0-16,-2-2 0 0,-2 2 0 0,-1 0 0 16,-1 0 0-16,-5 0 0 0,5 0 0 0,-6 0 0 15,4 0 0-15,-3 2 0 0,-1 0 0 16,-2 3 0-16,0-3 0 0,-1 3 0 0,0 0 0 15,1-2 0-15,-1 2 0 0,0-1 0 0,1 3 0 16,0-2 0-16,-1-3 0 0,2 3 0 0,0 0 0 16,2-1 0-16,-1-1 0 0,-1-1 0 15,1 0 0-15,2-2 0 0,0 0 0 0,-3 0 0 16,3 0 0-16,0 0 0 0,-2 0 0 0,5-2 0 16,-4 2 0-16,4-2 0 0,0-1 0 0,-3 3 0 15,3-2 0-15,-3 2 0 0,3-2 0 16,-1 2 0-16,-1-3 0 0,2 3 0 0,0-2 0 15,-3 0 0-15,4-1 0 0,-5 1 0 0,3 0 0 16,-4-1 0-16,-2 1 0 0,-1 0 0 0,-2 2 0 16,-4-3 0-16,1 3-3 0,-2 0 6 15,-1 0-5-15,-1 0 1 0,-2 0 1 0,1 0-2 16,-4 3 1-16,1 1 0 0,-4 1 0 0,3 0 2 16,-4 2-3-16,-1-3 1 0,-1 3-1 0,1-2 0 15,0 0 1-15,-2 2 5 0,0-3-5 16,-2 1 1-16,1 0 3 0,1-3-1 0,0 0-2 15,-1 1 0-15,0-1 0 0,0-2-6 0,3 2 7 16,-3-2-1-16,3 3 0 0,1-3 0 16,0 2 0-16,-1-2 1 0,4 2-2 0,-2-2-2 0,5 3 4 15,-2-3-1-15,0 0 1 0,3 0 9 16,-3 0-11-16,1 0 1 0,1 0 0 0,2 0-5 16,-1-3 4-16,-1 1 1 0,2-3 2 0,-1 3 4 15,1 0-4-15,0-1-5 0,1 1 1 16,-1 0-11-16,0 2 14 0,-1-5 2 0,1 5-4 15,-1-2 9-15,0-1-6 0,2 3-3 0,2 0 0 16,-2-2-4-16,1 0 5 0,0 2 0 0,1 0 0 16,-1 0 9-16,0-3-10 0,-1 1-4 15,0 2 5-15,0 0-6 0,-1 0 3 0,2 0 3 16,-3 0-2-16,-1 0 6 0,2 0-4 0,0 0-1 16,-1 0 2-16,0 0-8 0,0 0 7 15,0 0 1-15,-1 0-1 0,0-2 5 0,0-1-5 16,0 1-1-16,3 0 0 0,-1-3-5 0,1 3 8 15,-1-1-2-15,0 1 0 0,1 0 3 0,-2-1-4 16,3 1-2-16,-1 0 2 0,-1-1-4 0,1 1 4 16,-1 0 1-16,2-1 0 0,-1 1 0 15,1-3-1-15,0 3 2 0,0 0-1 0,0 0-2 0,-1-3 3 16,1 4-2-16,-3-4-1 0,1 3 8 16,1-1-8-16,0 1 4 0,4 2-1 0,-1-5-5 15,1 5 5-15,-2-2-3 0,1 2 0 0,0 0 2 16,-2-2-1-16,3 2 2 0,-1-3 2 15,-1 3-2-15,1 0 0 0,-1 0-2 0,-1 0-2 16,3 0 2-16,0 3 1 0,0-1 2 0,2 0-3 16,0 5 2-16,-2-2-3 0,3 0 0 15,1-2 2-15,-4 4-1 0,4-2 1 0,0-1 0 16,-1 1 0-16,2 2 2 0,3-5-3 0,0 3-1 16,1 0 3-16,4-3-2 0,0 0 1 0,3-2 1 15,0 0 1-15,1 0-2 0,1 0 0 16,1 0 0-16,2-4 1 0,0 1-1 0,0-1 2 0,0-3 2 15,1-3-1-15,1 3-1 0,-1-2 0 16,2-1 0-16,-1-2-1 0,0-2 1 0,2 0 2 16,-3-2-1-16,4-3-3 0,-2 1-1 0,1-2 2 15,0-1 2-15,-2 0-4 0,1 0 7 16,2-2-7-16,-1 0-3 0,1 1 6 0,0-4-2 16,-1 3 0-16,0-5 2 0,0 1-2 0,0-3-1 15,-2 0 2-15,0-1-2 0,2 2 5 0,-1-1-8 16,-2 2 5-16,0 0 2 0,1-1-6 0,0-1 3 15,0 0 3-15,1-1-3 0,0 2 0 16,-1-1 0-16,2 0 0 0,-1 2 0 0,2-1 0 16,0-1 0-16,-1 2 0 0,0 0 0 0,0 1 0 15,0-1 0-15,-2 0 0 0,-1 3 0 16,2 0 0-16,-3-3 0 0,1 1 0 0,-1-4 0 16,1 2 0-16,-1-1 0 0,0 0 0 0,2 4 0 15,-2 2 0-15,2 1 0 0,-2-1 0 16,1-1 0-16,2-3 0 0,-3 1 0 0,1-1 0 15,0 0 0-15,-2-2 0 0,3 6 0 0,-3-2 0 16,4 0 0-16,-3-1 0 0,2 0 0 0,-1-1 0 16,0 0 0-16,1 2 0 0,1-3 0 0,1 1 0 15,0 1 0-15,-1-4 0 0,2 2 0 0,0-3 0 16,0 1 0-16,0 4 0 0,0 0 0 16,0-3 0-16,0-1 0 0,0-1 0 0,3 0 0 15,-1 2 0-15,-1 0 0 0,1 2 0 0,-1 1 0 16,0-1 0-16,1 3-2 0,0-3 1 0,1 1 2 15,-1-1-3-15,0-2 6 0,1 0-4 16,0 3-6-16,0-1 9 0,1 0-6 0,1 0 4 16,0 4 1-16,-1-2-2 0,3 3 3 0,-2 2-3 15,1 0-6-15,1 1 8 0,0 2-5 0,0 2 3 16,0-1 2-16,-1 6-4 0,0 1 3 16,-1 1-2-16,1 2-1 0,-3 2 2 0,1 3 0 15,-1-3-1-15,-2 3 4 0,3 0-2 0,-1 2 1 16,-1-3-4-16,2 3-2 0,-1 0 1 15,-1 0-1-15,0 0 1 0,1 0 5 0,2 0-3 16,-2 0 4-16,4 0-2 0,-1 0-1 0,1 3 0 16,1 1-3-16,1 1-1 0,2-3 9 0,0 3-7 15,0 2 3-15,2 0 0 0,1 0-2 16,0 2-1-16,2-2 1 0,1 0-2 0,1 0 6 16,1 0-5-16,1 0 2 0,-1-2 5 0,2-1-8 15,-1 1 3-15,1 0-1 0,0-3 1 0,1 0-1 16,1-2 2-16,1 3-2 0,0-1 6 15,3 0-8-15,-1 0 6 0,1 0 1 0,0 0-7 16,0 1 3-16,1 1-3 0,0-2 2 0,1 1-4 16,0-1 6-16,3 0 0 0,-1 1-2 0,2-3-2 15,0 0 6-15,0 0-5 0,2 0 4 0,2 0 1 16,1 0-3-16,0-3-1 0,-1 1-5 16,0 0 7-16,-1-1 0 0,0 1-1 0,0 0 4 15,2 0-3-15,-1 2-5 0,3-3 8 0,-2 3-2 16,1 0 0-16,2 0 0 0,-1 0 2 0,2 0 0 15,2-2-8-15,-2-2 8 0,6-3-6 16,-5 3 0-16,6-3 0 0,-5 0 4 0,4 0-3 16,-5 0 2-16,3 0 1 0,-2 2-2 0,1-2-1 15,0 3-4-15,-3-1 9 0,3 3-4 0,-3-1 2 16,1 1 2-16,-1 0 0 0,-1-1-7 0,0 1 5 16,4 2-2-16,-2-2-3 0,2 2 4 15,-1 0 4-15,1-3-5 0,-4 1 0 0,1 2 0 16,0-2 0-16,-1-1 0 0,1 1 0 0,-1 2 0 15,-2 0 0-15,1 0 0 0,0 0 0 0,-1 0 0 16,0 0 0-16,-2 0-2 0,0 0 0 16,2 0 3-16,1 0-1 0,0 0-2 0,1 0 3 15,0 0-4-15,-1 0 2 0,0-2 2 0,-4-1-3 16,1 1 5-16,1 0-2 0,-4 2 1 0,3-3 1 16,-4 3-3-16,-2 0 0 0,1 0 0 15,-1 0 0-15,0 0 0 0,0 0 0 0,1 3 0 16,-3-1 0-16,3 0 0 0,1-2 0 0,0 3 0 15,0-3 0-15,4 0 0 0,-3 0 0 16,2 0 0-16,-3 0 0 0,0 0 0 0,0-3 0 16,0 1 0-16,-1 0 0 0,0 2 0 0,-2 0 0 15,0-3 0-15,-1 3 0 0,-4 0 0 0,3 0 0 16,1 0 0-16,-1 0 0 0,-2 0 0 0,3 0 0 16,1 0 0-16,0 0 0 0,1 0 0 15,0 0 0-15,1 0 0 0,3 0 0 0,-2-2 0 16,0 2 0-16,-1-2 0 0,3-1 0 0,-4 2 0 15,2 1 0-15,-2-2 0 0,-1 2 0 16,1 0 0-16,-2-2 0 0,3 2 0 0,-3 0 0 16,2 0 0-16,-2 0 0 0,-1 0 0 0,-2 0 0 15,1 0 0-15,-3 0 0 0,-2 0 0 0,-2 0 0 16,-1 2 0-16,-1 0 0 0,-4-2 0 0,0 1 0 16,-3-1 0-16,-3 3 0 0,-4-3 0 15,-1 0 0-15,1 0 0 0,-4 2 0 0,0-2 0 16,0 0 0-16,0 0 0 0,0 0 0 0,0 0 0 15,0 0 0-15,-4-2 0 0,1-2 0 0,0 0 0 16,-3-3 0-16,1 0 0 0,-1 2 0 16,-2-2 0-16,5 0 0 0,-4-2 0 0,3 2 0 15,-4-3 0-15,4 1 0 0,-3 0 0 0,4 0 0 16,-3-1 0-16,2-1 0 0,-3 0 0 16,0 2 0-16,4 0 0 0,-1-3 0 0,-2 0 0 15,4 3 0-15,-3-3 0 0,2 3 0 0,2 0 0 16,1-1 0-16,0 1 0 0,0-1 0 0,0-4 0 15,0 4 0-15,0-3 0 0,0-1 0 0,0-3 0 16,0 3 0-16,0 0 0 0,0-1 0 16,0 1 0-16,0 0 0 0,0-2 0 0,1 2 0 15,2-2 0-15,0 0 0 0,-2-3 0 0,0 4 0 16,1-1 0-16,-1-1 0 0,1 1 0 0,3 2 0 16,-3 2 0-16,1 3 0 0,1 2 0 15,-2 2 0-15,-1 1 0 0,-1 2 0 0,1-1 0 16,-1 3 0-16,0 0 0 0,0 0 0 0,0 0 0 15,0 0 0-15,0 0 0 0,0 0 0 0,0 0 0 16,0 0 0-16,0 0 0 0,0 0 0 16,0 0 0-16,0 0 0 0,0 0 0 0,0 0 0 15,0 0 0-15,0 0 0 0,-1 0 0 0,0 0 0 16,-2 3 0-16,-3-1 0 0,-1 2 0 0,2 1 0 16,-4 0 0-16,-1 2 0 0,0 0 0 15,-3 0 0-15,-2 2 0 0,1-2 0 0,-4 5 0 16,-1-3 0-16,3 3 0 0,-4-1 0 0,-1 1 0 15,2-2 0-15,-2 2 0 0,1 2 0 16,-1 0 0-16,0-3 0 0,1 3 0 0,1-2 0 16,1-3 0-16,1 1 0 0,4-1 0 0,2-3 0 15,2-2 0-15,1-1 0 0,5-1 0 0,2 0 0 16,0-2 0-16,1 0 0 0,0 0 0 0,0 0 0 16,0 0 0-16,0 0 0 0,2 0 0 0,1 0 0 15,5-2 0-15,0 0 0 0,1-1 0 16,-3 1 0-16,3 0 0 0,0-1 0 0,-1 2 0 15,1 1 0-15,0 0 0 0,-2 0 0 0,3 0 0 16,4 0 0-16,-2 0 0 0,2 1 0 0,2 2 0 16,4-1 0-16,-2 3 0 0,3-3 0 15,0 0 0-15,1-2 0 0,0 3 0 0,4-3 0 16,-2 2 0-16,0-2 0 0,2 2 0 0,-2 1 0 16,2-3 0-16,-2 4 0 0,2-4 0 15,-3 5 0-15,1 0 0 0,2-1 0 0,-4 1 0 16,-2 0 0-16,-1-1 0 0,-5 1 0 0,1-3 0 15,-4 1 0-15,-1 1 0 0,-5-4 0 0,1 3 0 16,-3-1 0-16,1-2 0 0,-2 0 0 0,-1 0 0 16,-1 0 0-16,0 0 0 0,0 0 0 15,0 0 0-15,0 0 0 0,0 0 0 0,-1-2 0 16,-4-5 0-16,2 0 0 0,-5 0 0 0,3-3 0 16,-3 1 0-16,-1 0 0 0,1 2 0 0,-2-5 0 15,3 4 0-15,-1-1 0 0,-2-1 0 0,-1-1 0 16,1 1 0-16,-5-1 0 0,3-1 0 15,2-2 0-15,-3 3 0 0,1-1 0 0,2-1 0 16,-4 2 0-16,4-1 0 0,-1-2 0 0,2 2 0 16,2 1 0-16,-1-1 0 0,-1 3 0 0,2-3 0 15,2 5 0-15,-1 0 0 0,2 0 0 16,-2 4 0-16,4-2 0 0,0 3 0 0,0-1 0 16,-1 3 0-16,3-2 0 0,-1 2 0 0,1 0 0 15,0 0-61-15,0 5-93 0,0 5-143 16,1-1-592-16,2-2-887 0</inkml:trace>
  <inkml:trace contextRef="#ctx0" brushRef="#br0" timeOffset="-92540.515">10762 10850 2524 0,'0'0'26'0,"0"0"2"0,0 0 8 15,0 0 7-15,0 0 18 0,0 0 13 0,0 0-11 16,0 0-8-16,0 0-11 0,0 0-17 16,0 0-1-16,-124 30 0 0,108-16 2 0,0-3 8 15,4 1-5-15,7 1 2 0,0-4-7 0,5 5-3 16,0 0 5-16,9 2 1 0,2 1 10 0,7 4 3 16,1 0 0-16,1-2 5 0,2 2-3 15,-1 5 1-15,-2-3 1 0,-2 1-3 0,-4 0-3 16,-6-1 1-16,-1 3 2 0,-6-6 2 0,-4 1 0 15,-8 2-10-15,-4 2-4 0,-7 1-14 16,-6 2-7-16,-3-6-4 0,-4 6-7 0,-1-7 0 16,5-3-6-16,3-6-11 0,5-3-10 0,4-2-34 15,6-2-54-15,1-3-90 0,5-2-188 0,2 2-383 16,4-2-886-16</inkml:trace>
  <inkml:trace contextRef="#ctx0" brushRef="#br0" timeOffset="-92141.243">10888 11103 632 0,'0'0'608'15,"0"0"-272"-15,0 0-29 0,0 0 9 0,0 0-36 16,0 0-53-16,0 0-71 0,0 0-62 0,0 0-23 15,0 0-1-15,0 0 11 0,0 0 6 0,0 0-16 16,0 0-16-16,1 94-10 0,-9-59-9 16,2-2-5-16,1-6-5 0,1-2-8 0,0-4-8 15,2-2-2-15,0-8-4 0,2-4-1 0,0-2-1 16,0-5 0-16,0 0 1 0,4-7-1 0,4-9 1 16,0-5-2-16,6-7 1 0,-1-2-2 15,1 0 1-15,-1-2-1 0,1 2-1 0,-1 2 1 16,0 1 2-16,1 4-1 0,-3 0 4 0,-1 6 3 15,0 3 0-15,-3 5 5 0,-2 6 1 0,-4 0 0 16,1 3 4-16,-1 0 6 0,-1 4 12 0,0 10 6 16,0 4-2-16,-3 8 1 0,-3 4-16 15,2 1-6-15,-2 0-9 0,1 4-4 0,3-3-4 16,2 0-7-16,0-2-12 0,1 0-17 0,7-4-35 16,0-4-64-16,4-1-117 0,-3-10-334 0,-3-4-1127 15</inkml:trace>
  <inkml:trace contextRef="#ctx0" brushRef="#br0" timeOffset="-91823.752">11213 11071 2539 0,'0'0'164'16,"0"0"-19"-16,0 0 13 0,0 0-8 0,0 0-6 16,0 0-20-16,0 0-38 0,0 0-21 15,0 0-11-15,-14 138-10 0,11-105-10 0,1-2-7 16,2-1-11-16,0 0-7 0,2-2-5 0,4-4-6 15,1-7-7-15,-1-5 0 0,2-8-6 0,4-4-2 16,-1-7 2-16,3-11-5 0,0-7-2 16,1-7-3-16,0-6-6 0,0 0 12 0,0-4 5 15,-2 3 8-15,2 3 8 0,-4 3 5 0,-1 5 9 16,-5 7 9-16,-3 5 12 0,0 10 9 0,-2 6 1 16,0 0-6-16,-6 6-4 0,-3 15-7 0,-3 5-2 15,0 8-4-15,-3 5-3 0,4 7-5 16,1-2-6-16,5 2-5 0,1 0-3 0,4-5-12 15,0 1-12-15,9-7-17 0,5-5-33 0,1-6-52 16,1-5-87-16,0-10-147 0,-2-4-409 0,-6-5-892 16</inkml:trace>
  <inkml:trace contextRef="#ctx0" brushRef="#br0" timeOffset="-91290.912">11535 11064 2047 0,'0'0'343'0,"0"0"-114"0,0 0-33 16,0 0-26-16,0 0-40 0,0 0-30 0,0 0-34 15,0 0-16-15,0 0 4 0,0 0 2 0,0 0-2 16,0 0-12-16,0 0-4 0,45 112-11 16,-50-70-3-16,-1-2-7 0,-3 0-2 0,1-2-4 15,2-1-5-15,0-8-3 0,2-1-1 0,-1-7 0 16,4-7-4-16,1-5-1 0,0-7-5 0,1-2 1 16,6-11-3-16,2-8 2 0,4-9-1 0,3-5-3 15,0-7 2-15,3 0-3 0,-3 0 2 16,0-2 4-16,0 0 3 0,-2 6 4 0,1 1 3 15,-3 5 3-15,0 4 9 0,-4 9 7 0,-3 5 2 16,0 5 2-16,-4 7-4 0,-1 3-5 0,0 8 11 16,-3 9 4-16,-4 6 1 0,-2 8 2 0,1 4-12 15,1 0-7-15,0-1-6 0,1 0-5 16,4-7-5-16,2-5-2 0,2 1-5 0,7-10-3 16,0-4-6-16,-1-5-3 0,2-7 1 0,0-7-1 15,0-10 1-15,1-8 1 0,1-3-2 16,-4-2 3-16,0 3 6 0,-1-1 5 0,-1 2 7 15,-3 10-1-15,-2 4 6 0,-1 5 1 0,0 6 1 16,-1 1 1-16,-3 4-3 0,0 5-2 16,1 5 0-16,0 2-3 0,0 1 3 0,1-1-3 15,2 0 0-15,0-2 0 0,0-1-3 0,2 1 3 16,2-3-2-16,-1-4 0 0,1 0 0 0,-1-2-3 16,-1 0-1-16,0-5 0 0,1 2-2 0,-3-2 4 15,1 0 0-15,-1 0-1 0,0 0 1 16,0 5-2-16,0-1-1 0,0 6 4 0,-1 1 0 15,0 3 4-15,1 0-4 0,0-3 2 0,0 5-2 16,1-4 1-16,4-1-2 0,-1-1-7 0,2-4-8 16,-1-1-12-16,0-3-22 0,1 1-36 15,-2-3-59-15,-1 2-84 0,0-2-129 0,0 0-337 16,-3 0-884-16</inkml:trace>
  <inkml:trace contextRef="#ctx0" brushRef="#br0" timeOffset="-90932.624">12140 11458 3028 0,'0'0'340'16,"0"0"-257"-16,0 0 12 0,0 0 2 15,-81 150-14-15,62-119-14 0,1-1-31 0,3-2-24 16,2-7-14-16,3-6-6 0,3-3-14 0,0-5-25 16,3-2-38-16,-3-3-94 0,4-2-195 0,-1 0-499 15,1-2-822-15</inkml:trace>
  <inkml:trace contextRef="#ctx0" brushRef="#br0" timeOffset="-90252.477">13076 11004 1329 0,'0'0'288'15,"0"0"-14"-15,0 0-21 0,0 0-17 0,0 0-26 16,0 0-41-16,0 0-34 0,0 0-25 0,0 0-24 16,-50-119-13-16,31 116-15 0,-3 3-8 0,-1 0-7 15,1 3 0-15,-1 4-6 0,3 2 4 0,3-2 0 16,3 4-5-16,4 0-2 0,5 1-10 15,5 4-1-15,1 2 1 0,11 6 8 0,5 1 10 16,3 0 4-16,3 3-3 0,-1-1 0 0,0-1-6 16,-1-2-3-16,-6-3 1 0,0 0-8 15,-6-2 5-15,-4-3 1 0,-4 0-1 0,-1 1 4 16,-8 0-30-16,-5 4-6 0,-8 2 0 0,-8 1 0 16,-2-1 0-16,-3-3 0 0,-1-2-21 15,2-4-38-15,2-2-65 0,1-3-109 0,9-2-309 16,6-2-1224-16</inkml:trace>
  <inkml:trace contextRef="#ctx0" brushRef="#br0" timeOffset="-89971.846">12993 11446 2980 0,'0'0'107'0,"0"0"7"0,0 0 3 0,0 0-11 16,118-21-23-16,-93 5-17 0,2-3-21 0,0 0-19 15,0-7-9-15,2 0-6 0,-5 1-7 16,3-2-4-16,-6-1-3 0,1 5-3 0,-3-3 1 15,-4 8-2-15,-5 4 4 0,-5 1 2 0,-5 4 1 16,0-1 5-16,-11 6-3 0,-6-1 1 0,-4 5 2 16,-2 0 1-16,-6 7 5 0,1 5 9 0,-2 4 10 15,1 1 12-15,-1 7 9 0,2 1-2 16,-1 3 2-16,4-1-9 0,4 1-9 0,7 0-7 16,2 0-13-16,5 0-3 0,6-4-5 0,1 2-7 15,10-3 2-15,4 2-7 0,5-5-2 16,6 1-6-16,3-2-17 0,2-5-28 0,2-5-51 15,1-4-79-15,-1-3-136 0,-10-2-439 0,-5 0-930 0</inkml:trace>
  <inkml:trace contextRef="#ctx0" brushRef="#br0" timeOffset="-89369.919">13522 11155 2439 0,'0'0'329'0,"0"0"-201"0,0 0 9 15,0 0 1-15,0 0-10 0,0 0-14 0,0 0-42 16,0 0-33-16,0 0-20 15,0 0 0-15,0 0 5 0,0 0 5 0,0 0 0 0,-9 66-6 16,7-34-5-16,0 2-5 0,-4 3-7 0,4-2 0 16,1-1-2-16,1-2-3 0,0-4 3 0,0-5-6 15,0-4 2-15,2-4-2 0,3-6-8 16,-1-4 0-16,1-3-3 0,0-2 0 0,5-11 0 16,0-6 0-16,1-2-1 0,0-9-2 0,1 0-2 15,0-2 2-15,-1-2 2 0,-2 2 4 0,1 0 4 16,-2-2 5-16,1 7 4 0,0-3 2 15,0 2 4-15,0 3 9 0,-4 3 3 0,3 4 6 16,-3 2 5-16,-1 5-4 0,-2 4-1 0,1 3-9 16,-1 2-2-16,0 0 2 0,-1 9 9 15,0 7 10-15,-1 8 4 0,0 0-4 0,-2 9-7 16,-6 2-9-16,3-4-5 0,0 1-7 0,-1 1-3 16,2 0-2-16,4-7-5 0,0-2 0 0,0-8-1 15,0-5-4-15,2-4 0 0,5-7-2 16,1-2-2-16,3-9-2 0,-1-10-1 0,2-5 1 15,0 2-1-15,-2-4 3 0,-1 4 5 0,0 8 5 16,-7 5 1-16,0 4 1 0,-2 4 2 0,0 3-5 16,0 10 6-16,-1 3 1 0,-1 8-1 0,2 0 3 15,0 5-1-15,0-6-1 0,8 3-1 16,2-2-3-16,3-3 0 0,5-4 0 0,2-2-4 16,3-3 4-16,-1-6-4 0,5-3 0 0,-3-10 2 15,4-4 6-15,0-9-6 0,-3-2-1 0,1-8-1 16,-4 2-2-16,0-4 3 0,-2 2-1 15,-9 4 4-15,-3-1-2 0,-6 7 3 0,-2 2-1 16,-7 7-1-16,-7 9-4 0,-6 5 6 0,-2 0 4 16,-6 14 4-16,3 2 3 0,-3 8 4 0,0-1 5 15,5 2 1-15,1 0 5 0,4 0-13 16,3 3-16-16,5-2 0 0,5-2 0 0,5 2 0 16,1-5 0-16,9 0 0 0,8 0 0 0,3-6 0 15,7-1-37-15,2-5-53 0,4-7-69 16,3-2-104-16,-11-7-188 0,-6 3-942 0</inkml:trace>
  <inkml:trace contextRef="#ctx0" brushRef="#br0" timeOffset="-89155.565">14395 11080 3201 0,'0'0'94'16,"0"0"-17"-16,0 0 2 0,0 0 2 16,-122 80 7-16,105-59 1 0,4-5-21 0,9 3-17 15,2 0-6-15,2-1-7 0,5 2-5 0,6 3-2 16,-1 5-5-16,5-2-1 0,-1 2-2 0,-3-4-2 15,0 2 0-15,-2-6-17 0,-6-3-4 16,-3-1 0-16,0-4 0 0,-7-2 0 0,-6-1 0 16,-3 1 0-16,-4-3 0 0,-4-3 0 0,1-1 0 15,1-3 0-15,1 0-18 0,3-7-92 16,5-3-89-16,4 1-225 0,2 2-1365 0</inkml:trace>
  <inkml:trace contextRef="#ctx0" brushRef="#br0" timeOffset="-88960.576">14662 10795 3367 0,'0'0'44'0,"0"0"-6"15,0 0 33-15,0 0 18 0,0 0 12 0,0 0-1 16,-67 133-31-16,59-99-18 0,-1 1-12 16,6 3-11-16,-2 0-10 0,3 1-5 0,2 1-8 15,0-2-1-15,0 0-3 0,0-1-2 0,1-4 0 16,5 0-5-16,-2 0-8 0,4-2-11 0,-4 2-18 15,3-6-32-15,1-1-52 0,-3-4-90 0,3 4-182 16,-2-10-411-16,-4-7-870 0</inkml:trace>
  <inkml:trace contextRef="#ctx0" brushRef="#br0" timeOffset="-88787.039">14255 11402 3600 0,'0'0'170'0,"0"0"-43"0,0 0-47 16,0 0-17-16,0 0-20 0,0 0-31 0,0 0-12 16,59-131 0-16,-11 108 0 0,4 3 0 0,2 3 0 15,3 3 0-15,-3 3-12 0,3 4-70 0,-4 2-68 16,-3 3-159-16,-15 2-548 0,-12 0-906 0</inkml:trace>
  <inkml:trace contextRef="#ctx0" brushRef="#br0" timeOffset="-88268.498">14832 11228 1821 0,'0'0'444'0,"0"0"-107"0,0 0-42 15,0 0-56-15,0 0-46 0,0 0-54 0,0 0-50 16,0 0-24-16,0 0-11 0,0 0-8 0,0 0-14 15,0 0-8-15,0 0-4 0,62 75-6 16,-46-68-2-16,-2 0-1 0,2-5-3 0,-2-2 1 16,-1 0 0-16,4-2-3 0,-5-7 1 0,3-1-6 15,-1-6 3-15,-2-1-3 0,1-2 0 0,-5-2 0 16,0 3-2-16,-7-3 0 0,-1 4-1 16,-3 3 1-16,-6 6 1 0,-4 1 1 0,-3 3 0 15,1 4 3-15,-3 2-1 0,-1 10-1 0,-1 0 5 16,0 7 2-16,1 4 10 0,4 1 9 0,-2 1 2 15,4-3 1-15,1 4-9 0,3-3-7 16,2 0-9-16,6-2-4 0,1-3-7 0,2-2-7 16,7-7-8-16,6-2-14 0,1-4-22 0,5-3-33 15,5-5-42-15,0-11-48 0,3-2-31 0,2-5 0 16,0 0 35-16,-1-5 59 0,-2 7 62 0,-5 3 58 16,-2 2 50-16,-5 9 33 0,-4 3 22 15,-5 4 21-15,-3 6 9 0,-2 8 3 0,1 4-8 16,-2 5-17-16,-1 3-26 0,1-3-15 0,0 0-11 15,0-5-15-15,6-4-13 0,-2-5-15 0,5-7-9 16,6-4-3-16,-1-12-3 0,7-8-1 16,6-11 0-16,1-4-1 0,2 0 1 0,0 3 4 15,-1 2-1-15,-7 6-9 0,0 7 0 0,-7 7 0 16,-6 7 0-16,-1 5 0 0,-6 0 0 16,4 13-10-16,-6 5-112 0,0-1-232 0,0-3-1474 0</inkml:trace>
  <inkml:trace contextRef="#ctx0" brushRef="#br0" timeOffset="-88119.092">15715 11768 3592 0,'0'0'36'16,"0"0"-47"-16,0 0-2 0,0 0-3 0,0 0-12 0,-121 108-21 15,102-103-43-15,3 0-99 0,0-3-256 16,3-2-408-16,5 2-767 0</inkml:trace>
  <inkml:trace contextRef="#ctx0" brushRef="#br0" timeOffset="-87565.419">16509 11190 3216 0,'0'0'193'0,"0"0"-45"0,0 0-33 15,0 0-28-15,0 0-15 0,0 0-17 0,0 0-20 16,0 0-16-16,0 0-14 0,0 0-3 0,0 0-3 15,0 0-8-15,-23 134-9 0,35-101-16 0,4-4-22 16,0-4-28-16,3-8-50 0,2-6-80 0,0-6-122 16,-2-5-314-16,-3-2-576 0,-8-3 41 0</inkml:trace>
  <inkml:trace contextRef="#ctx0" brushRef="#br0" timeOffset="-87351.281">16700 11183 1929 0,'0'0'556'0,"0"0"-236"15,0 0-153-15,0 0-70 0,0 0-42 0,0 0-11 16,0 0-2-16,0 0 8 0,0 0 2 0,0 0 2 15,-28 129 0-15,36-84 5 0,-3 0-1 0,0 6 5 16,-2 4 6-16,1 3-1 0,-4 6-6 16,0 1-5-16,-5 1-6 0,-4 2-2 0,-3-9 2 15,-2-3 0-15,-6-9-14 0,-1-5-37 0,-6-9 0 16,-2-9 0-16,-1-3 0 0,-1-7 0 16,1-7 0-16,-1-4 0 0,1-3 0 0,-1-10 0 15,0-4 0-15,1-2 0 0,-1-5 0 0,6-1 0 16,-1-1 0-16,8-3 0 0,6 1-20 0,8 0-134 15,4 2-89-15,3 7-198 0,3 4-1324 0</inkml:trace>
  <inkml:trace contextRef="#ctx0" brushRef="#br0" timeOffset="-87018.647">16843 11460 3223 0,'0'0'171'0,"0"0"-32"0,0 0-44 15,0 0-23-15,0 0-11 0,0 0-12 0,0 0-16 16,0 0-12-16,0 0-1 0,0 0-5 0,0 0-6 16,117-25-4-16,-85 11-4 0,-1-5-1 0,0 2 1 15,0-7-2-15,-1-1 1 0,-3-3-2 16,-3 5-3-16,-3 0 2 0,-5 5-2 0,-6 2 3 16,-5-1 6-16,-4 6-2 0,-1 1 5 0,-9 3-3 15,-3 0-1-15,-5 5 3 0,0 2 0 16,-5 0 3-16,-2 7 2 0,0 5-1 0,-3 6 3 0,0 3-1 15,3 0 2-15,-2 4 4 0,3 2-1 16,3 4 5-16,5-3-1 0,1-4-2 0,7 4-19 16,2-5 0-16,5-2 0 0,6 0 0 0,6-5 0 15,5 2 0-15,4-2 0 0,4-4 0 16,1-3-23-16,3 0-33 0,-2-4-45 0,1-5-67 16,-5 0-141-16,-5 0-496 0,-7 0-923 0</inkml:trace>
  <inkml:trace contextRef="#ctx0" brushRef="#br0" timeOffset="-86467.607">17615 11253 2427 0,'0'0'176'16,"0"0"-34"-16,0 0 20 0,0 0-4 15,0 0-7-15,0 0-18 0,0 0-36 0,0 0-25 16,0 0-8-16,-128-51 0 0,102 70 1 0,-3 2-2 16,0 4-1-16,4 4-5 0,-2 4-7 0,6 2-7 15,1-2-9-15,5 2-12 0,4-5-5 16,7-2-7-16,4-6-6 0,1-1 1 0,10-4-6 16,7-6-2-16,3-6-6 0,1-5-9 0,7-2-8 15,2-12-20-15,0-5-22 0,3-7-28 0,-1 0-33 16,-2-5-30-16,-1-3-28 0,-3 0-14 0,-2-1 14 15,-3 2 44-15,-4 1 59 0,-5 5 68 16,-4 4 64-16,-5 4 54 0,0 1 41 0,-4 8 21 16,-2 3-1-16,-3 3-22 0,-2 4-20 0,0 0-19 15,-1 2-21-15,-3 7-10 0,1 5-13 0,-1 5-10 16,0 2-6-16,2 0-6 0,1 1-7 16,-1 3-10-16,5 1-7 0,0 2-5 0,2-2-4 15,0-4-3-15,2 1 0 0,0 0-5 0,0-2-5 16,1 0-12-16,2-6-16 0,3 1-29 0,-1-4-50 15,2-3-75-15,2-2-141 0,-4-4-456 16,0-1-917-16</inkml:trace>
  <inkml:trace contextRef="#ctx0" brushRef="#br0" timeOffset="-86185.119">17848 11143 2643 0,'0'0'226'0,"0"0"-73"0,0 0-7 16,0 0 2-16,0 0 6 0,0 0-16 15,0 0-31-15,0 0-26 0,12 119-19 0,-12-85-10 16,-4 3-11-16,-2 3-6 0,4-2-7 0,-4-1-9 16,3-4-5-16,3-6-6 0,0-4-3 0,0-7-3 15,3-6 0-15,4-8 2 0,2-4 0 0,3-15 2 16,6-8 4-16,4-9-5 0,2-10-3 16,4-5-2-16,4 1 0 0,2-3 0 0,2 4 0 15,1 0 0-15,-1 6 0 0,0 6 0 0,-5 8 0 16,-4 8 0-16,-6 7 0 0,-7 8 0 0,-4 4 0 15,1 2 0-15,-2 10 0 0,-2 4 0 16,-3 5 0-16,2 4 0 0,-5 4 0 0,-1 2-3 16,0 4-174-16,-1-12-220 0,-2-5-1419 0</inkml:trace>
  <inkml:trace contextRef="#ctx0" brushRef="#br0" timeOffset="-78244.514">7749 11874 177 0,'0'0'182'0,"0"0"-137"15,0 0-10-15,0 0 15 0,0 0 43 16,0 0 80-16,0 0 64 0,0 0 48 0,0 0 4 15,0 0-33-15,0 0-32 0,0 0-30 0,-31-7-37 16,31 7-31-16,0 0-30 0,0 0-24 0,1 0-14 16,1 0-4-16,4 0 3 0,-2 0 5 0,4 0-2 15,2 0-4-15,0 0-12 0,0 0-7 16,0 0-2-16,1 0-3 0,0 0 0 0,1 0 0 16,3 0-5-16,-2 0 1 0,3 2-4 0,-1-2 0 15,2 5-2-15,2-5-1 0,-3 0-2 0,4 0-5 16,0 0-2-16,0 0-1 0,1 0-1 15,0-2 1-15,2-1-3 0,-2-1 6 0,-1 1-2 16,-3 1-1-16,2 0 2 0,-1-1-7 0,-1 3-1 16,-3 0 1-16,4 0 2 0,-5 0-3 15,4 0 0-15,-4 0-1 0,3 3-3 0,-2-1 3 16,-1-2 0-16,2 2 0 0,-1 1 1 0,-2-3-2 16,4 0 2-16,-4 0 1 0,4 0-1 0,-2 0 1 15,3 0 1-15,-3 0 0 0,4-3-1 0,-4 1 1 16,3 0-3-16,-4-1 2 0,3 3 0 15,-3-2-2-15,-2 2 1 0,1 0-3 0,2 0 4 16,-2 0-3-16,0 0-1 0,-2 0 2 0,2 0-5 16,1 0 3-16,1 0 4 0,-2 2-5 0,1-2 7 15,4 0-5-15,-4 0 0 0,4 0 0 0,-4 0-7 16,3 0 7-16,-3 0 0 0,3 0 0 16,-2 0 6-16,-1 0-8 0,2 0 2 0,-2 0 1 15,-3 0-5-15,1 0 3 0,0 0 0 0,-2 0 0 16,1 0 4-16,0 0-2 0,-2 3-2 0,1-1 0 15,-2 0-4-15,4-2 3 0,-4 3 2 16,3-1-3-16,0 0 7 0,0-2-5 0,0 3 0 16,1-3-1-16,0 2-2 0,-1-2 3 0,1 2 0 15,-2-2 1-15,0 3 1 0,1-1-3 16,-2-2-1-16,-2 2-1 0,1 1-2 0,1-1 3 16,0 0 0-16,-1 3 2 0,0-3 1 0,2 1-4 15,1-1 2-15,0 0 0 0,1-2 1 16,0 0 1-16,4 0-1 0,-2 0 2 0,-1 0-1 15,5-2 2-15,-4 0 0 0,0 2-4 0,1 0 2 16,-3 0-2-16,1 0-1 0,-2 0 0 0,-2 0 0 16,2 2 1-16,-4 0 0 0,3 1-2 15,0-1 1-15,1-2 0 0,0 5-1 0,0-5 3 0,1 0 0 16,0 2-2-16,2 0 2 0,-1-2 0 0,-1 0-2 16,1 0 1-16,-1 0 2 0,-1 0-1 15,2 3 1-15,-2-3-1 0,0 2-1 0,0 0 1 16,0 1-2-16,-1-1 2 0,2 0-2 0,-2 1 0 15,0-1 2-15,1 0-1 0,-1 0 1 16,1-2-2-16,2 3 0 0,-1-1 1 0,0-2-2 16,0 0 3-16,0 0 1 0,1 0-2 0,2 0 5 15,-3 0-6-15,2 0 1 0,-2 0 0 0,3 0 1 16,-1 0 0-16,-1 0-1 0,0 2 0 16,2 1 1-16,-3-1-2 0,2-2-1 0,-1 0 1 15,3 0-2-15,-3 2 4 0,1 0 0 0,0-2-2 16,1 0 0-16,0 0 0 0,1 0-2 15,-1 0 3-15,0 0-1 0,2 0 3 0,-1 0-1 16,2 0-2-16,-2 2 1 0,1 0-2 0,-1-2 1 16,0 0 2-16,-2 5 0 0,2-3-2 0,-3 1 0 15,2-1 1-15,-1-2-2 0,-1 2 2 16,1-2-1-16,2 0 0 0,-1 0 2 0,0 3 0 16,3-3-1-16,-1 0 0 0,0 0-1 0,1 0-1 15,-1 0 2-15,0-3 1 0,2 3-2 0,-5 0 2 16,5 0 0-16,-5 0 0 0,4 0-2 0,-4 0-3 15,4 0 2-15,-3 0-1 0,4 0 2 0,0 0 2 16,-1 0 0-16,1 0-2 0,2 0 0 16,-1 0 2-16,1 0-3 0,-2 0 0 0,0 0 1 15,1 0-2-15,-1 0 3 0,2-2-1 0,-2 2 1 16,2 0-1-16,-2-2 1 0,1 2-2 16,1-3 2-16,-1 3-1 0,1 0-1 0,-1 0 3 15,0-2-1-15,0 2 1 0,-3 0 0 0,1 0-6 16,3 0 5-16,-2 0-2 0,1-2 2 0,0-1 6 15,0 3-8-15,3 0 2 0,-2-2-1 16,-1 0-5-16,3 2 6 0,-4-2-1 0,2 0 1 16,0 2 7-16,-3 0-9 0,3-2 2 0,-2-1-2 15,1 3-1-15,-1-2 1 0,0 2 0 16,3-2 2-16,-3-1-2 0,2 1 2 0,1 0 0 0,-2 0 0 16,2-3 1-16,-1 3-2 0,0-1 0 15,0 1-1-15,0 0 3 0,-1-1-1 0,1 3-1 16,1-2 2-16,-2 0-11 0,2 2 11 0,0 0-2 15,-2 0 0-15,0 0 4 0,0-3-4 16,1 1 1-16,-1 2 0 0,-1 0-3 0,2 0 3 16,-1-2 0-16,0 2-4 0,1-3 9 0,-2 3-8 15,4-2 0-15,-1 2 4 0,-1 0-2 0,1-2 0 16,1 2 0-16,0 0 0 0,-1 0 0 16,0 0-1-16,0 0 1 0,-1 0 1 0,2 0-3 15,0 0 5-15,-1 0-3 0,1 0 1 0,-1 0-2 16,0 0 1-16,0 0 3 0,2 0-3 0,-3 0 1 15,2 0-1-15,2 0-1 0,-1 0-1 16,2-3 4-16,-1 3-4 0,0 0 2 0,-2-2 2 16,2 2 0-16,-3 0-2 0,3-2 0 0,-3 2 0 15,2 0 0-15,0-3 0 0,1 3 0 0,-2-2 0 16,0 2 0-16,2 0 0 0,0 0 0 16,-2-2 1-16,-1 2-2 0,3 0 2 0,0 0 1 15,-2 0-3-15,-2 0 0 0,2 0 1 0,1 0 1 16,-1 0-2-16,0 0 3 0,0 0-2 0,-1 0 2 15,-1 0-2-15,1 0 1 0,1 2-1 0,-2-2-1 16,3 0-1-16,-1 0 3 0,1 0-2 16,-2 0 1-16,0 0 4 0,1 0-4 0,-3 0 0 15,2-2 0-15,-1 2-1 0,-1 0 0 0,1 0 2 16,-1 0-1-16,-1 0 3 0,0 0-5 16,3 0 4-16,-3 0 0 0,0 0-4 0,3 0 4 15,-1 0-2-15,0 0 0 0,1 0 2 0,-1 0-4 16,0 0 4-16,1-3-2 0,0 3-1 0,-1-2 3 15,1 2-2-15,0-2 1 0,-1-1 0 0,0 3-3 16,0-2 3-16,-1 2-1 0,2 0 0 16,-1-2 3-16,0 2-3 0,1-3 2 0,1 3 0 15,0 0-2-15,2 0 0 0,-1 0-2 0,0-2 1 16,-1 2 2-16,2 0-3 0,-2 0 3 0,0-2 1 16,1-1-3-16,1 1 1 0,-1 0 0 15,0 2 2-15,3-3-2 0,-4 1 2 0,3 0 1 16,-1 2-1-16,-1 0-1 0,-1 0-1 0,1 0-1 15,1 0 1-15,-2 0 2 0,-1-3-1 16,3 1-1-16,0 2-1 0,-3 0 3 0,1 0-2 16,0-2 0-16,1-1 0 0,-1 3 0 0,0 0 2 0,1-3 0 15,-3 3-2-15,4-2 0 0,-1-1 0 16,-1 3 0-16,-1 0 1 0,0 0 1 16,-1 0-1-16,-1 0 0 0,0 0 0 0,1 0 1 0,-4 0-2 15,3 0 1-15,0-2-1 0,0 0-1 16,0-1 2-16,-3 3-1 0,3-2 0 0,-1 0 2 15,0-1-4-15,-2 1 4 0,2 0 0 0,0 2-2 16,-3-3 0-16,2 3 0 0,-2 0 0 0,1 0-3 16,0 0 4-16,-1 0 0 0,3 0-1 15,-3 0 5-15,2 0-5 0,1 0-1 0,-4 3 2 16,5-1-6-16,-3 0 6 0,0 1-1 0,2-3 2 16,-1 0 5-16,-2 2-5 0,3-2-2 15,1 0-1-15,-3 0-2 0,3 0 3 0,0 0 1 16,1 0 0-16,0 0 3 0,-1 0-2 0,0 2-2 15,0-2 0-15,-3 3-4 0,3-1 4 16,1 0 1-16,0 3 0 0,1-2 3 0,-2 0-3 16,2-1-1-16,0 3-2 0,0-1-2 0,4 1 3 15,-2-3 3-15,0 3 0 0,-1-3 3 0,3 3-2 16,-2 0-1-16,1-3-1 0,3 3-3 16,-4-3 2-16,4 3 1 0,-3-1 2 0,4-1 0 15,-1 1-2-15,-2 1 0 0,2-3 0 0,-3 3 0 0,4 0 3 16,0 2-1-16,1-3 3 0,-1 3 0 15,1 0-2-15,1 0 0 0,0-3-3 0,0 5 1 16,1-4 0-16,-1 2 0 0,2-3 0 16,3 1-1-16,-2-3 0 0,-1 0 0 0,4 1-3 15,-3-1 4-15,0-2-3 0,4 2 3 0,-3-2 1 16,-1 3-1-16,3-1 1 0,-3-2-1 0,-1 2 0 16,4 1 0-16,-3-1 0 0,4 0 0 0,-3 1 3 15,-2-1-3-15,3 0-1 0,-2 1 1 16,0-1-2-16,-1-2 1 0,4 0-1 0,-3 0 0 15,3 0 1-15,-1 0 0 0,-2 0 0 0,4 0 2 16,-4-2-3-16,3-1 0 0,-3 1 3 16,-2 0-5-16,1-1 4 0,-2 3-1 0,1-2 0 15,-1 2 0-15,1 0-2 0,1 0 1 0,-3 0-2 16,3 0 3-16,-3 0-1 0,0 0 1 0,1 0-1 16,0 0 0-16,0-2 0 0,0 2 0 0,1-3-1 15,1 1 2-15,-1 0 0 0,0-1 2 0,1 1-3 16,-1 0-1-16,0-1 1 0,-3 1-3 15,2 0 3-15,-1 0 2 0,-1 2-2 0,-4-3 2 16,2 3 0-16,-2-2-1 0,0 0-1 0,1-1 0 16,-2 1-1-16,2 0 1 0,-2-1-1 0,0 1 1 15,-2-3 1-15,0 1-2 0,0 0 1 16,-3-1 0-16,2 3-1 0,-2-3 1 0,-3 3 2 16,0-2-3-16,-2 1-2 0,0 1 2 0,-3 0 1 15,-2-1 1-15,0 3-1 0,0-2 2 16,-2 2-1-16,-2 0-2 0,0 0 3 0,-1 0-2 15,1 0-1-15,-2 0 3 0,-1 0-2 0,1 0 1 16,0 0-3-16,-1 2 0 0,-1-2 4 0,2 0-3 16,-2 3 1-16,0-3 1 0,0 0-2 15,0 0 1-15,0 0 1 0,0 0 2 0,0 0 2 16,0 0 0-16,0 0 3 0,0 0-8 0,0 0 0 16,0 0 0-16,0 0 0 0,-2-3 0 15,-3 1-29-15,-1 0-64 0,-2-3-115 0,0 3-424 16,0 2-1178-16</inkml:trace>
  <inkml:trace contextRef="#ctx0" brushRef="#br0" timeOffset="-74240.419">19040 11747 3089 0,'0'0'76'15,"0"0"-3"-15,0 0 14 0,0 0 24 16,0 0 16-16,0 0-3 0,0 0-22 0,0 0-33 16,0 0-20-16,0 0-26 0,0 0-11 0,0 0-8 15,-18 91-13-15,11-88-13 0,-2 0-24 0,0-1-55 16,-1 3-98-16,2-5-225 0,2 4-1314 0</inkml:trace>
  <inkml:trace contextRef="#ctx0" brushRef="#br0" timeOffset="-69451.432">19598 10864 2965 0,'0'0'100'0,"0"0"19"15,0 0-9-15,0 0-19 0,0 0-14 0,0 0-19 16,0 0-20-16,0 0-17 0,0 0-13 0,0 0-6 15,0 0-6-15,0 0-16 0,109 21-14 16,-85 13-31-16,-3 5-57 0,-1 5-161 0,-6-9-425 16,-6-11-924-16</inkml:trace>
  <inkml:trace contextRef="#ctx0" brushRef="#br0" timeOffset="-69268.525">19733 11282 1870 0,'0'0'1041'0,"0"0"-965"15,0 0 18-15,0 0 10 0,0 0 14 16,0 0-11-16,0 0-26 0,0 0-32 0,0 0-23 16,0 0-17-16,0 0-4 0,0 0-4 0,-109 129-3 15,104-92-9-15,1 1-10 0,-1 0-14 16,3 2-28-16,-1-3-37 0,-1-1-76 0,3-4-142 16,1-6-342-16,0-10-912 0</inkml:trace>
  <inkml:trace contextRef="#ctx0" brushRef="#br0" timeOffset="-68851.863">19825 11388 2394 0,'0'0'198'0,"0"0"8"0,0 0-26 0,0 0-15 0,0 0-28 16,0 0-36-16,0 0-33 0,0 0-27 0,0 0-17 16,0 0-12-16,0 0-9 0,0 0-2 15,0 0-9-15,-66 127-7 0,69-109-7 0,3-1-8 16,4-8-5-16,3-2-6 0,-1-5-9 0,2-2-1 15,2-2-3-15,-1-10 7 0,1-2 14 16,-2-2 13-16,-2-3 15 0,-2 4 10 0,-4-1 8 16,1 2 10-16,-5 0 6 0,1 3 4 0,-2-1 5 15,-1 3-3-15,0 2 0 0,0 2-3 0,0 0-6 16,0 3-3-16,0 0-9 0,0 2-6 16,0 0-6-16,0 0-8 0,1 0 0 0,2 0 1 15,-1 0-1-15,3 0 7 0,-1 0-1 0,2 0 3 16,1-5 0-16,0-1 0 0,2-5 0 15,2-3-1-15,-1 0-2 0,0-3 1 0,1 1 0 16,-2 2 2-16,-2 3 0 0,-1 4-2 0,-1 2-1 16,0 5-1-16,-1 0 2 0,-2 7 4 0,1 7 6 15,-3 4 7-15,0 10 3 0,0 3 1 0,0-2-4 16,-1 3-7-16,-2-4-1 0,3 0-10 16,0-6 1-16,3-1-6 0,2-5-12 0,2-4-4 0,3-5-19 15,-1-5-14-15,1-2-20 0,1 0-34 16,-2-7-62-16,0-2-97 0,1-3-265 0,-2 1-89 15,-3 4-853-15</inkml:trace>
  <inkml:trace contextRef="#ctx0" brushRef="#br0" timeOffset="-68630.307">20332 11336 887 0,'0'0'378'0,"0"0"66"0,0 0-2 16,0 0-61-16,0 0-83 0,0 0-62 0,0 0-63 15,0 0-52-15,0 0-39 0,0 0-24 0,0 0-12 16,0 0-9-16,0 0 2 0,0 0-7 0,-118 44-5 15,112-17-4-15,3-2-8 0,3 1-4 16,10-3 0-16,6-3 1 0,3 1 1 0,0-3-2 16,2-4-1-16,-5-2 2 0,-2-3-1 0,-4-4 1 15,-4 0 1-15,-2-5-4 0,-2 0 6 0,-2 0 2 16,0 0 0-16,-8 0-2 0,-5 0-11 16,-4 0-13-16,-5 0-16 0,-2-3-21 0,-1 1-35 15,0 0-70-15,6-1-109 0,3 3-277 0,6-2-1127 0</inkml:trace>
  <inkml:trace contextRef="#ctx0" brushRef="#br0" timeOffset="-68419.58">20566 11082 2367 0,'0'0'198'0,"0"0"-8"0,0 0-24 0,0 0-4 16,0 0-19-16,0 0-29 0,0 0-38 15,0 0-31-15,0 0-12 0,0 0 0 0,0 0 5 16,0 0-1-16,0 0-5 0,1 115-7 0,-9-66-10 15,-2-1-4-15,3 3-2 0,0-3-3 16,5 3-4-16,-1-5-4 0,3-3-7 0,0-1-6 16,2-3-11-16,0-5-14 0,-1 1-13 0,3-4-34 15,-3-7-61-15,2-1-103 0,-2-2-246 0,-1-9-212 16,0-5-845-16</inkml:trace>
  <inkml:trace contextRef="#ctx0" brushRef="#br0" timeOffset="-68267.49">20278 11594 1820 0,'0'0'757'0,"0"0"-427"16,0 0-62-16,0 0-65 0,0 0-32 16,0 0-45-16,0 0-39 0,-63-115-34 0,87 96-23 15,5 3-13-15,4 0-10 0,6 2-3 0,3 2-7 16,0 5-9-16,6 5-18 0,-2 2-28 0,0 0-62 16,0 4-134-16,-13 1-459 0,-11 0-999 0</inkml:trace>
  <inkml:trace contextRef="#ctx0" brushRef="#br0" timeOffset="-68015.845">20755 11278 1639 0,'0'0'158'0,"0"0"-34"16,0 0-32-16,0 0 28 0,0 0 32 0,0 0 21 16,0 0-3-16,0 0-37 0,0 0-20 0,0 0-15 15,0 0-4-15,21 143-3 0,-21-111-6 16,-5-2-6-16,0-1-12 0,-4 2-7 0,1-3-3 15,-2-5-5-15,3-5 7 0,0-5 1 0,0-3-4 16,5-6-1-16,-1-1-4 0,2-3-5 0,1 0-3 16,0 0-10-16,0-10-11 0,0-1-12 15,3-5-10-15,4 0-4 0,3-2-3 0,5 1-9 16,-1 1-9-16,3 2-13 0,0 5-29 0,1-3-36 16,1 6-61-16,0 2-89 0,-1 1-151 0,-6 1-324 15,-4 2-868-15</inkml:trace>
  <inkml:trace contextRef="#ctx0" brushRef="#br0" timeOffset="-67794.408">20941 11460 2064 0,'0'0'593'16,"0"0"-252"-16,0 0-113 0,0 0-55 0,0 0-34 16,0 0-29-16,0 0-29 0,0 0-23 15,0 0-21-15,0 0-18 0,0 0-8 0,0 0-16 16,0 0 1-16,0 0-5 0,-33 115-11 0,44-105-8 16,3-1-19-16,4-7-16 0,3-2-17 15,3-7-4-15,-2-7-8 0,0-2 8 0,-1-5 19 16,-5-2 25-16,-1 3 27 0,-5 1 29 0,-4 3 28 15,-2 4 23-15,-4 3 17 0,0 5 8 0,-4-1-9 16,-2 5-11-16,-2 0-18 0,1 0-19 0,-1 9-14 16,0 3-12-16,0 2-13 0,5 7-13 15,3-4-16-15,0 4-28 0,10-2-37 0,5-5-100 16,1-3-281-16,-5-6-1214 0</inkml:trace>
  <inkml:trace contextRef="#ctx0" brushRef="#br0" timeOffset="-67600.74">21420 11131 2527 0,'0'0'224'0,"0"0"-34"0,0 0-23 0,0 0-30 16,0 0-18-16,0 0-23 0,0 0-22 0,-136 5-21 15,115 21-10-15,1 9-1 0,1 3-3 16,4 2-2-16,1 2-1 0,5 5-6 0,5-2-6 16,1 1-8-16,3-3-5 0,3 2-5 0,4-8-2 15,6 1-4-15,1-5-4 0,4-1-3 16,3-4-18-16,0-6-17 0,4-3-40 0,-1-3-74 15,-1-4-143-15,-4-5-478 0,-9-2-918 0</inkml:trace>
  <inkml:trace contextRef="#ctx0" brushRef="#br0" timeOffset="-67273.669">21599 11021 2259 0,'0'0'188'0,"0"0"-18"0,0 0-3 16,0 0-3-16,0 0-9 0,0 0-15 15,0 0-29-15,0 0-26 0,0 0-11 0,-82 119-8 16,72-85-8-16,1 3-6 0,0 3-11 0,3-2-9 16,-1 4-10-16,2 0-10 0,2-1-7 15,2 0-3-15,0-1-5 0,1-2-1 0,0 2-10 16,2-1-18-16,1 0-22 0,4 3-42 0,1-4-79 16,-3-3-126-16,2-7-334 0,-5-10-1021 0</inkml:trace>
  <inkml:trace contextRef="#ctx0" brushRef="#br0" timeOffset="-66830.74">21181 11545 3029 0,'0'0'205'0,"0"0"-32"0,0 0-40 15,0 0-16-15,0 0-31 0,0 0-34 0,0 0-28 16,0 0-22-16,0 0-1 0,0 0-2 0,0 0 1 16,140-71 0-16,-94 69-10 0,1 2-3 0,-1 0-5 15,1 0-7-15,-4 0-1 0,0 4 0 16,-4 3 3-16,-1 5 8 0,-7-4 5 0,-8 8 7 16,-3 1 3-16,-4 1 8 0,-11 3 10 0,-4 0 8 15,-1 4 8-15,-4 0 1 0,-7 1 0 0,0-1 0 16,-5-1 0-16,4-7 3 0,2-3-5 15,0-5-7-15,7-4-10 0,2 0-10 0,1-5-4 16,1 0-5-16,9-10 1 0,3-1 1 0,8-10-2 16,3-6 1-16,2-3-3 0,-3-3 2 0,2 4-2 15,-4-1 3-15,-6 9 2 0,2 0 1 0,-6 5 2 16,-4 6 2-16,-4 6 6 0,-2 1 5 16,-1 3 0-16,0 0 3 0,-1 7-4 0,-4 5-8 15,-2 4 0-15,-2 5-7 0,-1 7-5 0,2-1-8 16,7 1-14-16,1-3-22 0,1 3-37 0,9-7-59 15,6-6-107-15,1-5-197 0,-2-6-361 16,-5-1-861-16</inkml:trace>
  <inkml:trace contextRef="#ctx0" brushRef="#br0" timeOffset="-66564.957">22098 11550 2283 0,'0'0'546'16,"0"0"-230"-16,0 0-99 0,0 0-62 0,0 0-40 16,0 0-38-16,0 0-39 0,0 0-27 0,0 0-9 15,0 0-4-15,0 0 1 0,0 0 4 0,0 0-3 16,47 46 1-16,-36-28-1 0,2-2 0 15,-2 0 1-15,2-2-2 0,-2-2 2 0,-4-1 2 16,1-6-1-16,-4 0 5 0,1-1 4 0,-3-4 9 16,-2 3 7-16,0-3 3 0,0 0 2 0,0 0-5 15,0 0-6-15,0 0-7 0,0 0-6 0,1 0-10 16,0-3-7-16,4-1-8 0,0-6-9 16,3-1-8-16,3-1-2 0,-1 3 0 0,2 0 4 15,-3-1 10-15,0 6 12 0,0-3 11 0,-1 2 6 16,-4 3 8-16,2 0 6 0,-4 0 1 0,0 0-3 15,-2 2-1-15,1 0-9 0,2 0-4 16,0 0-7-16,0-3-6 0,0 3-18 0,4 0-35 16,1 0-79-16,2-2-164 0,-1 0-514 0,-5 2-901 0</inkml:trace>
  <inkml:trace contextRef="#ctx0" brushRef="#br0" timeOffset="66785.105">25732 3402 1007 0,'0'0'317'0,"0"0"15"0,0 0-47 15,0 0-30-15,0 0-53 0,0 0-48 16,0 0-61-16,0 0-44 0,0 0-29 0,0 0-7 16,0 0 9-16,0 0 11 0,3-2 7 0,-2 14 11 15,1-1 1-15,-1 1-4 0,-1 2-3 16,0-3-4-16,0 6-3 0,0-5-7 0,0 5 1 15,0-1-3-15,-1 0-4 0,-1 3-6 0,-1-1 0 16,-1 1-3-16,2-1-2 0,-2-2 1 0,2 5 0 16,-1-3-6-16,1 1 2 0,0 0 2 15,0 3-1-15,1-1-1 0,-2-1 1 0,1-1-4 16,1 2 1-16,0-2-3 0,1-2 3 0,-1 2-3 16,1 2-3-16,0-5 2 0,0 5-3 0,0 0-1 15,0-1 2-15,0 0 0 0,0 1-2 0,0 3 1 16,0-3 2-16,0 1-2 0,0-1 1 0,0 0 3 15,0 2 2-15,0-2 1 0,-2 1-1 16,-2-1-1-16,1 0 0 0,1 0 0 0,0-3 1 16,-3 1 3-16,4-2-2 0,-1-1-2 0,-1 1-1 15,2-1-5-15,-2 3 2 0,3-1 1 16,-2 1 1-16,1 1 3 0,-3 1-4 0,1-1-1 16,3 4-2-16,-2-1-3 0,0-3 2 0,-1 8 3 15,0-5-3-15,1 5 3 0,0-3 0 0,-4 2-1 16,4 3 3-16,-4-2-1 0,2 0 4 15,0-3-3-15,-1-4-1 0,4-1 2 0,-1-1-3 16,1-3-3-16,1 1 4 0,-2 0-6 0,2-1 3 16,-1 1 0-16,1 1 1 0,-1-1-1 15,1 1-1-15,0-3 5 0,-2 6-4 0,2 2 1 16,-1-2-1-16,0 0 1 0,0 3-1 0,1-2 1 16,-1 1 1-16,-2 0-3 0,2 0 0 0,1 1 2 15,0-2 0-15,0 1-2 0,0-2 1 16,0 0-2-16,0 0 1 0,0-4 0 0,0 0 0 15,0-1 0-15,0 2 2 0,0 1-3 0,0 0 3 16,0-2 0-16,-2 4-2 0,1 2 4 0,-2 0 1 16,0 1-2-16,0-3 0 0,1 1 0 0,-1-1-2 15,-2 2 1-15,3 0-1 0,-4 3 2 0,3 1-1 16,-1-2 0-16,-2 1 1 0,3-1 0 16,-2 0-2-16,2-2 1 0,-2 3-3 0,1-3 4 15,1 0 0-15,-1-1-1 0,1-1 2 0,1 0-2 16,0-2 0-16,-1-3 1 0,0-2 3 15,3 1-3-15,-2-1 0 0,1 0-1 0,0-3 0 16,0 3 0-16,-1 0-1 0,0 0 1 0,0 0 3 16,2 1-5-16,0-1 0 0,0 3 0 0,0-1 1 15,0 0 0-15,0 0-2 0,0 1 2 16,0-2-3-16,0-1 2 0,0 0 2 0,0 2-3 16,0 0 5-16,0-2-5 0,0 3 1 0,0-3 2 15,0 3-4-15,0-3 3 0,-1 2 0 0,0 0 0 16,0 1-1-16,0-3 1 0,1 2 0 15,-2-2-1-15,1 1-3 0,1 1 4 0,-1-2-2 16,-1 3 2-16,2-1-1 0,0 0 2 0,-1 0-3 16,1-1 1-16,-1 2 1 0,1-1-2 0,-1-2 2 15,1 2-3-15,0-2 2 0,0 3 1 16,-1-5-2-16,1 2 3 0,-2 0 0 0,2 0-2 16,-1 0 1-16,1 0-2 0,0 2 2 0,0-2-2 15,0 1 1-15,0 2 0 0,0 1 1 0,0 3 0 16,1 0-1-16,1 2 0 0,0 2 1 0,-1 3-2 15,0-3 2-15,2 1 2 0,0 1-2 16,0-2 0-16,0-2 0 0,3 3-1 0,-3-3-1 16,4-3 0-16,-2-1 2 0,0-1 0 0,0-4-2 15,2 0 4-15,-3-4-2 0,1-1-1 16,-3-2 3-16,1-3-3 0,0-1-1 0,-2-1 2 16,-1-2 1-16,1 0 2 0,-1 0 1 0,0 2-1 15,0-2 4-15,0 0-1 0,0 0 4 0,0 0 0 16,-1 0-4-16,-2-2-3 0,-1 0 0 15,1-1-5-15,-2-1 1 0,1 1 1 0,-4-1 2 16,3-1 0-16,-3 1-1 0,1 1 1 0,-4-1-3 16,4 1 2-16,-2 1-1 0,-1 0 0 0,1-1-1 15,-1 3-2-15,-2-2 4 0,0 2-3 16,1-2 1-16,-1 2-1 0,1 0 0 0,1-3 1 16,0 3 1-16,1-2-1 0,0 0 1 0,2-1-2 15,-1 3 3-15,-1-2-2 0,0 0-1 0,-1-1 2 16,1 1 0-16,-1 0 2 0,0 2 0 0,0-3-3 15,0 3-1-15,-1 0 0 0,0 0-1 0,1 0 4 16,-2 0-5-16,1 0 3 0,0 0 3 16,-2 0-3-16,1 0 0 0,2 0-2 0,-2 0-1 15,1 0 1-15,-2 0 3 0,0 0-1 0,0 0-2 16,-1 0 1-16,-1 0 1 0,1 0 0 16,-3 0 2-16,1 0-3 0,-3 0 2 0,1 3 2 15,-2-1-7-15,0 0 3 0,-1 1 0 0,0-1-2 16,1 0 6-16,-2 1-2 0,0-1-3 15,-1 3 3-15,1-3-5 0,-2 0 2 0,-3 3-2 16,-3-3 0-16,-1 3 8 0,-1 0-6 0,-2 1 0 16,-2-1 3-16,-2 2-7 0,1 0 6 0,-3-1-1 15,-1 1 1-15,-3 0 6 0,0-3-6 16,2 6-1-16,-2-3 0 0,-1-3-6 0,1 3 7 16,1 0-2-16,-4-2 2 0,4 2 2 0,-5-2-2 15,5 2 0-15,-5-3 0 0,5 1-3 0,-4-3 3 16,5 3 0-16,0-5 1 0,-1 2 2 0,2 1-4 15,0-3 3-15,0 0-4 0,0 0 1 0,1 0 1 16,-1 0-1-16,1 0 2 0,0 0 1 16,-2 0-3-16,-2 0 1 0,3 0 0 0,-2 0 0 15,1 0 1-15,-2 0 0 0,0 0 1 0,3 2-2 16,-1 0 0-16,0-2 1 0,1 3-1 0,-1-3 2 16,1 2-1-16,-1-2-2 0,-1 0 1 15,2 0-1-15,-2 0 0 0,2 0 0 0,-1 0 1 16,-5 0 0-16,3 0 2 0,-5 0-1 0,1 0-1 15,2 0 0-15,-3 0 2 0,1 0-2 16,1 2 0-16,-1-2-2 0,-2 3 4 0,0-1-4 16,0-1 3-16,0 1 1 0,2 1-2 0,-3-1-1 15,0 0 1-15,0 1 0 0,0-1-1 16,-2-2 2-16,2 0-1 0,0 0 2 0,3 0-4 16,-3 0 4-16,0 0 0 0,1 0-4 0,-1 0 1 15,0 0 2-15,3 0-3 0,-3 0 4 0,0 0 2 16,-1 0-4-16,0-2 2 0,-1-1-5 0,3 1 6 15,0 0-5-15,0-1 4 0,0 1 1 0,-1 1 0 16,3-1-3-16,-1-1-1 0,-2 1 2 0,5-3-4 16,-3 5 4-16,2-4 0 0,-2 4 2 15,3-5-6-15,-3 5 6 0,1-5-3 0,-2 3-1 16,2 2-1-16,0-2 4 0,0 2-2 0,-2-3 4 16,-1 3 3-16,0-2-6 0,2 2 0 15,-2-2-2-15,2-1 4 0,-1 1-4 0,-3 2 0 16,1-2 3-16,0 2 0 0,-2-3-4 0,0 3 5 15,-1 0-2-15,1 0-5 0,-2 0 6 0,0 0-2 16,-1 0 1-16,0 0-5 0,0 5 3 16,-1-3-1-16,1 1 0 0,-2-1 4 0,0 0 0 15,-2 1-4-15,3-1 2 0,0-2 2 0,-1 0-2 16,0 0 4-16,2 0-3 0,0 0 5 16,-2 0-5-16,-1 0-2 0,-1 0 4 0,2 0-4 15,-2 0 1-15,-2 0 1 0,2 0 0 0,-2 2-1 16,0 3 1-16,-1 0 0 0,0-1 0 0,3-1-1 15,-1-1 0-15,0 0-1 0,0 1-1 16,-2-3-3-16,-1 0 6 0,3 0-1 0,-1 0 4 16,0 0-2-16,0-3 1 0,-1 1-1 0,2 0-2 15,-1-1-1-15,1 3 2 0,-3 0-1 0,2-2 1 16,-1 2 3-16,-4 0-2 0,1 0-1 0,0 0-1 16,-1 0-4-16,3 0 4 0,-3-2 0 15,2-1 1-15,-3 1 4 0,0-5-3 0,1 2-2 16,1 1-1-16,-5-1-2 0,1 0 3 0,-3 1 2 15,1-1-2-15,0 0 5 0,2 3-7 0,-3 0-1 16,-1-1 2-16,0 1-2 0,0 0 3 16,-4-1 0-16,0 1 0 0,0 0 5 0,3-1-7 15,-3-1-1-15,5 1 2 0,-4-1-9 0,3 1 9 16,-4-1 1-16,0 2-2 0,1 2 12 0,0-3-10 16,-2 3 0-16,1 0 1 0,-1 0-5 15,3 0 3-15,0 0 3 0,-3 0-4 0,5 3 4 16,-5-3-3-16,2 0 0 0,2 0 1 0,-1 0 0 15,2 0 3-15,1 0 0 0,-1 0 0 0,2-3-6 16,1 3 5-16,-3-2-2 0,1 0 2 16,2-1-4-16,-1 3 1 0,2-2-2 0,1 2 0 15,-2 0 1-15,3 0 0 0,2 0 0 0,-3 0 2 16,1 0-1-16,-1 0 2 0,1 0-1 0,2 2-3 16,0 1 9-16,1-1-5 0,1-2 2 0,2 2 0 15,2-2-1-15,0 0-3 0,1 0 2 0,1-2 0 16,-1-3-3-16,2 3 4 0,-1-2 0 15,0 0 0-15,1-1-4 0,1 3 4 0,-2-1-2 16,4 1 0-16,-1 2 0 0,2 0 1 0,-2 0-2 16,2 0-1-16,2 0 2 0,-3 0-1 15,2 5 2-15,-1-3-1 0,4 0 3 0,-1 1-3 16,1-3 0-16,3 2 1 0,0-2-2 0,1 0 0 16,0 0 3-16,1 0-1 0,0 0-1 15,2 2 0-15,-1-2 0 0,-1 3 3 0,2-2-6 16,-3 1 6-16,4 1-3 0,-1 1-1 0,2-1 2 15,0-1 1-15,-1 0-3 0,3 3-1 0,0-1 2 16,0-1 0-16,2-1-2 0,1 3 1 16,-2-3 1-16,3 3-1 0,-1-3 3 0,2 0 1 15,0 3-5-15,-1-3 2 0,2 3-1 0,-3-3 2 16,3 1 2-16,-5 1-3 0,5-1 1 0,-1-1 0 16,0 0-3-16,2 1 4 0,1 1-2 0,1-1 0 15,-1-1 2-15,1 3-2 0,-1-3-2 16,2 0 0-16,3 1 0 0,-2 1-1 0,-1-1 0 15,1 1 2-15,2-1 1 0,-2 0-1 0,3-1 0 16,0 1 0-16,0 1 2 0,-1-1 0 0,2-1 0 16,-1 0-1-16,3-2-3 0,1 3 2 0,-2-3 1 15,-2 0 0-15,4 0 0 0,-1 2-1 16,1-2 2-16,2 0 0 0,-2 2 0 0,2-2-1 16,3 0 0-16,-3 3-2 0,1-3 2 0,-2 0-1 15,3 0 2-15,0 0 0 0,-1 0-2 16,0 0 1-16,-1 2 0 0,5-2 2 0,-4 0-2 15,4 2 1-15,-3 1-1 0,4-1 1 0,-4 0-1 16,0 1 0-16,2-1 1 0,-3 0-1 16,3 3 2-16,-3-3 0 0,-1 3-2 0,0-1 0 15,-1-1 0-15,0 1 3 0,-1 1 0 0,2 0 1 16,-1-3 1-16,3 3 2 0,-1-3 1 0,-1 3 2 16,5-3 4-16,-3 3-1 0,0-1-3 0,2-1 3 15,-1-1-6-15,2 0 1 0,-1-2-2 16,2 3-3-16,3-3 3 0,1 0-7 0,-1 0-4 15,5 0-12-15,-2-5-31 0,0 3-49 0,3-1-105 16,-3 1-279-16,5 0-1300 0</inkml:trace>
  <inkml:trace contextRef="#ctx0" brushRef="#br0" timeOffset="69387.785">7736 7433 328 0,'0'0'141'0,"0"0"-62"0,0 0 81 16,0 0 95-16,0 0 62 0,0 0 1 0,0 0-53 15,0 0-66-15,0 0-45 0,0 0-20 0,0 0-8 16,0 0-4-16,-18 49-2 0,18-49 0 15,0 0-3-15,0 0-7 0,-1 0-18 0,0 0-18 16,-5 0-20-16,3 0-16 0,-4 0-8 0,1 0-2 16,-3 3-5-16,-1 1-4 0,0 1-2 0,0-2 0 15,-1 2-1-15,1 0 0 0,0-1 1 16,-1 1-1-16,1 0-3 0,0-3 0 0,-3-2 0 16,2 0-2-16,0 0 2 0,1 0-3 0,3 0 4 15,-2 0-2-15,-1 0-2 0,1 0 0 16,0 0-4-16,-1-2 1 0,2 2 1 0,3 0-3 15,-3 0 5-15,-1-3-6 0,2 3-1 0,2-2 3 16,-3 0-5-16,0-1 4 0,3 1 1 0,-3-5-2 16,1 2 2-16,2 0-2 0,-4-5 1 15,0 1 0-15,0 2-3 0,0 2 2 0,3-2-2 16,-2 3 1-16,0-1-1 0,-1 0 4 0,3 3 1 16,-2-3-1-16,0 3 1 0,-2 0-1 0,2 0-1 15,2-1 0-15,-2 1-2 0,-1 2 4 0,5-2-1 16,-2-1 1-16,3 1 3 0,-2 2-3 15,3-2-1-15,2 2-2 0,0 0-1 0,-1 0 2 16,1-3 1-16,0 3 0 0,0 0 5 0,0 0-8 16,0 0 1-16,-1 0 0 0,1 0-2 0,0 0 5 15,0 0 1-15,0 0-1 0,0 0 4 16,0 0-4-16,0 0-2 0,0 0 2 0,0-2-4 16,0 0 1-16,0-1 2 0,0-4-3 0,0-2 1 15,0 2-4-15,0-1 2 0,1-4 1 0,0 3-9 16,0-5 8-16,1-2-1 0,2-1-1 15,-2-1 4-15,0-1-4 0,4-1 0 0,-3 0 0 16,5-4-2-16,-4 1 4 0,2 0-4 0,-2-2 1 16,2 0 5-16,-3-1-5 0,0-2 1 15,1 2-1-15,-2-5 5 0,-2 1-4 0,1-2 0 16,-1-2 1-16,0 4 1 0,0-1-3 0,0 3 3 16,1-1-2-16,1 4-4 0,1-5 4 0,-1 6 0 15,-1 0 3-15,0 3-5 0,0 0 1 16,-1 5-1-16,1 2-1 0,-1 0-3 0,0 2 6 15,0 2 0-15,0 0 2 0,-1 1 3 0,0 0-4 16,-1 2-1-16,-3 2-2 0,3 1 0 0,1-1 2 16,-2 3 2-16,-1-3 0 0,1 5 7 0,1-2-9 15,0-1 1-15,-2 3-1 0,3 0-3 0,-1 0 3 16,1 0 1-16,-3 0 2 0,0 0-1 16,-2 0-1-16,-2 3 0 0,-3 1-1 0,-5 3-8 15,0 0 9-15,-6 2-2 0,-2 3 1 0,1 0 3 16,-5-1-3-16,0 2-1 0,2 1 3 15,-1-2 0-15,3 2 1 0,0-5-2 0,2 5-4 16,2-2 5-16,4-3-5 0,1 3 3 0,5-3-2 16,1-3 0-16,4 1 0 0,1-3-1 0,4 3-3 15,0-2 0-15,9 4-1 0,7 0 3 16,5 3 3-16,6 0-2 0,6-1 5 0,2-1-1 16,6-3 0-16,6 0 0 0,-2 0 0 0,6-5-2 15,-1-2 2-15,0 0-1 0,0 0 2 16,-4-2-1-16,-3-5 0 0,-4-3 4 0,-6-1-1 0,-4-3 5 15,-6 0-2-15,-7-2 5 0,-4-1 3 16,-9 3 3-16,-3-1 3 0,-4-3-1 0,-13-1-2 16,-3 0-7-16,-10 3-2 0,-2 0-3 0,-7 2-6 15,-1 1 0-15,-1 1 0 0,5 1 0 16,0 1 0-16,5 1 0 0,4 5 0 0,7-3 0 0,6 2 0 16,4 0 0-16,1 5-4 0,7-2-51 15,2 2-48-15,2 0-61 0,10 7-137 0,1 0-535 16,-7-5-903-16</inkml:trace>
  <inkml:trace contextRef="#ctx0" brushRef="#br0" timeOffset="91427.989">25643 2553 0 0,'0'0'23'0,"0"0"117"0,0 0-49 0,0 0-22 15,0 0 34-15,0 0 85 0,0 0 73 16,0 0 63-16,0 0-5 0,0 0-48 0,0 0-39 16,0 0-33-16,-54-93-24 0,49 90-29 0,1-2-18 15,-3 3-18-15,5 0-16 0,0 2-12 16,-1-3-15-16,2 3-15 0,-1 0-12 0,2 0-17 15,0 0-6-15,0 0-10 0,0 0-5 0,0 3 3 16,0 1-1-16,-1 1 2 0,0 3 5 0,-1 1 2 16,-1 3 4-16,2 2 2 0,-3 0 3 15,-2 0 2-15,2 2 0 0,-2 0-3 0,1 0-3 16,-2 0-2-16,0 2-1 0,-1 6-2 0,0-1-1 16,-2 0-1-16,-1 2-3 0,1 2-3 0,-1 4 1 15,0-3-1-15,1 1 0 0,0-1-1 0,1-3-1 16,2 1 0-16,3-6-5 0,-2-2 4 15,4-2-3-15,1-2 0 0,-1-4-1 0,2-3 1 16,-2-3-2-16,2-1-2 0,0-3 0 0,0 0-2 16,0 0 1-16,2 0-2 0,1-7 6 0,2-3 2 15,1-6 0-15,2-3-3 0,1 1 6 16,-2-4-5-16,0-4 1 0,1 1-1 0,1-1-4 16,-3-1-2-16,2-1 1 0,-1 0 4 0,0-2-3 15,0 1 0-15,0-3-1 0,-1-6 5 0,2 4-3 16,1-3 4-16,0-2 1 0,-1-1 0 15,1 2-1-15,-3 5 4 0,1 1 2 0,0 3-2 16,-3 3 4-16,3 3 3 0,-3 0-3 0,1 2-3 16,-1 6 5-16,0-4-6 0,1 5 2 0,-3 0 2 15,5 5 2-15,-4 0-8 0,-1 4 0 16,0 0 10-16,0 3-14 0,-1 2 4 0,0 0-1 16,0 0-2-16,0 2-4 0,1 3 7 0,1 7 3 15,-2 2-4-15,1 4 6 0,-2 5 6 0,0 6-1 16,0 2-5-16,0 6 6 0,-2 1 0 0,-2 4 4 15,1 2-1-15,0-1 3 0,0 2-4 16,2-1-4-16,-2-6 4 0,2 4-3 0,1-7-5 16,0-1 1-16,0-2 1 0,0-2-6 0,0-5 1 15,4-2 3-15,-2-2-4 0,2-5-3 0,-2-4 2 16,1-3-3-16,0-4 0 0,-2-3 0 16,0-2 2-16,0 0-2 0,0 0 0 0,1-7-1 15,3-5 5-15,-1-6-4 0,4-5-2 0,-1-8 0 16,0 2-2-16,1-6-2 0,0 1-1 15,0-5 1-15,2-7-4 0,-2 0 0 0,2-2-1 16,3-4 7-16,-1 2 1 0,0 6 2 0,2 3 5 16,-2 4 1-16,-2 5 0 0,-2 4 6 0,-1 10 0 15,-1 2 7-15,-3 7 6 0,-2 2 0 16,-1 7 5-16,2 0-2 0,-2 0-4 0,0 4 11 16,0 10 6-16,0 7 6 0,-2 11-1 0,-2 7-3 15,-2 4-13-15,2 6-4 0,-4 5-9 0,1-2-6 16,-2-1-1-16,4-1-9 0,1-1-5 0,3-8-10 15,1-2-8-15,0-4-21 0,5-5-26 0,-2-3-32 16,4-1-53-16,-2-5-73 0,2-3-120 16,-4-4-356-16,1-5-923 0</inkml:trace>
  <inkml:trace contextRef="#ctx0" brushRef="#br0" timeOffset="91797.866">25975 2691 979 0,'0'0'383'16,"0"0"-95"-16,0 0 5 0,0 0 19 0,0 0-54 16,0 0-55-16,0 0-47 0,0 0-28 0,0 0-9 15,0 0-13-15,0 0-5 0,0 0-11 16,0 0-19-16,20-113-10 0,-28 117-11 0,-3 6-9 16,-3 4-2-16,-2 11-2 0,-1 1 5 0,-1 2-4 15,2 1-9-15,1 1 5 0,3 0-9 0,2-4-8 16,1 1 0-16,6-4-7 0,2-7-9 0,1-2 0 15,5-5-5-15,5-4-5 0,4-5-3 16,3-2-3-16,4-15 3 0,4-6-18 0,-1-5-1 16,2-5-2-16,-1-2-10 0,-5 0 14 0,-2 1 14 15,-5 6 4-15,-2 3 15 0,-4 1 14 0,-4 13 9 16,-2 4 12-16,-1 2-1 0,-1 5 8 16,-4 0-6-16,-1 7-5 0,-3 5 1 0,1 6-3 15,-1 6-9-15,0-1 0 0,3 1-6 0,3 2-13 16,2-1-2-16,1 1 1 0,2 0-3 0,5-2-15 15,1-1-10-15,4-2-29 0,0-5-43 0,3-4-54 16,0-5-89-16,1-7-165 0,-4 0-419 16,-4 0-859-16</inkml:trace>
  <inkml:trace contextRef="#ctx0" brushRef="#br0" timeOffset="92401.766">26298 2249 3314 0,'0'0'169'0,"0"0"-8"16,0 0-12-16,0 0-15 0,0 0-39 0,0 0-24 16,0 0-69-16,0 0-2 0,0 0 0 15,0 0 0-15,0 0 0 0,0 0 0 0,0 0 0 16,0 0-3-16,71 25-56 0,-52 6-42 0,-7 3-85 15,1 0-193-15,-6-6-1001 0,-3-9-389 0</inkml:trace>
  <inkml:trace contextRef="#ctx0" brushRef="#br0" timeOffset="92645.711">26318 2624 2642 0,'0'0'81'0,"0"0"20"16,0 0 56-16,0 0 20 0,0 0-16 0,-10 132-34 15,15-100-44-15,1 2-18 0,2 1-7 0,-4 4-6 16,0-3 4-16,-2 2-6 0,-2-3-4 16,0-4-5-16,-2-1-5 0,-6 0 0 0,-5 1-2 15,-3-7-1-15,-4-1-3 0,-2 1-10 0,-6-1-11 16,-1-2-9-16,-4-1 0 0,1-4 0 0,0 0 0 16,4-7 0-16,3 1 0 0,3-6 0 0,4-4-22 15,2 0-31-15,3 0-50 0,4-7-71 16,3-2-133-16,2 0-336 0,2 2-1105 0</inkml:trace>
  <inkml:trace contextRef="#ctx0" brushRef="#br0" timeOffset="92911.629">26430 2774 3042 0,'0'0'142'0,"0"0"-9"0,0 0 31 0,0 0-5 16,-27 122-36-16,27-99-43 0,4 0-41 0,7-2-12 15,5-5-16-15,5-4-4 0,3-5 3 0,2-7-3 16,3-5-4-16,-1-11 3 0,5-5-5 16,-2-7 2-16,-4-6-6 0,2-5 4 0,-3-1-4 15,-6-1-5-15,-5 2 14 0,-5 4 5 0,-9 4 6 16,-1 3 5-16,-10 4 7 0,-5 6 0 0,-9 4 1 16,-3 5-23-16,-7 3-7 0,1 6 0 15,-5 0 0-15,5 4 0 0,-1 7 0 0,4 3 0 0,5 0 0 16,6 4-5-16,5 3-65 0,4 0-52 15,9 1-95-15,1-3-239 0,0-8-1335 0</inkml:trace>
  <inkml:trace contextRef="#ctx0" brushRef="#br0" timeOffset="93177.891">26870 2567 3192 0,'0'0'61'16,"0"0"11"-16,0 0 42 0,0 0 13 0,8 128-25 15,-5-91-29-15,1 5-34 0,1 1-19 0,0 2-6 16,-3-6-3-16,3-3-5 0,-1-8 0 0,1-9-7 16,0-5 3-16,2-10-2 0,3-4 0 0,0-11 5 15,3-13 0-15,3-11-1 0,0-5-1 16,3-4-3-16,-3-4 11 0,1 1 5 0,2 6 20 16,0 2 19-16,2 4 6 0,0 5 0 0,-2 11-61 15,-1 6 0-15,-4 7 0 0,1 6 0 16,-1 0 0-16,1 8 0 0,1 6 0 0,3 2 0 15,-2 7 0-15,3-4 0 0,1 2 0 0,-2-7 0 16,-1 3 0-16,-1-3-59 0,0 0-227 0,-7-5-689 16,-4-4-871-16</inkml:trace>
  <inkml:trace contextRef="#ctx0" brushRef="#br0" timeOffset="133251.078">23758 8897 3642 0,'0'0'85'0,"0"0"-41"0,0 0-10 0,0 0 2 16,0 0 11-16,0 0-13 0,0 0-11 16,0 0-7-16,0 0-12 0,139 0-1 0,-112-9-11 15,-2 0-17-15,-1 2-39 0,-3 1-96 0,-6 1-223 16,-6 3-1394-16</inkml:trace>
  <inkml:trace contextRef="#ctx0" brushRef="#br0" timeOffset="134068.716">24323 8679 1442 0,'0'0'837'0,"0"0"-570"0,0 0-70 0,0 0-9 16,0 0-18-16,0 0-11 0,0 0-25 0,-125 94-30 15,113-68-20-15,5-3-20 0,1 2-14 16,6-3-13-16,0 2-12 0,5-6-3 0,4 1-7 16,3-7-4-16,2-3 2 0,7-9-2 0,4-2 0 15,1-15-2-15,5-6-6 0,3-10-8 0,0-5-7 16,-2-6-5-16,3-4-6 0,-4-5-5 0,-1-2-8 16,-4-5-5-16,2-2-6 0,-6-3 1 15,1 3 9-15,-5-1 9 0,-2 9 15 0,-6 7 12 16,-6 5 8-16,-4 13 5 0,0 4 0 0,-2 6 5 15,-7 5-1-15,-1 5-5 0,-1 2 3 0,-2 2-3 16,0 5 1-16,0 0 1 0,1 5-5 16,2 7-3-16,-2-1-4 0,2 10 0 0,1 5 5 15,-2 2-2-15,2 3 2 0,-1 4 3 0,-1 4 0 16,0 2 0-16,1 6 2 0,0 0-2 16,2 2 1-16,0-2-3 0,6-2-1 0,1 4-1 15,1-6-3-15,0 1 0 0,7-2-2 0,3-4 2 16,2-5-3-16,1-3 4 0,4-2-3 0,-2-8-2 15,4-2 0-15,-1-4 0 0,2-4 1 16,0-6 0-16,0-1 0 0,1-3 1 0,0-7 1 16,-1-5-6-16,1-7 4 0,-1-2-4 0,-2-1-2 15,0-8 3-15,-2 0-4 0,-1-3-2 16,-1 2 4-16,-2-4-4 0,-3 5 11 0,-4-2-2 0,-1 9 0 16,-4 2 11-16,0 3-4 0,-7 8 6 0,0 3 2 15,-4 5-1-15,-2 2 7 0,0 5 1 16,-4 9 3-16,2 4 6 0,-2 3-2 0,1 5-1 15,3 1-8-15,3 3-6 0,0 0-8 0,6 0-1 16,2-1-3-16,2 2-9 0,2-6-14 0,8-2-18 16,2-5-46-16,2-9-77 0,4-7-151 15,-5-2-512-15,-4-2-891 0</inkml:trace>
  <inkml:trace contextRef="#ctx0" brushRef="#br0" timeOffset="134265.193">24984 8495 3100 0,'0'0'58'15,"0"0"-10"-15,0 0 38 0,0 0 23 16,0 0 17-16,-83 147-3 0,68-106-27 0,3 6-21 16,0 3-12-16,3 3-20 0,3 4-10 0,0 4-9 15,0 1-10-15,2 5 1 0,4 2-5 0,-1-3-2 16,1-1-3-16,0-3-4 0,0-9-5 0,2-5 0 16,5-6-11-16,-4-8 2 0,2-6-20 15,-1-8-23-15,-3-8-31 0,2-5-58 0,-1-7-37 16,-2 0-93-16,0-7-242 0,0 0-243 0,-2 0-851 0</inkml:trace>
  <inkml:trace contextRef="#ctx0" brushRef="#br0" timeOffset="134474.632">24815 8663 2659 0,'0'0'231'0,"0"0"-60"15,0 0-22-15,0 0 2 0,0 0-11 16,127-90-9-16,-104 88-30 0,2 2-26 0,-3 7-10 15,-2 4-13-15,-7 3-9 0,0 7-3 0,-5 1-8 16,-3 6-6-16,-4 0-4 0,-1 2-15 16,-4-1-7-16,-5-1 0 0,-4 0 0 0,1 0 0 15,-2-7 0-15,1-4 0 0,1-3 0 0,4-4-13 16,2-3-48-16,0-5-47 0,6 0-79 0,0-2-121 16,2-2-476-16,3 0-950 0</inkml:trace>
  <inkml:trace contextRef="#ctx0" brushRef="#br0" timeOffset="134710.855">25404 8265 2242 0,'0'0'851'0,"0"0"-760"0,0 0-8 16,0 0 8-16,0 0-10 0,0 0-3 0,0 0-18 16,0 0-15-16,0 0-6 0,0 0-1 0,0 0-2 15,-68 124-2-15,61-90-1 0,3 1-1 16,-2 2-8-16,3-3-2 0,0-2-4 0,2 6-7 15,1-4 0-15,0-2-4 0,0 0-6 0,4-4 1 16,-1 0-3-16,3-1 1 0,-2-4-4 0,3 0-4 16,-3 1 1-16,2-7-15 0,-2 2-12 15,3-3-22-15,-1 0-37 0,-1-4-55 0,0 0-99 16,0-3-249-16,-3-2-774 0,-1-2-274 0</inkml:trace>
  <inkml:trace contextRef="#ctx0" brushRef="#br0" timeOffset="134991.692">25076 8622 2587 0,'0'0'201'0,"0"0"-38"16,0 0-38-16,0 0-9 0,0 0-11 15,0 0-9-15,0 0-16 0,0 0-10 0,0 0-4 16,0 0-13-16,120 9-3 0,-83-7-2 0,4 1-3 16,0-3 2-16,0 0-2 0,1 0-7 15,-2-5-5-15,-3 0-15 0,-1 1-4 0,-4-3-9 16,-2 2-5-16,-3-2 0 0,-3 0-5 0,-3 3-6 16,-4-1-14-16,-1 0-27 0,-3 3-70 0,-1 0-171 15,-6-1-600-15,-1 1-878 0</inkml:trace>
  <inkml:trace contextRef="#ctx0" brushRef="#br0" timeOffset="147434.432">23653 9637 432 0,'0'0'87'0,"0"0"85"15,0 0 104-15,0 0 77 0,0 0 22 16,0 0-70-16,0 0-81 0,0 0-56 0,0 0-37 0,0 0-17 16,0 0-20-16,0 0-18 0,8-37-14 15,-8 37-20-15,0 0-9 0,0 0-7 0,0 0-11 16,0 0 0-16,0 0-2 0,0 2-2 0,0 0 10 15,1 1 2-15,-1 1 7 0,0 1 1 0,1 0-3 16,-1-1 3-16,0 3-5 0,0-2 0 16,0 2-3-16,0 0-3 0,0 0 0 0,0 0-4 15,0 1-1-15,0 1 2 0,0 3-3 0,-1 0 0 16,-1-1 0-16,1 3-1 0,-3-2-4 16,3 2-2-16,0 2 2 0,1-1-4 0,-2-1 3 15,1 2 0-15,0 1-3 0,-3-3 2 0,3 2-1 16,0-2-1-16,1 2 3 0,-1-3-5 0,0 1 4 15,1 2-2-15,-1-2 0 0,1 0 0 16,0 0 0-16,0-2 2 0,0 2-5 0,0-2 0 16,0 2 1-16,0-2 0 0,0 2 4 0,0 0-3 15,0-3 0-15,0 3-1 0,1-2-5 0,0 2 4 16,-1-1-2-16,1 1 2 0,0 0 4 0,-1 0-3 16,1-3-1-16,-1 6 0 0,3-6-5 0,-3 5 4 15,0-5-1-15,0 3-1 0,0-3 4 16,0 1-5-16,0 0 2 0,0-1 0 0,0-1-1 15,0-1 2-15,0 0 0 0,0 1 2 0,-3-3 2 16,2 1-3-16,0-1 4 0,1-3-2 16,-2 1-1-16,1-3 2 0,0 3 1 0,-3-3 4 15,3 1 2-15,1-1-1 0,-1 0-1 0,1-2-1 16,-1 0-5-16,1 3 6 0,0-3-3 0,0 0 4 16,0 0 1-16,0 0-2 0,0 0-2 15,0 0-6-15,0 0 4 0,0 0-1 0,0 0-1 16,0 0 1-16,0 0-2 0,0 0-4 0,0 0 4 15,0 0-3-15,0 0 4 0,0 0-2 16,0 0 1-16,0 0 2 0,0 0-4 0,0 0-3 16,0 0 2-16,0 0-2 0,0 0 1 0,0 0 2 15,0 0 2-15,0 0 3 0,0 0-4 0,0 0 1 16,0 0-2-16,0 0-1 0,0 0-2 0,0 0 7 16,0 0-4-16,0 0 3 0,0 0 1 15,0 0-3-15,0 2-2 0,0-2-2 0,0 0 0 16,0 0 4-16,0 2-2 0,0 1 0 0,0-1 3 15,-1 0-6-15,0 3 3 0,1-1-1 0,-1-1 0 16,1 1-1-16,-1 1 3 0,-2 0-2 0,3 2 5 16,-1-3-6-16,1-1 2 0,0 1 1 15,0 1-3-15,0-3 0 0,0 1 4 0,0-3 1 16,0 2-1-16,0 0 0 0,0-2-1 0,0 3 0 16,-1-3-6-16,1 2 6 0,0 0-1 15,0-1 0-15,0-1 4 0,-1 3 1 0,1-1-6 16,0-2-2-16,0 0 2 0,0 0 1 0,0 2-2 15,0-2 2-15,0 0 2 0,0 0-2 0,0 0 1 16,0 0-2-16,0 0 1 0,0 0-2 16,0 0 3-16,0 0 1 0,0 0-2 0,0 0 0 15,0 0 3-15,0 0-3 0,0 0 1 0,0 0-3 16,0 0 6-16,0 0 1 0,0 0-2 0,0 0 8 16,0 0-10-16,0 0 2 0,0 0-2 15,0 0-2-15,0 0 3 0,0 0 1 0,0 0-2 16,0 0 3-16,0 0-4 0,0 0-1 0,0 0-1 15,0 0 2-15,0 0 1 0,0 0 0 0,0 0 0 16,0 0-2-16,0 0-1 0,0 0-2 16,0 0 6-16,0 0-4 0,0 0 2 0,1 0-1 15,4 0 3-15,-1 0-4 0,3-2 5 0,-2 0 1 16,4-1-2-16,0 2 0 0,1-1 2 0,0 0-2 16,1-1 1-16,0 1-1 0,1 0-2 0,3-3 3 15,-2 3-4-15,-2-1 4 0,4-1-1 16,-3 1 1-16,0 1-2 0,0 0 5 0,-2-3-6 15,2 3 1-15,1-1-2 0,0 1 2 0,-2 0-1 16,0 2-1-16,1-3 5 0,2 3-6 16,-3 0 2-16,1-2 1 0,-1 2-1 0,1 0-1 15,-2 0 2-15,1 0-1 0,1 0 2 0,2-2-1 16,-2 2 1-16,-1-3-2 0,0 1 2 0,0 2-4 16,0-2 3-16,-1 2 1 0,1 0-6 15,-2-3 8-15,0 3-4 0,2 0 1 0,-3 0 2 16,0 0-2-16,1 0 0 0,1 0 0 0,-3 0-4 15,1 0 2-15,2 3-1 0,-2-3 2 0,0 2 2 16,-2 0-2-16,4 1-1 0,-1-3 0 0,0 2 0 16,1-2 4-16,0 0-3 0,0 2-1 15,0-2 5-15,0 0-5 0,-1 3 3 0,0-3-1 16,1 0-2-16,-4 2 2 0,2-2 0 0,0 0-2 16,1 2 1-16,-4 1-1 0,4-1 3 0,-1 0-1 15,3 1-1-15,-1-1 0 0,1 3-1 0,1-3 4 16,2 0-1-16,1 3 2 0,1-5-4 15,0 2 0-15,3 1-3 0,1-3 2 0,2 0 1 16,3 0 4-16,-1-5 0 0,2 0 1 0,-1 1-3 16,5-1-4-16,0 0 6 0,1 1-4 15,0-1 4-15,1 0 0 0,3 1-1 0,-2-1 1 16,2 3-2-16,3-3-4 0,0 3 6 0,2 0-10 16,1-3 10-16,1 0-1 0,-1 1-2 15,2-3 4-15,2 0-3 0,-1 0 0 0,3 0-3 16,-2-1-1-16,2 1 3 0,-2-3 0 0,3 3 1 15,-3 0 4-15,0-2-4 0,-2 4-2 0,0 1 0 16,2-1-3-16,-2 0 4 0,-2 3-1 0,0 0-2 16,2-1 7-16,-3 3-6 0,-1 0-2 15,0 0 2-15,1 0-4 0,-3 0 3 0,1 0 4 16,0 0 1-16,-1 0 0 0,0 0-3 0,-3 0 1 16,0 0-2-16,-3 0 0 0,0 0 3 0,-2 0 0 15,1 0 4-15,-2 0-7 0,1 3 4 0,-3-3-6 16,-1 2 0-16,-1 0 9 0,-1 1-6 15,-2-1 5-15,-2 3-5 0,-1-5-3 0,-2 4 4 16,0-1-4-16,-2-1-3 0,-2 3 5 0,-1-5 0 16,-2 2 3-16,1 0 1 0,-4 1-2 0,-1-3-3 15,0 2 3-15,-2-2-3 0,-2 0 3 16,2 0-3-16,-3 2 0 0,0-2 6 0,0 0-2 16,0 0-1-16,0 0 1 0,0 0 1 0,0 0 3 15,0 0 1-15,0 0 2 0,2 0-1 16,-2 0-2-16,0 0 4 0,0 0-1 0,0 0 2 15,1-2-2-15,-1 0-1 0,0-3-3 0,0-2-3 16,0-2 0-16,0 4-2 0,1-4-2 0,-1 2-1 16,1-3 1-16,1 1 2 0,-2-2-2 15,1 0 3-15,0-1 2 0,1 1-4 0,-1-1 2 16,0-2-3-16,1 0 0 0,0 0 2 0,2-2 0 16,-1-3 2-16,1 2 1 0,2 1-5 0,-2-3 4 15,2-2-2-15,-2 0-1 0,1 0 3 16,-1-1-3-16,2 1 3 0,-1-2-1 0,-3 0-2 0,3 0 3 15,-2 0 0-15,-2-2-3 0,2 4 4 16,-3 0-5-16,0 0 2 0,0-3-3 0,0 5 3 16,0-4-3-16,0 0 1 0,0-1 7 0,0 2-4 15,-2-1 0-15,2-3 0 0,0 1-7 16,0 2 3-16,0-2 3 0,0 2 2 0,0 2 5 16,0-2-7-16,0 4 4 0,0 2-4 0,0 0-5 15,-1-1 5-15,0 4-1 0,0-2 3 0,-1-1 4 16,0 3-7-16,-1 1 2 0,1 0 0 15,0-4-5-15,0 3 5 0,-3 0-2 0,3-2 2 16,-1 2 2-16,1-2-1 0,-2 3-2 0,0-3 0 16,0-1-5-16,2 4 5 0,-3-1-3 15,0 0 3-15,4 2 3 0,-2 0-1 0,1 2-1 16,-1-2-4-16,1 1-1 0,2-1 0 0,-2 0 2 16,1 1 5-16,0-1 2 0,1-2-5 0,0 0 5 15,0 3-3-15,0-2-4 0,0-1 5 0,0 0-4 16,0 2 1-16,0-2-2 0,0 0 2 15,0-2 2-15,0 0-2 0,0 1 3 0,0-4-2 16,0 3-1-16,1-3 2 0,0 1-4 0,1 1 2 16,-1-2-2-16,2 2 0 0,-2-1 1 0,1-1 2 15,1 3-3-15,-2 0 2 0,3-1 4 16,-2 2-3-16,1-1-1 0,-2 0-3 0,0-1-1 16,2-1 3-16,-1 4 1 0,-1-5 3 0,1 2 3 15,-2-4-5-15,2 2 2 0,1-2-3 0,-1 3-5 16,1-1 4-16,-3 2 3 0,2-2 0 15,2 7 4-15,-2-4-4 0,-1 2-1 0,1 2-1 16,0 1-6-16,0-1 8 0,0 2-1 0,-1 0 0 16,1 1 10-16,-1-5-10 0,-1 5 0 0,1-3-1 15,0 1-5-15,-1-1 6 0,2 0-2 16,-2 1 3-16,0-1 7 0,0 6-7 0,0-1 1 16,0 0-2-16,0 0-5 0,0 3 7 0,0-1 0 15,0 0 3-15,0 3-6 0,0-3 0 0,0 3 0 16,0 0 0-16,0-1 0 0,0 1 0 0,0 0 0 15,0 0 0-15,0-1 0 0,0 1 0 16,0 0 0-16,0-1 0 0,0 3 0 0,0-2 0 16,0 2 0-16,0 0 0 0,0-2 0 0,0 2 0 15,0 0 0-15,0-3 0 0,0 3 0 16,0 0 0-16,0-2 0 0,0 2 0 0,0-2 0 16,0-1 0-16,0 3 0 0,0-2 0 0,0 2 0 15,0-2 0-15,0 2 0 0,0 0 0 0,0-3 0 16,0 3 0-16,0 0 0 0,-2-2 0 0,2 2 0 15,0-2 0-15,-1-1 0 0,0 1 0 16,0 0 0-16,-2-1 0 0,2-1 0 0,0 1 0 16,-1 0 0-16,1 1 0 0,0-1 0 0,1-1 0 15,-3 1 0-15,2 1 0 0,0 0 0 16,-1-1 0-16,0 1 0 0,1 2 0 0,0-2 0 16,1-1 0-16,0 1 0 0,-2 0 0 0,1-1 0 15,0 1 0-15,0-3 0 0,-1 1 0 0,0-3 0 16,1 0 0-16,-1-3 0 0,-1 3 0 15,0-2 0-15,2 0 0 0,-2 2 0 0,1 2 0 16,-3-2 0-16,4 4 0 0,-3 0 0 0,2-1 0 16,-1 1 0-16,2 1 0 0,-1 0 0 0,1-1 0 15,-1 1 0-15,1 2 0 0,-1 0 0 0,1-2 0 16,1 0 0-16,-1 2 0 0,1-3 0 0,-2 3 0 16,1-2 0-16,0 2 0 0,0-2 0 15,-1-1 0-15,-1 3 0 0,2-2 0 0,-1 0 0 16,0 2 0-16,1-3 0 0,-2 1 0 0,1 2 0 15,-1-2 0-15,1 2 0 0,-2 0 0 0,0-3 0 16,-2 3 0-16,2 0 0 0,-3 0 0 16,-1 0 0-16,0 0 0 0,-4 0 0 0,1 3 0 15,-1-3 0-15,-1 2 0 0,0 0 0 0,-2 1 0 16,0-3 0-16,-2 2 0 0,-1-2 0 16,0 0 0-16,-1 2 0 0,-1-2 0 0,-3 0 0 15,1 3 0-15,-2-1 0 0,-1 0 0 0,1 3 0 16,-2-3 0-16,1 5 0 0,-1-5 0 0,4 3 0 15,-4 0-3-15,-1-3-1 0,0-1 1 16,0 2 2-16,-1 1 2 0,1-1-1 0,2-3-2 16,1 2 4-16,1-2-3 0,-3 0 1 0,1 0 0 15,0 0 1-15,1 0 0 0,2 0-2 0,-2 0 2 16,3 0-1-16,0 0 0 0,-3 0 1 16,3 0 0-16,-1 0-2 0,1 0 3 0,-1 0-3 15,2 0 3-15,-1 0-3 0,1 0 0 0,2 0-1 16,-1 0 1-16,0 0 0 0,2 0 1 0,-2-2 2 15,1-1-1-15,-2 1-3 0,1 0 1 0,1-2-2 16,-1 2 2-16,0-1 2 0,-2-1-3 16,0 1 4-16,-1 1-6 0,1 0 5 0,-2-3 0 15,2 5-2-15,1-2 0 0,-3 0 1 0,1 2-1 16,-1-3 2-16,0 3-2 0,1-2 2 0,0 0 0 16,1-1-4-16,-3 3 3 0,0-2-3 15,-2 0 1-15,1-1 4 0,-1 3-2 0,0-2-1 16,-1-3-1-16,3 3-3 0,-1 0 6 0,2-1-3 15,0 1 1-15,0 0 4 0,-3-1-2 16,4 3 2-16,-3-2-4 0,0 0-2 0,-1-1 1 16,-1 3-1-16,0 0 3 0,-2 0 1 0,5 0-2 15,-4 0 3-15,4-2-1 0,-3 0-2 0,3 2-1 16,-3-3 2-16,3 1-2 0,-3 2 3 0,-1-2 0 16,3-1 0-16,-3 1 0 0,1 0-1 0,1-1 1 15,-2 3-2-15,0 0 3 0,3-2-5 16,-3 2 4-16,-1 0-3 0,4 0 2 0,-3 0 0 15,-1 0 0-15,4 0-1 0,-1 0 1 0,0 0 0 16,-2-2-1-16,-1 2-2 0,-1-3 1 0,0 1 2 16,0 0 0-16,1-1 0 0,-1 1-2 15,2 0 4-15,-5-1-4 0,1 3 4 0,1-2 2 16,0 2-4-16,-1 0-1 0,0 0 4 0,0 0-3 16,-3 0 0-16,4 0-1 0,-1 2 0 15,0-2 1-15,-3 0-2 0,2 0 3 0,1 0-2 16,1 0-1-16,-3 0 1 0,-2 0 4 0,2 0-4 15,-3 0 1-15,4-2-1 0,-4 2 2 0,3-1-2 16,-3-1 3-16,2-1-2 0,-2 3 5 16,2-2-5-16,-1 0 2 0,0 2-1 0,-1 0-7 15,-1 0 6-15,4 0 1 0,-4 0 1 0,3 0 2 16,-2 2-3-16,2 0-2 0,-2 1 0 16,-1-1-9-16,2-2 10 0,-3 0 0 0,1 0 1 15,4 0 4-15,-3 0-3 0,3 0-3 0,-4 0 1 16,2 0-3-16,0 0 3 0,-2 0-1 0,3 0 0 15,-2 0 10-15,-2 0-11 0,4 0 2 16,-2 0 0-16,3 0-6 0,-3 0 5 0,4 0 2 0,-5 0-2 16,5 1 8-16,-4 1-7 0,3 1-1 15,-3-1 2-15,3 3-7 0,-1-3 7 0,0 0-1 16,2 3 0-16,-1-5 6 0,1 2-6 0,1 1 3 16,1-1 0-16,0 0-8 0,-1 1 5 0,1-1 0 15,-2-2-2-15,0 2 3 0,1 1-2 16,0-1 1-16,0 0 0 0,-1-2-2 0,-1 3 5 15,2-1-4-15,0 0 1 0,-3 1 0 0,1-1 0 16,2 0 0-16,1 1 0 0,-1-1 2 16,0 0-1-16,0 1-1 0,-1-1-1 0,1 3 3 15,0-3-2-15,1 0 1 0,0 1 0 0,-1-1-1 16,1 0-2-16,1 1 4 0,-1-1-3 0,0 0 2 16,1-2-1-16,-1 5-1 0,0-5 1 15,0 2 0-15,-2-2 1 0,1 2 1 0,1 1 0 16,-3-1-4-16,3 0 2 0,0 1 0 0,1-1 0 15,-1-1 0-15,1 4 1 0,-1-3 0 0,0 3 1 16,1-3-3-16,-1 3 3 0,0 0 0 0,-1-3 0 16,1 0 3-16,0 0-2 0,1 1-4 15,-1-1-2-15,1-2 4 0,0 0-2 0,2 2 0 16,-2-2 1-16,1 0 0 0,-1 0-1 0,1 0 2 16,-3 0-2-16,1 3 1 0,-1-3 0 0,-1 2 2 15,2 0 0-15,-1 1-1 0,1-1-3 16,-2 0 3-16,1 1-2 0,-2-1 0 0,2 0 3 15,0 1-3-15,-1-1 4 0,1-2-3 0,1 0-1 16,-3 0 1-16,2 0-2 0,1 0 1 0,-2 0 2 16,1 0-1-16,-2-2 2 0,1 2-4 15,-1 0 3-15,-3 0-2 0,2 0-1 0,-2 0 5 16,2 0-4-16,0 0 1 0,0 0 1 0,-1 0-1 16,0 0 0-16,0 0-2 0,0 0 2 0,0 2 5 15,2-2-5-15,-3 2 4 0,2-2-3 16,-2 3-3-16,3-3 3 0,-3 0-1 0,3 0-1 15,-2 0 0-15,-1 2-2 0,0-2 5 0,-1 0 0 16,1 0-3-16,2 0 3 0,-1 0-2 0,1 0 3 16,-2 0-3-16,2-2 0 0,-1 2 0 0,0 0 0 15,-2 0-2-15,3 0 4 0,-3 0-2 16,-1 0 0-16,4 0 0 0,-2 0 0 0,-3 0 0 16,3 0 0-16,0 2 0 0,-2-2 0 0,-3 2 0 15,2 1 0-15,1-1 0 0,-2-2 0 0,2 0 0 16,1 0 0-16,0 0 0 0,-1 0-2 15,-1 0 2-15,1 0 0 0,-2 0-3 0,-1 0 2 16,0 0 2-16,0 0-1 0,-1 0 0 0,0 0-1 16,1 0 2-16,-2 0-1 0,-2 0-3 15,2 2 4-15,-4-2-1 0,4 3-1 0,-3-3 5 16,4 2-3-16,-4-2 2 0,2 0-3 0,-1 0 0 16,0 0 0-16,-1 0 0 0,1 0 0 0,-1 0 0 15,-2 0 0-15,2 0 0 0,-2 0 0 0,-2 0 0 16,-1 0 0-16,-2 2 0 0,2 1 0 15,-1-1 0-15,3 0 0 0,-2 1 0 0,1-1-6 16,0 0 9-16,0 1-8 0,0-3 6 0,2 0-1 16,-2 0-6-16,2 0 5 0,-2 0 1 15,0 0-1-15,0 0 4 0,1 0-3 0,-1-3 3 16,3 3-3-16,-3-2-5 0,3 0 5 0,-2 2 0 16,1-3 1-16,1 1 7 0,2 2-8 0,-1-5-1 15,3 3 1-15,-3 0-6 0,2-1 7 0,-2-1-2 16,2-1 4-16,-2 3 6 0,3-3-9 0,-2 0 0 15,2 1 0-15,-3 1-5 0,4 1 2 16,-3-3-1-16,0 5 3 0,-1-4 2 0,4 4-2 16,-3-3 1-16,1 1-4 0,1 2 1 0,-3-2 1 15,0 2 2-15,1 0 0 0,-3 0 1 16,5 0-1-16,-5 0 2 0,4 0-3 0,-2 0 1 16,0 0 2-16,1 0 1 0,-1 0 1 0,0 0-3 15,-1 0-1-15,1 2-1 0,0 0 1 16,0 1-1-16,-1-3 1 0,1 4 0 0,-2 1 2 15,1-3-1-15,-1 1 1 0,3 1-1 0,-2 1-2 16,1-3 1-16,1 1 2 0,-2 1-3 0,3-1 3 16,-2 1-1-16,2-1 0 0,0 1-2 0,-2-1-1 15,2 1 0-15,-2-1 2 0,0 1-1 16,2-1 2-16,0 1 1 0,-2-1-2 0,2 0-1 16,1-1-1-16,-1-2-2 0,2 5 2 0,-2-3 2 15,0 1 0-15,1-1 3 0,2 0-4 16,-1-2 1-16,0 0 2 0,1 0-3 0,0 0 0 0,-2 0 2 15,1 0 1-15,-1 0 0 0,1 0 0 16,2 0 3-16,0 0-5 0,-1 0-4 0,1-2 3 16,0 0 3-16,0 2 1 0,1-5-3 0,0 3 0 15,-1-1 0-15,1 1 0 0,1-1 0 0,-1 0-3 16,-1-1 1-16,1 1 0 0,-2-1 3 16,-1-1 0-16,1 3-1 0,-4-3 2 0,5 3-2 15,-1-3-1-15,-1 3 2 0,-1-1 2 0,0-1-3 16,3 1-2-16,-1 3 4 0,-1-2-6 15,0 0 6-15,-1 2-5 0,2-3 3 0,0 3 0 16,-5-4-2-16,4 4 4 0,-3-3-2 0,2 1 1 16,0-3-2-16,2 3 2 0,-1 0 0 15,-1-3 2-15,4 3-3 0,-2-3 0 0,0 1 0 16,0 1 0-16,1-1-3 0,0-1 2 0,1 0 0 16,1 3-1-16,-1-4 3 0,1 1 0 0,-2 1-3 15,-1-1 1-15,1-2 1 0,1 3-1 0,-1-1 1 16,1 0 0-16,0 1 2 0,0-1-4 15,-1 0 2-15,0 1 0 0,1 1-3 0,-1-1-1 16,2-1 3-16,1 3-2 0,2-3 4 0,-3 0-2 16,5 3 1-16,-3-5 1 0,3 5-4 0,-3-3 2 15,2 3 0-15,-3-1 0 0,0-1 1 0,4 1 7 16,-3 1-9-16,3 0 1 0,-4-1 0 16,4 1-1-16,-3 1 1 0,4-1 1 0,-3 2 2 15,3-3 1-15,-1 1-4 0,-3 2 3 0,3 0-3 16,-1 0-3-16,2 0 4 0,1 0 1 0,-1 0 0 15,-1 0-2-15,2 0 2 0,0 2-2 16,-1-2 1-16,-2 0-5 0,3 0 6 0,1 0-2 16,1 0-2-16,0 0 8 0,0 0-5 0,0-2-1 15,3 2 3-15,-1-2-4 0,-1 2 3 16,1 0-1-16,2-3-4 0,-2 3 13 0,0 0-11 16,4 0 2-16,-3 0 1 0,3 0-4 0,-3 0 3 15,4 0 0-15,1-2 0 0,-1 2 0 0,0-2 0 16,3 2 0-16,-2-5 1 0,1 3-2 0,-1-1 3 15,1-1-3-15,-4 1 2 0,3-1-7 0,2 1 6 16,-1-1-1-16,1 1 2 0,1 1 3 0,1 2-3 16,-1-2-2-16,0 2-3 0,0 0 3 15,0-3 0-15,0 3 1 0,2 0 1 0,2 0 2 16,-4-2-2-16,6 2 0 0,-4 0-2 0,5-2 2 16,0 0-3-16,-2-1 0 0,2 1 0 15,0 0 2-15,2-1-2 0,0-1 4 0,0 1-1 16,1 1-4-16,2-3 3 0,1 1 0 0,-3-1 0 15,5 0-1-15,-3 3 2 0,4-3 0 16,-3 3 0-16,4 0-1 0,-3-3 2 0,2 2-4 16,2-2 1-16,-1 0 0 0,1 1 0 0,-2-3 2 15,1 0-4-15,2-3 4 0,-1 1-1 0,1 0-3 16,-1-1 4-16,1 6 0 0,-2-6-3 16,1 6 4-16,-1-3-4 0,-1 2 5 0,2 1-2 15,0-3 0-15,1 3 1 0,0-1-4 0,-1-2 0 16,1 3 4-16,0-3-3 0,-1 0 1 0,1 0 1 15,0 0-3-15,0 0 3 0,0-2-2 16,0-1 2-16,0 1 0 0,0-3-2 0,0 3 0 16,0-3 1-16,0 2 0 0,0-2 2 0,0 1-2 15,0-1 1-15,0 3-2 0,0-5-1 0,2 5 3 16,-2-3-1-16,2 0 1 0,1-2-1 0,-1 4 0 16,0-4-2-16,-1 5 2 0,-1-3 0 0,1 0 2 15,2 3-2-15,-2-5 2 0,2 2-1 16,-1-1-1-16,-1 0-1 0,2-1 2 0,1 0-2 15,-2 0-2-15,1 2 4 0,2-4-1 0,-3 2 2 16,0 0-2-16,1 0 1 0,1-1-2 16,-2 1 1-16,0 0-4 0,3-2 5 0,-3 2-2 15,-1-2 1-15,0-1 3 0,0 2-2 0,-1-1-2 16,1 2 0-16,-1-2 1 0,0 2 0 16,2-3-1-16,-2 3 0 0,2-2 2 0,-2 1-2 15,1 1 1-15,0-2-1 0,-1 0 2 0,1 2-1 16,-1-5 1-16,0 5 2 0,0-1-3 0,0-1 1 15,1-1 1-15,-1 1-2 0,0 0-1 16,0-3 1-16,0 3-2 0,0 1 4 0,1 1-3 16,-1-2 2-16,2 2-2 0,-2 0-1 0,1 0 1 15,1 0 1-15,-1 0-1 0,0 1 2 0,0-1-3 16,0 0 2-16,0 0-1 0,1 3-3 0,1 1 8 16,-2 1-4-16,-1 4 1 0,1-2-1 15,0 5 2-15,-1-3-3 0,0 5 2 0,0-2-2 16,0 2 0-16,0 0 0 0,0 0 2 0,0 0 2 15,0 0-3-15,0 0-1 0,0 0 1 0,0 0 0 16,0 0-3-16,0 0 3 0,-2 0 0 0,1 0-2 16,-5 0 1-16,4 0 2 0,0 2-4 15,-3 1 2-15,3-1-1 0,-1 0 2 0,-2 1-2 16,2-1 1-16,-1 0 4 0,-2 1-4 0,3 1 1 16,-4-1-1-16,2 4 1 0,-1-3-2 15,-3 3 1-15,0 0 0 0,1-2 3 0,0 2-2 16,0 0 0-16,0 2 2 0,-1-2-4 0,0 0 1 15,2-2 1-15,0-2 0 0,-1 4-3 0,-1-2 2 16,4-1 2-16,-2 1 0 0,0 0 1 16,3-1-1-16,-4 1-2 0,2 2 1 0,0-2 0 15,-2-1 0-15,-1 3 0 0,1 0 0 0,-4 0 0 16,1 0 0-16,1 0-1 0,1 0 0 16,1 0 1-16,-1-2 0 0,1-1-1 0,-1 0 0 15,2 1 1-15,1-1-1 0,-1-1 2 0,2 1-2 16,1-4-4-16,2 3 5 0,0-3 0 0,0 0 0 15,0 0 4-15,2 0-6 0,0 0 1 0,0 0-2 16,0 0-6-16,0 0 5 0,4 0-1 0,-1 0 3 16,0 0 4-16,3 2-3 0,-3-2 1 15,3 0 1-15,-1 2-5 0,2-2 4 0,-1 0 0 16,0 0-2-16,2 3 6 0,2-1-4 0,0 0 0 16,0 1 0-16,2-1-3 0,4 3 4 0,-2-3-1 15,-2 2 0-15,5-1 4 0,-3 1-4 16,4 1 0-16,-3-3 0 0,1 3-5 0,2 0 4 15,-3-1 0-15,2 1 0 0,1 0 5 0,-4-1-7 16,4 1 4-16,-3-3-3 0,1 3-3 16,2 0 9-16,-3-3-1 0,3 0 1 0,-5 3 3 15,5-4-8-15,-6 1 1 0,4 1 0 0,-4-1-5 16,-2-2 6-16,-1 2-1 0,-4-2 2 16,1 0 4-16,-5 3-5 0,1-3 0 0,-2 0 0 15,2 0 1-15,-2 0 3 0,0 0 3 0,0 0 0 16,0 0-2-16,0-3 1 0,-3-1-3 0,1-1-1 15,-2-1-1-15,-1-3 0 0,-3 0-3 0,3-1-1 16,-3-1 1-16,1-1 3 0,1 0-3 0,-3 1 4 16,1-1 0-16,0 3-3 0,3 0 2 15,-3-2-1-15,0 2-2 0,3-3 1 0,-2 1 0 16,-3-1 0-16,4 3-1 0,0-3 0 0,-2 3-1 16,0-1 0-16,3 1 1 0,-3 2 1 0,1-2 1 15,3 1 1-15,-3 1 4 0,4 2-6 16,-1-2 3-16,0 2-3 0,3 3-1 0,0-3-3 15,0 5-3-15,0-4-11 0,1 4-14 0,0 0-27 16,2 0-49-16,3 7-64 0,3 2-128 0,0 0-533 16,-3-2-898-16</inkml:trace>
  <inkml:trace contextRef="#ctx0" brushRef="#br0" timeOffset="212181.244">4172 14075 797 0,'0'0'306'0,"0"0"58"15,0 0 45-15,0 0 6 0,0 0-52 0,0 0-63 16,0 0-57-16,0 0-52 0,0 0-38 0,0 0-31 16,0 0-23-16,0 0-13 0,-5-66-9 0,28 57-7 15,6-3-12-15,3 3-16 0,3-1-42 16,3 3 0-16,3 0 0 0,-1 5 0 0,1-3 0 15,3 5 0-15,0 0 0 0,1 0 0 0,-3 0-22 16,-1 5-70-16,-2 4-71 0,-8 1-143 0,-8-3-522 16,-9 0-941-16</inkml:trace>
  <inkml:trace contextRef="#ctx0" brushRef="#br0" timeOffset="212369.802">4563 14091 3203 0,'0'0'87'0,"0"0"2"16,0 0 32-16,0 0 14 0,0 0-11 16,-60 136-30-16,54-99-32 0,-2 7-17 0,4 2-12 15,-3 2-5-15,2 1-8 0,0 1-6 0,1-1-6 16,1-6-5-16,-1 1-3 0,4-7-6 0,-1-1-6 16,1-1-14-16,0-5-24 0,0 0-45 0,1-5-68 15,1 0-132-15,2-8-462 0,-1-8-983 0</inkml:trace>
  <inkml:trace contextRef="#ctx0" brushRef="#br0" timeOffset="212733.564">4945 14477 2975 0,'0'0'155'0,"0"0"-8"0,0 0 25 15,0 0-19-15,0 0-20 0,0 0-26 0,0 0-33 16,0 0-19-16,0 0-12 0,0 0-8 16,-133 19-2-16,102 23-20 0,2 2-13 0,5-3 0 15,3 1 0-15,5-4 0 0,8-5 0 0,5-1 0 0,3-6 0 16,5-3 0-16,8-10 0 0,5-6 0 16,6-7 0-16,3-17 0 0,3-5 0 0,2-12-20 15,2-8 7-15,-3-1 0 0,-1-4 5 0,-3 3 9 16,-3 10 2-16,-5 2 6 0,-6 11 4 15,-5 7 3-15,-3 4-4 0,-3 8-12 0,-2 2 0 16,0 2 0-16,-2 10 0 0,-3 4 0 0,-3 10 0 16,1 4 0-16,3 2 0 0,3 2 0 0,1-1 0 15,5 0 0-15,5-7 0 0,2 2-78 16,2-7-54-16,1-5-81 0,-1-11-137 0,-2-5-488 16,-4 0-886-16</inkml:trace>
  <inkml:trace contextRef="#ctx0" brushRef="#br0" timeOffset="212907.396">5372 13909 3262 0,'0'0'89'0,"0"0"-26"15,0 0 33-15,0 0 33 0,0 0 7 0,-40 115-17 16,28-64-36-16,-3 4-26 0,1 5-12 0,1 0-29 16,-1 7-16-16,-1-1 0 0,5 2 0 15,-1-7 0-15,1 2 0 0,5-6 0 0,1-3 0 0,3-7 0 16,1-5 0-16,0-2-35 0,0-9-52 0,5-3-56 15,0-9-93-15,4-8-222 0,-5-4-764 16,2-5-489-16</inkml:trace>
  <inkml:trace contextRef="#ctx0" brushRef="#br0" timeOffset="213182.108">5686 14257 2836 0,'0'0'131'0,"0"0"-32"0,0 0 25 15,0 0 12-15,0 0-20 0,0 0-33 0,0 0-34 16,0 0-17-16,0 0-5 0,0 0-3 0,0 0 3 16,-132 44 4-16,111-19 6 0,-3 3 4 15,0-1 6-15,2 1 2 0,3 0 0 0,2-3-1 16,2 0-5-16,4-2-2 0,1 0-16 0,5-2-25 16,1 0 0-16,3-3 0 0,1 3 0 0,0-1 0 15,3-1 0-15,6 0 0 0,5-1 0 16,2-3 0-16,4-1 0 0,2 0 0 0,5-4 0 15,0-3 0-15,3-5 0 0,0-2 0 0,4 0 0 16,-2 0-21-16,1-2-56 0,1-5-40 0,0 0-59 16,-3 0-160-16,-11 0-438 0,-4 4-955 0</inkml:trace>
  <inkml:trace contextRef="#ctx0" brushRef="#br0" timeOffset="-214495.574">5857 14759 2714 0,'0'0'121'15,"0"0"-36"-15,0 0-4 0,0 0 9 16,0 0 16-16,0 0-11 0,0 0-19 0,0 0-16 15,0 0-9-15,0 0-5 0,0 0-3 0,0 0-4 16,104-35-9-16,-77 23-6 0,-2 0-8 0,3-2-7 16,-4 2-4-16,1-2 1 0,-4 2 1 0,-1 3 0 15,-3-3-4-15,-2 3 4 0,-2 2-3 16,-3 0-1-16,-2-2 6 0,0 2 0 0,-5-1 5 16,2-2-1-16,-3-1 5 0,-2-1-6 0,0-2-3 15,-2 0 0-15,-4 0-7 0,-2 0 1 16,1 3 3-16,-1 0 0 0,-2 4 3 0,1 0-2 15,-1 0-1-15,-2 5 3 0,0 0-9 0,0-1 8 16,-1 3-1-16,2 0-3 0,0 0 6 0,1 0-6 16,0 3-2-16,-1 1-1 0,2 1 0 15,-1 0 2-15,1 2 0 0,-2 0-1 0,2-2 5 16,1 5-7-16,2-3-2 0,-2 2 2 0,3 0-6 16,-1 3 7-16,-2 4 1 0,0-2-1 15,0 5 5-15,1 1-7 0,-2 1 2 0,-1 2-1 16,2 0-5-16,4 0 8 0,-2-3-1 0,5 6 5 15,1-3 8-15,0 0 0 0,4 3 5 0,4-7 0 16,5 0 1-16,3-3 2 0,4-4 0 0,1 0 5 16,6-8-28-16,0 1 0 0,1-5 0 15,3 0 0-15,4-2 0 0,-2-3 0 0,0-4 0 16,3-3 0-16,-3-2 0 0,-3 2 0 0,1 1 0 16,-1-2-12-16,-5-1-76 0,0 2-47 0,-5-2-58 15,-4 5-112-15,-4 0-326 0,-6 4-1087 0</inkml:trace>
  <inkml:trace contextRef="#ctx0" brushRef="#br0" timeOffset="-214111.52">6560 14423 1557 0,'0'0'474'0,"0"0"-141"0,0 0-20 0,0 0-23 15,0 0-50-15,0 0-51 0,0 0-54 0,0 0-34 16,0 0-18-16,0 0-19 0,0 0-17 16,0 0-16-16,0 0-15 0,10-54-6 0,-23 71-4 15,-5-1-2-15,6 5-1 0,1-5-4 0,2 0 5 16,3 3 1-16,5-4-3 0,1 4 5 15,6-1 1-15,5 1 1 0,1 0 4 0,8-1 7 16,0-3 2-16,3 4 2 0,4-3 2 0,-3-2 1 16,-1 0 1-16,-1 0-23 0,-7-5-5 0,-3-2 0 15,-4-2 0-15,-1 2 0 0,-7-4 0 16,0 4 0-16,-11 0 0 0,-6 5 0 0,-8 2 0 16,-6 0 0-16,-4 2 0 0,-4-4 0 0,4-1 0 15,-2-4 0-15,5 0 0 0,2-2-22 16,2-4-184-16,11 1-230 0,3 1-1397 0</inkml:trace>
  <inkml:trace contextRef="#ctx0" brushRef="#br0" timeOffset="-213293.663">7511 13794 1037 0,'0'0'365'16,"0"0"30"-16,0 0-38 0,0 0-42 0,0 0-48 16,0 0-53-16,0 0-56 0,0 0-43 0,0 0-27 15,0 0-17-15,0 0-16 0,0 0-12 0,-9-57-13 16,-2 57-9-16,-3 2 1 0,0 7-9 16,-4 1 0-16,-1 6-1 0,1-1-7 0,-1 6 5 15,-2 2-1-15,0 1 0 0,2 1 2 0,0 2-3 16,1 1 3-16,-1-3-3 0,5 6-4 0,-4-5 5 15,3 9-2-15,-1 0 0 0,-3 0 3 16,6-1-6-16,-2 1 1 0,2-3-1 0,3 2-3 16,-1 3 5-16,1-2-5 0,2 3 1 0,4-3 6 15,-1 0-8-15,2 0 2 0,2-1 1 16,0 3-4-16,1-2 4 0,0-1-1 0,4 0 1 16,4 1 2-16,2-3-1 0,1 3 11 0,6-3 8 15,-1 1 0-15,3-2 4 0,1-3-4 0,-1-2-6 16,1-3 0-16,-1-6 1 0,0 0 0 15,-1-4-1-15,-1 1-6 0,2-2 1 0,0-3-6 16,-2-2-5-16,-1-2 1 0,2 0-10 0,-1-3-3 16,-3-2-8-16,0 2-14 0,1 1-28 0,-3 1-41 15,-1-1-80-15,0 1-174 0,-1-1-475 16,-4 0-876-16</inkml:trace>
  <inkml:trace contextRef="#ctx0" brushRef="#br0" timeOffset="-196710.452">8042 14040 2021 0,'0'0'135'16,"0"0"-6"-16,0 0 7 0,0 0-11 0,0 0-14 16,0 0-22-16,0 0-31 0,0 0-23 0,0 0-11 15,-128 10-5-15,106 6 2 0,1 2 3 16,1-1 3-16,5 1 6 0,1-3-2 0,5 2-1 15,6-1-2-15,1 3-4 0,2-1 0 0,3 3 2 16,8-1 7-16,6 5 5 0,2 1 1 0,4 0 2 16,-1 2 2-16,2-4-6 0,-2-1 2 0,-3-4 2 15,-5-3 5-15,-3-2 13 0,-3-5 14 16,-6 1 12-16,-2-1-1 0,-10 1-9 0,-8 4-13 16,-5 0-24-16,-9 7-13 0,-6 0-8 0,-2 0-8 15,-2-6-1-15,1 2-4 0,2-6-3 0,4-2 0 16,-2-4-5-16,7-5-8 0,8 0-14 15,2 0-31-15,8-7-51 0,2 2-79 0,7-1-149 16,3 3-349-16,0 1-1018 0</inkml:trace>
  <inkml:trace contextRef="#ctx0" brushRef="#br0" timeOffset="-196359.805">8338 14241 2161 0,'0'0'288'0,"0"0"-122"0,0 0-8 16,0 0 8-16,0 0-21 0,0 0-27 16,0 0-36-16,0 0-24 0,0 0-12 0,-122-51-7 15,100 63-2-15,2 2-1 0,3 2 1 0,4 2-6 16,5 2-5-16,7 4-5 0,1-1-6 0,1 3 3 15,8 0 5-15,4 0 8 0,2-1 2 16,0-1-1-16,2-6 0 0,1-3-1 0,-5 2-3 16,-1-6 10-16,-3-4 0 0,-1 3-5 0,-6-6 2 15,-1 1-6-15,-1 0-2 0,-2-1-2 16,-7 3-13-16,-4-2-12 0,-6 2 0 0,-3 0 0 16,-2-3 0-16,1-1-20 0,1-3-34 0,1 0-44 15,2 0-77-15,0 0-149 0,8-3-511 16,2 3-899-16</inkml:trace>
  <inkml:trace contextRef="#ctx0" brushRef="#br0" timeOffset="-195941.504">8499 14284 1020 0,'0'0'896'15,"0"0"-561"-15,0 0-42 0,0 0-8 16,0 0-60-16,0 0-50 0,0 0-57 0,0 0-46 16,0 0-17-16,0 0-4 0,0 0 3 0,0 0 3 15,0 0-2-15,0 0-10 0,32 42-9 0,-41-3-11 16,-1 0-6-16,4-2-1 0,-1-4-5 16,1-2-2-16,3-3-4 0,1-4-3 0,1-6 0 15,1-5-2-15,0-4 1 0,0-2 1 0,0-4-4 16,0-3 3-16,0 0-3 0,3-10 0 15,3 0 3-15,-1-7-1 0,5-8-1 0,1-3 1 16,0-5-4-16,3 2 0 0,-2-2-2 0,0-1-2 16,6 0 3-16,-4 1-1 0,5 1 1 0,2 2 2 15,-1 0 0-15,0 5 3 0,2 2-2 0,-1 2 1 16,0 2 2-16,-2 9-1 0,-2 3 1 0,-5 7 0 16,-4 0 4-16,-4 10 7 0,0 11 14 15,-4 5 10-15,0 9 8 0,-5 5 1 0,1 7-13 16,-3 2-34-16,-2-2 0 0,7 0 0 0,2-7 0 15,0-2 0-15,7-6 0 0,6-4 0 0,4-8 0 16,5-2 0-16,3-1-3 0,8-6-105 16,0-1-95-16,-8-6-300 0,-6-1-1299 0</inkml:trace>
  <inkml:trace contextRef="#ctx0" brushRef="#br0" timeOffset="-195481.972">9476 14766 3706 0,'0'0'28'16,"0"0"-4"-16,0 0 1 0,0 0 0 0,0 0 1 15,0 0-5-15,0 0-11 0,-133 94-16 0,114-71-24 16,-1 7-39-16,5 4-128 0,0-8-600 0,9-8-955 0</inkml:trace>
  <inkml:trace contextRef="#ctx0" brushRef="#br0" timeOffset="-163973.618">10132 14268 558 0,'0'0'15'0,"0"0"26"0,0 0 105 16,0 0 98-16,0 0 61 0,0 0 20 0,0 0-65 0,0 0-68 15,0 0-36-15,0 0-20 0,0 0-12 16,0 0-3-16,83-115-2 0,-83 110-3 0,0 1-11 15,0 4-11-15,0-5-14 0,-4 5-11 0,-2 0-10 16,-2 0-9-16,-3 0-9 0,-3 9-9 16,-4 3-2-16,-4 9-3 0,-4 5 9 0,-4 4 7 15,2 6 7-15,0 1 8 0,0 5-3 16,4-4-3-16,3-1-7 0,4-4-16 0,4-2-5 0,7-5-7 16,2-3-9-16,4-2 1 0,5-5-7 15,6 0-6-15,7-2-3 0,3-1-9 0,6-1-11 16,1-3-21-16,3-2-46 0,2-2-82 0,-1 0-167 15,-9-3-435-15,-6-2-899 0</inkml:trace>
  <inkml:trace contextRef="#ctx0" brushRef="#br0" timeOffset="-163573.669">10273 14372 1096 0,'0'0'192'16,"0"0"46"-16,0 0 73 0,0 0 4 0,0 0-61 16,0 0-83-16,0 0-73 0,0 0-34 15,0 0-5-15,0 0 18 0,0 0 9 0,0 0 7 16,0 0 0-16,0 0-15 0,39 51-12 0,-43-21-11 16,-3 1-7-16,2 2-4 0,-2 0-8 0,0-6-3 15,1 0-7-15,-2-4-8 0,1-2 1 16,2-4-4-16,1-8-4 0,0-2 4 0,4-2-7 15,0-5-1-15,0 0-2 0,1-7-1 0,8-7 0 16,1-10-4-16,5-6-2 0,1-4-4 16,3-7-2-16,0-1 0 0,0 1 3 0,2-3 2 15,0 0 1-15,-1 3 2 0,1 4 4 0,-5 4 1 16,1 9 6-16,-7 5 5 0,0 8 4 0,-6 6 6 16,0 3 6-16,-3 2 5 0,-1 7 7 15,0 9 5-15,0 5-1 0,-2 8-11 0,-5 6-11 16,3 4-10-16,-2 0-8 0,3-2-4 0,2 2-9 15,1-5-9-15,0-1-19 0,3-1-30 0,5-4-52 16,-1-8-91-16,3-4-205 0,-2-7-432 16,-1-4-845-16</inkml:trace>
  <inkml:trace contextRef="#ctx0" brushRef="#br0" timeOffset="-163276.042">10682 14193 3115 0,'0'0'119'0,"0"0"0"0,0 0 21 15,0 0-12-15,0 0-24 0,0 0-29 0,-58 126-36 16,48-85-16-16,3-4-8 0,3 5-8 0,3-7-2 16,1-1-4-16,1-2-1 0,8-6-3 15,1-4-5-15,2-8-9 0,5-7-4 0,-3-7-7 16,5-2-5-16,-2-12-2 0,1-6-6 0,1-8-2 16,-1-9 4-16,1 1 7 0,-4-6 9 15,1 0 11-15,-5 1 10 0,2 2 8 0,-5 6 14 16,0 8 14-16,-4 7 12 0,-3 6 14 0,-1 8 2 15,0-1 0-15,0 5-8 0,-2 5-13 0,-6 9-11 16,1 6-10-16,-4 7-4 0,2 8-5 16,1 0-7-16,2 4-1 0,3-2-7 0,2-2-6 15,1 1-10-15,3-4-17 0,4 3-34 0,1-6-61 16,1-1-119-16,-2-9-344 0,-1-8-1144 0</inkml:trace>
  <inkml:trace contextRef="#ctx0" brushRef="#br0" timeOffset="-162806.666">10978 14216 1910 0,'0'0'719'16,"0"0"-588"-16,0 0 31 0,0 0 14 15,0 0-40-15,0 0-31 0,0 0-45 0,0 0-25 16,0 0 9-16,0 0-2 0,0 0 3 0,0 0-4 16,0 0-9-16,0 0-5 0,54 122-5 0,-54-86-5 15,-2 1-6-15,-1-2-7 0,0-1-1 16,2-6-2-16,0 0-5 0,1-7 2 0,0-5-2 15,0-5-3-15,0-7-6 0,1 1-1 0,3-5-4 16,-1-5 2-16,4-8 2 0,1-3 1 0,2-10 0 16,0 1-3-16,3-3 4 0,-1-4 1 0,-1 2 2 15,2-2 6-15,-1 0 4 0,1 2 5 16,-2 4 6-16,-2 8 8 0,-1 2 12 0,-2 6 2 16,-3 6 1-16,-2 1-2 0,-1 3 0 0,0 12 9 15,0 4 6-15,-1 7-1 0,-4 5-7 0,-1 5-13 16,-1-2-9-16,1 2-6 0,2-3-1 15,0-1-6-15,4-3-1 0,0-1-2 0,0-4-2 16,2-7-6-16,4-7-1 0,2-7-2 0,2-2-4 16,2-12-1-16,3-12-6 0,1-4-4 0,3-6-6 15,0-4 3-15,1-4 6 0,0-1 6 16,0 1 4-16,0 0 6 0,-1 5 5 0,-2 9 7 16,-2 7 8-16,-4 6 3 0,-5 6 6 0,-2 10-1 15,-3 1 3-15,-1 5 9 0,0 9 6 16,0 10 8-16,-5 4-6 0,0 4-43 0,-1 2 0 15,-3 3 0-15,5 0 0 0,0-1 0 0,2 4 0 16,2-1 0-16,0 0 0 0,3 0 0 0,3-2 0 16,2-3 0-16,1-4-101 0,0-4-181 15,-2-10-581-15,0-6-947 0</inkml:trace>
  <inkml:trace contextRef="#ctx0" brushRef="#br0" timeOffset="-162656.064">11747 14496 3362 0,'0'0'93'0,"0"0"17"15,0 0 38-15,0 0-9 0,0 0-16 0,0 0-28 16,16 138-70-16,-25-107-25 0,-2-1 0 0,-1-3 0 16,-4 1 0-16,0-8 0 0,-4 4 0 0,0-6 0 15,-2-5 0-15,0-4 0 0,-1-2-33 0,3-2-106 16,4-5-184-16,5 2-1500 0</inkml:trace>
  <inkml:trace contextRef="#ctx0" brushRef="#br0" timeOffset="-162009.085">12535 14172 1738 0,'0'0'263'0,"0"0"11"16,0 0-16-16,0 0-21 0,0 0-40 16,0 0-45-16,0 0-52 0,0 0-31 0,0 0-19 15,0 0-11-15,0 0-5 0,0 0 1 0,-117-19 2 16,93 35 4-16,6 1 3 0,4-3-3 16,6-3-9-16,6 5-6 0,2 1 0 0,5 5 2 15,10 3 6-15,2 3 6 0,5 3-1 0,4-5-3 16,2 0-3-16,-2-3 3 0,-2-4-2 0,-4-3-2 15,-7-4 2-15,-3-4-2 0,-3-1-8 16,-7 0-24-16,-2 2 0 0,-13 0 0 0,-6 8 0 0,-11 4 0 16,-9-3 0-16,-5 1 0 0,-5-2 0 15,2-5 0-15,1-3 0 0,3-2 0 0,2-5 0 16,5-2 0-16,5 0-94 0,7-4-79 0,9-3-111 16,7 2-316-16,7 3-1147 0</inkml:trace>
  <inkml:trace contextRef="#ctx0" brushRef="#br0" timeOffset="-161670.28">12723 14200 2579 0,'0'0'61'0,"0"0"39"0,0 0 52 0,0 0 17 16,0 0-15-16,0 0-55 0,0 0-49 0,0 0-12 15,0 0 11-15,0 0 11 0,0 0 4 16,-25 119-5-16,12-76-7 0,-2 2-4 0,3-4-9 15,1-5-11-15,1-1-7 0,1-2-11 0,5-8-4 16,2-5-1-16,2-6-3 0,0-5 0 0,2-6-2 16,6-3 0-16,4-7 0 0,3-12-3 15,4-8-2-15,1-7-2 0,3-6-2 0,2-3-2 16,-1-6 0-16,3 2 2 0,-2 0 2 0,3 1 8 16,-3 7 0-16,-2 4 5 0,-5 10 5 15,-2 8 1-15,-7 3 4 0,-4 12-1 0,-3 2 3 0,-2 7 8 16,0 12 10-16,-6 9 8 0,-4 6-4 15,-2 10-10-15,-5 2-9 0,0 4-11 0,1-1-6 16,1 0-3-16,3-4-6 0,8-3-5 0,2-3-15 16,2-9-18-16,6-7-28 0,7-7-53 15,2-7-78-15,5-6-156 0,-8-3-456 0,-2 0-884 0</inkml:trace>
  <inkml:trace contextRef="#ctx0" brushRef="#br0" timeOffset="-161372.181">13134 14098 3154 0,'0'0'152'0,"0"0"-39"0,0 0-1 16,0 0-2-16,0 0-9 0,0 0-8 16,0 0-27-16,-59 147-19 0,48-101-8 0,2 3-13 15,1-1-7-15,3-2-5 0,2 0-9 0,3-4-3 0,2-5-4 16,6-9-2-16,3-6-2 0,4-11-3 16,0-6-2-16,5-7-8 0,3-12-8 0,-1-11-8 15,4-2-10-15,-1-13-11 0,-1-2-3 0,-1-3 0 16,-1-4 6-16,-1-1 13 0,-4-4 19 15,0 7 12-15,-1 0 15 0,-3 10 15 0,-4 10 14 16,-6 9 18-16,0 6 10 0,-3 7 0 0,-1 5-10 16,-5 5-16-16,-4 11-11 0,-3 9 0 0,-1 7-12 15,0 8 7-15,1 2-8 0,0 5-7 16,3-2 2-16,6 0-9 0,1 1-6 0,3-4-7 16,0-3-14-16,5-2-15 0,4-5-37 0,2-7-61 15,-1-9-117-15,0-7-375 0,-4-2-1103 0</inkml:trace>
  <inkml:trace contextRef="#ctx0" brushRef="#br0" timeOffset="-160941.034">13499 14160 2770 0,'0'0'232'16,"0"0"-92"-16,0 0 13 0,0 0-16 0,0 0-34 16,0 0-17-16,0 0-29 0,0 0-11 0,0 0 3 15,0 0-8-15,0 0-8 0,20 131-14 0,-20-93-4 16,0-2-8-16,-3-4-4 0,1 3 4 0,2-7-9 15,0-4 1-15,0-5-3 0,2-5-9 16,2-5 2-16,-2-4-4 0,3-5 2 0,2-9 6 16,3-5-3-16,3-10-2 0,2-2-2 0,1-7-6 15,0 1 2-15,1-2 3 0,-3-3 4 16,1 6 10-16,-1 6 0 0,-4 3 8 0,-2 8 5 16,-2 7 0-16,-1 2 7 0,-4 5-3 0,-1 2 4 15,0 12 10-15,-2 6-1 0,-7 8 3 0,0 7-7 16,-1 2-7-16,-1-1 0 0,0 1-5 15,2-4-3-15,1-4 0 0,6-3-9 0,2-5-2 16,1-3-4-16,8-8-7 0,2-10 3 0,3-3 0 16,4-13 3-16,3-12 2 0,4-5-2 15,-3-3 1-15,2-5 2 0,3-1 0 0,-5-1 4 16,-1 3 0-16,-1 8 5 0,-3 9 3 0,-6 3 5 16,-5 13 5-16,-2 2-1 0,-3 3 6 0,-1 2 3 15,0 9 5-15,-2 7-27 0,-5 7-5 0,-1 6 0 16,1 4 0-16,-1 0 0 0,0 3 0 0,3-4 0 15,0 3 0-15,5-2 0 0,0-2-31 16,2 4-120-16,8-3-181 0,-1-9-667 0,0-5-799 0</inkml:trace>
  <inkml:trace contextRef="#ctx0" brushRef="#br0" timeOffset="-160820.354">14275 14712 3613 0,'0'0'94'0,"0"0"10"0,0 0 22 0,0 0-6 16,0 0-82-16,0 0-38 0,-116 132 0 15,96-116 0-15,2 0 0 0,-2-4 0 0,4 2 0 16,1-5 0-16,2 0-40 0,-2-4-123 0,5 0-202 16,4-4-1451-16</inkml:trace>
  <inkml:trace contextRef="#ctx0" brushRef="#br0" timeOffset="-160123.848">15208 14270 595 0,'0'0'291'0,"0"0"9"16,0 0 60-16,0 0-5 0,0 0-45 0,0 0-58 15,0 0-66-15,0 0-46 0,0 0-28 16,0 0-13-16,0 0-12 0,0 0-2 0,-63-108 0 16,45 104-4-16,0-1 2 0,2 0-5 0,-1 5-7 15,5 0-1-15,2 0-9 0,2 5-10 0,4 4-12 16,0 3-4-16,3 2-1 0,1 5 5 0,0 6 3 15,1 0 3-15,4 5-2 0,-3-2-2 0,-1 0-16 16,-1-4-25-16,-3-1 0 0,-5-4 0 16,-2-1 0-16,-3 1 0 0,-3-3 0 0,2-1 0 15,-3-1 0-15,2 0 0 0,-1-2 0 0,2-3 0 16,0 3 0-16,4-5 0 0,3 0 0 16,1 0-6-16,2-2-155 0,-2 4-102 0,4-5-270 15,1 1-1235-15</inkml:trace>
  <inkml:trace contextRef="#ctx0" brushRef="#br0" timeOffset="-159455.456">15194 14465 2445 0,'0'0'373'0,"0"0"-108"0,0 0-51 16,0 0-24-16,0 0-39 0,0 0-42 15,0 0-46-15,0 0-32 0,0 0-17 0,0 0 0 16,0 0 1-16,0 0-8 0,0 0 1 0,137-68-2 15,-100 52-5-15,-3-5 7 0,2-1-7 0,-4-1 1 16,-2-1-2-16,-5 1-3 0,-4 2 1 16,-4 6-4-16,-7 1 4 0,-7 3 3 0,-3 4 0 15,-1 0 3-15,-11 0 2 0,-2 4-3 0,-11 3 5 16,0 3 0-16,-6 6 4 0,-4 5 14 0,3 4 7 16,0 2 7-16,1 6 1 0,3-1-33 15,7 3-8-15,2-2 0 0,7 1 0 0,3-2 0 16,8 1 0-16,1-1 0 0,8-3 0 0,7-1 0 15,9-2-40-15,0-3-68 0,8-4-84 0,-5-5-189 16,-8-5-1313-16</inkml:trace>
  <inkml:trace contextRef="#ctx0" brushRef="#br0" timeOffset="-158905.122">15734 14179 3403 0,'0'0'128'0,"0"0"-13"0,0 0 3 0,0 0-22 16,0 0-18-16,0 0-26 0,-119 87-23 0,108-57-13 15,0 5-5-15,2-1-6 0,5-2-3 0,0 3 0 16,4-5-2-16,0-1-2 0,8-3-1 0,1-3-4 16,2-6-3-16,0-6-2 0,5-9-2 15,-2-2-1-15,5-9-3 0,0-7 4 0,2-7-1 16,0-8 1-16,0 2 4 0,0-6-1 0,2-2 3 16,0 1 3-16,-1-3 5 0,-1 4 6 15,-6 2 4-15,1 9 6 0,-6 5 4 0,-3 8 0 16,-2 6 3-16,-4 3-3 0,-1 2-3 0,-1 7 2 15,-9 9-4-15,0 9 1 0,-2 5-3 0,-6 7-10 16,3-2-3-16,-1 1 0 0,4-1 0 16,1-5 0-16,3-2 0 0,6-9 0 0,1-2 0 15,1-6-10-15,3-6-4 0,7-5-2 0,2-7 4 16,4-7-2-16,0-8-2 0,1 1 0 0,0-5 1 16,-4 6 5-16,-3-1 6 0,-3 7 0 15,-3 4 6-15,-4 7 1 0,0 1 2 0,0 2 3 16,-2 8-2-16,-5 6 1 0,3 4 3 0,-2 5-3 15,5 1 2-15,1 1-1 0,0-3-1 0,5 4 1 16,3-3-4-16,5-2 2 0,2-2-5 0,1-6 1 16,4-4 0-16,0-9-3 0,3 0 2 15,2-14-1-15,3-4 1 0,2-7 1 0,2-8-3 16,3 1 2-16,-2-7-1 0,-1-5 0 0,-1 6 2 16,-5-2-2-16,-6 5 0 0,-7 5 1 0,-6 8 4 15,-7 1 1-15,0 10 2 0,-9 1 3 16,-8 6-11-16,-1 4 0 0,-4 2 0 0,-1 10 0 15,-5 4 0-15,5 5 0 0,-4 1 0 0,5 6 0 16,3 0 0-16,0 2 0 0,7-1 0 16,2-1 0-16,7 0 0 0,3 2 0 0,0-6 0 15,10 2 0-15,5-3 0 0,6-4 0 0,5-7-85 16,4-10-89-16,2-2-90 0,-5-5-210 0,-11-2-1064 0</inkml:trace>
  <inkml:trace contextRef="#ctx0" brushRef="#br0" timeOffset="-158705.398">16560 14230 3186 0,'0'0'152'0,"0"0"-41"0,0 0 2 0,0 0-12 16,0 0-3-16,0 0-14 0,0 0-26 0,0 0-14 15,0 0-3-15,-105 135-5 0,118-110-2 0,4 3-5 16,3 2-21-16,2-1-8 0,-2 2 0 0,0 1 0 16,-6-4 0-16,1-3 0 0,-9-4 0 0,0-5 0 15,-5-2 0-15,-1-7 0 0,-7 0 0 16,-4-5 0-16,-5-2 0 0,-4 0 0 0,-5-2 0 15,1-10 0-15,0-4 0 0,4-5-22 0,2-4-206 16,7 5-304-16,3 3-1289 0</inkml:trace>
  <inkml:trace contextRef="#ctx0" brushRef="#br0" timeOffset="-158519.276">16798 13932 3331 0,'0'0'115'0,"0"0"-4"16,0 0 13-16,0 0-12 0,0 0-8 0,0 0-18 15,0 0-23-15,-59 136-14 0,48-92-49 0,1 4 0 16,2 1 0-16,0 1 0 0,5 3 0 0,1-5 0 16,2-1 0-16,0-6 0 0,0-2 0 15,4-7 0-15,0 1 0 0,3-5 0 0,-3-6 0 16,1-1-48-16,1-7-78 0,-3-5-83 0,0-2-187 16,1-2-472-16,-2-5-862 0</inkml:trace>
  <inkml:trace contextRef="#ctx0" brushRef="#br0" timeOffset="-158171.858">16520 14446 2824 0,'0'0'239'0,"0"0"-75"0,0 0-40 0,0 0-29 16,0 0-19-16,0 0-17 0,0 0-24 0,0 0-18 16,50-120-8-16,-22 113-3 0,1 0-4 0,1 0-3 15,1 3 1-15,0-1-1 0,0 5-1 16,-2 0 1-16,-4 0 0 0,0 9 2 0,-4 3 3 15,-5 2 1-15,-1 5 10 0,-3 3 12 0,-4 3 8 16,-4 1 1-16,1 2-4 0,-1-5-6 0,-2-1-9 16,4-6-4-16,-1-2-4 0,3-4-4 15,1-6-2-15,2-4 0 0,0-4-1 0,6-10 2 16,2-7-1-16,2-6-1 0,0-3 0 0,1-5 0 16,0 2 0-16,-1 2 1 0,-2 1 10 0,-1 6 11 15,-5 8 20-15,1 2 14 0,-4 10 3 0,0 1-61 16,1 3 0-16,1 5 0 0,-1 4 0 15,2 5 0-15,-3 0 0 0,4 2 0 0,-2 1 0 16,-1-1 0-16,1-2 0 0,-1-4 0 0,0 2 0 16,0-5 0-16,0 0 0 0,-2-5-87 15,2-2-151-15,-4 0-329 0,-5 0-1245 0</inkml:trace>
  <inkml:trace contextRef="#ctx0" brushRef="#br0" timeOffset="-157781.639">17998 14644 3279 0,'0'0'72'0,"0"0"4"0,0 0-3 16,0 0-3-16,0 0-13 0,0 0-19 0,-145 56-12 16,100-34-11-16,-1-1-8 0,2 0-8 0,3-1-13 15,6-1-17-15,2-2-27 0,9 0-39 16,5-3-110-16,11-5-323 0,5-2-1147 0</inkml:trace>
  <inkml:trace contextRef="#ctx0" brushRef="#br0" timeOffset="-157555.087">18604 14266 3080 0,'0'0'148'15,"0"0"-11"-15,0 0-21 0,0 0-23 0,0 0-20 16,0 0-22-16,0 0-19 0,0 0-12 0,0 0-9 15,0 0-3-15,-60 143-6 0,59-111-4 16,1-1-11-16,4-2-17 0,6-8-20 0,2 0-38 16,2-7-71-16,6-12-94 0,1-2-226 0,-4-7-285 15,-4 0-821-15</inkml:trace>
  <inkml:trace contextRef="#ctx0" brushRef="#br0" timeOffset="-157352.544">18848 14176 2603 0,'0'0'255'0,"0"0"-124"16,0 0-35-16,0 0-10 0,0 0 2 0,0 0 1 15,0 0-8-15,-72 146-12 0,63-106-6 0,2 5 5 16,0 3-4-16,0 5-1 0,0 5-4 16,-1 3-7-16,0 7-8 0,-2 1-2 0,-3-3-4 15,-2 4 2-15,-2-9 3 0,-2 2-22 0,-5-11-21 16,2-5 0-16,-3-12 0 0,0-6 0 0,3-8 0 16,-1-10 0-16,1-1 0 0,2-8 0 15,1-2 0-15,2 0 0 0,3-7 0 0,3-2 0 16,1-5 0-16,3-5-38 0,6-3-155 0,0 3-208 15,1 8-1415-15</inkml:trace>
  <inkml:trace contextRef="#ctx0" brushRef="#br0" timeOffset="-157067.099">18730 14693 3250 0,'0'0'93'0,"0"0"-23"15,0 0 0-15,0 0-7 0,117-35-14 0,-89 21-9 16,3 0-18-16,2-7-11 0,4 0-7 15,1-1-2-15,3-4-3 0,-3-2-5 0,0 3-2 16,-2-2-2-16,-4-1 2 0,-4 5 5 0,-6 2 4 16,-6 0 5-16,-6 6 6 0,-6-1 7 0,-4 2 7 15,-5 4 9-15,-6 1 4 0,-7 4 8 0,-3 3 2 16,-3 2 2-16,-2 5 2 0,-2 4-3 16,-1 5 1-16,0 2-33 0,1 3-18 0,0-2 0 15,5 4 0-15,3 0 0 0,2 0 0 0,6 0 0 16,1 1 0-16,6 1 0 0,3 1 0 0,2 4 0 15,5-3 0-15,6 0 0 0,2-2 0 16,6 0 0-16,-1-4-44 0,5-1-112 0,3-5-113 16,-8-6-277-16,-4-2-1226 0</inkml:trace>
  <inkml:trace contextRef="#ctx0" brushRef="#br0" timeOffset="-156734.549">19520 14360 2872 0,'0'0'255'0,"0"0"-108"0,0 0-8 0,14-116-24 15,-18 95-17-15,-6 9-1 0,-4 3-18 0,-4 4-22 16,-3 5-14-16,-5 7-8 0,0 7-1 16,-3 9 1-16,3 4-1 0,0 6 3 0,1 2-19 15,4 1-18-15,4-1 0 0,4 4 0 0,5-5 0 16,4 1 0-16,4 0 0 0,0-8 0 0,7-2 0 16,5-4 0-16,3-7 0 0,2-7 0 15,5-7 0-15,1-3 0 0,2-13-20 0,4-5-33 16,-1-6-11-16,1-5-10 0,-2-3-7 0,0-1 6 15,-2 1 11-15,-3-2 18 0,-2 0 23 0,-6 5 23 16,-2 7 21-16,-3 1 22 0,-5 10 15 16,-2 8 9-16,-2 3 1 0,0 3-10 0,0 0-15 15,-5 12-10-15,0 4-5 0,-2 5-4 0,-1 2-3 16,3 4-5-16,-1 1-8 0,2 0-6 0,2 0-5 16,-2 2-5-16,3-3-13 0,1-2-15 15,0 1-32-15,6-5-59 0,0-6-96 0,2-6-184 16,-3-4-426-16,0-5-868 0</inkml:trace>
  <inkml:trace contextRef="#ctx0" brushRef="#br0" timeOffset="-156501.712">19844 14294 2449 0,'0'0'700'15,"0"0"-545"-15,0 0-6 0,0 0 2 0,0 0-10 16,0 0-19-16,0 0-32 0,-12 138-29 0,5-103-15 16,2-1-15-16,2-4-31 0,3 0 0 15,2-7 0-15,6-3 0 0,2-6 0 0,3-7 0 16,1-7 0-16,5-7 0 0,1-14 0 0,5-6 0 15,1-5 0-15,1-5 0 0,3 1 0 0,1 1 0 16,3 0 0-16,-2 2 0 0,0 7 0 0,-2 2 0 16,-3 6 0-16,-5 6 0 0,-6 7 0 15,-1 5 0-15,-3 0 0 0,1 0 0 0,0 5 0 16,-1 4 0-16,-2 1 0 0,1 4 0 0,-2-3 0 16,-1 8 0-16,-6-4-192 0,0-1-321 0,-1-7-1325 15</inkml:trace>
  <inkml:trace contextRef="#ctx0" brushRef="#br0" timeOffset="-146992.246">10756 15141 285 0,'0'0'182'0,"0"0"-120"0,0 0 47 15,0 0 77-15,0 0 67 0,0 0 31 0,0 0-25 16,0 0-71-16,0 0-68 0,0 0-43 0,0 0-3 15,0 0 10-15,-1-9 20 0,2 16 12 16,3 0-7-16,1 0-9 0,-3 0-11 0,1 1-8 16,0 1-5-16,-2 1-7 0,0 1-3 0,-1-1-4 15,0 1-8-15,0 3-2 0,0 0-8 0,-1 0-10 16,0 1-1-16,-2 2-4 0,0 1-3 0,1 3-2 16,-1-2-4-16,1 2-3 0,0-2-2 15,0 2 0-15,1 0 1 0,-1 0-5 0,-1 0 0 16,-1 2 2-16,2-1-4 0,-3 2-6 0,1 1 4 15,-2 1-9-15,1-3 5 0,-1-1 3 16,1 1-2-16,0 1 1 0,1-3-1 0,-1 0 0 16,1-2 0-16,3 0-7 0,-1-3 1 0,1-2 5 15,1 0-4-15,-2-2 9 0,2-1-4 0,-1-4-3 16,1-1-2-16,0 1 1 0,0-2 0 16,0-3 0-16,0 0 2 0,0 1 1 0,0-1-5 15,1-2 0-15,2 0 3 0,-1 0-5 0,-1 0 6 16,3 0 4-16,1 0 2 0,-3 0-3 15,3 0-2-15,-1 0 1 0,2 0-5 0,0 0 4 0,2 0-1 16,1 0 1-16,1 0-1 0,3 0 4 16,0-2-4-16,3-1 0 0,2 3-4 0,2-2 4 15,0 0-4-15,2-1 0 0,2 1 4 16,-2-2-6-16,3 1 7 0,-1 0-4 0,2 0 1 0,-1 1 0 16,2 2 1-16,-1 0 2 0,0 0-1 15,4 0-4-15,-1 0 3 0,1 0-1 0,0 0-1 16,2 2 3-16,0 3-7 0,1-4 8 0,3 4-4 15,-1-3 2-15,-2 0 3 0,4-2-6 16,-5 3 2-16,2-3 2 0,-1 0-3 0,0 2 1 16,2-2-1-16,-1 2 0 0,0-2 4 0,-1 5-3 15,0-3 1-15,0 1-1 0,0 1-2 0,2-4 2 16,0 5 0-16,1-3 0 0,1 1 0 16,0-1-1-16,2 0 2 0,0-2-2 0,2 0 1 15,-3 3 0-15,0-3 3 0,-1 0-2 0,0 0-4 16,1 0 2-16,-1 2-1 0,-1-2 2 0,2 2 0 15,3 1 2-15,-3-3-1 0,4 4 0 16,0-1-1-16,0-1-2 0,5 0 3 0,-1 1-3 16,5-3 2-16,1 0 2 0,4 0-2 0,-2 0 2 15,4-3 0-15,0 1-2 0,0-3-2 16,5-2 0-16,-1 0 2 0,2 0-1 0,-1 0 6 0,5-2-3 16,-1 2 1-16,2-2 1 0,3 1 0 15,1-2 2-15,3 1-1 0,0 2 3 0,2-2 3 16,2 2 2-16,2 0 8 0,2 5 8 0,2-3 3 15,-1 3 9-15,3-1-3 0,-3 3 0 0,1 0-4 16,-7 0-5-16,-2 0 0 0,-3 0-2 16,-6 3-7-16,-4-1 2 0,-5 0-9 0,-6 1-5 15,-6-3-1-15,-5 4-5 0,-5-4-1 0,-8 0-5 16,-6 3-2-16,-6-1-10 0,-5-2-18 0,-7 0-16 16,-5 0-28-16,-1 0-63 0,-10-5-83 15,-6 1-199-15,2-1-899 0,4 3-348 0</inkml:trace>
  <inkml:trace contextRef="#ctx0" brushRef="#br0" timeOffset="-146673.381">13615 15155 1842 0,'0'0'146'0,"0"0"-89"0,0 0-30 16,0 0-15-16,0 0-8 0,0 0 24 0,0 0 65 16,0 0 68-16,0 0 45 0,0 0 19 0,0 0-26 15,0 0-44-15,0 0-36 0,-10 140-21 16,-1-101-19-16,1 3-20 0,-2-3-12 0,0 0-13 15,-1-2-12-15,-1-3-5 0,2 1-10 0,1-2-3 16,-1-7-2-16,0 2-1 0,3-2-7 16,2-5-10-16,3-3-21 0,3 1-26 0,1-6-52 15,7-2-117-15,2-4-285 0,-1-2-1145 0</inkml:trace>
  <inkml:trace contextRef="#ctx0" brushRef="#br0" timeOffset="-146159.451">14985 15830 1299 0,'0'0'102'0,"0"0"-33"0,0 0-1 0,0 0 25 16,0 0 19-16,0 0 21 0,0 0 9 0,0 0-7 15,0 0-12-15,124-70-12 0,-105 68-15 0,2 2-24 16,5 0-12-16,-1 0-3 0,5 0-3 0,5 0-6 16,0 0 2-16,5 0-5 0,0 0-3 15,4 0 8-15,4 2 11 0,3-2 8 0,3 0 3 16,5 0 1-16,8 0-1 0,3 0-5 0,4 0 2 16,1 0-6-16,5 0-13 0,1 2-5 0,2 1-8 15,3-1-4-15,-3-2 0 0,0 2-2 0,0-2-4 16,2 0-6-16,-10 0-5 0,-3-4 2 15,-4-3-3-15,-7 0-7 0,-8 0-2 0,-2 0-3 16,-9-1-6-16,-5 1-1 0,-8 0-11 0,-8 0-16 16,-10 2-6-16,-7-2-17 0,-4-2-29 15,-4-1-46-15,-9 1-68 0,-6-3-126 0,2 3-431 16,5 2-874-16</inkml:trace>
  <inkml:trace contextRef="#ctx0" brushRef="#br0" timeOffset="-145900.402">16456 15012 799 0,'0'0'413'0,"0"0"29"0,0 0-57 15,0 0-124-15,0 0-71 0,0 0-16 0,0 0 0 16,0 0 7-16,0 0-1 0,0 0-24 15,0 0-30-15,6 149-29 0,-23-100-26 0,-2-2-15 16,-1-2-13-16,0 1-12 0,0 2-11 0,0-4-11 16,2-2-7-16,3-1 1 0,-3 1-4 0,6-5-4 15,-1-3-5-15,4-4-19 0,2-2-20 16,3-3-39-16,4-5-94 0,0-1-193 0,4-10-439 16,-1-2-868-16</inkml:trace>
  <inkml:trace contextRef="#ctx0" brushRef="#br0" timeOffset="-145441.553">16610 15682 2417 0,'0'0'93'15,"0"0"-49"-15,0 0-25 0,0 0-19 16,0 0 3-16,0 0 10 0,0 0 7 0,0 0 13 16,118-14 15-16,-93 14 15 0,5 0 2 0,1 0 2 15,4 0-9-15,0 5-9 0,7-5-9 16,-2 2-1-16,7 0-4 0,-2-2-1 0,6 5 1 16,-1-5-8-16,1 5-9 0,3-1-5 0,0 1 2 15,3-3 2-15,0 1 4 0,3-3 3 0,0 2 6 16,3-2-10-16,0 2 3 0,4-2-3 15,0 0-7-15,4 0 2 0,0 0-2 0,0 0 0 16,2 0-6-16,-1 0 3 0,0 0-3 0,-3-2-3 16,0-3-1-16,0 3 3 0,-1-3-2 15,0 1 6-15,1-3 3 0,-1 2 0 0,-2-2 2 16,-1 2-2-16,-2-2 1 0,0 1 0 0,-5 1 0 16,-2-2 2-16,-2 0 5 0,-7 0 1 0,-3 1 2 15,-7-1-2-15,-3 3-1 0,-8-1-9 0,-7 0-2 16,-3 1-4-16,-7 1-4 0,-4 1-1 15,-4 2-5-15,-1-2-11 0,-3-1-17 0,-4 1-27 16,-2 0-37-16,-3-1-58 0,-1 1-102 0,-1 2-227 16,3 0-280-16,5 0-831 0</inkml:trace>
  <inkml:trace contextRef="#ctx0" brushRef="#br0" timeOffset="-145108.152">19595 15060 1715 0,'0'0'277'0,"0"0"-127"0,0 0-50 0,0 0-58 16,0 0-19-16,0 0 14 0,0 0 23 0,0 0 25 15,0 0 25-15,0 0 11 0,0 0-6 0,0 0-21 16,0 0-23-16,4 84-18 0,-8-68-11 0,0 1-5 15,1 2-9-15,-4 2-5 0,4 0-4 0,-5-2 4 16,3 0 4-16,-1 5 4 0,0-4 13 16,1 4 5-16,-4 1 6 0,2 2 2 0,0 1 1 15,0 0-3-15,-2 2-6 0,2 1-4 0,1 0-7 16,-2-3-11-16,2 0-8 0,0-6-5 0,1 1-8 16,1-2-7-16,1-5-3 0,1 3-3 15,1-8-17-15,-1 1-17 0,1-5-37 0,1-4-93 16,-1 0-174-16,1-1-466 0,0-2-883 0</inkml:trace>
  <inkml:trace contextRef="#ctx0" brushRef="#br0" timeOffset="-139984.583">9365 11862 30 0,'0'0'476'15,"0"0"-273"-15,0 0 54 0,0 0 65 0,0 0 36 16,0 0-35-16,0 0-56 0,0 0-40 0,0 0-26 15,0 0-15-15,71-119-16 0,-67 112-14 0,-1 2-13 16,-3 2-16-16,0 3-16 0,0-3-18 0,0 3-17 16,-1 0-16-16,-6 3-19 0,-2 2-14 15,-2 5-10-15,-8 1-8 0,-3 8-3 0,1 6-4 16,-7 3 0-16,3 6-1 0,-2 1-3 0,2 5-5 16,-1-4-10-16,6 1-13 0,3 0-23 0,3 1-38 15,3-3-81-15,7-2-132 0,-1-8-428 16,5-12-941-16</inkml:trace>
  <inkml:trace contextRef="#ctx0" brushRef="#br0" timeOffset="-139834.973">9386 11838 2942 0,'0'0'174'16,"0"0"-49"-16,0 0-15 0,0 0-8 0,0 0-17 16,0 0-8-16,0 0-20 0,134-65-30 0,-109 77-15 15,1 4-11-15,1 2-13 0,2 3 5 16,0 1-12-16,-3 4-14 0,1-3-23 0,-3 1-65 15,-1-2-120-15,-9-6-309 0,-5-4-1109 0</inkml:trace>
  <inkml:trace contextRef="#ctx0" brushRef="#br0" timeOffset="-139381.71">9496 11865 873 0,'0'0'73'15,"0"0"35"-15,0 0 87 0,0 0 83 0,0 0 42 16,0 0-16-16,0 0-107 0,0 0-93 15,0 0-50-15,0 0-6 0,0 0 19 0,0 0 18 16,0 0 0-16,0 0-6 0,-52 65-10 0,55-49-10 16,3 2-8-16,-3 3-1 0,0-1-3 15,0 4-3-15,-2 1-7 0,-1 0-7 0,0 0-4 16,-1 1-4-16,-5 2 0 0,3-5-2 0,-4-1-1 16,3-1-4-16,-4 5-2 0,1-3-4 0,2 0 0 15,-2 4-1-15,-2-2 1 0,5 1-2 16,-3 0-1-16,3-2 0 0,-2 2-1 0,0-3-1 15,1 0-1-15,1-4 1 0,-1-2-4 0,3-3 6 16,0 0 1-16,-3 0-1 0,2-5 5 0,-2 3-4 16,0 0 0-16,-3-1 0 0,3 1-4 15,-3-1 4-15,-1-2-1 0,3-2-3 0,1 0 5 16,0-3-7-16,1-1 0 0,2-1 2 0,0 0-2 16,-3 1 4-16,5-3 3 0,-1 0 3 0,1 0 0 15,0 0 0-15,0 0-3 0,0 0-1 0,0 0-4 16,0 0 0-16,0 2-1 0,0 0 2 15,0 0 0-15,4 3-1 0,-1-3-2 0,-1 1-3 16,-1-1 1-16,1-2-3 0,2 2-1 0,-2-2-6 16,-1 3-1-16,0-3-4 0,0 0 0 0,0 0-1 15,1 0 2-15,-2 0-3 0,2 0 0 16,-2 0 3-16,0 0-9 0,0 0-4 0,0 0-17 16,0 0-34-16,0 0-44 0,1 0-68 0,1-3-123 15,-1 1-322-15,1 2-901 0</inkml:trace>
  <inkml:trace contextRef="#ctx0" brushRef="#br0" timeOffset="-138617.705">9226 12659 49 0,'0'0'522'0,"0"0"-283"0,0 0 53 15,0 0 50-15,0 0-11 0,0 0-77 0,0 0-59 16,0 0-55-16,0 0-43 0,0 0-21 15,0 0-17-15,0 0-10 0,0 0 1 0,0 0-1 16,4-45 5-16,6 47 2 0,2 3-6 0,4 2-6 16,-1-3-8-16,6 1-7 0,4-1-1 0,-1 0-6 15,2-2-3-15,1 1-3 0,2-1-4 16,2 0 1-16,-1 1-3 0,0-1-2 0,1 0-2 16,-2 1-2-16,0 1-1 0,0 1 0 0,-3 0-2 15,4-1 1-15,-2 1 0 0,1-1-1 16,-2 1 3-16,-1 0-3 0,-1-3 1 0,1 3-1 0,-1-5-2 15,2 0 3-15,-1 0-1 0,-1 0 2 0,1 0 0 16,-2 0-3-16,5-3 1 0,-1-1 1 16,1 1 1-16,3 1 2 0,0 2 0 0,1 0 0 15,1 0 0-15,1 0 0 0,2 0 2 0,0 5 0 16,0-3 3-16,0 3-1 0,2-3 2 16,0 3 1-16,1-1-1 0,0-1 3 0,4 1-3 15,-2-1-2-15,1-1 1 0,1-2-2 0,-1 0 1 16,-1 0 0-16,2 0-1 0,-1 0-2 0,2-2 1 15,0-3-1-15,-1 0 0 0,0 1 2 16,0-1 0-16,-1 3-1 0,-2-1 1 0,2 1-1 16,-3 0-2-16,0-1 0 0,-1 3-1 0,0 0 0 15,-2 0-1-15,-1 3-1 0,-3 1 1 16,2-1-4-16,-3 1 2 0,2 1 1 0,-2 0-2 16,2-1 2-16,0 1-2 0,1-3 2 0,2 3 1 15,0-3 1-15,3 3 5 0,0 0 6 0,3-1 5 16,2 0 7-16,5 0 6 0,1 1 0 0,4 2 3 15,2-5-2-15,-1 5-2 0,2-2-1 16,0 0-2-16,-1-3-1 0,-2 0-5 0,-2 1-2 16,-4-1-2-16,0-2-5 0,-7 0 0 0,-2 0-9 15,-7 0-3-15,-3 0-6 0,-5-2-3 0,-5 2-4 16,-4-3-12-16,-7 1-13 0,-3 0-8 0,-6-1-17 16,0-4-26-16,-7 3-21 0,-7-3-43 15,-3-3-65-15,-7 2-154 0,4-1-340 0,5 4-876 0</inkml:trace>
  <inkml:trace contextRef="#ctx0" brushRef="#br0" timeOffset="-138309.846">11816 11778 923 0,'0'0'247'0,"0"0"-3"16,0 0-61-16,0 0-25 0,0 0 30 16,0 0 35-16,0 0 19 0,0 0-4 0,0 0-38 15,0 0-42-15,0 0-36 0,0 0-25 0,0 0-20 16,-123-38-19-16,95 50-17 0,-1 2-12 0,-5 5-15 15,0 4-8-15,-3 5-7 0,1 1-7 0,-1 3-8 16,-1 1-12-16,6-2-20 0,1 4-28 16,6-2-59-16,4-1-154 0,7-10-386 0,6-5-916 0</inkml:trace>
  <inkml:trace contextRef="#ctx0" brushRef="#br0" timeOffset="-138129.467">11548 11775 2809 0,'0'0'91'0,"0"0"9"0,0 0-2 16,0 0-3-16,0 0 4 0,0 0-1 0,116-35-20 15,-88 40-24-15,1 7-16 0,3 2-17 0,0 4-11 16,-1 5-9-16,-1 1-4 0,-1 2-13 0,-2 0-17 16,-1 2-33-16,-1 0-83 0,-2-4-191 15,-10-5-406-15,-3-8-897 0</inkml:trace>
  <inkml:trace contextRef="#ctx0" brushRef="#br0" timeOffset="-137849.097">11778 11803 2266 0,'0'0'67'0,"0"0"-76"16,0 0-8-16,0 0 15 0,0 0 25 15,0 0 21-15,0 0 19 0,0 0 23 0,0 0 19 16,0 0 14-16,0 0 4 0,0 0-12 0,-50 132-16 15,55-108-19-15,0 6-9 0,-1 3-13 0,-2 2-11 16,1-2-3-16,-3 5-6 0,0 1-2 16,0-3-4-16,0 4-1 0,-2-1-2 0,-1 0-1 15,-2 2-4-15,-1-1 1 0,1 1-9 0,0-6-2 16,-1 2-3-16,3-4-6 0,-2-2 3 16,0-3-3-16,1-1 1 0,-1-4-1 0,0-2 0 15,-1-3-1-15,1-2-6 0,0-2-5 0,1-2-17 16,0 0-23-16,2-2-39 0,2-1-79 0,0-4-188 15,0 0-378-15,0-1-886 0</inkml:trace>
  <inkml:trace contextRef="#ctx0" brushRef="#br0" timeOffset="-136898.581">12536 12884 862 0,'0'0'216'0,"0"0"-21"16,0 0-56-16,0 0-24 0,0 0-5 0,0 0-4 15,0 0-4-15,0 0-2 0,0 0-4 16,72-119-1-16,-61 111-4 0,-1 1-1 0,2-3-2 15,1 6-4-15,0 1-3 0,3-1-4 0,0 4-3 16,3-3-4-16,2 3-6 0,-1 0-4 0,3 0-5 16,3 3-6-16,-1-1-3 0,4 0-5 15,1 1-5-15,-1 1-2 0,-2-4-2 0,3 3-1 16,-1-1-1-16,0-2-1 0,3 0-2 0,0 0-3 16,2 0 0-16,-1 0-4 0,1 0-1 0,1 0-2 15,-3 0-4-15,0 0 0 0,2 5-2 16,-1-3 0-16,-1 3-1 0,0-4-1 0,2 1 0 15,0 0 0-15,-2-2-1 0,5 0 0 0,-2 0 1 16,1 0 0-16,-1-4-1 0,0 0 1 0,-1 0-4 16,-3-1-1-16,0 0 1 0,-2 3-1 15,-2-3 2-15,-1 5 1 0,-4-2 1 0,-1 0 1 16,0 2 2-16,-2-3 0 0,-1 3 6 0,-2-2 3 16,-2 0 2-16,-2 2 1 0,-1-3-5 15,-1 1 2-15,-1 0-1 0,-1-1-2 0,-4 3 0 0,1-2-4 16,-2 0 2-16,1-1-2 0,0 1-1 15,-1 2 1-15,1-2-2 0,0-1-2 0,-1-1-2 16,2 1-3-16,-2-1-1 0,2-1 0 0,1 1 2 16,-3-3 0-16,3 0-3 0,-3 0 0 15,2-5 1-15,-2-1-2 0,1-3 3 0,1-3 1 16,-1 3-1-16,1-5-1 0,-3 0 1 0,0-1-3 16,1-4 0-16,0 1 1 0,-1-5 1 0,-2 1 0 15,0 1-2-15,1-3 0 0,-1 4-2 16,0-3 2-16,0 5-2 0,0 2 3 0,0-3-2 15,0 3-1-15,1 1 1 0,2-2-2 0,0-1-1 16,-1-1 2-16,1 1-1 0,2-2 1 0,-2 1 1 16,0 1-2-16,3 2 1 0,-4-2-1 15,4 7-2-15,-3-1 4 0,-1 3 0 0,3 2 0 16,-3 2 2-16,0 0-2 0,-2 3 0 0,2 3 1 16,0-1-1-16,0 3 0 0,-2 1-1 15,0 1 1-15,0 0 1 0,0 2-2 0,0 0 0 0,0 0 1 16,0 0-4-16,0 0 4 0,0 2 0 15,-6 5-1-15,-3 0 4 0,-3 6 0 0,-6 3 5 16,-4 0 3-16,-4 3-3 0,-3 0 2 0,-5 1-5 16,1 0-3-16,0 6-2 0,-4-1-5 0,5 3-6 15,-2 3-15-15,5-2-22 0,0 1-60 16,2-2-113-16,11-10-255 0,6-5-1268 0</inkml:trace>
  <inkml:trace contextRef="#ctx0" brushRef="#br0" timeOffset="-136749.503">14212 11867 3525 0,'0'0'89'0,"0"0"-23"0,0 0-18 16,0 0-9-16,0 0-9 0,0 0-6 15,127 47-12-15,-112-31-6 0,4 2-2 0,1 5-7 16,1 0-5-16,1 0-12 0,-2 3-27 0,0 2-46 16,0 1-120-16,-9-8-341 0,-2-7-1167 0</inkml:trace>
  <inkml:trace contextRef="#ctx0" brushRef="#br0" timeOffset="-135813.473">14009 12645 2006 0,'0'0'305'0,"0"0"-78"0,0 0-55 16,0 0-34-16,0 0-25 0,0 0-15 0,0 0-18 15,0 0-20-15,0 0-16 0,0 0-12 0,0 0-4 16,0 0-2-16,0 0-4 0,0 0-3 16,86-45-5-16,-62 45-5 0,0 0-3 0,3 0 0 15,-2 0-1-15,3 0-3 0,-1 0 1 0,1 0 0 16,0-3 2-16,1 3 1 0,0-4 3 0,1-1 1 15,-2 3-2-15,-2-1 1 0,2-1-1 16,-1-3-2-16,-3 2 1 0,3-2-1 0,-3 2 2 16,4 1 0-16,1 1 4 0,4-1 7 0,1-1 5 15,7 3 1-15,3 0-2 0,1-1-8 0,3 1-8 16,0-2 0-16,1 2-5 0,6-3 1 16,-1 3-2-16,4-5 1 0,-2 2 0 0,2 1-2 15,2-3 4-15,0 0-4 0,3 2 2 0,-1-4 0 16,6 4-2-16,-3-2 2 0,4-2-1 0,-1 2 1 15,-3-2 0-15,2 2 0 0,-3-3 0 16,-2 5 2-16,-4-2-2 0,-2 0 1 0,0 2 1 16,-4 0-4-16,-2-2 1 0,-3 3 0 0,-1-1 1 15,-2-2-2-15,0 2-1 0,0 1 3 0,-2-3-2 16,-2 2 0-16,0 0 3 0,-5 1-2 16,-1-1-1-16,-2-2 1 0,-3 5-2 0,-4 0 1 15,2 2-1-15,-5-3 2 0,-1 3 2 0,-1 0-3 16,0-2 2-16,-1 2-4 0,0-2 1 0,2-1-1 15,-1 1 4-15,2 0-2 0,-1-3-1 16,0 3 2-16,2-2-1 0,-1 2 0 0,0-1 0 16,-1 3 1-16,-1 0-1 0,-1 0-1 0,-1 0 1 15,-1 3 2-15,-1 1-4 0,-4 0 2 0,-2-2 0 16,0 3-2-16,-6-3 3 0,2 1 0 16,-3-1-1-16,-2-2 2 0,-1 2-2 0,2-2 5 15,-2 0 6-15,0 0 4 0,0 0 9 0,0 0-3 16,0 0-1-16,0 0-2 0,0 0-8 0,0-2-1 15,0 0-3-15,0-1-5 0,0 1 5 16,0 0-6-16,0-3 3 0,0 3 0 0,0-4-6 16,0-1 4-16,0 2-1 0,0-2 0 0,-2-2 3 15,1 0-4-15,1-3 2 0,-2 0 0 0,1-4-4 16,-1 0 3-16,0-2-2 0,2 0 1 16,0-8 1-16,0 3-4 0,0-3 1 0,2 0-3 15,1-2-1-15,2 2 3 0,2 1-1 0,2 1 5 16,0 7 1-16,1-2-2 0,0 3 2 0,-1 0-2 15,-2 2 0-15,0 2 1 0,1 0-2 0,-5-2 2 16,2 6 2-16,-3 1 0 0,-1 0 1 16,0 0 2-16,-1 5-3 0,0-3 3 0,0 5 2 15,0 0 0-15,0 0 5 0,0 0-6 0,0 0-1 16,0 0-2-16,0 0 2 0,-3 3 1 16,-5 1 1-16,-6 3 3 0,-2 3-4 0,-4-1 5 15,-2 1 1-15,-2 4-3 0,-1 0 1 0,-2 0-4 16,0 5-2-16,-2 0-4 0,0-1-3 0,-1-3-3 15,3 6-9-15,3-2-14 0,0 2-24 0,-1 0-37 16,8 0-70-16,2-4-125 0,5-3-405 16,5-7-1009-16</inkml:trace>
  <inkml:trace contextRef="#ctx0" brushRef="#br0" timeOffset="-135662.362">17356 11869 3470 0,'0'0'88'0,"0"0"-23"15,0 0-19-15,0 0-21 0,0 0-16 16,0 0-4-16,118 79-9 0,-108-61 1 0,-1 3-1 16,-1 2-4-16,1 0-5 0,-4 3-21 0,2 1-34 15,-2 1-91-15,-1-7-277 0,-3-8-1263 0</inkml:trace>
  <inkml:trace contextRef="#ctx0" brushRef="#br0" timeOffset="-131790.948">12652 13055 638 0,'0'0'256'15,"0"0"65"-15,0 0 34 0,0 0-41 0,0 0-63 16,0 0-53-16,0 0-39 0,0 0-28 16,0 0-23-16,20-119-21 0,-13 107-16 0,2 0-13 15,1 3-7-15,1 0-10 0,0 2-8 0,-1 4-5 16,1 3-11-16,-2 0-2 0,0 7 1 16,0 3 3-16,-5 4 5 0,-1 2 2 0,-2 7 0 15,-1 3 1-15,-1 1-5 0,-4 0-1 0,-4 1-1 16,5 3-4-16,-4-2-1 0,1-1-1 15,1 0-3-15,-2-3-4 0,1-3 0 0,1 4-4 16,-1-8 0-16,-2 1 0 0,4-3 3 0,-1-4-4 16,3 0 0-16,1-2 1 0,0-1-6 0,2-2 4 15,0 0 0-15,0 3 2 0,3-6 0 0,2 1 0 16,3-1 0-16,0 1 3 0,4-5 1 0,-1 0 3 16,5 0 1-16,0-5 0 0,3 1 0 15,2-1-3-15,-2-2-1 0,1 3-3 0,-2 1 3 16,4-1-2-16,-3 4-1 0,3 0 0 0,-4 0-3 15,3 0 2-15,0 2-1 0,2 3-2 0,-1-1 2 16,2 1 0-16,2-1 0 0,-2-1 1 16,2 1 0-16,2 1-2 0,-4-3 0 0,4 1 0 15,-4-1 0-15,0 0 0 0,0 1 0 0,1-1 2 16,-1 0-5-16,-2 1 3 0,-1-1 1 0,2 0-1 16,1 1 3-16,-1-3-2 0,0 0 1 15,3 2-1-15,-2-2-1 0,4 2 1 0,0-2-2 16,2 0 1-16,3 0 4 0,0 0-1 0,2 0 2 15,1 0-3-15,3 0 0 0,2 0 0 0,0-2-2 16,0 0 2-16,5-1-1 0,0-1 1 16,3-1 1-16,0 0 1 0,3 1 0 0,1-1 1 15,6 0 0-15,1 1 0 0,1-1-3 0,1 3 1 16,1-3 0-16,-1 1 1 0,2 1 1 0,1-1 2 16,-2 1-1-16,2 1-1 0,0 0-2 0,-2-1 1 15,0 1-1-15,4 0 3 0,-2-1 1 16,2-1 0-16,-2-1 1 0,4 2-3 0,-2-2 2 15,-2 3-2-15,3-1 1 0,-4 1-2 0,0 2 0 16,0 0-1-16,-2 2 1 0,-2 3 3 0,-3 3 2 16,2-1 0-16,-6 5 1 0,4-3 1 15,-4 3-5-15,0 1 2 0,2-1-3 0,-2 0-1 16,-1-1 3-16,5 1-3 0,-3 0 0 0,3-4 0 16,-1 1-4-16,2 0 2 0,-1 1-1 15,-1-3-1-15,-3 2 1 0,2 0 1 0,-2-2-1 16,0 3-2-16,-2-4 1 0,0 1-1 0,1-2 0 15,-2 0 1-15,0-1-1 0,-1 1 1 0,1-3 0 16,-5 1-2-16,4-2 2 0,-5 1-1 16,0-2 0-16,-2 3 4 0,1-3-2 0,-2 0-4 15,0 0 3-15,2 0-2 0,-2-5 1 0,2 4 1 16,0-4-2-16,-2 0 2 0,1 1-2 16,-2-1 2-16,0-2 0 0,-1 2-1 0,1-1 2 0,-3-1-2 15,0-3 0-15,0 6 1 0,1-6 0 16,0 3 0-16,1-2 0 0,-1 0-2 0,-1 2 1 15,2-3 2-15,-3 5-2 0,-2-5 0 0,1 1 0 16,0 0 1-16,0-1-2 0,2 3 0 0,-2-2 2 16,1 2 1-16,1 0-1 0,-1 3 0 15,2-1 1-15,-3 0-5 0,0 1 4 0,0-1-1 16,-4 0-1-16,1 3 2 0,-1 0-1 0,2 2 1 16,0-3 2-16,0 1-5 0,2-3 2 0,2 3 1 15,2-1-2-15,0-2 1 0,3 3 1 16,0-1 0-16,-2-1-1 0,0 4 0 0,-1-5 1 15,1 5 0-15,-1 0-2 0,-2 0 1 0,2 0 1 16,-4 0 0-16,1 5 1 0,-3-1 3 16,2 1-4-16,-1 0-1 0,1-2-1 0,1-1-2 15,1 3 6-15,1 0-2 0,0-3 1 0,3-2 5 16,-1 0-9-16,0 0 2 0,1 0 0 0,-2 0-1 16,-1 0 3-16,1 0 0 0,-1 0 1 15,0 0-2-15,-2 0 2 0,-1 0-3 0,-2 0 1 16,1 0-2-16,0 0 2 0,-3 2 1 0,2 1-1 15,1-1-2-15,0 0-2 0,-2 1-1 16,-1-1 2-16,4 0-2 0,1-2 4 0,3 3 2 0,2-3-2 16,0 2 2-16,2 0-2 0,3 1 0 15,-3 3 0-15,-1 1-1 0,-2 3 4 0,-3-1-3 16,-4 3-2-16,-1-1 7 0,-1 3-7 0,-1-3 0 16,-1 0 1-16,0 1 0 0,-4-3 1 0,2-2-1 15,-5 3 1-15,5-6 2 0,-2 1-4 16,4 0 2-16,1-1 1 0,0 1-2 0,1-3 1 15,-1 3 2-15,-1-1-2 0,-4 1 0 0,2 2-1 16,-4 0 0-16,3 1 1 0,-4 2-2 0,-1-1 2 16,-1 2-1-16,-2-1 0 0,-5-1-1 15,2 0 1-15,-2-2 3 0,-2 0-2 0,-2 0 1 16,-2-2-1-16,-1 0 0 0,2-1 0 0,-5 1 0 16,3-3 0-16,-3 3 0 0,2 0-2 0,0-2 2 15,-1 2 0-15,2-3-1 0,-3 5 3 16,4-2-1-16,-2 2-2 0,1-3 2 0,0 6-2 15,-1-3 2-15,2 2-1 0,-3 2-1 0,3 1 2 16,-4 2 0-16,4 0-1 0,-5 1-1 16,2 4 1-16,-1-1-1 0,-1 3-1 0,-1 2 3 15,-1 1 0-15,0 0 0 0,0 2-2 0,0 4-2 16,0-2 1-16,0 1-2 0,0 1 5 0,0 3 0 16,1-4-3-16,4 1 1 0,-1 0 1 0,2-4-1 15,-1 2 2-15,2-4 3 0,-3-1-4 16,1-2 1-16,-2-2-2 0,-2 0-3 0,2-2 2 15,0 4 0-15,0-2 3 0,-2 1 2 0,1 1-4 16,3 0 2-16,-3-1-1 0,-1 1-4 0,1 2 4 16,0 5-2-16,1-5 2 0,-3 4-2 0,0 1 3 15,0-2 1-15,0-1-2 0,0-3-4 16,-1 4 2-16,-4 0 2 0,4-1-2 0,-1 3 8 16,-2-1-4-16,0 3-2 0,3 3 0 0,-3 0 2 15,0 7-4-15,2 2 4 0,0-2 1 16,-2 7 5-16,0-3-2 0,2 4 3 0,-3 1 1 15,2-2-2-15,-3 0 4 0,2-2 0 0,0-3 3 16,-1-3-4-16,3-5-5 0,1-4-6 16,0-4-1-16,1-7-9 0,0-3-7 0,0-4-17 0,0-3-45 15,0-1-64-15,-3-3-125 0,-1-3-353 16,3 0-1137-16</inkml:trace>
  <inkml:trace contextRef="#ctx0" brushRef="#br0" timeOffset="-130908.547">19276 15619 336 0,'0'0'27'0,"0"0"-9"15,0 0 11-15,0 0 87 0,0 0 137 0,0 0 111 16,0 0 67-16,0 0-30 0,0 0-96 15,0 0-79-15,0 0-58 0,0 0-39 0,0 0-30 16,0 0-27-16,48-45-15 0,-38 45-10 0,0 0-8 16,1 2-1-16,4 3-2 0,0 0-1 0,5-1-7 15,1 1-7-15,5 0-1 0,0-3-8 16,5-2-1-16,3 2 1 0,2-2-1 0,0 0 3 16,3 0-1-16,1-2 7 0,3 0 3 0,0-1 1 15,1 3-7-15,0 0-3 0,2 0-5 0,-1-2-5 16,1 2 4-16,0 0-1 0,1-2-7 0,2-1 6 15,2 1-1-15,1-3 0 0,-2 1-2 0,1-1-2 16,-1 0 3-16,1 1 2 0,-2-1-1 16,-2 0 1-16,0 1 1 0,-1-3-3 0,0 4 2 15,-2-4-1-15,1 5 1 0,-5 0-1 0,-2-1-3 16,-1 1 2-16,2 0 3 0,-1 2-6 16,-4-3 6-16,0 3-4 0,-1 0-3 0,-2 0 4 15,-1 0-3-15,-1 0 4 0,3 0-5 0,-4 0 1 16,2 0 2-16,-2 0-1 0,1 0-3 15,-1 0 1-15,-1 0-2 0,-1 0 2 0,-1 0 1 16,0 3 2-16,-3-3-1 0,-1 0-2 0,-1 0 0 16,-1 0 0-16,-2 2-2 0,-2-2 5 0,2 2 0 15,-3-2 2-15,4 0-4 0,-2 0-2 16,1 0 3-16,2 0-3 0,1 0 2 0,0 0 1 16,1 0 0-16,1 0-1 0,-2 0 3 0,3-2-3 15,0 2 3-15,-1-2-3 0,-1 2 2 0,2 0 3 16,3 0 0-16,-2 0 3 0,4 0-2 0,-1-3 2 15,-1 3 3-15,4 0 0 0,0-2 8 16,0 2-1-16,1-2-7 0,-1-1 5 0,-1 1-8 16,-1 0 0-16,-3 0-5 0,-4-2-4 0,-2 2 0 15,0-3-5-15,-8 3-17 0,-1-3-42 0,-2 3-151 16,-5-1-651-16,-3 3-898 0</inkml:trace>
  <inkml:trace contextRef="#ctx0" brushRef="#br0" timeOffset="-106890.142">7774 14957 0 0,'0'0'104'0,"0"0"-27"0,0 0-31 0,0 0-38 16,0 0-25-16,0 0-9 0,0 0-4 0,0 0 2 16,0 0 1-16,0 0 1 0,0 0 11 0,0 0 13 15,-15 13 21-15,13-13 11 0,-3 0 12 0,2 0 15 16,0 0 0-16,-4 0 1 0,5 0 6 16,-4 0 21-16,3-2 31 0,-1 0 39 0,-2 2 26 15,2 0-3-15,-2 0-12 0,4 0-11 0,0 0-10 16,-2 0 3-16,2 0 7 0,2 0 0 0,-2 0 7 15,1 0 1-15,0 0-9 0,-2 0-8 16,2 0-16-16,1 0-16 0,-1 0-8 0,1 0-9 16,-1 0-13-16,1 0-9 0,0 0-15 0,0 0-13 15,0 0-19-15,0 0-4 0,0 0-7 16,0 0-2-16,2 0 10 0,3 2-2 0,-2 0 3 16,3-2 0-16,-2 5-3 0,5-5 4 0,-2 0 2 15,-1 0 0-15,3 0 8 0,1 0-9 0,1 0-4 16,-1 0-4-16,2 0-8 0,2 0 1 15,-4 0 1-15,2 0 1 0,-1 0 1 0,0 0-3 16,0 0-2-16,0 0-2 0,4 0-1 0,-2 0-2 16,-1 2 1-16,3-2 4 0,-1 0-3 0,-2 3 1 15,2-3 2-15,0 0-4 0,-3 0-1 0,0 0-1 16,0 0-1-16,-1 0 2 0,0 0-4 16,-1 0 4-16,1 0-5 0,-1 0 3 0,-1 0-2 15,-2 0 2-15,2 0-1 0,0 0 0 0,1 0-1 16,-3 0 4-16,3 2-5 0,2-2 0 0,-1 2 1 15,3-2-2-15,-1 0 4 0,-1 0-2 16,-1 0 4-16,2 3-3 0,-2-1-4 0,0-2 2 16,1 2 1-16,-1-2-1 0,0 5 2 0,0-3-7 15,-1 1 4-15,0-1 0 0,1 0-2 16,-1 1 5-16,-2-1-4 0,6 0-1 0,-2 1 4 16,0-1 0-16,1 0-2 0,-1-2 0 0,0 0 0 15,5 0 3-15,-4 0-3 0,1 0 2 0,2 0 1 16,-2 0 0-16,-1 0 0 0,-1 0 2 15,1 0-5-15,1 0-2 0,-2 0 3 0,0 0 0 16,-1 0 3-16,1 0-4 0,-2 0 2 0,0 0-1 16,1 3-1-16,-4-1-2 0,2-2 0 0,-1 2 0 15,-1 1 2-15,2-3 4 0,-1 2-3 16,-2-2-2-16,3 0 2 0,1 0 0 0,-1 0-1 16,-2 0 1-16,3 0 0 0,0 0 3 0,1 0-5 15,-2 0 5-15,1 0-2 0,-3 0-6 0,1 0 9 16,1 0-4-16,-3 0 1 0,3 2 1 15,-1-2-3-15,-4 3 2 0,3-3 0 0,-3 0-5 0,-2 0 6 16,1 0-1-16,-2 0 5 0,3 0 2 16,-3 2-2-16,0-2-1 0,0 0-6 0,0 0 0 15,0 0 0-15,0 0 0 0,0 0 0 0,0 0 0 16,0 0 0-16,0 0 0 0,0 0 0 16,0 0 0-16,0 0 0 0,0 0 0 0,0 0 0 15,0 0 0-15,0 0 0 0,0 0 0 0,0 0 0 16,0 0 0-16,0 0 0 0,0 0 0 0,0 0 0 15,0 0 0-15,0 0 0 0,0 0 0 16,0 0 0-16,0 0 0 0,0 0 0 0,0 0 0 16,0 0 0-16,0 0 0 0,0 0 0 0,0 0 0 15,0 0 0-15,0 0 0 0,0 0 0 16,0 0 0-16,0 0 0 0,0 0 0 0,0 0 0 16,0 0 0-16,0 0 0 0,0 0 0 0,0 0 0 15,0 0 0-15,0 0 0 0,0 0 0 0,0 0 0 16,0 0 0-16,0 0 0 0,0 0 0 15,0 0 0-15,0 0 0 0,0 0 0 0,0 0 0 16,0 0 0-16,0 0 0 0,0 0 0 0,0 0 0 16,0 0 0-16,0 0 0 0,0 0 0 0,0 0 0 15,0 0 0-15,0 0 0 0,0 0 0 16,0 0 0-16,0 0 0 0,0 0 0 0,0 0 0 16,0 0 0-16,0 0 0 0,0 0 0 0,0 0 0 15,0 0 0-15,0 0 0 0,0 0 0 0,0 0 0 16,0 0 0-16,0 0 0 0,0 0 0 0,0 0 0 15,0 0 0-15,0 0 0 0,0 0 0 0,0 0 0 16,0 0 0-16,0 0 0 0,0 0 0 16,0 0 0-16,0 0 0 0,0 2 0 0,0-2 0 15,0 0 0-15,0 0 0 0,0 0 0 0,0 0 0 16,0 0 0-16,0 0 0 0,0 0 0 16,0 0 0-16,0 0 0 0,0 0 0 0,0 0 0 15,0 0 0-15,0 0 0 0,0 0 0 0,0 0 0 16,0 0 0-16,0 0 0 0,0 0 0 0,0 0 0 15,0 0 0-15,0 0 0 0,0 0 0 16,0 0 0-16,0 0 0 0,0 0 0 0,0 0 0 16,0 0 0-16,0 0 0 0,0 0 0 0,0 0 0 15,0 0 0-15,0 0 0 0,0 0 0 16,0 0 0-16,0 0 0 0,0 0 0 0,-3 0-43 0,3 0-97 16,-1 3-83-16,1-1-200 0,-1-1-1354 0</inkml:trace>
  <inkml:trace contextRef="#ctx0" brushRef="#br0" timeOffset="-101178.613">8641 15090 0 0,'0'0'0'0,"0"0"35"16,0 0 113-16,0 0-11 0,0 0-33 0,0 0-33 16,0 0-8-16,0 0 7 0,0 0 49 15,0 0 69-15,0 0 57 0,0 0 34 0,-1-7-2 16,1 7-33-16,0 0-36 0,0 0-34 0,0 0-27 16,0 0-26-16,0 0-22 0,0 0-21 15,0 0-21-15,0 0-12 0,0 0-15 0,1 0-10 16,1 0 2-16,1 0 0 0,3 3 7 0,2-3 11 15,0 0-1-15,3 2 2 0,0-2-1 0,2 0 0 16,-2 0-3-16,5 0-2 0,-1 0-7 16,4 0-2-16,-1 0-7 0,1 0-1 0,-4 0 1 15,5 0-2-15,-3 0 0 0,-2 0-2 0,4 0-3 16,-1 0-5-16,0 0 3 0,-3 0 0 0,4 0-1 16,-2 0 2-16,-2 0 1 0,2 0-6 15,-2 2 2-15,2-2-3 0,-2 0 3 0,-1 3-1 16,0-1-1-16,0 0 4 0,0 1-2 0,-2-1 0 15,2 0 1-15,0 1-1 0,-2-3-3 0,5 2 2 16,-3-2 1-16,4 0 1 0,-2 0-1 0,0 0 0 16,1 0-3-16,-3 0 2 0,3-2-2 0,-3 2 0 15,4 0 2-15,-3 0-3 0,2 0 1 16,0 0 1-16,0 0-2 0,-1 0 0 0,2 2 1 16,-4-2-1-16,4 2 1 0,-3 0 0 0,2-2 1 15,2 3-2-15,-2-1-2 0,0-2 1 16,1 0-1-16,1 0 2 0,0 0-1 0,-2 0-4 15,3-2 4-15,0-1-1 0,0 3-1 0,1 0 3 16,-1 0-3-16,1 0-1 0,2 0 1 16,-3 0 2-16,1 0 1 0,0 0-1 0,-2-2-3 15,2 2 2-15,0 0-3 0,-1-2 3 0,0 2 4 16,0-2-2-16,-3 2-1 0,0-3 0 0,1 1-1 16,0 0 0-16,-2 2 0 0,1-3 2 15,-1 1-2-15,0 0 1 0,-1 2-2 0,-1-3 2 16,-2 3 0-16,4 0-3 0,-5 0 0 0,1 0-1 15,-2 0 0-15,0 0 4 0,2 0-2 0,-2 0 1 16,0 0 1-16,2 0-3 0,0 0 4 16,1 0 0-16,-2 0-2 0,1 0 0 0,0 0-1 0,3 0 3 15,-1 0 0-15,-2 0-2 0,5 0 2 16,-4-2-4-16,3 0-1 0,-3-1 5 0,0 1-2 16,3 0 2-16,-3-1-1 0,1 1-3 0,0 0 4 15,-1-1-3-15,3 3 2 0,-2-2 2 0,-1 0-3 16,2 2 1-16,-2-3 0 0,-1 3 0 15,3 0 1-15,-3-2-2 0,2 0 1 0,0 2 0 16,-1-3 0-16,-2 1-1 0,2 2 1 0,0-2 0 16,-2-3 1-16,1 5 1 0,-3-3 1 15,-2 3-2-15,-1-3 1 0,2 1 1 0,-3 0 1 16,0-1 1-16,-2 1-1 0,0 2 0 0,0-2-1 16,-1 2-4-16,1-3 0 0,-3 3 1 0,2 0-1 15,0 0-1-15,-1 0 1 0,1 0 1 16,-2 0-1-16,1 0-3 0,0 0 5 0,-1 0-6 15,2 0 1-15,-2 0 4 0,1 0-2 0,-1 0 0 16,0 0 5-16,0 0-1 0,0 0 1 16,0 0 3-16,0 0-1 0,0 0-2 0,0 0-1 15,0 0-7-15,0 0 4 0,0 0-2 0,0 0-2 16,0 0 6-16,0 0-1 0,1 0-3 0,1 0 3 16,0 0-4-16,0 0-1 0,0 0 0 0,0 0 1 15,1 3 7-15,-1-3-3 0,1 0-1 0,-1 0 0 16,3 0-6-16,-3 0 1 0,1 0 4 15,1 0-3-15,-1 0 6 0,4 0-3 0,-1 0 0 16,1 2 0-16,1-2-6 0,0 2 6 0,-1-2 0 16,1 3-3-16,0-3 6 0,1 2-3 0,0-2-2 15,2 0 3-15,0 0-1 0,1 0-2 16,0 0 1-16,-1 0 0 0,3 0 1 0,-2-2 1 16,1 2 0-16,-1-3 1 0,-1 3 1 0,2-2-5 15,-2 2 0-15,0 0 1 0,0 0-1 16,-1 0 0-16,0 0 4 0,0 0-3 0,0 0 0 15,-1 0 1-15,2-2-1 0,-1 2-1 0,0 0 1 16,2-3 0-16,0 1 0 0,-1 0-1 0,1 2 3 16,0-3 1-16,1 1-3 0,-2 2 2 0,1-2-3 15,1-1 0-15,-1 3 0 0,0-2 2 16,-1 2 2-16,0 0-4 0,0 0 0 0,-2 0 3 16,0 0-6-16,1 0 4 0,-3 0 2 0,1 0-2 15,1 0 2-15,-2 0-4 0,1 0 2 0,-4 0-2 16,4 0 2-16,-1 0 2 0,0 0 0 0,0 0-3 15,-2 0 2-15,3 0 0 0,-1 0-1 16,-2 0 2-16,1 0-1 0,1 2 0 0,-1-2-1 16,2 0 0-16,-1 0 0 0,2 0-1 0,-2 0 0 15,3 0 1-15,-3 0 3 0,2 3-1 16,1-3-2-16,-1 0 1 0,0 0-2 0,-2 0-1 16,3 2 4-16,-3-2-3 0,0 0 0 0,-1 0 3 15,2 0-3-15,-4 0 5 0,2 0-2 0,-2 0-3 16,1 0 2-16,-1 0-3 0,1 0 3 15,0 0 1-15,-1 0 2 0,1 0-4 0,0 0 0 16,0 0 0-16,1 0 0 0,-1 0-3 0,1 0 6 16,-1 0-3-16,1 0 0 0,-2 2 0 15,2-2 0-15,-2 3 0 0,0-3 0 0,1 2 0 16,-3-2 0-16,2 0 0 0,-2 2 0 0,0-2 0 16,1 0 0-16,-1 0 0 0,1 0 0 0,-2 0 0 15,1 0 0-15,-1 0 0 0,0 0 0 0,-1 0 0 16,1 0 0-16,1 0 0 0,-2 0 0 0,1 3 0 15,-1-3 0-15,0 0 0 0,1 0 0 16,-1 0 0-16,0 0 0 0,0 0 0 0,0 0 0 16,0 0 0-16,0 0 0 0,0 0 0 0,1 0 0 15,-1 0 0-15,0 0 0 0,0 0 0 0,0 0 0 16,2 0 0-16,-2 0 0 0,0 0 0 16,0 0 0-16,0 0 0 0,0 0 0 0,0 0 0 15,0 0 0-15,0 0 0 0,0 0 0 0,0 0 0 16,0 0 0-16,0 0 0 0,0 0 0 15,0 0 0-15,0 0 0 0,0 0 0 0,0 0 0 16,0 0 0-16,0 0 0 0,0 0 0 0,0 0 0 16,0 0 0-16,0 0 0 0,0 0 0 0,0 0 0 15,0 0 0-15,0 0 0 0,0 0 0 16,0 0 0-16,0 0 0 0,0 0 0 0,0 0 0 16,0 0 0-16,0 0 0 0,0 0 0 0,0 0 0 15,0 0 0-15,0 0 0 0,0 0 0 0,0 0 0 16,0 0 0-16,0 0 0 0,0 0 0 15,0 0 0-15,0 0 0 0,0 0 0 0,0 0 0 16,0 0 0-16,0 0 0 0,0 0 0 0,0 0 0 16,0 0 0-16,0 0 0 0,0 0 0 0,0 0 0 15,0 0 0-15,0 0 0 0,0 0 0 0,0 0 0 16,0 0 0-16,0 0 0 0,0 0 0 16,0 0 0-16,0 0 0 0,0 0 0 0,0 0 0 15,0 0 0-15,0 0 0 0,0 0 0 0,0 0 0 16,0 0 0-16,0 0 0 0,0 0 0 0,0 0 0 15,0 0 0-15,0 0 0 0,0 0 0 16,0 0 0-16,0 0 0 0,0 0 0 0,0 0 0 16,0 0 0-16,0 0 0 0,0 0 0 0,0 0 0 15,0 0 0-15,0 0 0 0,0 0 0 16,0 0 0-16,0 0 0 0,0 0 0 0,0 0 0 16,0 0 0-16,0 0 0 0,0 0 0 0,0 0 0 15,0 0 0-15,0 0 0 0,0 0 0 0,0 0 0 16,0 0 0-16,0 0 0 0,0 0 0 15,0 0 0-15,0 0 0 0,0 0 0 0,0 0 0 16,0 0 0-16,0 0 0 0,0 0 0 0,0 0 0 16,0 0 0-16,0 0 0 0,0 0 0 0,1 0 0 15,2 0 0-15,-1 0 0 0,0 0 0 0,0 2 0 16,2-2 0-16,2 2 0 0,-4-2 0 0,3 3 0 16,-1-3 0-16,0 0 0 0,1 0 0 15,-3 2 0-15,3-2 0 0,-1 0 0 0,-3 0 0 16,3 0 0-16,1 0 0 0,-1 0 0 0,1 0 0 15,0 0 0-15,2 0 0 0,-1 0 0 16,-1 0 0-16,3 0 0 0,-3 0 0 0,2 0 0 16,0 0 0-16,0 2 0 0,-1 1 0 0,1-3 0 15,0 2 0-15,-2-1 0 0,0-1 0 0,0 0 0 16,1 2 0-16,-1-2 0 0,0 0 0 16,-1 3 0-16,-2-3 0 0,2 0 0 0,0 0 0 15,-3 0 0-15,3 0 0 0,-2 0 0 0,2 0 0 16,-2 0 0-16,2 0 0 0,0 0 0 15,-1 0 0-15,2 0 0 0,0 2 0 0,3-2 0 16,-2 2 0-16,2 1 0 0,-2-3 0 0,4 2 0 16,-4-2 0-16,1 2 0 0,1-2 0 0,1 3 0 15,-2-3 0-15,-1 0 0 0,2 0 0 0,-1 0 0 16,2 0 0-16,-2 0 0 0,2 0 0 0,1 0 0 16,0 0 0-16,1 0 0 0,3 0 0 0,0 0 0 15,2 0 0-15,0 0 0 0,3 0 0 16,2 0 0-16,-1 0 0 0,0 0 0 0,-3 0 0 15,2 0 0-15,-2 0 0 0,0 0 0 0,-3 0 0 16,3 0 0-16,-4 0 0 0,2 0 0 16,-2 0 0-16,3 0 0 0,-2-3 0 0,0 3 0 15,2-2 0-15,0 0 0 0,-1 2 0 0,2-3 0 16,-2 1 0-16,4 0 0 0,-3 2 0 16,-1-3 0-16,1 3 0 0,-1-2 0 0,-3 2 0 15,5 0 0-15,-6 0 0 0,4 0 0 0,-1 0 0 16,-2 0 0-16,-1 0 0 0,0-1 0 0,2-1 0 15,-2 2 0-15,3 0 0 0,-3-3 0 0,0 1 0 16,3 2 0-16,-2-2 0 0,2-1 0 16,-3 1 0-16,0 0 0 0,3-1 0 0,-1 3 0 15,-1 0 0-15,0-2 0 0,0 2 0 0,0-2 0 16,-1 2 0-16,2 0 0 0,-2 0 0 0,-1-3 0 16,1 3 0-16,-1-2 0 0,-1 2 0 0,1 0 0 15,-4-2 0-15,-1 2 0 0,1 0 0 16,0 0 0-16,2-3 0 0,-3 3 0 0,2 0 0 15,1 0 0-15,2 0 0 0,-1 0 0 0,2 0 0 16,1 0 0-16,-1 0 0 0,5 0 0 0,-2 0 0 16,3 0 0-16,-3 0 0 0,3 0 0 15,-4-2 0-15,2 2 0 0,-1-2 0 0,-2 2 0 16,2-3 0-16,-3 3 0 0,2-2 0 0,-2 2 0 16,0 0 0-16,2 0 0 0,3 0 0 15,0 0 0-15,0-2 0 0,4 2 0 0,-1-3 0 16,0 3 0-16,-1-4 0 0,-1 1 0 0,3 1 0 15,-1-3 0-15,1 1 0 0,0-1 0 16,-4 5 0-16,1-5 0 0,-1 5 0 0,-3-4 0 16,-1 4 0-16,1 0 0 0,-1 0 0 0,-1 0 0 15,1 0 0-15,-1 0 0 0,4 0 0 0,-1 0 0 16,-2 0 0-16,5 0 0 0,-4 0 0 0,4 0 0 16,-3 0 0-16,4 0 0 0,-3 0 0 15,2 0 0-15,-2 0 0 0,0 0 0 0,-1 0 0 16,2 0 0-16,-5 0 0 0,4 0 0 0,-3-3 0 15,0 3 0-15,-1-2 0 0,-1 2 0 16,3 0 0-16,0 0 0 0,1 0 0 0,-2 0 0 0,2 0 0 16,2 0 0-16,-1 0 0 0,2 0 0 15,1 0 0-15,-4 0 0 0,4 0 0 0,0 0 0 16,1 0 0-16,-4 0 0 0,4 0 0 0,-2 0 0 16,-2 0 0-16,2 0 0 0,-3 0 0 0,3 0 0 15,-3 0 0-15,3 0 0 0,0 0 0 16,-1 0 0-16,2 0 0 0,1 0 0 0,1 0 0 15,1 0 0-15,0 0 0 0,-1 0 0 0,3 0 0 16,0 0 0-16,1-2 0 0,-3 0 0 16,0 2 0-16,0 0 0 0,0 0 0 0,0-3 0 15,0 3 0-15,-1 0 0 0,0-2 0 0,-1 2 0 16,0 0 0-16,0 0 0 0,0 0 0 0,-1-2 0 16,1 2 0-16,0 0 0 0,2-3 0 15,0 1 0-15,-1 0 0 0,2-1 0 0,2 1 0 0,-2 0 0 16,-2-1 0-16,1 3 0 0,-1-2 0 15,-2 2 0-15,-2 0 0 0,1-1 0 0,1 1 0 16,-5 0 0-16,3 0 0 0,-3 0 0 0,-1 0 0 16,3 0 0-16,-2 1 0 0,1 1 0 0,2 1 0 15,-2-3 0-15,1 2 0 0,-1-2 0 16,2 0 0-16,-1 0 0 0,1 0 0 0,-1 0 0 16,3 0 0-16,0 0 0 0,-4 0 0 0,4-2 0 15,-3 2 0-15,1 0 0 0,-4 0 0 16,5 0 0-16,-5 0 0 0,0 0 0 0,-1 0 0 15,-1 0 0-15,1 0 0 0,-2 0 0 0,0 0 0 16,2 0 0-16,-1 0 0 0,1 0 0 0,4 0 0 16,-5 0 0-16,2 0 0 0,-1 0 0 15,0 0 0-15,0 0 0 0,1 0 0 0,3 0 0 16,-3 0 0-16,-1 0 0 0,2 0 0 0,0 0 0 16,-1 0 0-16,-1 0 0 0,-2 0 0 0,2 0 0 15,-5 0 0-15,3 0 0 0,0-3 0 16,2 3 0-16,-1 0 0 0,-1-2 0 0,2 2 0 15,-1 0 0-15,1-1 0 0,4 1 0 16,-2-3 0-16,4 1 0 0,-2 2 0 0,5-2 0 0,0-3 0 16,1 3 0-16,4-1 0 0,-3 1 0 0,0 0 0 15,-2-3 0-15,1 3 0 0,0 2 0 16,-3-2 0-16,2-1 0 0,-1 1 0 0,1 0 0 16,1-1 0-16,-1 1 0 0,2 0 0 15,-1-1 0-15,0 3 0 0,0 0 0 0,5-2 0 16,-3 0 0-16,-1-1 0 0,4 1 0 0,-3 2 0 15,-1-2 0-15,-2 2 0 0,1 0 0 0,-1 0 0 16,-2 0 0-16,1 0 0 0,-4 0 0 0,4 0 0 16,-1 2 0-16,-4 0 0 0,4 1 0 15,-1-3 0-15,-2 2 0 0,-1 0 0 0,3-2 0 16,-1 3 0-16,-2-3 0 0,3 2 0 0,-3-2 0 16,1 2 0-16,0-2 0 0,0 0 0 0,0 0 0 15,-3 3 0-15,4-3 0 0,-4 2 0 16,-1-2 0-16,5 2 0 0,-3-2 0 0,0 3 0 15,2-1 0-15,-2 0 0 0,-1-2 0 0,-1 3 0 16,4-1 0-16,-2 0 0 0,2 0 0 16,1 1 0-16,1-1 0 0,0 0 0 0,1 1 0 0,2-3 0 15,0 0 0-15,0 0 0 0,2 0 0 16,3 0 0-16,-1 0 0 0,2-3 0 0,-2 1 0 16,1 0 0-16,-2 2 0 0,1-3 0 0,-2 1 0 15,3 2 0-15,-2-2 0 0,4 2 0 0,-2 0 0 16,4-2 0-16,1 2 0 0,-1-3 0 0,1 3 0 15,0-2 0-15,-1 2 0 0,1-2 0 16,-3 2 0-16,2 0 0 0,-4-3 0 0,2 3 0 16,0-2 0-16,-2 2 0 0,3-2 0 0,0-1 0 15,-1 1 0-15,1 2 0 0,0-2 0 16,-3-1 0-16,0 3 0 0,-1 0 0 0,-3 0 0 16,0 0 0-16,1 0 0 0,1 0 0 0,-1 0 0 15,3-2 0-15,2 2 0 0,-2 0 0 16,2 0 0-16,-1 0 0 0,-3 0 0 0,-1 0 0 15,4 0 0-15,-2 0 0 0,0 0 0 0,0 0 0 16,0-2 0-16,5 2 0 0,-1-3 0 0,2 1 0 16,1-3 0-16,-1 3 0 0,0 0 0 15,-1-1 0-15,-2 3 0 0,3 0 0 0,-2-2 0 0,-2 2 0 16,1 0 0-16,3-5 0 0,-1 5 0 16,1-4 0-16,2 4 0 0,1-5 0 0,-2 5 0 15,0-2 0-15,-2 2 0 0,0-3 0 0,-1 3 0 16,-1 0 0-16,2-2 0 0,1 0 0 0,1 2 0 15,-1-3 0-15,1 1 0 0,-1 0 0 16,0-1 0-16,-3 1 0 0,-1 0 0 0,-2-1 0 16,-2 1 0-16,1 2 0 0,-4-1 0 0,0-1 0 15,2 2 0-15,-2-3 0 0,1 3 0 0,1-2 0 16,-2 2 0-16,0 0 0 0,-2-2 0 16,2 2 0-16,1 0 0 0,-2-3 0 0,4 1 0 15,-1 0 0-15,-1 2 0 0,1-3 0 0,-1-1 0 16,-1 4 0-16,-1-3 0 0,-3 1 0 15,2 2 0-15,-2 0 0 0,2 0 0 0,-2-2 0 16,2-1 0-16,2 3 0 0,-1 0 0 0,4 0 0 16,-1 0 0-16,-3 0 0 0,0 0 0 15,-1 0 0-15,2 0 0 0,-4 0 0 0,1 0 0 16,3 0 0-16,-3 0 0 0,2 0 0 0,-1 0 0 16,1 0 0-16,-3 0 0 0,2 0 0 0,-6 3 0 15,1-1 0-15,-2-2 0 0,-1 2 0 0,-1 1 0 16,-1-3 0-16,-2 0 0 0,0 2 0 0,0-2 0 15,-2 2 0-15,3-2 0 0,-2 0 0 16,2 0 0-16,-2 0 0 0,4 3 0 0,0-3 0 16,3 2 0-16,-1-2 0 0,2 0 0 0,0 0 0 15,2 0 0-15,0 0 0 0,-1 0 0 0,1 0 0 16,0 0 0-16,-2 0 0 0,2 0 0 16,-1-2 0-16,-1-1 0 0,2 1 0 0,-1 0 0 15,1-3 0-15,4 5 0 0,-2-5 0 0,2 1 0 16,1 1 0-16,1 1 0 0,0-3 0 0,0 3 0 15,1 0 0-15,0 0 0 0,0-1 0 16,2 3 0-16,-1-2 0 0,-1 2 0 0,-2 0 0 16,1 0 0-16,-3 0 0 0,3-2 0 0,0 2 0 15,-1 0 0-15,2-3 0 0,-1 1 0 16,0 2 0-16,1 0 0 0,-2 0 0 0,-3-2 0 16,0 2 0-16,-1-3 0 0,1 3 0 0,-1-2 0 15,2 0 0-15,1-1 0 0,2-1 0 0,1-1 0 16,-2 0 0-16,0 1 0 0,-3-1 0 0,-1 3 0 15,-4-3 0-15,-3 3 0 0,-3-1 0 16,-2 1 0-16,-1 1 0 0,-2-1 0 0,0-1-25 16,0 3-144-16,0 0-104 0,-3 5-275 0,1-4-1227 0</inkml:trace>
  <inkml:trace contextRef="#ctx0" brushRef="#br0" timeOffset="-100734.733">21493 14573 2322 0,'0'0'35'16,"0"0"-21"-16,0 0-14 0,0 0 9 16,0 0 6-16,0 0 30 0,0 0 49 0,0 0 52 15,0 0 35-15,62 122 6 0,-57-102-21 0,-1-2-31 16,-3-1-36-16,1-3-26 0,-2-3-20 16,0-2-18-16,-7 1-11 0,-2-3-8 0,-3 0-8 15,-1-3-14-15,-7-1-18 0,0-1-38 0,-3-2-89 16,-1 0-184-16,10 0-558 0,1 0-787 0</inkml:trace>
  <inkml:trace contextRef="#ctx0" brushRef="#br0" timeOffset="-84978.645">22534 13988 1569 0,'0'0'33'15,"0"0"3"-15,0 0 69 0,0 0 74 0,0 0 42 16,0 0-9-16,0 0-73 0,0 0-66 16,0 0-34-16,0 0-5 0,0 0 11 0,0 0 9 15,12 2 6-15,-13 8-4 0,-1 4-12 0,0-4-12 16,-2 6-6-16,2-2-3 0,0 5-2 16,-4-3-1-16,4 3 0 0,-2 2-2 0,-2-2-4 0,-2 9-1 15,-1 3-3-15,1-1-3 0,-5 3 1 16,1 2 0-16,1 0 1 0,0 4 1 0,0-2 2 15,2 0 3-15,5-3 2 0,-1 1 4 0,4 0 4 16,1-4 5-16,0-3-4 0,6-3 0 16,0-1-4-16,4-3-5 0,7-7 2 0,-3-2-4 15,5-2-1-15,2-6-4 0,0-1 0 0,4-3-1 16,-1 0-1-16,-1-7-1 0,3-7 1 0,-4 1-5 16,1-6-1-16,1-4 2 0,-2 0-9 15,-4-3 6-15,-3 2 0 0,-4-2-1 0,-2 1 3 16,-1 4-1-16,-7 0 4 0,-1 3 2 0,-1 0 3 15,-8 4 5-15,0 2 5 0,-3 3 6 16,-4 4 7-16,4 5 8 0,-4 0 10 0,-1 7 1 16,-2 2 4-16,1 8-6 0,2 1-9 0,-1 4-1 15,3 2-7-15,4 4-6 0,1 2-4 16,2-6-8-16,7 4-7 0,0 0-2 0,2-2-8 0,8-1 1 16,6-3-9-16,3 2-3 0,1-6-1 0,4-4-13 15,3-5-13-15,-1-2-34 0,3-7-49 16,1-2-72-16,-1-7-129 0,-8-3-403 0,-8 3-964 0</inkml:trace>
  <inkml:trace contextRef="#ctx0" brushRef="#br0" timeOffset="-84796.126">23153 14073 3139 0,'0'0'106'0,"0"0"-11"16,0 0 23-16,0 0 0 0,0 0-12 15,0 0-15-15,0 0-30 0,0 0-17 0,-99 152-8 16,87-107-7-16,1 4-8 0,-1 1-8 0,4 4-2 15,1-3-7-15,5-1-4 0,2 3-4 0,0-5-9 16,3 1-8-16,5-6-19 0,2-3-26 0,0-8-43 16,0-1-75-16,0-7-130 0,-3-6-389 15,-3-8-996-15</inkml:trace>
  <inkml:trace contextRef="#ctx0" brushRef="#br0" timeOffset="-84627.574">22724 14489 3420 0,'0'0'189'0,"0"0"-42"0,0 0-23 16,0 0-29-16,0 0-30 0,0 0-26 15,0 0-23-15,0 0-16 0,0 0 0 0,133-66 0 16,-82 57 0-16,1 2 0 0,0 2 0 0,0 0-20 16,1 5-30-16,1-2-49 0,-6 0-70 0,-1-3-142 15,-13 0-462-15,-15 1-973 0</inkml:trace>
  <inkml:trace contextRef="#ctx0" brushRef="#br0" timeOffset="-84441.888">23465 13997 2890 0,'0'0'223'0,"0"0"-61"0,0 0 3 16,0 0-11-16,0 0-24 0,0 0-26 0,0 0-36 16,0 0-17-16,0 0-8 0,-127 137-7 0,117-95-9 15,2 2-7-15,3 4-6 0,-1 6-6 0,5-2-8 16,1 1 0-16,0-3 0 0,5-1 0 15,0 0-14-15,4-8-12 0,2-2-12 0,-1-4-19 16,0-6-33-16,1-1-56 0,-2-5-95 0,-3-9-225 16,-3-2-1237-16</inkml:trace>
  <inkml:trace contextRef="#ctx0" brushRef="#br0" timeOffset="-83842.562">23257 14526 3156 0,'0'0'177'0,"0"0"-33"0,0 0 1 15,0 0-15-15,0 0-27 0,0 0-35 0,0 0-37 16,0 0-15-16,0 0-1 0,0 0 0 0,0 0 3 16,121-25-5-16,-84 27-4 0,1-2-1 0,1 2-5 15,0-2-5-15,-2 0-3 0,-3 0-5 16,-4-2 7-16,-1-5 0 0,-6 0 2 0,-2-2 4 16,-4 1-8-16,-5-6 0 0,-5 0 0 0,-4 0-3 15,-3-2 8-15,-3-1 1 0,-7 3 1 0,-7 0 6 16,-2 5-3-16,0 1-2 0,-2 6 6 15,-2 2-3-15,3 0 7 0,-2 9 6 0,1-1 3 16,3 6-22-16,0-2 0 0,6 2 0 0,1-1 0 16,3 1 0-16,5 3 0 0,2-1 0 15,1-3 0-15,2 3 0 0,6 0 0 0,4-2 0 16,1 3 0-16,6-3 0 0,-1-3 0 0,4-2 0 16,0-4 0-16,3-3-48 0,-2-2-41 0,0 0-17 15,2-2-1-15,-2-5 4 0,-3 0 23 0,-2 3 29 16,-4 1 23-16,2 3 22 0,-6 0 21 15,-2 5 20-15,0 6 23 0,-1 0 16 0,-3 5 9 16,2 3-2-16,-2-3-9 0,5 0-12 0,-1-2-14 16,2-4-11-16,2-3-5 0,0-5-1 0,7-2-29 15,-1-9 0-15,4-8 0 0,4-6 0 16,-1-5 0-16,2-3 0 0,-2-2 0 0,2 3 0 16,-5 7 0-16,-4 6 0 0,0 9 0 0,-7 1 0 15,-1 5 0-15,-6 2 0 0,3 0 0 0,-4 7 0 16,2 3 0-16,1 4-12 0,0 0-106 0,-1 3-84 15,2-3-258-15,-4-5-1353 0</inkml:trace>
  <inkml:trace contextRef="#ctx0" brushRef="#br0" timeOffset="-83692.425">24544 14794 3812 0,'0'0'57'0,"0"0"-31"16,0 0-2-16,0 0 4 0,0 0-11 0,-101 117 1 15,85-110-11-15,6-5-11 0,2-2-13 0,0 0-24 16,0 0-41-16,-1-4-85 0,3 1-214 0,1-1-1403 0</inkml:trace>
  <inkml:trace contextRef="#ctx0" brushRef="#br0" timeOffset="-83109.952">25012 14379 1832 0,'0'0'340'15,"0"0"-167"-15,0 0-25 0,0 0 18 0,0 0-4 16,0 0 7-16,0 0-33 0,0 0-47 15,0 0-21-15,0 0-20 0,0 0 0 0,0 0 6 0,0 0-3 16,0 0 4-16,71 0-2 0,-69 35-6 16,-2 6 3-16,-2 2-12 0,-6 6-9 0,-1-1-6 15,-1 1-13-15,-1 0 2 0,1-6-2 0,1-4-4 16,1-4 3-16,3-8-5 0,0-6-3 16,2-5-1-16,3-7-3 0,0-6-1 0,5-3-1 15,2-5 5-15,7-14-4 0,1-9 1 0,5-5-1 16,5-9-5-16,0-5 0 0,-1 0 5 0,3-4 0 15,-1 5 5-15,-1 0 5 0,-2 8 2 16,-3 7 5-16,-2 3 2 0,-5 10 8 0,-3 6 5 16,-4 5 2-16,-4 7 3 0,-2 0-4 0,0 7-3 15,0 7-1-15,-4 9-3 0,-4 10-6 16,-1 0-7-16,2 9-4 0,0 0-6 0,0-1-5 16,4 1-7-16,3 1-14 0,0-4-12 0,3-4-27 15,7-2-34-15,-1-11-63 0,2-4-124 0,-1-4-312 16,-3-7-1125-16</inkml:trace>
  <inkml:trace contextRef="#ctx0" brushRef="#br0" timeOffset="-82573.239">25471 14423 2144 0,'0'0'322'15,"0"0"-73"-15,0 0-27 0,0 0-13 16,0 0-38-16,0 0-47 0,0 0-45 0,0 0-32 16,0 0-13-16,0 0-4 0,0 0 5 0,0 0 5 15,0 0-3-15,0 0-4 0,59-9-7 0,-66 36-3 16,2-1-1-16,-2-2-4 0,1 2 1 16,1 2-6-16,-2-3-1 0,4-2 0 0,-3 2-2 15,3-2 0-15,1-2-4 0,1 0-1 0,1-4-1 16,0 0 1-16,1-1-1 0,2-4-2 0,4 0-1 15,-3-3-5-15,2 0 1 0,-3-4 1 0,4-3 1 16,-2-2 4-16,2 0-2 0,1-7-1 16,-1-7 2-16,2-7-4 0,2-4 0 0,0-2 0 15,1-8-2-15,-2 0-3 0,1-3-1 0,1-2 1 16,-1 1 1-16,2 0 1 0,2 4 2 0,-2 3 4 16,-2 4 1-16,-1 8 2 0,-2 6 3 0,-4 5 0 15,0 4 0-15,-3 5 1 0,-1 0-2 16,0 7 2-16,0 7 5 0,0 8 9 0,-7 6 7 15,3 7 0-15,-3 2 0 0,0 2-24 0,-2 3-5 16,4-1 0-16,-1 0 0 0,4-1 0 16,0-2 0-16,2-3 0 0,0-7 0 0,2-10 0 15,5-4 0-15,2-7 0 0,-1-7 0 0,5-7-4 16,1-11-21-16,4-10-13 0,1-5-1 0,-3 0-1 16,1-7-6-16,-4 3 1 0,1 1 2 15,-4 3 8-15,-4 5 15 0,2 7 15 0,-7 10 10 16,-1 5 8-16,0 6-7 0,-9 3-1 0,0 11-2 15,-1 3-10-15,0 8 0 0,4 1-16 16,2-1-48-16,4-2-89 0,0 0-150 0,4-7-356 16,0-7-1029-16</inkml:trace>
  <inkml:trace contextRef="#ctx0" brushRef="#br0" timeOffset="-82291.112">25904 14582 3002 0,'0'0'299'0,"0"0"-113"15,0 0-25-15,0 0-9 0,0 0-33 16,0 0-36-16,0 0-38 0,0 0-26 0,0 0-12 15,0 0 1-15,0 0-4 0,0 0-1 0,0 0 4 16,0 0-7-16,68 80 0 0,-41-77 0 0,3-3 0 16,-1-5-4-16,1-7-3 0,0-4-3 15,-3-5 3-15,-2-2 1 0,-5 3 4 0,-4-3 4 16,-7 0-2-16,-5 6 1 0,-4 3 1 0,-3 3 1 16,-8 5 6-16,-4 4 0 0,-4 2 1 15,-4 2-10-15,-2 11 0 0,-3 3 0 0,2 5 0 16,1 7 0-16,3 0 0 0,2-1 0 0,5 3 0 15,3-2 0-15,4 0 0 0,4-4 0 0,4 2 0 16,0-1 0-16,9-4 0 0,5 2 0 16,2-5 0-16,5-2 0 0,3-7 0 0,2-4-67 15,1-3-144-15,3-2-134 0,-8-4-729 0,-7-1-701 0</inkml:trace>
  <inkml:trace contextRef="#ctx0" brushRef="#br0" timeOffset="-81323.149">25951 14409 1680 0,'0'0'272'0,"0"0"-45"0,0 0-20 0,0 0-20 16,0 0-18-16,0 0-5 0,0 0-22 0,0 0-15 16,0 0-12-16,0 0-25 0,0 0-17 15,-12 150-19-15,5-119-13 0,1 2-8 0,-1-3-9 16,0-4-5-16,5-3-7 0,-1-6-7 0,3-3-5 16,0-4-4-16,3-6 2 0,4-1-2 0,3-3 1 15,2-7-2-15,6-7 5 0,1-7-5 0,2 1 1 16,0-6-1-16,-1 1-4 0,0 4 5 15,-3 0 2-15,-2 8 2 0,-3 4 4 0,-2 4-4 16,-4 5 4-16,-3 0 0 0,-3 9 6 0,0 7 4 16,-9 7 4-16,-1 2 3 0,-2 6 3 0,-3-1 0 15,2 1 4-15,0-3-3 0,1-5-4 16,2-2-2-16,2-6-6 0,3-3-2 0,3-7-3 16,2-3-5-16,0-2 0 0,2-9 2 0,10-9-2 15,3-10 2-15,6-4-2 0,5-5-2 0,0-4 3 16,4-1-6-16,-3 3 1 0,-1 0 0 15,-1 7 0-15,-4 6 1 0,-3 10 1 0,-5 8-1 16,-4 3-1-16,-1 5 2 0,-5 0-1 0,-1 8 4 16,-2 8-1-16,0 1 5 0,0 8 1 15,-3 3-3-15,-1-2 3 0,1 1-4 0,3-2-2 16,0 1-1-16,0-3-5 0,1-8 2 0,6 1-1 16,3-4-2-16,4-5 6 0,3-5-2 0,5-2 0 15,3-2 3-15,1-7-2 0,4-3 3 16,0 3 3-16,-3-4 4 0,-1 4-1 0,-1-1-4 15,-4-1 0-15,-3 1-3 0,-2 1-4 0,-5 0 6 16,-2-3-2-16,-2 3 1 0,-3 0 3 16,-4-3-3-16,0 1-1 0,-4-3-3 0,-6 1 2 15,-3-1 1-15,-4 0 1 0,-1 2 2 0,-5 7 0 16,1 1 0-16,1 4 6 0,0 4 4 0,-1 6 7 16,4 1 4-16,1 6-19 0,3 1-8 0,1 1 0 15,4 1 0-15,7-2 0 0,2 3 0 0,0-2 0 16,10-1 0-16,2 1 0 0,6-4 0 15,3 1-10-15,3-4-52 0,0-3-35 0,3-2-47 16,0-7-88-16,-1 0-181 0,-6 0-452 0,-8-4-838 0</inkml:trace>
  <inkml:trace contextRef="#ctx0" brushRef="#br0" timeOffset="-81023.652">26748 14474 1340 0,'0'0'520'16,"0"0"-214"-16,0 0-18 0,0 0 2 0,0 0-60 15,0 0-62-15,0 0-53 0,0 0-24 0,0 0-7 16,0 0-6-16,0 0-3 0,0 0-14 0,0 0-11 16,0 0-5-16,2 119-4 0,-2-92-4 0,0 4-2 15,0 1-3-15,0 0-6 0,-1 3 4 0,0-3-8 16,-3 1 2-16,3-9 0 0,-3 2-3 16,0-8 8-16,0-1-4 0,-2-6-17 0,4-4-8 15,-2-2 0-15,1-3 0 0,0-2 0 0,2 0 0 16,1-2 0-16,-3-5 0 0,2-7 0 15,1-5 0-15,0-4 0 0,4-7 0 0,4-6 0 16,3 1 0-16,3-5 0 0,2 0 0 0,2 0 0 16,-1 1 0-16,2 5 0 0,-2-1 0 0,2 5 0 15,-1 3 0-15,0 1-37 0,0 3-202 0,-7 7-352 16,-4 4-1245-16</inkml:trace>
  <inkml:trace contextRef="#ctx0" brushRef="#br0" timeOffset="-80897.942">27120 14172 3542 0,'0'0'128'16,"0"0"-11"-16,0 0 2 0,0 0-5 0,0 0-39 16,0 0-75-16,0 0 0 0,0 0 0 0,0 0 0 15,-103 133 0-15,100-109 0 0,3 1-29 0,2 0-42 16,5-2-69-16,5 2-137 0,-3-8-532 0,-3-6-978 16</inkml:trace>
  <inkml:trace contextRef="#ctx0" brushRef="#br0" timeOffset="-80785.393">27059 14646 3412 0,'0'0'211'0,"0"0"-78"16,0 0-25-16,0 0-21 0,0 0-24 0,0 0-24 16,-125 64-24-16,117-55-10 0,5 1-10 0,3 1-16 15,3-1-16-15,8 1-22 0,1 1-59 0,8-1-117 16,-3-1-376-16,-5-3-1185 0</inkml:trace>
  <inkml:trace contextRef="#ctx0" brushRef="#br0" timeOffset="-80585.684">27535 14566 3175 0,'0'0'232'16,"0"0"-80"-16,0 0-15 0,0 0-3 0,0 0-19 15,-119-19-26-15,90 36-28 0,-1 1-61 0,2 7 0 16,6 2 0-16,3 4 0 0,8-1 0 16,6-1 0-16,5 4 0 0,4-1 0 0,9-3 0 15,7 1 0-15,6-2 0 0,7-4 0 0,3-6 0 16,5-5 0-16,5-6 0 0,-1-5 0 15,2-2 0-15,-3-2 0 0,-2-6-214 0,-12 1-384 16,-9 0-1262-16</inkml:trace>
  <inkml:trace contextRef="#ctx0" brushRef="#br0" timeOffset="-68139.946">8236 14834 0 0,'0'0'358'0,"0"0"-175"0,0 0 89 0,0 0 78 16,0 0 44-16,0 0-52 0,0 0-69 0,0 0-63 16,0 0-44-16,0 0-35 0,0 0-29 15,0 0-26-15,-4-64-24 0,4 64-13 0,0 0-16 16,0 0-6-16,0 0-5 0,0 3 1 0,0-1 6 15,0 5 0-15,0 0 8 0,0 2 5 16,0 1 1-16,0-1 1 0,0 1-1 0,0 0 0 16,0-1-3-16,0 5 0 0,0-5-4 0,0 3-4 15,0-3-2-15,0 3 2 0,0-1-3 0,0-1-1 16,0-2-3-16,0 1 1 0,0 3-2 0,0-3-5 16,0 3 2-16,0-1-5 0,-3 1 0 15,3 0 1-15,-1-1-1 0,1 1 0 0,0 0-2 16,0 0 1-16,0 2 0 0,0-2-6 0,0 0 5 15,0-1 3-15,0-2-4 0,0 3 7 16,0-3-1-16,0 3-2 0,-1 0 1 0,0-4-1 16,1 3 0-16,-2 1 1 0,0-3 1 0,-2 3 1 15,2 0-4-15,0-1-1 0,0 3-1 0,-4 0-2 16,4-1 6-16,-1-1-5 0,-2 2 2 0,4-3-1 16,-1 3-6-16,0-2 3 0,-2-1 0 0,3 3 0 15,-1-2 2-15,0 0 0 0,-2-2 3 16,2-1-1-16,1 1 3 0,1-1-1 0,-1 0-1 15,1 1-4-15,-1-1 3 0,1-2-1 0,-1 0 3 16,1 0-5-16,-1 0 2 0,1 0 0 16,-3 2-5-16,3-2 7 0,-1 1-6 0,0 1 3 15,1 1-2-15,-1 1-3 0,1-1 6 0,0 1-2 16,-1 1-4-16,1 0 8 0,-1-1-7 16,1 1 1-16,-1-2 4 0,1 4-3 0,0-2 1 15,-1-1 0-15,1 1-4 0,0 0 6 0,0-1-2 16,0 1-2-16,0 0 2 0,0 2-3 0,0-4 1 15,0 2 0-15,2-1 2 0,0 1-3 16,-1-3-1-16,1 1 1 0,2 1 0 0,-2-2 2 0,0-2-1 16,1 0 0-16,1-2 2 0,-2 0-3 15,-1-1 1-15,-1-1 0 0,0-1 1 0,1-2-2 16,-1 1 1-16,0-1 1 0,0 0 6 0,0 0 1 16,0 0 3-16,0 0 3 0,-1 0-5 15,-1 0-2-15,-4 3 1 0,3-3-1 0,-1 0-2 16,-2 0-1-16,3 2-3 0,-3-2 1 0,3 0-1 15,-5 0 2-15,4 0 2 0,-2 0-3 0,1 2 0 16,-1-2 0-16,-2 0 0 0,2 0 1 0,-2 2-3 16,0-2 4-16,-1 3-4 0,0-1 0 15,-1 0 2-15,1-2 1 0,-2 5-2 0,-1-5-3 16,2 5 2-16,-1-5-2 0,0 4 2 0,-2-4 4 16,2 5-2-16,-2-3 1 0,0-2-1 15,0 0 0-15,-4 0 1 0,2 0-6 0,-3 0 1 16,-1 0 2-16,-2 3 2 0,1-3 0 0,-1 2-1 15,0-2 0-15,-1 2-1 0,-2 1-1 16,2-1 4-16,-1 3-2 0,-3-1-4 0,3 1 6 0,2 2-3 16,-1-2 0-16,2-1 0 0,1 1 1 15,0 0-3-15,4-1 2 0,-2-1 0 0,-1-1 1 16,6 0-2-16,-1 1-1 0,-2-1 2 0,4-2-4 16,0 0 4-16,1 2 0 0,1-2 5 15,-1 0-3-15,4 0 2 0,-2 0-2 0,0 0 0 16,0 0-2-16,3 0 2 0,-3 0 2 0,1-2-2 15,3 2 5-15,-5 0-3 0,2-2-2 0,3 2-3 16,-4-5 3-16,0 5-1 0,2-5-2 0,-3 5 5 16,0-2-2-16,-1-3-4 0,0 3 2 15,0 0 0-15,-2-3-2 0,0 0 4 0,-2 3-2 16,1-3 2-16,-1 3-2 0,-2-3-1 0,3 1 2 16,-5 1-2-16,4 1-1 0,-3-3 5 0,-1 3 0 15,-1 0-3-15,2-1 4 0,-2 1-4 16,-2 0-2-16,0-1 1 0,-1 3 0 0,-2 0 1 15,2 0 0-15,0 0 1 0,1 0 3 0,-2 0-6 16,1 0-1-16,4 0 5 0,-1 0-5 16,-1 0 4-16,0-2 1 0,-1 2-3 0,-1-2 2 15,2 2-1-15,-1 0 0 0,-2 0 3 0,3-3-6 16,-1 3 2-16,-1-2 4 0,2 2-1 16,-2 0 2-16,1-2-1 0,0-1-1 0,-3 1-4 0,1-3 0 15,1 1 1-15,0-2 1 0,-4-1 2 16,2 0 2-16,-5-2 3 0,1-1-5 0,2-1-2 15,-4 2-2-15,-2 2-2 0,1 0 6 0,-2 0 0 16,1 0 4-16,1 2 1 0,0 0-7 0,-1 1-1 16,-2-1 0-16,-1 0-2 0,2 1 4 0,-4 1 2 15,4 1-2-15,-4-1 2 0,3 0-4 16,-1 1 1-16,0 0 1 0,0-1-6 0,-1 3 3 16,1 0 5-16,-2 0-3 0,-1 0 5 0,3 0-3 15,-4 0-1-15,-1 3 1 0,5 1-4 16,-1-1 4-16,2 0 3 0,1-1-6 0,-1 3 4 15,3-3 1-15,-1 1-6 0,0 1 3 0,0-1-5 16,-1-1 1-16,1 0 1 0,0 1 0 0,-3-1 8 16,1 0-5-16,2 1-1 0,0-1 4 15,1 3-5-15,0-3 2 0,-1 3 0 0,3-3 3 16,-3 0 1-16,3 3-1 0,-3-5-3 0,0 5-3 16,2-3 4-16,0 0-1 0,2 3 0 0,-2-5 2 15,2 2-4-15,3 0 3 0,-2-2-1 16,-1 0 1-16,1 0 3 0,0 0-5 0,-1-4-4 15,0 4 5-15,0 0-5 0,0-2 4 0,-1 2 5 16,3-3-6-16,-2 3 4 0,1 0-1 0,2 0 0 16,-1 0 1-16,1 0-4 0,0 0-2 0,0 0 4 15,-2 0-2-15,0 0 2 0,0 0 2 16,-1 0-3-16,2 0 0 0,-2 0 0 0,1 0 0 16,-2 0 2-16,2-2-3 0,-2 0 4 0,2 2 1 15,-2-5-6-15,2 3 4 0,-1-1-2 0,1 1-1 16,0 0-2-16,1-1 1 0,0 3 2 15,1-4-2-15,-1 1 2 0,0 1 0 0,0 0-2 16,2-1 1-16,-3 1 3 0,2 0 0 0,-4-1-2 16,3 1-2-16,-1 0 3 0,-2-1-5 15,1 1 5-15,3 0 2 0,-2 2-3 0,4-3 2 16,-2 1-1-16,1 0-1 0,4-1 1 0,-2 1-4 16,-1 1 6-16,1-1-1 0,1-1-4 0,-2 3 6 15,1-2-6-15,1 0-2 0,-1-1 3 16,-2 1 0-16,2 2-2 0,0 0 5 0,0 0-2 15,-1 0 0-15,-2 0 0 0,3 2 0 0,-2 1 0 16,-2-1-2-16,-1 3 4 0,2-3-6 0,-4 1 6 16,-1 0-4-16,-1 1 7 0,1-1-3 0,-1 1-6 15,1-1 2-15,3 1-1 0,1-1 4 16,0 1-2-16,2-1 4 0,2-1-2 0,-2 0-2 16,1 3-1-16,1 0 4 0,2-3-10 0,-1 3 7 15,1-3 2-15,1 3 0 0,2-1 5 0,2 1-7 16,-3-3 4-16,6 0-4 0,-2 3-3 15,1-3 5-15,4-2 4 0,1 3-1 0,1-3 13 16,4 0-7-16,-2 0-3 0,4 0-1 0,0 0-1 16,1 0 3-16,0 0-4 0,0 0 2 0,0 0 0 15,0 0-6-15,0 0-1 0,0 0 1 16,0 0-1-16,0 0 3 0,0 0 1 0,0 0-3 16,0 0 0-16,0 0 0 0,0 0 0 0,0 0 0 15,0 0 0-15,0 0 0 0,0 0 0 16,0 0 0-16,1 0 0 0,-1 0 0 0,0 0 0 15,0 0 0-15,0 0 0 0,0 0 0 0,0 0 0 16,0 0 0-16,0 0 0 0,0 0 0 0,0 0 0 16,0 0 0-16,0 0 0 0,0 0 0 15,0 0 0-15,0 0 0 0,1 0 0 0,-1 0 0 0,0-3 0 16,0 3 0-16,0 0 0 0,0 0 0 16,0 0 0-16,0 0 0 0,0 0 0 0,0 0 0 15,0 0 0-15,0 0 0 0,0 0 0 0,0 0 0 16,0 0 0-16,0 0 0 0,0 0 0 0,0 0 0 15,0 0 0-15,0 0 0 0,0 0 0 16,0 0 0-16,0 0 0 0,2 0 0 0,-2 0 0 16,0 0 0-16,0 0 0 0,0 0 0 0,0 0 0 15,0 0 0-15,0 0 0 0,0 0 0 16,0 0 0-16,0 0 0 0,0 0 0 0,0 0 0 16,0 0 0-16,0 0 0 0,0 0 0 0,0 0 0 15,0 0 0-15,0 0 0 0,0 0 0 0,0 0 0 16,0-2 0-16,0 2 0 0,0 0 0 15,0 0 0-15,0 0 0 0,0 0 0 0,0 0 0 16,0 0 0-16,0-2 0 0,0-1 0 0,0 3 0 16,0-2 0-16,0 0 0 0,-2 2 0 0,1-5 0 15,0 5 0-15,1-4 0 0,0 4 0 16,0-5 0-16,0 3 0 0,0-1 0 0,0-1 0 16,0 1 0-16,-1 1 0 0,1-3 0 0,-1 3 0 15,0-3 0-15,0 3 0 0,-3-3 0 0,2 1 0 16,2 1 0-16,-1-1 0 0,-1-1 0 0,1-2 0 15,-1 1 0-15,1-5 0 0,-1 1 0 0,2-4 0 16,0 0 0-16,0 3 0 0,0-3 0 16,0 2 0-16,0-4 0 0,0 5 0 0,0 0 0 15,0-1 0-15,0 3 0 0,0-3 0 0,0 3 0 16,0 0 0-16,-1-1 0 0,1-1 0 16,0 1 0-16,0-1 0 0,0-2 0 0,0-1 0 15,0 0 0-15,0-2 0 0,3 0 0 0,-2-3 0 16,2 3 0-16,-2-2 0 0,0 0 0 15,0 1 0-15,-1 1 0 0,0 0 0 0,0 0 0 16,0 2 0-16,0-2 0 0,0 0 0 0,0 0 0 16,0 0 0-16,2-3 0 0,-2 0 0 0,2 1 0 15,-2 0 0-15,0 2 0 0,0-5 0 16,0 0 0-16,0 3 0 0,0-3 0 0,0 1 0 16,0-1 0-16,0 0 0 0,0 0 0 0,-2 0 0 15,0 1 0-15,2 0 0 0,-1-1 0 0,0-3 0 16,0 3 0-16,0-2 0 0,-1 1 0 0,-1 1 0 15,2 0 0-15,1 0 0 0,-2 0 0 16,0 2 0-16,0-2 0 0,-1 0 0 0,2-3 0 16,-1 1 0-16,0 1 0 0,-2-1 0 0,1 0 0 15,1 2 0-15,-2 0 0 0,0 1 0 0,2 1 0 16,-2-4 0-16,0 2 0 0,2 0 0 16,-2-2 0-16,-1 1 0 0,2-1 0 0,-3-1 0 15,3 1 0-15,-3 0 0 0,3 3 0 0,-4-1 0 16,2 0 0-16,-1 0 0 0,2 0 0 0,-3 3 0 15,4 0 0-15,-3-3 0 0,2 1 0 16,-2-1 0-16,4 0 0 0,0-1 0 0,-3 1 0 16,3-3 0-16,1 1 0 0,-1 0 0 0,1 1 0 15,-3 1 0-15,2-2 0 0,0 2 0 16,-1-3 0-16,-1 2 0 0,2-1 0 0,1 0 0 16,-1-3 0-16,-1 1 0 0,0 3 0 0,2-6 0 15,0-3 0-15,-1 1 0 0,1 6 0 0,-3-4 0 16,3 0 0-16,0 2 0 0,-3 0 0 0,1 0 0 15,0 0 0-15,2-1 0 0,-1-4 0 16,2 2 0-16,-1-1 0 0,1 0 0 0,0 1 0 16,0 1 0-16,0-2 0 0,0-1 0 0,1-2 0 15,1 0 0-15,-1 3 0 0,0-3 0 0,2 2 0 16,-1 1 0-16,-1-3 0 0,0 2 0 16,1-4 0-16,-1 2 0 0,0-4 0 0,3 3 0 15,-2-3 0-15,0 0 0 0,0 1 0 0,2-1 0 16,-2-3 0-16,-1 4 0 0,0-1 0 0,0-3 0 15,2 4 0-15,0-1 0 0,-2 0 0 0,0 5 0 16,-1-2 0-16,2-1 0 0,-2 0 0 16,0-4 0-16,0 5 0 0,0-4 0 0,0 0 0 15,0 3 0-15,0 0 0 0,0-1 0 0,0-1 0 16,0-3 0-16,0 2 0 0,-2-1 0 16,2 1 0-16,0 0 0 0,-1-2 0 0,0 1 0 15,-2 1 0-15,0-2 0 0,2 3 0 0,-2-2 0 16,-3 2 0-16,3-2 0 0,-3 3 0 0,1-4 0 15,-2 5 0-15,3-1 0 0,-3-3 0 16,-1 4 0-16,3-4 0 0,-2 2 0 0,3-2 0 0,-2 0 0 16,2 0 0-16,-1-1 0 0,0 0 0 15,0-5 0-15,4 6 0 0,-2-2 0 0,0 2 0 16,-1-4 0-16,1 1 0 0,-3-3 0 16,2 2 0-16,-2 2 0 0,3-1 0 0,-2 3 0 15,1-2 0-15,1 1 0 0,-3-1 0 0,4-3 0 16,-1 1 0-16,1 1 0 0,0-2 0 0,2 3 0 15,0-1 0-15,0-2 0 0,0 4 0 0,0-7 0 16,0 2 0-16,0-4 0 0,2 2 0 16,1-3 0-16,1 4 0 0,1-2 0 0,-2-1 0 15,0 2 0-15,2-2 0 0,-2 0 0 0,1 1 0 16,2 0 0-16,-3 2 0 0,2-3 0 0,-2 3 0 16,3 0 0-16,-3 0 0 0,0 1 0 15,3-4 0-15,-3 1 0 0,3-1 0 0,-4 3 0 16,-1 0 0-16,1-2 0 0,0 2 0 0,0 0 0 15,-1-1 0-15,0 4 0 0,0-6 0 0,0 6 0 16,-1-3 0-16,0-3 0 0,0 1 0 16,1 2 0-16,-1 3 0 0,0-4 0 0,0 3 0 15,0 1 0-15,0-3 0 0,0 3 0 0,-1-2 0 16,0 1 0-16,-1 1 0 0,-1-1 0 16,1 0 0-16,0 3 0 0,2-3 0 0,-1 1 0 0,0-1 0 15,1-3 0-15,0 4 0 0,0 1 0 0,0 0 0 16,0 4 0-16,-1-4 0 0,0 2 0 15,-1 0 0-15,-1 3 0 0,0-2 0 0,-1 2 0 16,0 0 0-16,2 1 0 0,-4-1 0 0,4 0 0 16,-2-3 0-16,-1 2 0 0,3-2 0 15,-2-1 0-15,0 0 0 0,2 1 0 0,1 2 0 16,-1 0 0-16,1-1 0 0,-3 1 0 0,3 0 0 16,0 1 0-16,-1 3 0 0,0-5 0 15,-3 4 0-15,4-1 0 0,-3-1 0 0,-1 2 0 16,3-2 0-16,-1 3 0 0,-2-1 0 0,3 0 0 15,-1 1 0-15,-1-3 0 0,2 2 0 0,2 4 0 16,0-4 0-16,0 0 0 0,0 0 0 16,0 2 0-16,0-2 0 0,1 0 0 0,2 1 0 15,1-1 0-15,-3 3 0 0,0 0 0 0,0 0 0 16,-1-1 0-16,0 1 0 0,1 0 0 16,-1 0 0-16,2-1 0 0,1 2 0 0,-1-2 0 0,0-2 0 15,3 0 0-15,-1 2 0 0,-2 0 0 0,4-2 0 16,-4 4 0-16,2-2 0 0,0 1 0 15,-2 1 0-15,0 0 0 0,2 1 0 0,-3 0 0 16,2-1 0-16,-2 5 0 0,-1-5 0 0,2 3 0 16,0-4 0-16,0 5 0 0,0-3 0 15,-1 0 0-15,0 1 0 0,0 1 0 0,2-2 0 16,0 2 0-16,0 0 0 0,-2-1 0 0,4 3 0 16,-1 0 0-16,-2 3 0 0,3 3 0 0,-3 2 0 15,0 2 0-15,3-1 0 0,-2 1 0 16,-1 2 0-16,4-2 0 0,-2 5 0 0,2 0 0 15,-2-1 0-15,2 3 0 0,-2-1 0 0,4 1 0 16,0 2 0-16,-2 0 0 0,3-2 0 16,2 2 0-16,0 0 0 0,3-2 0 0,0 2 0 15,2 2 0-15,0 2 0 0,4-2 0 0,-1 0 0 16,2 1 0-16,-1 1 0 0,2 1 0 0,4 0 0 16,-1-1 0-16,3 1 0 0,0 2 0 0,2-2 0 15,1-1 0-15,1 1 0 0,0 0 0 16,3-3 0-16,1 0 0 0,1 3 0 0,4-3 0 15,0-2 0-15,1 3 0 0,1-1 0 0,-2 0 0 16,2 1 0-16,2-1 0 0,-2 0 0 0,2 1 0 16,1 1 0-16,-1 3 0 0,1-2 0 0,0 2 0 15,-2 0 0-15,-1 0 0 0,4 0 0 16,-3 0 0-16,5 0 0 0,-2 2 0 0,0-2 0 16,2 3 0-16,-3-1 0 0,1 0 0 0,2 1 0 15,0 1 0-15,-2-1 0 0,3-1 0 0,-1 0 0 16,1 1 0-16,1-1 0 0,2 0 0 15,-3-2 0-15,1 3 0 0,1-1 0 0,-1 0 0 16,1 1 0-16,0-3 0 0,0 4 0 0,1-4 0 16,1 0 0-16,-2 5 0 0,4-5 0 15,-1 2 0-15,1 1 0 0,1-3 0 0,2 0 0 16,0 0 0-16,0 0 0 0,1 0 0 0,-2-3 0 16,1 1 0-16,1-3 0 0,-1-2 0 0,3 3 0 15,-1-3 0-15,1 0 0 0,0-3 0 0,-1 1 0 16,1 0 0-16,-1 0 0 0,-1 0 0 15,-1 2 0-15,-4 0 0 0,2 3 0 0,-4-3 0 16,3 2 0-16,-1 1 0 0,1-3 0 0,0 2 0 16,-3-2 0-16,5 2 0 0,-2 1 0 0,1-3 0 15,-1 2 0-15,-1-2 0 0,-3 2 0 16,0 1 0-16,-3-1 0 0,0 0 0 0,-3 1 0 16,1 3 0-16,-5-2 0 0,2 1 0 0,-4 0 0 15,-2-1 0-15,1-1 0 0,-6 4 0 0,3-5 0 16,-3 3 0-16,-2-1 0 0,-2 1 0 15,-5 2 0-15,-1-2 0 0,-6-1 0 0,-1 1 0 16,-3 2 0-16,-4 0 0 0,0-2 0 0,-5 2 0 16,1 0 0-16,-4-3 0 0,0 3 0 0,-1 0 0 15,0 0 0-15,0 0 0 0,0 0 0 16,0 0 0-16,0-2 0 0,0 0 0 0,-2-3 0 16,-1 0 0-16,-2 1 0 0,2-3 0 0,-3 0 0 15,3-2 0-15,-3-1 0 0,3 1 0 0,-1 0 0 16,-2 1 0-16,3-4 0 0,-3 0 0 15,3 5 0-15,-2-4 0 0,3-1 0 0,-1 0 0 16,0 1 0-16,0-3 0 0,2 0 0 0,-2 1 0 16,1-1 0-16,-2 0 0 0,2 0 0 0,1-2 0 15,0 2 0-15,-1 0 0 0,-2 0 0 16,3 1 0-16,0-1 0 0,-1 3 0 0,1-1 0 16,-3 0 0-16,1 1 0 0,1 2 0 0,0-3 0 15,-3 3 0-15,3-1 0 0,1-1 0 0,-1 3 0 16,-2-4 0-16,2 3 0 0,1-1 0 0,0-1 0 15,0 1 0-15,0 1 0 0,1 0 0 16,-2 2 0-16,0 0 0 0,1 0 0 0,0 2 0 16,1 1 0-16,-2-1 0 0,0 1 0 0,1 0 0 15,-2 1 0-15,2 1 0 0,0 0 0 16,0-1 0-16,1 3 0 0,-1-2 0 0,0 2 0 16,1-2 0-16,-1-1 0 0,-1 3 0 0,-1-2 0 15,1 0 0-15,1 2 0 0,-1-3 0 0,-2 3 0 16,1 0 0-16,0-2 0 0,0 2 0 15,-1 0 0-15,2 0 0 0,-2 0 0 0,0 0 0 16,2 0 0-16,-4 0 0 0,4 0 0 0,-3 2 0 16,-1 1 0-16,-2-1 0 0,1 3 0 15,-2-1 0-15,-1 1 0 0,-4 2 0 0,1-1 0 0,-2 3 0 16,-1-2 0-16,1 5 0 0,-2-3 0 16,-1 0 0-16,0-2 0 0,4 3 0 0,-4-3 0 15,5 2 0-15,-5-2 0 0,6-2 0 0,-4 2 0 16,4-3 0-16,1 1 0 0,3-5 0 0,1 4 0 15,2-4 0-15,-3 0 0 0,5 2 0 16,2-2 0-16,-1 0 0 0,0 0 0 0,0 0 0 16,2 0 0-16,0 0 0 0,0 0 0 0,0 0 0 15,0 0 0-15,0 0 0 0,0 0 0 0,0 0 0 16,5 0 0-16,-3 0 0 0,6-2 0 16,-3 2 0-16,4-2 0 0,4 0 0 0,2 2 0 15,-2-2 0-15,6-1 0 0,-1 3 0 0,-1-2 0 16,1 2 0-16,1 0 0 0,1 0 0 15,0 0 0-15,-1 0 0 0,1 0 0 0,-2 2 0 16,0 1 0-16,3-1 0 0,0 0 0 0,1 0 0 16,1 0 0-16,-2 0 0 0,0 3 0 0,0-3 0 15,-2 0 0-15,0 1 0 0,-1-1 0 0,-4-2 0 16,3 2 0-16,-5-2 0 0,1 0 0 16,-2 0 0-16,-1 3 0 0,2-3 0 0,-4 0 0 15,0 2 0-15,1-2 0 0,-1 2 0 0,-2-2 0 16,0 0 0-16,-4 3 0 0,0-3 0 0,1 0 0 15,-2 0 0-15,-1 2 0 0,0-2 0 0,0 0 0 16,0 0 0-16,0 0 0 0,0 0 0 16,0 0 0-16,0-2 0 0,0-1 0 0,-4-4 0 15,2 3 0-15,0-6 0 0,-1 0 0 0,-2-2 0 16,1 1 0-16,-3-1 0 0,3-2 0 0,-3 0 0 16,0 0 0-16,3 0 0 0,-5 0 0 15,2 1 0-15,2-1 0 0,-3 0 0 0,4 3 0 16,-4-1 0-16,1 1 0 0,3-1 0 0,-3 3 0 15,1-1 0-15,0 1 0 0,-1 1 0 16,4 1 0-16,-3 0 0 0,3 2 0 0,0 1 0 16,-2-3 0-16,2 4 0 0,2-1 0 0,0 1 0 15,0 1 0-15,1 0 0 0,0 2 0 16,-2 0 0-16,2 0 0 0,0 0-64 0,0 0-111 16,0 0-117-16,0 4-485 0,0-1-1014 0</inkml:trace>
  <inkml:trace contextRef="#ctx0" brushRef="#br0" timeOffset="-35478.09">4209 16986 1522 0,'0'0'104'0,"0"0"3"0,0 0-19 16,0 0 0-16,0 0 14 0,0 0 25 16,0 0 3-16,0 0-3 0,0 0-18 0,0 0-27 15,0 0-16-15,0 0-15 0,-34-14-8 0,28 21-3 16,0 0-1-16,1 1 1 0,-1 3 6 0,1 3-10 16,-1 0-1-16,-1 5-2 0,2-3-6 0,-2 7 0 15,-1-1 2-15,0 6-4 0,-1 3-1 0,-1 3-5 16,-1 2 4-16,-2 4-2 0,-1 2-7 15,0 1 8-15,0 6-4 0,0-6-9 0,1 3 1 16,-1-2-1-16,3-5-8 0,1-2 0 0,-1-4-3 16,1-4-1-16,2-4-6 0,1-6 8 0,0-1 4 15,4-4-8-15,-1-4 6 0,3-6-11 16,1-4 7-16,0 0-11 0,0-2 10 0,5-5 6 16,2-9-9-16,6-5 13 0,-1-9-5 0,2-2-3 15,-2-7-1-15,2-1 6 0,-2 2-5 16,0-4 4-16,0 0-1 0,-1-1 7 0,1-3-6 15,0 0 5-15,-1 2 1 0,-1-3-5 0,2 4 1 16,-1 2 3-16,-1 3 4 0,2 5-8 0,-1 0 5 16,0 3-4-16,-2 2-2 0,0 6-3 15,0-1 4-15,-2 4 1 0,-2 3-1 0,1 4 5 16,-3 5 1-16,-1 5-7 0,-1-3-4 0,1 5 4 16,-1 5-5-16,0 6 7 0,0 10 4 0,-1 7 3 15,0 7 1-15,0 8-2 0,-5 4 0 16,2 5 0-16,-1 2-9 0,-1 0 7 0,1 2-2 15,0 1-8-15,0-1 5 0,2-11-6 0,1 2 1 16,0-8 0-16,1-7-2 0,0-5 1 0,0-3 1 16,4-8-9-16,-1-4 7 0,2-5-1 0,-1-5-5 15,3-2 1-15,0-7-2 0,2-9 0 16,2-5 3-16,0-9-3 0,0-7 5 0,-2-7-5 16,-2-7-7-16,1 3-1 0,-2-10-7 0,-1 4 2 15,1-4 11-15,2 3 14 0,1 1 11 0,1 4 2 16,3 2 2-16,1 7 3 0,-2 4-11 15,3 4 11-15,-3 10 1 0,0 7 1 0,-1 5 1 16,-2 9-5-16,-2 2-2 0,-1 2 7 0,3 9 13 16,-3 7 8-16,-1 12 10 0,0 3 5 15,-2 8-16-15,-3 5-9 0,0 3-13 0,0 3-10 16,0 2-7-16,0 0-6 0,-1 2-1 0,1-3-2 16,0-2-4-16,1-8-4 0,6-1-15 15,1-7-24-15,0-4-24 0,5-8-50 0,-2-4-88 0,2-5-206 16,-2-7-402-16,-5-3-798 0</inkml:trace>
  <inkml:trace contextRef="#ctx0" brushRef="#br0" timeOffset="-35312.391">4784 16944 3306 0,'0'0'122'0,"0"0"11"0,0 0-20 0,0 0-16 16,0 0-27-16,0 0-27 0,0 0-24 15,0 0-18-15,0 0-10 0,0 0-14 0,0 0-16 16,0 0-20-16,0 0-43 0,131 39-83 0,-112-19-202 16,-4-6-1354-16</inkml:trace>
  <inkml:trace contextRef="#ctx0" brushRef="#br0" timeOffset="-35160.896">4838 17127 3197 0,'0'0'80'0,"0"0"-1"0,0 0-10 0,0 0 2 16,0 0-17-16,0 0-13 0,-85 139-28 0,83-107-10 16,2 3-2-16,0-1-15 0,6 3-2 0,1 0-25 15,1-1-32-15,1 2-101 0,-2-4-217 0,-1-11-450 16,-2-9-830-16</inkml:trace>
  <inkml:trace contextRef="#ctx0" brushRef="#br0" timeOffset="-34794.435">5031 17174 2276 0,'0'0'165'0,"0"0"-4"16,0 0 15-16,0 0-12 0,0 0-40 0,0 0-36 16,0 0-17-16,0 0 4 0,0 0 3 0,0 0-10 15,0 0-11-15,0 0-11 0,48 145-23 0,-51-106-10 16,-2 2-6-16,1-1-11 0,-1-2 11 0,1-5-8 15,2-1 3-15,2-5 0 0,-1-6-4 16,1-5-3-16,0-4-4 0,0-5-3 0,0-2 7 16,0-5-7-16,1 0 10 0,3-7-4 0,3-7-4 15,2-5 10-15,1-9 2 0,2 2-1 16,0-7 7-16,3 0-8 0,-2 2 4 0,1-2-2 16,1 1 1-16,-3 6 10 0,2 4 1 0,-4 8 2 15,-2 5 4-15,-1 2 5 0,0 7-1 16,-2 0 1-16,0 5 5 0,-1 6 9 0,0 8 3 15,-2 3 1-15,1 8-9 0,-3 3-8 0,0-3-13 16,2 1-13-16,3-3-9 0,-1-2-15 0,2 2-13 16,1-6-30-16,2-1-71 0,2-7-150 0,-3-3-583 15,-2-6-873-15</inkml:trace>
  <inkml:trace contextRef="#ctx0" brushRef="#br0" timeOffset="-34494.148">5469 17355 2084 0,'0'0'220'0,"0"0"-16"16,0 0 28-16,0 0-3 0,0 0-23 16,0 0-32-16,0 0-46 0,0 0-20 0,0 125-22 15,0-95-25-15,4-2-15 0,1-4-9 0,2 4-16 16,2-7-10-16,5-7-1 0,-1-2 4 0,1-5-8 15,4-7 24-15,2-7 1 0,1-10-6 0,-1-11 1 16,2-5-14-16,0-9 3 0,-2-2-6 16,-2 1 2-16,-5-4 1 0,-3 5 0 0,-4 6-5 15,-6 8 12-15,-4 7-10 0,-9 5-9 0,-1 7 0 16,-7 2 0-16,-4 7 0 0,2 2 0 16,-3 10 0-16,1 2-38 0,4 7-30 0,3 0-63 15,4 4-109-15,6-5-310 0,1-6-1249 0</inkml:trace>
  <inkml:trace contextRef="#ctx0" brushRef="#br0" timeOffset="-34225.234">5919 17125 3252 0,'0'0'54'0,"0"0"8"16,0 0 45-16,0 0 12 0,0 0-4 0,11 152-39 15,-6-98-31-15,1 3-11 0,3 1-19 0,2 1-8 16,1-5-3-16,3-7-5 0,-1-2 0 0,2-12-3 15,-2-9 0-15,1-10 3 0,0-10-3 0,0-8 6 16,2-15 7-16,1-10 7 0,2-11-4 0,0-6 4 16,-1-6-4-16,2-2-5 0,-1-1 13 15,-2 2 13-15,2 8 13 0,-4 7 1 0,3 10-47 16,-7 7 0-16,0 10 0 0,-4 4 0 16,0 2 0-16,-1 5 0 0,-1 5 0 0,2 4 0 15,4 7 0-15,2 3 0 0,1 0 0 0,0-1 0 16,0 1 0-16,1-4-127 0,-1-1-196 0,-3-2-682 15,-4-5-822-15</inkml:trace>
  <inkml:trace contextRef="#ctx0" brushRef="#br0" timeOffset="-32458.83">7299 16831 2341 0,'0'0'255'16,"0"0"-255"-16,0 0 19 0,0 0 65 15,0 0 48-15,0 0 13 0,0 0-21 0,0 0-48 16,0 0-33-16,0 0-16 0,0 0-2 0,0 0 2 16,-8-7 1-16,-4 21 1 0,1 0-3 0,-3 4-1 15,0-2-3-15,1 4-1 0,-5 1-2 0,-2 3 3 16,1-1-7-16,-2 1-1 0,0 4-2 0,-1 0-6 15,-3 2-2-15,2 2-2 0,0 3-1 0,0 2 0 16,0 1-6-16,3 4 2 0,5 0 12 16,-2 1-4-16,6 1 5 0,3 3 5 0,5-4 2 15,3 1 12-15,0-1 6 0,8 1 4 0,4 3 10 16,0-11-7-16,4-1-2 0,-2-8 1 16,0-3 3-16,2 0-7 0,3-1-7 0,2 1-17 15,-1-1-1-15,1-5-17 0,2 0 10 0,1-2-8 16,-3-4-10-16,1-3-26 0,-1 0-20 15,-4-4-42-15,-2-3-127 0,-4-2-280 0,-3 0-1275 0</inkml:trace>
  <inkml:trace contextRef="#ctx0" brushRef="#br0" timeOffset="-22932.736">7810 16974 1451 0,'0'0'184'0,"0"0"-4"16,0 0 26-16,0 0 12 0,0 0 1 0,0 0-34 15,0 0-54-15,0 0-55 0,0 0-36 16,0 0-15-16,0 0-1 0,0 0-3 0,-74-37 8 15,52 51-2-15,3 0 7 0,0 2 0 0,3-6-1 16,5 4 4-16,7-2-3 0,2 2-12 0,2 2-1 16,4 3 2-16,7 2 0 0,6 5 6 15,3 0 3-15,3 2-2 0,0 0 1 0,4-4 8 16,-4 4 16-16,-1-5 2 0,-3 3-2 0,-2-7-1 16,-7-1-4-16,-7-3 10 0,-3-1 8 0,-2 0 0 15,-11 5-4-15,-12 2-16 0,-6 2-26 0,-5 1-3 16,-10 0-17-16,1-3-1 0,-4-3 0 0,0-4-6 15,6-5-5-15,2-2-17 0,3-4-16 16,5-3-28-16,4 0-55 0,6-3-60 0,6-4-110 16,8 3-333-16,7-1-1081 0</inkml:trace>
  <inkml:trace contextRef="#ctx0" brushRef="#br0" timeOffset="-22665.21">8254 17070 2694 0,'0'0'136'0,"0"0"4"0,0 0 23 0,0 0 8 16,0 0-27-16,0 0-53 0,0 0-45 0,0 0-18 16,0 0-14-16,0 0-10 0,0 0 3 15,0 0-8-15,-124 39 3 0,110-23 3 0,4-2 0 16,7 0-6-16,3 5-4 0,1-1 9 0,9 1-3 16,8 3-4-16,3 1 10 0,1 3-9 0,5-3 10 15,-3 3 17-15,-2-7-1 0,-2 7 19 0,-1-5 2 16,-8 0-9-16,-1-7 6 0,-4 2 6 15,-6-6-7-15,0 4 7 0,-8 0-12 0,-10 0-8 16,-4 5-12-16,-7-3-11 0,-3 0-5 0,-2-3 0 16,-2-3-3-16,2-3-29 0,-1-3-36 0,5-4-56 15,6 0-93-15,3-7-204 0,8 0-899 0,5 0-422 16</inkml:trace>
  <inkml:trace contextRef="#ctx0" brushRef="#br0" timeOffset="-22364.003">8550 17077 3004 0,'0'0'88'0,"0"0"16"0,0 0 43 16,0 0 13-16,0 0-21 0,-42 120-53 15,25-75-38-15,-2 7-18 0,5-2-19 0,-3-2 8 16,6 1-12-16,0-6-1 0,3-5-8 0,6-6-2 16,2-7 0-16,0-9 1 0,3-5 1 0,4-6 6 15,4-5-14-15,0-7 8 0,6-11 9 0,1-9-4 16,3-10 7-16,2-5-6 0,0-4 5 0,4-2-7 15,1-4 2-15,-2 9 6 0,3 1 0 16,-2 9-1-16,-3 3 13 0,-4 9-4 0,-3 9 3 16,-4 3 4-16,-2 9-2 0,-3 0 7 0,-4 11-10 15,3 6 13-15,-4 8-24 0,4 2-9 0,-5 5 0 16,0 6 0-16,1-1 0 0,-2 4 0 16,1-2 0-16,0 4 0 0,5-6-19 0,1 3-93 15,3-9-92-15,-5-3-306 0,2-12-1307 0</inkml:trace>
  <inkml:trace contextRef="#ctx0" brushRef="#br0" timeOffset="-22220.171">9392 17554 3521 0,'0'0'144'0,"0"0"-57"0,0 0 45 16,0 0 13-16,0 0-79 0,-48 122-66 0,33-90 0 15,-2-2 0-15,5-5 0 0,1-6 0 16,0-4 0-16,1 4 0 0,-5 2-36 0,6-7-337 15,5-5-1515-15</inkml:trace>
  <inkml:trace contextRef="#ctx0" brushRef="#br0" timeOffset="-19846.322">10029 17036 1062 0,'0'0'199'0,"0"0"-1"0,0 0 25 15,0 0 25-15,0 0 18 0,6-134-9 0,0 118-50 16,-3 5-47-16,-1 2-45 0,2 4-31 0,-2 5-22 16,-1 0-13-16,0 0-3 0,1 2-1 15,-2 10 10-15,0 8 14 0,0 10-8 0,-2 10 2 16,-6 5-16-16,0 11-12 0,-2 1-18 0,-3 3-11 16,2 4 0-16,0-1-12 0,1-6-2 15,1 1-14-15,5-10-22 0,-2-4-25 0,6-7-39 16,-2-5-91-16,2-7-173 0,0-11-426 0,0-5-814 0</inkml:trace>
  <inkml:trace contextRef="#ctx0" brushRef="#br0" timeOffset="-19612.376">10013 16988 2307 0,'0'0'33'0,"0"0"-14"15,0 0 3-15,0 0 27 0,0 0 29 0,0 0 20 16,0 0 0-16,124-49-16 0,-94 58-18 15,0 5-6-15,1 5 1 0,0 1 6 0,-1 5 12 16,0 5 5-16,-5 1 0 0,-1 5-11 0,-8-1-6 16,-1 2 6-16,-9-1-5 0,-4-1 8 15,-4 4-1-15,-11-3-14 0,-5 4-7 0,-6-1-10 16,-6 0-6-16,-1-7-10 0,-1 3-15 0,-1-5-9 16,-1-3 0-16,2-4-17 0,3-4 2 0,3-3-19 15,2-4-29-15,6-5-67 0,1-2-127 16,7-5-504-16,4 0-998 0</inkml:trace>
  <inkml:trace contextRef="#ctx0" brushRef="#br0" timeOffset="-19328.614">10705 17331 1270 0,'0'0'517'0,"0"0"-250"0,0 0 7 16,0 0 26-16,0 0-38 0,0 0-52 0,50-122-50 16,-50 112-32-16,0 1-18 0,-6 5-16 0,-1-1-9 15,-7 5-10-15,0 0-19 0,-6 9 0 16,-2 7-12-16,-3 2-7 0,-2 7-3 0,0 6-10 16,-1 4-3-16,3-2-9 0,4 7-7 0,1-1 5 15,3 0-5-15,7-4-12 0,4 0-2 16,6-9-12-16,0 0-9 0,8-3-17 15,6-4-27-15,3-3-43 0,7-7-62 0,1-2-103 0,7-4-188 16,-9-3-395-16,-8 0-780 0</inkml:trace>
  <inkml:trace contextRef="#ctx0" brushRef="#br0" timeOffset="-19075.638">10891 17333 1802 0,'0'0'358'15,"0"0"-146"-15,0 0 17 0,0 0 3 0,0 0-39 16,0 0-54-16,0 0-45 0,0 0-21 15,0 0-6-15,0 0 3 0,0 0 0 0,-63 144-8 16,63-111-7-16,2-3-16 0,6-3-7 0,4-4-9 16,4-2-15-16,2-7 1 0,3-2-5 0,2-8 3 15,1-4 1-15,0-7 1 0,0-9 11 0,2-7-3 16,-3-7-9-16,-4-4 10 0,-3-1-9 16,-5-5 8-16,-5 4 11 0,-6 2 2 0,-1 3-3 15,-11 7-3-15,-8 3-9 0,-4 7-1 0,-6 2-6 16,-2 8-5-16,-4 4-6 0,1 0-13 15,2 7-19-15,4 2-35 0,4 0-51 0,7 8-115 16,7 0-218-16,4-5-836 0,5-1-421 0</inkml:trace>
  <inkml:trace contextRef="#ctx0" brushRef="#br0" timeOffset="-18393.292">11372 17365 2344 0,'0'0'264'0,"0"0"-16"15,0 0-6-15,0 0-47 0,0 0-39 0,0 0-42 16,0 0-34-16,0 0-25 0,0 0-6 16,0 0-7-16,0 0-10 0,0 0 9 0,-129 46-16 15,117-13-8-15,2-2-3 0,5-1-3 0,2-4-8 16,3-1-2-16,3-2-3 0,6-7 2 0,4-5-8 15,4-4 3-15,4-7 8 0,5-7-8 16,3-11 5-16,3-9-7 0,0-8-3 0,1-9-8 16,3-1 6-16,-3-11 3 0,0 1-2 0,-2-3 0 15,0-4 7-15,-2 2 2 0,-4 3-2 16,-4-1 14-16,-4 8-14 0,-2 1 8 0,-6 7-4 16,-4 11 3-16,-1 5 5 0,-2 8-1 0,-2 6 7 15,0 5 2-15,-4 2-1 0,1 3-2 0,-2 2-1 16,0 0-2-16,-2 2-7 0,0 8-4 15,-3 1 6-15,-1 8-9 0,-2 2 8 0,0 3 1 16,0 6-4-16,-3 3 0 0,2 2 4 0,-2-1-1 16,5 3-3-16,-3 2-3 0,5 0-2 0,1 0 6 15,-1 3-8-15,5-4 10 0,2 4-7 0,2-2-3 16,0-2 3-16,2 2 2 0,6-8 0 0,2-3-8 16,1-1 6-16,4-4 1 0,0-8-7 15,3 2 15-15,3-6-6 0,3-6-1 0,3-1 6 16,1-5-16-16,3 0 13 0,2-5-7 0,2-3 1 15,-2-6 3-15,4-2-2 0,-1-5 2 16,1-3 9-16,0-1-12 0,-2-4 5 0,0-2-8 16,-3-3 2-16,-3 2 9 0,-4 0-3 0,-3-1 5 15,-4 3 4-15,-4 1-5 0,-4 1 4 0,-3 5-4 16,-4-1 4-16,-3 6 4 0,-1 5-8 16,-9-1 6-16,-2 2-2 0,-6 8-3 0,-3-1-1 15,-5 5-1-15,-4 5-4 0,-1 9 6 0,0 2-6 16,1 6 15-16,4 1 7 0,0 5 5 15,5 5-1-15,3 0-26 0,3 2 0 0,6 3 0 16,6 0 0-16,3-3 0 0,5 0 0 0,11-4 0 16,4-5 0-16,8-1 0 0,6-4 0 0,6-2 0 15,3-5 0-15,4-6 0 0,2-1 0 0,2 0-142 16,2-5-134-16,-11 1-690 0,-13-3-848 0</inkml:trace>
  <inkml:trace contextRef="#ctx0" brushRef="#br0" timeOffset="-15856.38">7405 17984 75 0,'0'0'147'0,"0"0"53"16,0 0 94-16,0 0 81 0,0 0 18 0,0 0-42 16,0 0-109-16,0 0-110 0,0 0-64 0,0 0-41 15,0 0-3-15,0 0 27 0,5 5 7 16,-1-5-6-16,5 0-5 0,-1 0-3 0,3 0-18 15,0 0 1-15,0 0 2 0,5 0 9 0,-3 0-14 16,1 2 12-16,3 3-10 0,0-3-16 16,-3 3 8-16,4-3-7 0,-3 1 20 0,3 1-13 15,0 1 7-15,-3-5 12 0,3 3-21 0,0-3-5 16,-2 3 14-16,1-3-17 0,1 2 9 0,-5-2 2 16,5 0-1-16,-5 2-10 0,4 1-8 0,-4-3 20 15,4 2-16-15,-4 0 9 0,5 1-1 0,-5-3 2 16,5 2-12-16,-5 0 9 0,5 1 3 15,-5-1-8-15,5-2-8 0,-5 2 15 0,4 1-13 16,-4-3-1-16,4 0 21 0,-4 0-15 0,4 0 8 16,-2 0-14-16,2 2 9 0,-4-2-7 0,5 0 8 15,-5 0 8-15,5 2 3 0,-2-2-18 16,-1 0 16-16,3 3-12 0,1-3-8 0,0 0 12 16,-2 0-25-16,6 0 35 0,-1 0-18 0,-1 0 11 15,2 0 2-15,0-3-8 0,3 1-7 16,-4 0 6-16,4-1-2 0,-3-1-12 0,-1 1 10 15,0 1 8-15,-1 0-3 0,3-1 2 0,-4 1-1 16,-3 0-1-16,3 2 4 0,-2-3-3 0,2 3-5 16,-1 0 1-16,-3 0 4 0,1-2-19 15,2 2 22-15,0-2-11 0,-1-1 5 0,2 2 2 16,1-1 2-16,-1-3-4 0,1 1 0 0,1 4-7 16,0-5 10-16,-2 3-15 0,2-1 0 15,-1 1 11-15,-1 2 1 0,0 0-4 0,0 0-7 0,-1 0 10 16,1 0-2-16,-1 0-6 0,1 0 7 0,-1 0 1 15,0 2-8-15,-2-2 3 0,3 0-4 16,-1 3 16-16,1-1-23 0,-1-2 25 0,1 0-2 16,0 0-10-16,-1 0 3 0,1 0-10 0,1 2 12 15,-1-2 7-15,2 3-7 0,0-3 10 0,-2 2-18 16,4 3 2-16,0-3 4 0,0 0-8 16,2-1 17-16,-2 2-8 0,4-3-8 0,-1 0 30 15,1 2-19-15,1-2-10 0,1 0 17 0,-1 0-21 16,0 0 4-16,-1 0 2 0,0 0 4 15,1 0 11-15,-4 0 0 0,0 0-17 0,0 0 12 16,-1 0-13-16,-1 0 3 0,-2 0 9 0,2 0-1 16,0 0-1-16,-2 0-10 0,2 0-7 15,-1 0 16-15,3 0-15 0,-2 0 12 0,0 0 14 16,4-2-6-16,-3 2-3 0,3 0 1 0,-4 0-10 16,4 0-5-16,-1 0-9 0,0 0 1 0,0 0 32 15,0 0-19-15,-1 0 15 0,1 0 12 0,-2 0-22 16,2 0-21-16,-1 0 24 0,1 0-14 15,-3 0 7-15,3 0 9 0,-1 0 0 0,2 0-1 16,-2 0-18-16,1 0 10 0,-2 0 2 0,2 0-10 16,-1 0 2-16,1 0 28 0,-3 2-28 0,3-2-2 15,-2 2 11-15,-1 1-11 0,2-1-6 16,-2 0 16-16,-3 1 10 0,4 1-9 0,-1-1 0 16,-3-1 21-16,2 0-15 0,0 1-23 0,-1-3 16 15,0 2-18-15,2 0-6 0,-1-2 26 0,-2 0 15 16,3 3-16-16,-2-3 1 0,0 0-3 0,0 0-8 15,-1 0-9-15,0 0 17 0,-1 0 9 16,-1 0-4-16,0 0-5 0,-1 0-10 0,-2 2 18 16,3-2-23-16,-6 2 25 0,4 1 2 0,-3-1-18 15,2-2 2-15,-2 2 13 0,1 1-7 16,1-1-13-16,-1 0 8 0,2-2 4 0,-2 3 11 16,3-3-19-16,-2 0 29 0,4 0-23 0,-1 0-16 15,0 0 17-15,2 0-8 0,1-3-8 0,-1 1 20 16,1-3 11-16,1 5-20 0,0-2 12 0,1-3-11 15,2 3 17-15,-1 2-2 0,1-2 1 16,1 2 2-16,3-3 9 0,-2 3-9 0,0 0 19 16,2 0-1-16,1 3-22 0,-2-1 11 15,1 3 1-15,0-1 11 0,-3 1-19 0,0 0 8 16,-2 1 7-16,-1-1-14 0,-3 0-15 0,-2-1 10 16,-2-1-23-16,-4-1 15 0,-2 0 6 0,-1 1-2 15,-4-3-14-15,-1 0-33 0,-2 0-43 0,-2 0-66 16,0 0-205-16,0 0-679 0,0 0-713 0</inkml:trace>
  <inkml:trace contextRef="#ctx0" brushRef="#br0" timeOffset="-15156.708">13172 16852 2119 0,'0'0'191'0,"0"0"-67"0,0 0-61 0,0 0-45 16,0 0 3-16,0 0 16 0,0 0 7 0,0 0 12 15,0 0-10-15,0 0-6 0,0 0-14 0,0 0-5 16,107 124-2-16,-88-102 0 0,-1 4 11 16,0 2 14-16,-2 0-5 0,2-2 8 0,-2 5 3 15,-2-6-11-15,-3 5 1 0,2-3-11 0,-3 3-2 16,-1-2-7-16,1 5 4 0,-2-4 0 0,-4 4-6 16,3 1-1-16,-4-1 2 0,3-4 4 15,-4 4-4-15,-2 2 8 0,0-2 9 0,0 4 3 16,-8-2 5-16,0 6 2 0,-1-8-6 0,-1-1 5 15,1-6 16-15,-3-2-15 0,-2 2 16 16,0 2 1-16,-5 2-40 0,-2-3 9 0,-5 5-24 16,1-2-19-16,-4-2 3 0,0 1-9 0,-1-5-5 15,2 1-6-15,1-6-69 0,0-1-133 0,7-6-710 16,9-5-865-16</inkml:trace>
  <inkml:trace contextRef="#ctx0" brushRef="#br0" timeOffset="-5029.954">7952 17806 0 0,'0'0'99'0,"0"0"135"16,0 0 68-16,0 0 43 0,0 0-11 0,0 0-50 16,0 0-42-16,0 0-38 0,0 0-45 0,0 0-8 15,0 0-22-15,0 0-30 0,-21-59-18 0,21 59-28 16,0 0-24-16,0 0-13 0,0 0-5 16,0 0-11-16,0 0 7 0,0 5 13 0,0 2 5 15,0 4 15-15,0 1-2 0,0-2 4 0,0 2-8 16,0 0-4-16,0-3 1 0,-2 3 12 0,2-3-20 15,-1 5 6-15,1 0-6 0,-1 2-20 0,1 2 2 16,0 0-1-16,-3 1-1 0,3-1-4 16,0-1 12-16,-1 1-21 0,1 1 11 0,0 1-22 15,-1-2 17-15,0 1 18 0,1-1-23 0,-2 3 11 16,0-2-1-16,-2 1-7 0,2 1 5 16,-1 0 4-16,-3 0-2 0,4-1-13 0,-2 0-3 15,-1-1 20-15,4 4-23 0,-1-4 0 0,1 2 14 16,1-3 6-16,0-5-14 0,0-4 28 0,0 3 17 15,0-5-35-15,0 0 19 0,0 7-5 16,1-7-14-16,0 0 0 0,1 4 7 0,-2-4-8 16,1-2-5-16,3 9-5 0,-3-9 18 0,0 1-25 15,1 0 6-15,-1-1 35 0,-1 2-21 16,1-2 17-16,0 2-9 0,-1-7 1 0,0 0-6 16,0 0-1-16,0 0 10 0,0 0 1 0,0 0-15 15,0 0 29-15,0 0-11 0,0 0-17 0,-2 4 14 16,-6 1-10-16,3 0 24 0,-9-1-20 0,10-4 18 15,-4 0-3-15,-4 0-26 0,3 0 4 0,-5 3-3 16,-1-3-16-16,2 2 23 0,0-2-4 16,-4 0 14-16,4 5-7 0,-5-5-23 0,4 2 24 15,-4 0-18-15,0 1 7 0,0-1 14 0,2 0-12 16,-3 1 13-16,0 1-14 0,1-1-7 0,0-3 28 16,2 2-23-16,-3 0 23 0,0-2 19 15,4 0-36-15,-3 0 11 0,0 0-9 0,3 0-35 16,-1 0 48-16,1 0-26 0,-1 0 19 0,2-4 12 15,-2 4-17-15,3-3 7 0,-3-1-3 16,3 1-13-16,0 1-11 0,-3-3 1 0,5 3 28 16,-2 0 14-16,-3-3-5 0,4 3 1 0,-2-3-15 15,-1 0-6-15,0 3-2 0,-1-3 1 0,-2 1 2 16,3-1 8-16,-3 3-17 0,0-3 14 16,0 3-9-16,-4-3 4 0,-3 3-6 0,3-1 0 15,-7-1-7-15,2 2-1 0,3 2 10 0,-5-2 11 16,1 2-15-16,0 0 8 0,-2-2-8 0,1 2-11 15,-5 0 16-15,2 0-7 0,0 0 10 0,0 0 6 16,-4-2-19-16,3-1 1 0,-1 3 10 16,-3 0 6-16,3 0-9 0,-4 0 10 0,2 0 1 15,0 0-19-15,-2 0 12 0,-2 0-16 0,5 0 9 16,-3 0-10-16,0 0 12 0,3 0-2 0,-4 0 13 16,3 3-3-16,0-1 3 0,-1 0-4 15,4-2-4-15,-2 2 4 0,0-2 4 0,3 0 3 16,-1 0-3-16,1 0-8 0,4 0 14 0,-2 0 6 15,1 0-23-15,-1 0 12 0,2 0-9 0,-5-2 5 16,-7-2-21-16,-2-1 0 0,-6-2-16 16,5-2-6-16,2 4 20 0,3-2 25 0,4 0-9 15,4 0 7-15,-1 0 8 0,3 0-7 0,1 0-15 16,0 0-7-16,-2-2 22 0,-1 0-24 16,-1-1 37-16,1 2-10 0,-1-1-10 0,-2 0-3 15,1-1 5-15,-3 1 3 0,3 2-7 0,-6 0 0 16,5 0 4-16,-3 0 7 0,1 0-21 0,-1 0 26 15,1 3-25-15,-4-3 12 0,4 0-2 0,-2 2 12 16,3-2-2-16,-2 1-18 0,1-1 17 0,-2 0-2 16,4 0-22-16,-4 3 21 0,4-3 4 15,-3 2-14-15,1-2 17 0,-2 5-19 0,2-1 18 16,0-1-23-16,0 1 16 0,0 1 6 0,0 0-18 16,1-1 10-16,1 1 7 0,-2 2 2 15,1-2-13-15,1-3 6 0,0 5-2 0,0-2 3 16,2-3-13-16,-3 3 28 0,2-1-25 0,-1 1 4 15,1 0 14-15,1-1-2 0,-1 1-10 0,0 0-11 16,1-1 22-16,-1 1-16 0,1-3 8 16,-1 3 0-16,1-3 5 0,0 2-21 0,0-2 19 15,0 1-2-15,0-1-3 0,-1 3-3 0,1-3 16 16,-2 0-1-16,-1 3-19 0,-1 0 9 0,2-1-8 16,-4 1 6-16,4 2-6 0,-2 0 12 0,1 0-5 15,-2 0 5-15,1 0-17 0,0 0 22 16,-2 0-22-16,4 0 3 0,-2 0 11 0,1 0-9 15,-1 0 6-15,0 0-1 0,2 0-5 0,-2 0 12 16,1 0-22-16,1 0 5 0,-1 0 13 0,0 0-4 16,0 0 14-16,-2 2-19 0,3 1 10 0,-4 1-11 15,3-1-12-15,0 1 18 0,-2 1 11 16,3 0-11-16,-1-1 12 0,-1 1-21 0,1-2 0 16,-3 2-7-16,5 0 7 0,-1-1 9 0,0-1 8 15,0 1-18-15,1-1 28 0,1-1-23 0,0 3-3 16,-1-5 1-16,0 4-6 0,-3-1 23 15,3-1-12-15,-1 3 9 0,-2-3 6 0,2 0-19 16,0 3 1-16,-2 0-10 0,2-1 10 0,1 1 18 16,2 0-16-16,-1-1 23 0,1 1-23 15,2 0 2-15,4-1-2 0,-3 1-1 0,4-3 16 16,2 3 5-16,2-5-21 0,-1 4 32 0,6-1-32 16,-3-3-2-16,5 2 20 0,0-2-14 15,3 0 5-15,2 0 16 0,-1 0 1 0,5 0 22 16,0 0-16-16,-1 0-28 0,3-2 15 0,1-1-24 15,0 1 5-15,0 0 19 0,0-5 1 0,0 2-4 16,0-2-3-16,0 0-15 0,0-4 7 16,1 1-12-16,2-1 14 0,-1-3-3 0,-1 0 14 15,0 0-16-15,0 1 11 0,1-3 0 0,0-1-7 16,1 1 4-16,-2 0 1 0,0 0 4 0,0-3 3 16,0 2-18-16,2-2 16 0,-1 3-6 0,0-3-19 15,-1-2 17-15,0 3 3 0,0 0 10 0,0 0-17 16,-1-3 14-16,3 0-23 0,-3 2-9 15,0-2 12-15,0 1 6 0,-3-1-5 0,1-2 5 16,1 0 7-16,-2 0-9 0,-1 3 6 0,2-3 4 16,0 2-3-16,0 0-5 0,-2 0 4 0,1 2-10 15,2-1 10-15,-1 2-4 0,-2-1 6 16,2-2 9-16,1 3-16 0,-1-4 2 0,0-2 2 16,-1-1-9-16,2-3 0 0,0 0 12 0,0 4-11 15,1-7 3-15,0 1 5 0,0 0 5 16,0 1-3-16,0-1 6 0,0-1-7 0,0 3-2 15,0-1-5-15,-1 1-8 0,0 1 16 0,-1-1-13 16,-2 6 14-16,1-4 3 0,1-2-9 16,0 5 0-16,-2 1 0 0,3-4 0 0,-1 3-2 15,1 0 2-15,0-3 2 0,-1 4-2 0,2-1-2 16,0-3 6-16,0 3-9 0,0-3 1 0,0 0 4 16,-2 0 2-16,2 0 1 0,-1-2 3 0,0 2-5 15,0-2 1-15,-1 2-9 0,-2-4 6 16,1 6 3-16,2-2-1 0,-1 0 5 0,0 1-6 15,-1 2 3-15,2 1-7 0,1-2 4 0,0 1 1 16,0 2-1-16,0-2 2 0,0 3 7 0,0-3-4 16,0 0-6-16,0 2 0 0,-1-3-4 15,1 2 1-15,-1 1 3 0,1 0 4 0,-1-2-7 16,0 2 3-16,0-1-1 0,0 1 2 0,-3-2 0 16,3 2-2-16,0-2 5 0,0-3-1 0,-1 4-2 15,-2-3 4-15,1-1-5 0,1 3-2 0,0-2 2 16,-3 0 0-16,3 1 5 0,-1-1-6 15,-2-1 7-15,3 2-2 0,-1 1-7 0,-2-3 4 16,2 0-4-16,1 2 0 0,-2-2 4 0,2 1-3 16,1-1 9-16,-1 1-7 0,1 0 0 15,0-3 1-15,-2 3-4 0,2-3 0 0,0 3 2 16,0 0-1-16,1-1 7 0,-1-2-5 0,0-2 1 16,0 6 1-16,0-6-7 0,-2-1 9 0,2 1-2 15,0-4-1-15,-1 2 5 0,2 2-10 0,-1-2 3 16,-1-3 4-16,1 3-7 0,-2-1 10 15,1-1-1-15,2 2-2 0,-2-1 1 0,0 2-4 16,-2-4-2-16,2 2 1 0,1 1-3 0,-1 1 4 16,-2-4 1-16,1 2 1 0,1-1 3 15,-1 2-3-15,-2-3-2 0,4-1 0 0,-2 1-5 0,-2 0 7 16,3-3 0-16,-1 3 0 0,-1-2 6 16,0-1-9-16,3 2 3 0,-1-3-2 0,-2-1-2 15,3 4 5-15,0-3-3 0,1 2 0 0,0-2-1 16,-1 2 0-16,1-3 2 0,-1 2-2 15,1-4 5-15,-1 4-1 0,1-2-2 0,-1-2 0 16,-2 4-3-16,2-1 1 0,0-1 2 0,0 2 0 16,0 0 8-16,0 1-9 0,-1 1 1 0,-1 1 1 15,2-2-5-15,0 2 4 0,0 1 0 16,1 0-2-16,-3-1 3 0,2 1-4 0,-3-1 1 16,2 3 2-16,1 0-2 0,-2-3 2 0,-3 3-1 15,4-3 2-15,-4-1-2 0,3 1 1 0,-2-2 1 16,0 1-3-16,-2-2 1 0,4-1 1 15,0 3 0-15,-3-4 3 0,4 1-6 0,-1 3 4 16,-1-4 0-16,2 1-4 0,1 3 5 0,1-4-2 16,-1 3 0-16,0-1-1 0,0 0-3 15,0-1 4-15,1 0 0 0,-3 0 0 0,3-1 6 0,-1 0-7 16,1-2 1-16,0 2 3 0,-1 0-4 0,1-2 2 16,-1 1-1-16,1 1-2 0,-1-1 6 15,1 2-7-15,-1 0 0 0,0-1 6 0,1-1-6 16,0 2 5-16,0-3 0 0,0 1-5 0,0 0-4 15,0-6 7-15,3 6 2 0,-2-5 0 16,4 0 0-16,-2 0 0 0,-1-1-2 0,3 2-2 16,-1 1 3-16,-2-1-1 0,3-2 0 0,-2 1 1 15,0 3-1-15,2-4-1 0,-2 2-2 16,-1-2-1-16,3-2 10 0,-2 4-6 0,0-2 1 16,2 0 4-16,-3 0-10 0,0-2 5 0,3 4-2 15,-3-4 5-15,-1 6-5 0,0-1 3 0,0-2 2 16,-1 3-4-16,1 1-2 0,-1-1 4 0,0 3-1 15,0-4 1-15,0 3 2 0,0-3-1 0,0 2 2 16,0-1-8-16,0-1 6 0,0 1-2 16,0 1-2-16,-2 0-1 0,0 4 7 0,-1-2-6 15,-2 1-3-15,1 0 11 0,-2 2-8 0,1 0 1 16,-1 1 0-16,2-1-5 0,-2 2 5 16,-1 3-1-16,4-5 4 0,-2 5 5 0,-1-3-10 15,3 1 9-15,-3 2-5 0,4-3-8 0,-1 3 7 16,-2 0 0-16,3-3 1 0,-2 2 3 0,0 2-2 15,3-2-2-15,-1 1 2 0,1 0-6 16,-3-3 6-16,3 1-4 0,0 0 2 0,0 4-1 16,1-3 1-16,0 1 0 0,-1 0 1 0,0 0-1 15,0-1 3-15,-3 3-4 0,3 1 2 0,-1-4 2 16,-1 1-3-16,1 0-2 0,-3 0 0 16,4-1-2-16,-1 1 4 0,0 0 0 0,-2-3 1 15,3 3 4-15,1-2-5 0,0-1 1 0,0 0-3 16,0-2-4-16,0 3 5 0,0-3 1 0,0 2 2 15,0-1 2-15,0 4-4 0,1-6 2 16,-1 2-3-16,1 1-2 0,2-4 1 0,-2 5 3 16,0-3 0-16,0-3-2 0,0 2 1 0,1 1 1 15,2-3-2-15,0 2 6 0,-2-4-5 0,3 3 0 16,-1-2 2-16,-1 1-8 0,3-1 6 16,-3 2 0-16,4 0 0 0,-3-3 9 0,3 3-8 15,0-2 0-15,-3 0 0 0,3 1-7 0,-3-2 8 16,3 2-2-16,-3-2 1 0,2-2 9 0,-3 5-10 15,2-3 1-15,-1 1 0 0,-3 0-6 0,1-1 7 16,3 3-4-16,-4-2 1 0,0-1 3 16,1 1-2-16,-1-1 0 0,3 1 1 0,-1 0-3 15,-2-1 3-15,4 0-2 0,-3-1 2 0,1 1 2 16,0 0-2-16,1-1 0 0,-2 4-1 0,-1-2 0 16,1-1-1-16,-1 5-1 0,-1-1-1 15,0 0 0-15,0 1 1 0,0 4 2 0,0-2-2 16,0-3 4-16,0 4-4 0,0 0 2 0,0-1 3 15,0-2-5-15,0 1 3 0,-1 1 1 16,1-5 0-16,-1 4-4 0,1-1 2 0,0 0 0 16,0-2 0-16,0 2 2 0,0 0 0 0,0 3-1 15,-1-1 0-15,1 1-2 0,0 1 0 0,0-1-1 16,-1 4-2-16,1-2 7 0,-1 2-2 16,1 0-1-16,0 0-2 0,0 0 4 0,0 3-6 15,0-6 6-15,0 3-2 0,0-2-2 0,0-2 1 16,2 1 2-16,-2-1 2 0,1 2-6 0,-1-3 3 15,0 3 2-15,0-3-1 0,0 6-1 16,-1-4 1-16,-2 3-3 0,-3 3-2 0,2-3 0 0,-3 0 3 16,4 4-2-16,-4-1 0 0,4-1 0 15,-3 1-1-15,2 1 0 0,-2 0 3 0,4 2 7 16,-1 3-5-16,-2 0-2 0,3 0 2 0,-1 0-2 16,-1 2 0-16,2 2 2 0,1 1 0 15,-2 0 3-15,2 4-2 0,0 0 0 0,1 1-7 16,-3 2-8-16,3 4 10 0,0 0 3 0,0 1-2 15,0 0 7-15,4 2-4 0,0-3-6 0,-1 3 6 16,4-3-5-16,0 3 2 0,2-1 0 16,1 3-1-16,1-2 9 0,1 2-7 0,1 0 1 15,4 0 0-15,-2 0 1 0,4 2-2 0,0 1 4 16,2-1 0-16,1 3-3 0,2-5 2 16,0 2 0-16,3 0-3 0,-2-2 3 0,5 0 0 15,0 0 1-15,7 0-6 0,6 0-8 0,5 0 4 16,-4-2-2-16,-5 0 8 0,-6-1 0 0,-3 3 2 15,1 0-1-15,-1 0 2 0,1 0 0 0,1 0 0 16,4-2 0-16,-1 0-4 0,3-1 3 0,0 1 0 16,-2 2-2-16,2 0 3 0,-3 0 0 15,1-2 0-15,1 2 3 0,-1 0-4 0,2-3 2 16,-2 3-2-16,1 0 1 0,1 0 2 0,1-2-1 16,-1 0-1-16,-1 0-2 0,3-3 1 0,1 3 1 15,-1-3-1-15,0 3 0 0,3-1-1 16,-2 1-3-16,2 0 2 0,1-1 3 0,-2 1-2 15,0 2 5-15,-1-2-4 0,0 2-1 0,0-3 2 16,2 3-3-16,-1-2 0 0,2 0 1 16,-1-1-1-16,1 1 0 0,0-3-1 0,-2 3 2 15,1 0 0-15,-2-1-2 0,4-1 3 0,-2 1 0 16,-1 1-2-16,1-3 1 0,-3 3 2 0,1-3 0 16,2 3-2-16,-1 0 1 0,2-1 2 15,-2 2-3-15,0-1 0 0,3-3 1 0,-1 3-5 16,2-3 2-16,0-2 1 0,0 0 2 0,1 3 2 15,-1-3-4-15,1 0 2 0,-3-3-4 16,0 6 1-16,-2-3 3 0,1 2 0 0,-2 1 5 0,-1-1-4 16,1 0-2-16,-1 3 1 0,1 0-9 0,-2-3 5 15,1 3 1-15,0-1 3 0,2 1 6 16,-2 0-7-16,2-3 0 0,0 3 1 0,0-2-8 16,2 0 6-16,-1-1 3 0,-1-2-4 0,-4 5 9 15,2-3-3-15,-2 0-3 0,0 1-1 16,-1-1-5-16,0 3 5 0,0-1 3 0,-4 1-2 15,2 0 7-15,0-1-6 0,0 3-4 0,0-2 4 16,-1 2-11-16,2 0 9 0,-3 0-1 0,2 0 2 16,0 0 6-16,0 0-8 0,0 0 1 15,-2 0-3-15,2 0-2 0,-2 0 5 0,-1 2 1 16,-1-2 0-16,-1 3 4 0,0-1-5 0,-3 0 3 16,2 1-5-16,-1-1 2 0,0 0 0 15,1 1-1-15,-2-1 0 0,1 3 2 0,0-1-2 16,-1-1 1-16,-1-1 0 0,-2 3 0 0,1-3 0 15,-2 5-2-15,1-3 4 0,-1 0-6 0,-2 1 4 16,2-1-1-16,-2 1 1 0,-2 0-2 0,0-1 0 16,-2-1 3-16,-4 1-4 0,-2-1 9 15,1-1-6-15,-3 0 0 0,-1 1 1 0,-3-1-4 16,-1-2 4-16,-2 0 0 0,-2 0-3 0,1 0 4 16,-1 0-1-16,0 0 0 0,0 0 4 0,0 0-3 15,0 0 4-15,0 0 0 0,0 0 1 16,0 0-1-16,-1-2-4 0,1-1 0 0,-2 1-1 15,-1-3-2-15,0 3 0 0,1-3 0 0,0 1 1 16,-1-1 3-16,0-2-3 0,1 2 0 0,0-1 0 16,-1 0-4-16,0-1 4 0,0 0 2 15,2 0-1-15,0 0 5 0,1 0-7 0,0 0 0 16,0-3 0-16,0 3-3 0,0 0 5 0,0 3 0 16,0-3 0-16,2 2 5 0,-2 0-7 0,3 1 0 15,-2-1-3-15,1 1-3 0,1-1 7 16,-1 1-2-16,-1 0 0 0,1-3 6 0,3 0-6 15,-2-3 2-15,3 1-2 0,-3-2-1 0,5-1 3 16,-4 0-2-16,3 1 2 0,-1-1-2 0,-1 0 0 16,4 4 0-16,-6-1 1 0,3 2 0 15,-3 2 5-15,-2 1-5 0,2 1 2 0,-2 3-3 16,-1-2 1-16,2 2 0 0,-2 0 1 0,0 0 1 16,0 0-1-16,0 0 0 0,0 0 1 0,0 0-3 15,0 0 1-15,0 0 1 0,0 0 0 0,0 0 3 16,0-2-2-16,0 2 0 0,-3 0 0 15,0 0-3-15,1-3-1 0,-2 3 1 0,0 0-2 16,2 0 5-16,-4 0-3 0,2 0 2 0,2 0 0 16,-3 0-4-16,2 0 4 0,-1 0-1 0,-1 0 0 15,0 0 4-15,-1 0-6 0,-2 3 3 16,1-1-2-16,-1 0-1 0,-1 1 4 0,0-1-2 16,0 0-1-16,1 1 2 0,0-1 1 0,2-2-2 15,-2 0 1-15,2 0-2 0,-2 0 3 16,0 0-3-16,0 0 3 0,1 0 1 0,-1 0-3 15,0 0 2-15,-1 0 1 0,1-2 0 0,-2 2-2 16,0 0 0-16,0-3 0 0,-2 3 2 0,1-2-3 16,-1 2 3-16,-2 0-1 0,0 0-2 15,-4 0 0-15,2 0 2 0,-2 0-4 0,-1 0 2 16,3 0 4-16,0 0-5 0,4 0 3 0,-1 0-2 16,3 0 3-16,1 0-3 0,3 0 1 0,-2 0 2 15,5 0-4-15,1 0 1 0,-1 0 3 16,1 0-2-16,2 0-1 0,0 0-2 0,0 0 1 15,0 0 3-15,0 0-5 0,0 0 3 0,2 0-1 16,2 2-3-16,-1 1 5 0,3-1-4 0,-1 0 1 16,3 1 4-16,-2-1 1 0,0 0 0 0,3 3-3 15,0-3-3-15,0-1 6 0,2 4-4 16,0-3 3-16,-1 1 1 0,3-1-4 0,0 0 3 16,2 1-1-16,-4-1 1 0,3 0-2 0,0-2-3 15,-2 0 5-15,1 0 1 0,-1 0-4 0,0 0 6 16,-3 0-4-16,0 3-2 0,-1-3 3 15,1 0-1-15,0 2-2 0,-1 0 2 0,-1 1 0 16,1-1 1-16,0 3-2 0,1-5-1 0,0 4 7 16,0 1-7-16,-1 0 2 0,-1-3 0 0,2 3-2 15,2-1 2-15,-1-1 0 0,2-1 0 16,0 0 6-16,0 1-8 0,1-3 2 0,-3 2 1 16,0 0-4-16,1-2 2 0,-2 2 2 0,-1-2 0 15,-3 3 2-15,3-3-5 0,-2 0 3 16,-2 2-2-16,3-2-5 0,-4 2 7 0,-1-2 2 15,2 0-1-15,0 0 1 0,-3 0-2 0,0 0-1 16,0 0 0-16,0 0-5 0,1 0 5 0,-2 0-1 16,2 0 3-16,-2 0 0 0,0 0 0 0,0 0 0 15,0 0-2-15,0 0 1 0,0 0 2 0,0 0 0 16,0 0-1-16,0 0-1 0,0 0 2 16,0 0-2-16,0 0 0 0,0 0 3 0,0 0-6 15,0 0 2-15,0 0-1 0,0 0 1 0,0 0 4 16,0-2-4-16,0-3 2 0,0 1 5 0,0-1-7 15,0 1 0-15,-4-3 2 0,3 0-13 16,-1 0 12-16,0 0 0 0,-1-3-2 0,-1 3 17 16,2 0-16-16,0 0-1 0,-1 0-1 0,-2 4-1 15,4-4 3-15,-3 0 3 0,1 2 0 16,1-2-2-16,0 0-1 0,-1 3 1 0,-2-6 0 16,4 6-4-16,-1-1 1 0,-3-2 4 0,3 3-3 15,2-3 4-15,-2 2-2 0,-1 0 2 16,1 1-1-16,0-1-8 0,1 3 9 0,-1-1 1 15,1 1-3-15,-3 0 4 0,2-1-1 0,1 3-5 16,0 0 2-16,1-2 3 0,0 2-3 0,0 0-1 16,0 0-2-16,0 0-4 0,0 0-16 0,0 0-17 15,0 0-39-15,0 0-78 0,0 5-190 0,1-1-617 16,-1 1-811-16</inkml:trace>
  <inkml:trace contextRef="#ctx0" brushRef="#br0" timeOffset="6219.123">11150 17827 188 0,'0'0'87'15,"0"0"3"-15,0 0-7 0,0 0 38 0,0 0 100 16,0 0 85-16,0 0 21 0,0 0-34 16,0 0-90-16,0 0-79 0,0 0-41 0,0 0-33 15,21-38-13-15,-20 38 9 0,0 3 9 0,1 4 10 16,-1 0 9-16,2 0-15 0,-2 0 14 0,0 0-18 16,2 0-10-16,-3 0 2 0,2 3-26 15,1-3-6-15,-2 2 7 0,1 3-11 0,0-3 4 16,0 0 5-16,1-2 6 0,-1 1-1 0,-1 2-5 15,0-3 1-15,1 2 1 0,-2-2-13 0,1 2-10 16,0 0 24-16,1 1-13 0,-1-1 5 16,0 0 3-16,0 1-14 0,-1-1 1 0,1 0-5 15,-1-1 7-15,0 2 15 0,0 1-20 0,2-1 15 16,-2 1-10-16,0-1-14 0,1 3 12 16,-1 1 2-16,0-2 2 0,0 2 16 0,0-4-18 0,0 4 7 15,0-2-8-15,-1 0-5 0,-1 2 2 16,1-5 2-16,-1 5 8 0,-1 0-14 0,1 0 1 15,-1-4-1-15,0 7 1 0,-2-4-2 0,1 4 0 16,-1-3 7-16,2 2-1 0,0-2-10 0,-1 0 7 16,2-4-10-16,0 4 7 0,1-4-2 15,0-6 10-15,1-1 20 0,0-3-5 0,-2 7-9 16,2 0 19-16,-1 0-44 0,1 0 5 0,0-7 15 16,-1 6-16-16,1 1 9 0,0 0 0 15,0 0-7-15,0-7 9 0,0 5-14 0,0 2 2 16,0 0 30-16,0-3-5 0,0-4 15 0,0 0-18 15,0 0 1-15,0 0-9 0,4 4 1 0,2-2 14 16,1 3 3-16,0-3-18 0,0-2 13 16,0 0-22-16,0 0-3 0,6 0 4 0,-3-2 7 15,2 0 27-15,3 2-31 0,-3-3 17 0,0 3-9 16,2-2-12-16,0 2 2 0,1 0 5 0,0 0-8 16,1 0 10-16,0-2-4 0,2 2 24 0,-2 0-20 15,4-2-15-15,-1 2 32 0,-1 0-31 0,1 0 15 16,-2 0 7-16,2 0-4 0,1 0-2 15,-3 0-6-15,2 0 15 0,-2 0-11 0,1 0-25 16,2 0 37-16,-5 0-17 0,2 0-4 0,-1 0 18 16,2 0-16-16,-3 0 2 0,1 2-14 15,-1 0 13-15,1 0-10 0,-1 1 8 0,2-1 9 16,0 0 9-16,0 1-23 0,1-1-5 0,0 3 15 16,2-3-7-16,-1-2-2 0,1 5-1 0,6-1 24 15,-10-4-16-15,13 5 16 0,-6-3-6 16,1 1-20-16,6 1 4 0,-5-1 9 0,0-1 4 15,1-2-1-15,0 5-11 0,1-5 32 0,1 2-8 16,-1-2-32-16,3 0 34 0,-3 0-33 0,1 0 15 16,-1 0 7-16,2 0-1 0,0 0-10 15,-1 0-13-15,-1 0 13 0,2 0-3 0,0 0-14 16,-2 0 12-16,2 0 25 0,-2 0-19 0,2 0 13 16,-1 0-15-16,-1 0 1 0,0 2-9 0,2-2 13 15,-1 0 16-15,0 0-15 0,0 0 0 0,2 0 16 16,-1 0-16-16,2 0-5 0,-2 0 2 0,-1 0 9 15,1 0 12-15,-1 0-24 0,1 0 17 16,1-2-30-16,-1 2 4 0,0-2 11 0,-1 2-2 16,0 0 11-16,1-3 5 0,0 3-24 0,1 0 23 15,0-2-23-15,0 2-1 0,0 0 21 16,0 0-13-16,1 0 10 0,1-2-3 0,-1 2-2 16,1-3 19-16,2 1-22 0,0 0 1 0,-1-1 10 15,3 1-19-15,-1-3 10 0,0 3 3 16,1 0 6-16,-1-3 0 0,1 3-8 0,1-1-11 15,0-1 13-15,1 1-7 0,12-1 11 0,3-1-1 16,13-1-21-16,5-3 3 0,-6 2-2 0,-2 0 0 16,-4 0 26-16,-4 0-14 0,-7 0 5 15,0 3 0-15,-6-1 3 0,0-2-13 0,1 7 15 16,-1-5-5-16,0 5 0 0,-2-2 0 0,1 0 3 16,-1 2 5-16,-1 0-9 0,0 0-6 0,1 0 7 15,3 0 2-15,-1-3-21 0,0 3 25 0,1-4-2 16,-2 1 10-16,3-1-2 0,1-1-5 15,-2 3 1-15,0-3-12 0,2 0-8 0,0-2 19 16,-3 5-9-16,5-4-6 0,-4 4 16 0,5-3 2 16,-3 3-6-16,4 2 12 0,-2-5-16 0,0 3 8 15,1 0-17-15,2-1 6 0,-1-1 3 0,1 4 3 16,0-3-5-16,0 1 22 0,-2-3-5 16,3 5-9-16,1-2 1 0,1 0-21 0,-1 2 17 15,0-3-15-15,1 1 9 0,4 2-4 0,-3-2 26 16,-1-1-19-16,4 1 34 0,-2 0-20 15,2-1-25-15,-2-1 14 0,4 1-12 0,-2-1 3 16,-1 1 0-16,3 1 4 0,0-3 3 0,0 3 4 16,-1 0-18-16,3 0 26 0,-3-1-23 15,3 1 3-15,-1 2 14 0,-1-2-7 0,1-1-1 16,-2 3 11-16,2-2-3 0,1 0-16 0,-2 2-4 16,2-3 9-16,0 3 15 0,2-2-24 0,-1 2 29 15,2 0-24-15,-2 0-6 0,0 0 5 0,0 0 6 16,2 0-4-16,2 0 1 0,-1 0 17 0,-2 0-4 15,3-2-11-15,0-1-3 0,3 3 6 0,-2-4-12 16,1 0 13-16,2-1-13 0,-1 1 27 16,3-3-8-16,-1 2-2 0,0 1 17 0,1-6-30 15,1 6-7-15,1-3 23 0,2 2 0 0,-3-2-12 16,3 2 5-16,-1-4 9 0,5 4-11 16,-4-2-16-16,2 0 30 0,1 0-16 0,2-2 6 15,-1 1 5-15,0 1-1 0,3-5-19 0,-1 3-10 16,1-3 26-16,4 1-18 0,-1-1 0 0,-3-2 18 15,5 0 9-15,-3 0-22 0,3 4 28 16,-3-4-23-16,1 0 2 0,-1 0-4 0,0 0 12 16,2 2 16-16,-5-1-19 0,3 1 7 0,0 0-16 15,-2-1-4-15,4 4-8 0,17-7 11 16,11 0-9-16,9-3 5 0,1 3 1 0,-23 2 19 16,-12 2-7-16,-13-1-6 0,3 6 6 0,-3-2-11 15,-1 0-1-15,0-1 6 0,0 3 6 16,0 1 1-16,0-4 0 0,-4 3-8 0,2 0 1 15,0 3-3-15,-1-3-2 0,1 0 10 0,-2 0 2 16,5-3-2-16,-3 7 4 0,-1-4-11 0,3 0 3 16,-3 0-3-16,0 0-4 0,-2 2 12 15,0-4-8-15,-1 4 2 0,0 1 14 0,-1-3-10 0,-3 4 5 16,4-4-8-16,-1 3-6 0,-2 1 4 16,1-1 1-16,-1-1 0 0,0 1 10 0,-1-1-5 15,-1 3-6-15,1-1 4 0,-2 1-6 0,0 0 6 16,0-1 2-16,0 1-3 0,-1 0 7 0,-2-1-3 15,2 3-13-15,-1 0 13 0,-1 0-10 16,-1-1 7-16,0 1 1 0,-2-2 0 0,1 2 3 16,1 0-6-16,-2 0-1 0,2 0 1 0,-3 0-2 15,-1 2 1-15,1-2 4 0,-2 1-4 0,1-1 2 16,-3 0-1-16,-2 5-3 0,1 0 6 16,-2-3-8-16,1 3 2 0,-2-3 5 0,0 3-1 15,1-1-1-15,-1 1 0 0,0-1 2 0,0 1 1 16,-2-3-3-16,2 3-1 0,-3-3 3 15,4 1-6-15,-4 1 3 0,0 1 0 0,0 0 6 16,0-3-6-16,0 0 7 0,0 1-3 0,3 1-4 16,-3-1-1-16,-1 1 5 0,-2 1 3 0,1 0-7 15,1-3 6-15,-3 3-1 0,-1-3-2 16,2 3-10-16,-1-3 11 0,-1 1-10 0,0 2 1 16,-1 0 10-16,-2-3-3 0,2 3-3 0,-2-3 1 15,-1 0 5-15,0 1-4 0,1-1-1 0,-3 3 6 16,-1-3 1-16,0 3-9 0,-3-3 10 0,-1 3-6 15,0-1 0-15,0-1-2 0,0 1 6 16,-2 1 5-16,1-1-11 0,-3-1 7 0,3-1-2 16,-3 0-5-16,0 1-3 0,-1-1 4 0,0 0-7 15,-4-2 5-15,1 3 6 0,-1-3 3 0,-2 0-6 16,1 0-8-16,-2 0 11 0,-4 0-8 16,4 0 7-16,-5 0 0 0,4 0-1 0,-5 0-3 15,2 0 4-15,0 0 2 0,-2 0-5 0,0 0-2 16,0 0 8-16,-1 0 0 0,-1 0-10 0,-3 0 9 15,1 0-6-15,-5 0 0 0,4 0 2 16,-6-3 2-16,1 3-6 0,-2 0 5 0,2 0 5 16,-2 0 2-16,0 0-6 0,0 0-3 0,0 0 8 15,0 0-2-15,0 0 1 0,0 0 4 0,0 0 5 16,0 0-8-16,0 0 7 0,0 0-7 0,0 0-3 16,0 0-4-16,0-2 1 0,0 2 4 15,0 0 2-15,0-5-3 0,0 3 7 0,0 0-6 16,0-3-8-16,0 1 5 0,-2-1-2 0,1 3 5 15,1-1-2-15,-1-1-5 0,1-1 9 0,0 3-7 16,0-3 0-16,0 0 5 0,0-2-10 0,0 3 8 16,0-6-5-16,0 3 4 0,0-1 4 15,1-1-5-15,0 0-4 0,-1-1 3 0,2 1-8 16,-2 0 10-16,0 2 1 0,0-3 4 0,0 1-6 16,0 4 1-16,0-4-7 0,-2 2 3 15,0 0 1-15,2 0 1 0,-1 1 3 0,0 2 1 16,-1-3-4-16,2 0-7 0,-2 0 7 0,0 2 1 15,1-2-3-15,0-2 7 0,-1 4-7 16,1-4 1-16,-2 0 3 0,0 2-6 0,2-3 12 16,0 1-8-16,0 2 0 0,1-1-4 0,-1 1 4 15,1-2 1-15,-2-1-1 0,2 1 0 0,-1 0 3 16,-1-3-8-16,2 3 13 0,-1 0-5 0,0-5-5 16,0 4 2-16,-1 1-3 0,-4 3 0 15,4-3 9-15,-1 0-10 0,-2-1 12 0,3 1-2 16,-3 0-9-16,0-1 5 0,3-4-3 0,-5 5 4 15,4-3-4-15,-1 3 0 0,0-5 2 0,3 4 3 16,-3-2-6-16,1-4 7 0,1 4-12 16,1-4 5-16,-1 2 1 0,-2 0 4 0,1 0-2 15,1 1-6-15,0-3 11 0,-3 0-7 0,3 2-3 16,-3-2 4-16,1 2 1 0,1-3 4 0,-3 2 10 16,4-3-10-16,0 1-1 0,-1-1-8 0,0-1-3 15,1 0 10-15,1 3-5 0,0 1 3 16,0-4 5-16,-1 3-5 0,1-2-2 0,1-1 0 15,-2-2-5-15,1 4 6 0,0-2-2 0,1 0 6 16,0 1-7-16,-1-1 1 0,1 1 4 16,-1-2-3-16,1-1 2 0,0-2-3 0,0 2 6 15,0-3-4-15,0 1 3 0,0 1-2 0,2 1-4 16,-2 0 2-16,2-2-1 0,0 2 4 16,-1 1-2-16,1-1 0 0,-1-2 5 0,0 2-1 15,0-2-8-15,0 1 4 0,0-1-10 0,1-1 3 16,-1 3 15-16,1-2-1 0,-1 3 1 0,1-3 2 15,-1 0-12-15,2 0 4 0,1 2-9 16,-2-1 4-16,0 1 6 0,1 0-6 0,1 2 10 16,-2-2-6-16,1 3-1 0,0-4-2 0,-1 1-2 0,-1 0 5 15,0 0-1-15,2-3-1 0,-2 2 9 16,3-1-9-16,-2-2-1 0,0-1 2 0,1 0-9 16,1 2 12-16,-2 1-5 0,3-1 6 0,-3-1 0 15,0 2-4-15,0 1-1 0,3-2-2 16,-4 1-8-16,1 0 7 0,-1 0 6 0,0 0 3 15,2 2 2-15,0-2-4 0,-1 0-2 0,0 0-4 16,1 3 3-16,0-3 0 0,-1 2 0 0,-1-5 0 16,2 5 0-16,1-1 0 0,-2 4 1 15,0-6-3-15,1 3 5 0,-2 0-4 0,2 2 0 16,-1-5 1-16,-1 1-3 0,2-2 6 0,1 1-1 16,-2 0-5-16,4-2 6 0,-2 3-5 15,1 0 2-15,0 0 3 0,-1 0-6 0,0 0 4 16,-1 0-3-16,3 0 1 0,-2-1 6 0,-2 2-6 15,2-3 3-15,-2 2 2 0,0-1-8 0,0 1 6 16,2 1-3-16,-2-1 0 0,-1-1 1 16,0 3 0-16,1-2 0 0,2 1 0 0,-3 1-2 15,2-2 2-15,-2 0-3 0,2 2 3 0,-2 1 0 16,2-3 0-16,-1-1 1 0,-2 1-1 0,1 0-1 16,0-1 0-16,1-2 0 0,-1 3 3 0,1-3-3 15,0 3 1-15,-1 1 2 0,-1-1-3 0,1-1 2 16,2 1-1-16,-2-3-2 0,1 4 3 15,0-3-4-15,-1-3 3 0,0 2 2 0,-1 2-2 16,2-2 2-16,0 1-1 0,1-1-3 0,-1-2 2 16,-1 4-1-16,1-2 2 0,2 1 0 15,-2-3-2-15,-1 3 1 0,0 0 0 0,1 1 0 16,2-3 0-16,-3 3-1 0,1 0 1 0,-1-4-1 16,-1 0 1-16,1-2 2 0,0 3-4 0,1-1 2 15,1 0 0-15,-2 0-1 0,1 2 1 16,-2-2-2-16,2 0 2 0,0 0-1 0,1 1 0 15,-1-1 2-15,-1 0 0 0,1 0-1 0,0 2 1 16,1-2-1-16,-2 0 0 0,1 0 0 16,-1 1 0-16,0 2 2 0,0-3 0 0,-1 2-4 0,2 1 2 15,1-2-1-15,-1 1-2 0,-1-2 5 16,3 0-4-16,0-1 2 0,-2-1 0 0,2 2 2 16,0 0-3-16,-2-1 0 0,0 4 1 0,1-6 2 15,-1 4-3-15,-1-2 0 0,0 1 2 16,0 0-4-16,-1 0 7 0,1 1 0 0,0-3-3 0,1 2 4 15,-1-2-5-15,1 1 0 0,-1 1 0 16,0-3-9-16,-1 4 10 0,1-2 0 0,-1-2-2 16,1 1 10-16,0 0-9 0,1 1 0 0,-2-6 1 15,2 5-3-15,-2-2 1 0,0-3 1 16,0 5-2-16,0 0 6 0,0-2-6 0,0 0 0 16,-2 2 3-16,0-3-4 0,1 2 4 0,0-2 0 15,1 1-2-15,-2-2-3 0,1 1 4 16,-4 1 0-16,3-3 2 0,0 4 1 0,-2 0-1 15,0-1-4-15,2 0 0 0,-2 0-1 0,0-3 1 16,2 0 4-16,-2-1-3 0,0 1 3 0,3 0-1 16,-2 1-3-16,-1 0 0 0,1-1 6 0,-1 1-6 15,-1-1 4-15,2 0 0 0,-3 2-1 0,3-2-1 16,-4 2-1-16,2-2 0 0,-3 4 2 16,3-2-3-16,-1 1 3 0,-2 0-2 0,1 0-3 15,1 2 3-15,-2-5-3 0,-1 3 5 0,2-3 2 16,0 0-3-16,-1 4 3 0,-1-1-3 15,0 1-6-15,1-1 4 0,-1 3-1 0,0-4 3 16,0 3 3-16,-1 0-2 0,0 1 0 0,0-2-1 16,0 1-5-16,0 0 4 0,0 1-1 0,1-1-1 15,0-1 2-15,-2 0 3 0,1 3 0 0,1 0 2 16,-1-2-5-16,1 4 0 0,1-3-2 16,-2 1-1-16,2-2 4 0,-1 1 0 0,0 1 4 15,-1-2-2-15,1 2-1 0,1 2 1 0,3-3 1 16,-4 1-6-16,1-2 4 0,2 2-2 15,0-1 0-15,-2 1 2 0,2 0 3 0,1-2-4 16,-3 3 2-16,3 0-2 0,-3-4 0 0,0 6 1 16,4-2-3-16,-4 1 4 0,3 1-1 0,-1-1-3 15,-1 2 3-15,3-4-3 0,-3 2 3 16,4 1-1-16,-4-2 0 0,4-1-1 0,-2 0 2 16,1 3-3-16,-1-3 2 0,0 3-2 0,0 0 2 15,0-1-1-15,0 1-1 0,0 0 7 0,2 0-7 16,-3-1 2-16,3 3-2 0,-4-3 2 0,4 2-1 15,-2-2 2-15,1 3 1 0,0 0-2 16,0-2-1-16,1 2 3 0,-1 0-1 0,-1-3-2 16,3 3 3-16,-2-2-2 0,1 2 1 0,1 0-3 15,0 0 4-15,-3 2-5 0,3-1 1 0,-1-2 5 16,-4 1-3-16,4 0 0 0,-1 0 0 16,0 1-3-16,-1 1 1 0,1 0 2 0,-1-3-2 15,-1 6 7-15,3-5-7 0,-3 3 4 0,4-3 0 16,-3 2-4-16,1-3 1 0,1 1 2 0,-4 1-1 15,5 1 0-15,-2-2 2 0,0 2-4 16,2 2 0-16,-2 0-1 0,-1 0 4 0,3 0-4 16,-5 1 3-16,5 1 4 0,-3 1-5 0,1 2 1 15,-1-1-2-15,1 1-3 0,2 0 4 16,-2 0 0-16,-1 0 3 0,4 0 0 0,-1 0-4 16,-1 3 2-16,0-1 0 0,1 2-3 0,0-2 4 15,-1 0 0-15,-1 3 2 0,3 2-2 0,-3-2 0 16,1 2-2-16,0 2-1 0,2-2 3 15,-1 5 1-15,-1-3-4 0,0 1 1 0,1 1-2 16,-2 1 0-16,-1 0 0 0,3-1-1 0,-5 3 2 16,3-2-1-16,-3 0 2 0,1-1-3 0,0 3 2 15,-3-2 0-15,1 2 0 0,-2 0 2 0,2 0-3 16,-5 0 1-16,2 0 1 0,-1 0 0 16,-1 0 2-16,-1 0-2 0,1 0 1 0,1 0-2 15,-2 0 2-15,0 2 0 0,-1 1 0 0,0-1 0 16,-2 0 0-16,2 3-1 0,-3-3 1 15,2 1 0-15,0 1-3 0,-2-4 3 0,1 3-2 16,1-1 1-16,-4-2 0 0,1 0 1 0,2 0-1 16,-2 0 2-16,2 0-2 0,-3-2 1 0,0-1-1 15,0 1 0-15,0 2 3 0,-1-2 0 0,0-1-2 16,0 1 0-16,-2 2-3 0,2 0 2 16,-2 0 0-16,1 0-1 0,1 0 4 0,1 0-1 15,-1 0 0-15,-1 0 0 0,0 0-3 0,-1 0 1 16,-1 0-1-16,0 0-1 0,-2 0 4 15,4-2-2-15,-4-1-1 0,2 1 2 0,0 0-3 16,2-1 4-16,-2 1-2 0,2 0 3 0,-3 2-1 16,1-3-1-16,2 0 0 0,-3-2 0 0,0 3 0 15,2-3-1-15,-1 1 4 0,-1 1 1 16,-1 1 2-16,0 0-2 0,-2-1-1 0,2 1-3 16,1 2 0-16,-4-2-2 0,3-1 2 0,0 1 0 15,0 2-2-15,0-2 0 0,2-1 2 0,-2-1-1 16,0-1-1-16,0 3 4 0,0-5-4 0,1 2 1 15,1 0-2-15,-1 1 4 0,3-1-3 0,-3 0 3 16,-1 1 0-16,1-1 0 0,-2 1-1 16,0-1 0-16,2 3 2 0,-2-3-4 0,3 5 4 15,-1-5-3-15,0 4 0 0,-1-1-3 0,3-1 4 16,-3-1 1-16,1 1-3 0,1-1 0 16,-1-1 1-16,0 0-2 0,0 1 1 0,1-1 3 15,1 1-2-15,-2 1 3 0,-1-1-2 0,0-1 5 16,-2 5-5-16,2-5 0 0,-2 5 0 0,3-2-3 15,-1 0 3-15,-1 2 1 0,1 0 1 16,0 0 0-16,2 0-1 0,-2 0 0 0,2 0-1 16,-1 0-9-16,1 0 10 0,1-3-2 0,-2 1 3 15,1 2 4-15,0-2-5 0,0-1-3 0,1 3-2 16,-1-2 3-16,0 2 1 0,0-2 0 16,2 2-2-16,-1 0 9 0,-3 0-8 0,4 0 2 15,-1 0 2-15,-2 2-8 0,1 0 4 0,-3 1 2 16,4 1 0-16,0-1 0 0,-2-3-2 0,2 2 2 15,1 0-2-15,-1-2-8 0,1 3 10 0,-1-1-3 16,2-2 2-16,0 0 6 0,-1 2-6 16,0 1 0-16,0-3 0 0,-1 2-2 0,2-2 3 15,0 2-2-15,0-2 1 0,0 0-1 0,1 3 0 16,0-3 1-16,0 0 0 0,1 0 3 0,-1 0-4 16,2 0 0-16,0 0 0 0,-1 2-1 15,1-2 2-15,-1 2 1 0,-1 1-1 0,3-1 3 16,-1 0-4-16,1 0 2 0,-2-2-3 0,5 3 2 15,-4-1 0-15,-1-2 1 0,0 0-2 16,2 0 1-16,-2 0-1 0,0 0 2 0,0 0-2 16,0 0 2-16,-1-2-1 0,0 2 0 0,1-3 0 15,-2 3 2-15,-1 0-2 0,1 0 2 0,-3 0-2 16,-2 3-2-16,2-1 1 0,-3 3 1 0,3-3-1 16,-3 3 3-16,-1-1-2 0,3-1 0 15,-3 0 0-15,1 0-3 0,0-1 2 0,1-2 0 16,-3 0 1-16,3 0 1 0,-2 0-1 0,-2 2 0 15,0-2 0-15,0 3-3 0,-1-3 4 0,0 0 0 16,-1 0 0-16,0 0 1 0,0 2-2 16,-2 0-2-16,3 1 0 0,0-1 2 0,0-2 1 15,0 0-3-15,1 0 1 0,0 0 1 0,0 0 2 16,1 0-1-16,2-2-2 0,-2-1 3 0,0 1-4 16,-1 0 2-16,0-1 1 0,-1 1 0 15,1 0-2-15,-2 2 2 0,0 0-1 0,-3-3 2 16,2 3-3-16,0 0 1 0,-3 0 2 0,4 0-6 15,0 0 5-15,-1-1-1 0,1 1-1 0,-3 0 3 16,4-2-1-16,-2 2-2 0,1-3 1 16,-3 3-1-16,3-2 2 0,0 2-2 0,0 0-2 15,-3-2 6-15,2 2-5 0,1 0 1 0,0-3 3 16,0 1-2-16,-4 0 0 0,4 2 2 16,-5-3-2-16,4 3-1 0,-2 0 1 0,-1-2 0 15,0 2 2-15,0 0-3 0,2 0 2 0,-3 0-1 16,3 0 1-16,-2 0-2 0,2 0 3 0,-3 2-4 15,3-2 1-15,-3 0 4 0,4 3-3 0,-2-3-2 16,1 2 2-16,0-2-1 0,-1 0 0 16,2 0 1-16,1 0 0 0,-5 0 2 0,4 0-3 0,-3 0 2 15,1 0 0-15,0 0-5 0,1 0 5 16,2 0 0-16,-2 2 0 0,-3 1 3 0,5-1-5 16,-3 3 2-16,0-2-1 0,2 2-2 0,-3 0 3 15,3-1-2-15,0 1 0 0,-2-1 5 16,3-1-2-16,1 1-4 0,-3-1 1 0,1-1 0 15,-1-2 0-15,2 2-1 0,-1 1 3 0,-1-1-1 16,0-2 0-16,-1 5 1 0,1-1-2 16,1 1 2-16,-4 0-2 0,2-3 1 0,3 3 1 15,-2-1-5-15,0-1 2 0,3 1 3 0,-2 1-3 16,0-3 6-16,-1 3-5 0,3-3 3 0,-1 3 0 16,1-3-6-16,0 1 5 0,-2-1-1 15,1 3-1-15,-1-3 8 0,1-2-8 0,-3 1 3 16,3 1-1-16,1 1-4 0,-2-3 3 0,2 0 0 15,0 2 0-15,-1 0 5 0,-1 1-5 0,-2 1 0 16,3-4-1-16,0 5 0 0,-1 0 5 16,0-3-2-16,-1 3 3 0,2-3 1 0,-3 3-6 0,0-3-1 15,3 3 0-15,-3-3-5 0,0 0 7 16,1 1-2-16,-2-1 2 0,0-2 3 0,-1 2-3 16,1 0-1-16,-1-2-2 0,0 3-2 0,1-1 3 15,-3 0-1-15,1 1 3 0,-1-1 2 0,1 0-2 16,-2 1-1-16,1-1 0 0,0 0-3 15,1 1 3-15,-2-3 0 0,3 2 1 0,-2 0 0 16,-1-2-3-16,-1 0 3 0,0 0-2 0,0 3 0 16,-1-1 2-16,-1 0-1 0,0 1 1 15,2-1-2-15,-3 0-1 0,-1-2 2 0,1 0 2 16,1 0 0-16,0 0 0 0,-1 0 2 0,-1 0-1 16,3 0-3-16,-3 0 1 0,2-2-1 15,-1 0 0-15,0-1-1 0,0-1 2 0,1 1-1 16,0 1 1-16,-3 0 1 0,3-1 0 0,-3 1-4 15,1 0 1-15,-2 2-1 0,1-3 1 0,-2 3 1 16,-1 0-2-16,3-2 4 0,-1 2-4 0,-3-2 3 16,3-1 0-16,0-1-3 0,-1 1 0 15,2-1 2-15,-2-1 1 0,2 3 0 0,-1-3-1 16,0 1 2-16,-3-1-2 0,4 0-2 0,-3 1 4 16,-1 1-2-16,0 1 0 0,-2 2 2 0,2-2 0 15,-3-1-4-15,-3 3 1 0,3 0-1 16,2 0 1-16,-1 0 1 0,1 0-2 0,1-2 4 15,-1 0-3-15,0-1 2 0,0 1 2 0,0 0-3 16,1 2 0-16,-1-5 0 0,-1 4 1 0,2-1 0 16,-2-1-2-16,-1 1 3 0,-3-3-4 0,6 3 2 15,-3 0 3-15,1-1-4 0,1 3-1 16,-1-2-1-16,0 2 2 0,-1-2-2 0,2-1 2 16,3 1 1-16,0-3 0 0,-1 1-1 0,0-1 3 15,2 0-1-15,0-2-3 0,-2 3 2 16,4-3 0-16,-3 2 2 0,0-2-5 0,4 2 5 15,-5 1-1-15,5-1-1 0,-4 1 1 0,4 1 0 16,-3-1-1-16,5-1-3 0,-1 3 2 16,-3-2 1-16,4-1 0 0,-1 1 0 0,1-1 1 15,-2 3-1-15,4-3 1 0,0 0-2 0,0 3 2 16,-1-2-2-16,3 1 0 0,-3 1-1 0,2-3 1 16,-1 3-2-16,1-3-2 0,0 3 5 0,1-3-6 15,1 5 5-15,-1-4 2 0,1 4 0 16,0-3 6-16,-3 1-9 0,2 0 3 0,1 2-2 15,1 0-1-15,-1 0 2 0,2 0 0 0,-2 0 1 16,3 0 3-16,-1 0-4 0,0 0-1 0,2 0 3 16,-3 0-7-16,4-3 8 0,-7 3 3 0,6 0-5 15,-2-2 3-15,-1 2-4 0,2 0-2 16,-1 0 2-16,1 0-4 0,-5 0 3 0,4 2 2 16,-2-2 0-16,0 3 2 0,3-1-1 0,-2 0-2 15,1 1-1-15,1-3-5 0,-1 4 6 0,2-4-1 16,-4 0 0-16,4 3 6 0,-3-1-5 15,-1-2 0-15,-1 0 0 0,2 5-4 0,-1-5 5 16,-3 2 0-16,4 0-4 0,0 1 11 0,-3-1-9 16,2 0 1-16,-2 1 2 0,0-1-5 15,1 0 3-15,-1 0 1 0,1 1-3 0,-1-1 6 16,2 0-5-16,-2 1 0 0,1-3 3 0,0 0-4 16,1 0 2-16,-2 0 0 0,2 0-1 0,-3 0 2 15,3 0-2-15,-3-3 2 0,0 3 1 0,-1 0-2 16,1-2 2-16,-2 2-2 0,0 0 0 15,1 0-2-15,-1 0 1 0,0 0 2 0,1 0 1 16,-3 0-3-16,2 2 2 0,0-2-3 0,-1 3 0 16,1-3 0-16,-3 0 3 0,2 0-2 0,1 0 1 15,-1 0 2-15,0 0-2 0,-2 0-2 16,2 0 2-16,-5 0 3 0,5 0-4 0,-3 0 4 16,2 0-3-16,0 0 0 0,-3 2-1 0,5-2 3 15,-2 2 0-15,-1-2-4 0,2 0 2 0,0 0-2 16,0 0 3-16,-1 0-1 0,3 0 1 15,0 0-2-15,-2 0-1 0,1 0 0 0,-4 0 3 16,5 0-2-16,-2 0 2 0,1 3 0 0,0-3-2 16,-3 2 2-16,4 0-4 0,0 1 6 0,-1-3-4 15,2 2 1-15,0-1 3 0,-2-1-5 16,4 0 2-16,3 0 2 0,-2 0-2 0,4 0 1 16,-4 0-1-16,1-1-1 0,-1-1 2 0,2-1-3 15,-1 1 2-15,2 0 0 0,-1-1-2 0,3 1 3 16,-3 2 0-16,-1 0-3 0,4 0 4 0,0 0 0 15,0 0-6-15,-1 0 2 0,4 0-3 16,-1 0 3-16,0 0 1 0,2-2 2 0,-2-1 1 16,2 1-3-16,4-3 0 0,-4 3 0 0,0 0 0 15,2-3 1-15,-3 3 1 0,-1 0 0 0,0-1 1 16,1-1-2-16,-1 4 0 0,3-3 0 16,-2 1-1-16,1 2 0 0,-2 0 1 0,3 0-2 15,1 0 2-15,-2 0 0 0,0 0 1 0,3 0-1 16,-3 0 1-16,4 0-3 0,-3 0 1 0,0 0 0 15,1 0 0-15,-2 0 2 0,0 0-1 16,3 0-1-16,-3 0 0 0,3 0 1 0,-2 0 1 16,-1 0 0-16,2 0-2 0,-2 5 1 0,-1-3-1 15,-1 3 1-15,1-1 0 0,3 3 0 16,-2-2-1-16,0 2 0 0,4-3-1 0,-3 1 2 16,3 0-1-16,-2-2 2 0,3 2-4 0,2 0 2 15,-2-5 0-15,-1 4 1 0,3-1 1 0,0-3 0 16,0 2-1-16,0-2 1 0,2 2 1 15,-3 0-3-15,4-2 2 0,-2 3-2 0,2-1 1 0,1 0 1 16,-2 1-2-16,-1-1 2 0,3 3 0 16,2-3-1-16,-2-2-1 0,3 2 0 0,-2 3 0 15,2-5 1-15,-2 2-1 0,4-2 3 16,-2 0-1-16,-1 0 2 0,2 0-3 0,-1 0 0 16,0-2 1-16,3 2-5 0,1-5 5 0,-2 3-1 15,2 0 0-15,1-1 7 0,-2 1-6 0,2-3 0 16,0 3 0-16,2-3-6 0,1 3 6 0,-1-2-2 15,4-1 0-15,-3 3 5 0,3-3-4 0,-1 0 0 16,-1 2 0-16,3-2-8 0,-1-2 6 16,-1 2 2-16,2 1 1 0,0-1 6 0,-1-2-8 15,-1 3 2-15,3-3-1 0,-1 0-6 0,1 0 8 16,-4 0-2-16,4-3 0 0,1 1 10 16,0-3-9-16,0 1-4 0,0 0 2 0,0 0-6 15,0-3 7-15,0 4 2 0,0-1 0 0,0-3 3 16,0 2-6-16,0 1 0 0,0-1 0 15,0 0-3-15,0 2 3 0,0-2 2 0,0 3 0 16,0-3 0-16,0 3 0 0,0-3-1 0,0 1 0 16,0-3 0-16,0 0-1 0,3 2 2 0,1-1 1 15,-2-1-2-15,0 1 1 0,3-1-2 0,-3 0 1 16,-1 0 0-16,1 0 0 0,2 2 0 0,-3-1 0 16,-1 4 4-16,0-3-3 0,0 1-2 15,0 1 1-15,0-1-4 0,0 4 3 0,0-5 1 16,0 3 0-16,1 0 1 0,0-1-1 0,0 1 2 15,1 1-4-15,4-1 0 0,-4-3 0 0,1 0 2 16,2-4 1-16,-2 2 4 0,3-2-3 16,-2 2-2-16,2-1 0 0,-2-2-4 0,0 6 5 15,1-1-2-15,-3 1 1 0,3 1 7 0,-2 3-7 16,-1-2-1-16,3 2 1 0,-2 0-7 0,-2 0 6 16,2 0-1-16,1 0 2 0,-1 1 3 15,-1-3-4-15,4 2 2 0,-4-2-1 0,1-1-6 16,3 3 6-16,-4 3 0 0,-1-1 1 0,2 3 4 15,-1-1-7-15,-2 1 3 0,1 2-1 16,-1 0-6-16,0 0 10 0,0 0-4 0,0 0 2 16,0 0 4-16,0 0-9 0,0 0 4 0,0 0 0 15,0 0-3-15,0 0 4 0,0 0-2 16,0 0 1-16,0 0 1 0,0 0-3 0,0 0 1 16,-1 0-1-16,1 0 1 0,0 0 0 0,-2 0 0 15,2 0-1-15,0 0-2 0,-2 2 3 0,0 1-3 16,1-1 0-16,-2 0 3 0,-2 1 2 0,2-1-2 15,-1 3 1-15,-1-1-2 0,0-1 2 0,0 1-3 16,-3 1 2-16,3 0 1 0,-2-1-2 0,-1 1 0 16,0 0 1-16,2-1-1 0,-3 1 1 15,-1-2 0-15,0 4-2 0,0-2 5 0,-2 0-4 16,-2 2 1-16,0-3 1 0,1 3-3 0,-2-2 1 16,1 0 1-16,2-1 0 0,-4 3 0 15,4 0 0-15,-1 0 0 0,-3 0 2 0,4-2-2 16,0 2 0-16,2-3 0 0,0 3 1 0,0 0-2 15,1-3-3-15,0 1 2 0,0-1 0 0,4-1 0 16,-3 1 2-16,0-2 0 0,2 1 0 16,-1-1 2-16,1-2-2 0,3 2 1 0,0-2 0 15,-1 3-1-15,3-3 3 0,1 0-5 0,0 0-1 16,0 2 0-16,0-2 1 0,0 0-2 16,0 0 1-16,0 0 0 0,3 0 2 0,1 0 0 15,-1 2 0-15,3-2 1 0,-3 0-2 0,5 3 2 16,-4-3 2-16,4 2-3 0,-1-2 0 0,0 2 1 15,1-2 3-15,1 0 1 0,1 3-3 0,1-3 2 16,-1 2-3-16,1-2-3 0,4 2 6 16,-2-2-5-16,0 3 2 0,3-3 1 0,-3 0-1 15,3 0-1-15,-2 0 1 0,-3 0-2 0,5 0 1 16,-4 0 0-16,-1 2 1 0,1 0 2 0,-1 1-1 16,-2-1 0-16,2-2-2 0,-3 5 1 0,2-5-1 15,-1 2 2-15,-1-2-2 0,-2 0 3 16,2 2-3-16,1-2 2 0,-3 0-1 0,-1 3-2 15,2-3 4-15,-3 0-3 0,4 2 0 0,-4 0 2 16,3-2 0-16,-2 3-1 0,0-3 1 16,0 2-3-16,1-2 3 0,-3 2 1 0,2-2-2 15,-3 3 3-15,-1-3-8 0,1 0 4 0,0 0 2 16,0 0-1-16,-1 0 2 0,-1 0-1 0,1 0-2 16,-1 0 3-16,0 0-3 0,0 0 4 0,0 0-2 15,0 0 1-15,0 0 6 0,0 0-6 16,0 0-1-16,0-3 0 0,0 1-3 0,0-3 3 15,0 1-1-15,0-3-1 0,0-3 5 0,0 1-5 16,0 0 3-16,0-1-1 0,0 1-2 16,0 0 1-16,-4-2 0 0,1 2 0 0,1-3 4 0,0 3-4 15,-3-2 1-15,3 1 2 0,0-1-5 16,-3 1 2-16,1 1 1 0,2-3-2 0,0 3 3 16,-3 1-2-16,4-4 1 0,-2 1 1 0,0 1-2 15,-1 1 1-15,3 0 1 0,-2 2 1 0,-1 2-3 16,2 0 4-16,1 1 1 0,0-1 0 15,-1 3-1-15,-2 0 1 0,2-1-2 0,1 1-2 16,0 2-3-16,0-2 4 0,0-1-1 0,1 3 1 16,0 0-1-16,0 0-7 0,0 0-9 15,0 0-10-15,0-2-16 0,0 0-29 0,2 2-63 16,4-3-121-16,-1 3-407 0,-2 0-1101 0</inkml:trace>
  <inkml:trace contextRef="#ctx0" brushRef="#br0" timeOffset="80106.858">22462 8644 173 0,'0'0'205'0,"0"0"-137"0,0 0-23 16,0 0-15-16,0 0 14 0,0 0 30 15,0 0 70-15,0 0 70 0,0 0 60 0,0 0 29 16,0 0-42-16,0 0-73 0,0 0-73 0,0 0-52 16,-1-22-3-16,-4 33 20 0,3 7 20 0,-2 3 14 15,-2 4-11-15,-3 3-21 0,7 1-15 0,-1-1-16 16,3 0-11-16,0-5-7 0,2 1-5 16,8-7-5-16,1-3 1 0,2-2 3 0,5-5 6 15,2-5 12-15,0-2 8 0,1-14 4 0,1 0-4 16,-2-6-6-16,-1-3-9 0,-7-5-2 0,-1 0-2 15,-6 0 2-15,-5 6 0 0,-3-1 2 0,-10 2-8 16,-1 3-6-16,-6 4-10 0,-2 2-6 16,-4 4-1-16,2 3-5 0,2 0-6 0,4 3-10 15,2 0-20-15,10 2-26 0,1 0-41 0,5 2-60 16,9 5-106-16,9 0-255 0,-5-3-326 16,-2-2-683-16</inkml:trace>
  <inkml:trace contextRef="#ctx0" brushRef="#br0" timeOffset="80426.974">23050 8306 2213 0,'0'0'136'0,"0"0"-29"0,0 0-42 15,0 0-27-15,0 0-3 0,0 0 9 0,0 0 12 16,-118-27 5-16,103 34 0 0,0 0-7 16,4 3-11-16,1 0-8 0,5 3-11 0,0 4-3 15,2 1-4-15,0 6 1 0,0 0 1 0,3 2-1 16,0 2-2-16,0 2 1 0,0 0 0 0,0 1 4 15,4 4 2-15,-4 2 2 0,0 2 0 0,0 3-2 16,-4 0-2-16,1 1-1 0,-3-2-1 16,2 0-5-16,-4-1 5 0,2-1-6 0,0-3 4 15,-2-1 1-15,3 2-1 0,-1-1-2 0,3-1-4 16,-4 2-4-16,4-4 5 0,-3-2-1 0,2 2 5 16,-3-3 5-16,-2-1-7 0,3-1 0 15,-1-2-5-15,-1-5-3 0,3-3-3 0,-3-1 1 16,0-7-2-16,4-1-4 0,-1 1-12 0,3-6-13 15,1-4-25-15,1 3-54 0,0-3-70 16,0 0-104-16,0 0-226 0,1 0-138 0,0 0-848 0</inkml:trace>
  <inkml:trace contextRef="#ctx0" brushRef="#br0" timeOffset="80623.489">22470 8956 2162 0,'0'0'370'0,"0"0"-104"0,0 0-71 0,0 0-52 16,0 0-36-16,-22-132-37 0,38 116-29 0,7 4-21 16,7-2-6-16,7 5-6 0,4 2-5 15,2 5-2-15,6 2-3 0,0 0-10 0,3 2-8 16,0 3-17-16,-1-1-21 0,0-1-36 0,-1-3-73 16,-7 0-143-16,-8 0-319 0,-13-3-911 0</inkml:trace>
  <inkml:trace contextRef="#ctx0" brushRef="#br0" timeOffset="80844.18">23335 8354 1451 0,'0'0'396'0,"0"0"-51"0,0 0-141 0,0 0-52 15,0 0-21-15,0 0-12 0,0 0-18 0,0 0-30 16,0 0-29-16,0 0-17 0,0 0-9 16,-122-39 1-16,111 64 0 0,0 6 4 0,-2 7 5 15,0 4 3-15,-1 4 7 0,-3 4 3 0,-1 4 4 16,2 1 3-16,-1 3-5 0,-2 3-6 0,3 2-4 15,1-1-12-15,2 3-1 0,3-4-5 16,2 0-7-16,4-6-2 0,4-2-5 0,0-8-5 16,3-5-3-16,5-3-10 0,2-8-4 0,2-1-14 15,-1-9-20-15,0-1-29 0,-1-6-70 0,-1-7-122 16,-2-1-312-16,-3-4-909 0</inkml:trace>
  <inkml:trace contextRef="#ctx0" brushRef="#br0" timeOffset="81690.729">22800 8902 730 0,'0'0'319'0,"0"0"56"0,0 0 21 0,0 0-53 0,0 0-74 16,0 0-61-16,0 0-36 0,0 0-27 15,0 0-26-15,0 0-19 0,0 0-19 0,0 0-14 16,0 0-8-16,0 0-9 0,96-94 4 0,-74 94-6 16,2 0-5-16,3 0-6 0,-2 0-11 0,4 0-8 15,-1 0-3-15,1 0-6 0,0 0 1 16,-2-2-5-16,2-3 1 0,-3 3-1 0,-3-3-3 15,-3 0-1-15,-1 3 0 0,-4-3-2 0,0 3 1 16,-3 0 1-16,-2-1 0 0,-5 1 2 0,1 0-2 16,-3-1 0-16,2 1-3 0,-2-3 2 15,-2 1 0-15,5-2 1 0,-3-1 2 0,-2-5-3 16,1 1-1-16,2-3 3 0,-3 2-3 0,1-2 1 16,-1 0 0-16,0 0 1 0,0 3 1 15,3-2-2-15,-3 1 0 0,0 3 0 0,0-3 0 16,0 3 2-16,-1 0-2 0,1 2 0 0,-1-3 3 15,0 3-6-15,0 3 4 0,0-3 0 0,0 4-2 16,-1-1 4-16,-4 1 1 0,-1 1-5 0,-3 2 3 16,-2 0-2-16,1 0 0 0,-4 5 3 15,-4 4-4-15,-1 0 4 0,0 3-1 0,-2 2 1 16,2-2 2-16,3-1-2 0,1 1 1 0,4-1-1 16,1 1 0-16,2 1 1 0,2 1-2 0,-1 2 1 15,3 0-4-15,-1 3 1 0,3 0 2 16,1-1-1-16,0 0 3 0,1 0-2 0,0-1-2 15,1-1 3-15,2 0-3 0,4 3 0 0,1-7 0 16,0 2 0-16,5-2 3 0,2 2 0 0,1-2-4 16,0-3 0-16,3-2-3 0,1 2-5 0,-2-2 2 15,0 0-10-15,-2-4 0 0,1-1-9 16,-2-2-7-16,1 0-10 0,-4-2-16 0,3-8-12 16,-3 1-14-16,1-5-6 0,-3-2 1 0,0-5 7 15,1 0 15-15,-1-1 14 0,-1-2 19 16,0 4 22-16,-5 1 13 0,3 3 17 0,-4 4 14 15,1 4 11-15,-2 3 13 0,-2 5-2 0,1 0-6 16,-1 0-3-16,0 3 5 0,0 5 10 16,1 6 11-16,-1 0 1 0,1 4-10 0,4-2-7 15,-2 1-14-15,1-1-10 0,4-2-7 0,0-4-4 16,3 0 0-16,-1-6 3 0,1-1 1 0,6-3 3 16,-2-7-1-16,4-7-10 0,2-4-1 0,-2-7-10 15,2 2-2-15,-2-3 5 0,-6 0-8 0,-2 9-5 16,-2 1-4-16,-3 4-17 0,-3 5-12 15,-3 5-34-15,1 2-34 0,0 2-36 0,3 10-57 16,0 4-62-16,3 0-159 0,-3-1-238 16,2-3-876-16</inkml:trace>
  <inkml:trace contextRef="#ctx0" brushRef="#br0" timeOffset="82050.992">23744 8951 416 0,'0'0'136'0,"0"0"8"0,0 0-22 15,0 0-44-15,0 0-60 0,0 0-53 0,0 0-41 16,0 0 0-16,0 0-24 0,0 0-527 0</inkml:trace>
  <inkml:trace contextRef="#ctx0" brushRef="#br0" timeOffset="180691.053">27648 1678 2325 0,'0'0'29'16,"0"0"-3"-16,0 0 4 0,0 0 1 0,0 0-4 15,0 0 4-15,0 0 2 0,0 0 1 0,0 0 2 16,0 0 4-16,131 9-1 0,-104 17 3 0,2 6-2 15,-3 2 6-15,-1 6-4 0,0-1 5 16,-2 2 6-16,0 3 3 0,-6 2 5 0,2 0 2 16,-7 3-4-16,-1-2-1 0,-3 7-5 0,-1-4 1 15,-6 3 9-15,-1 3-1 0,-4 1 2 0,-5 2-6 16,-7 2-8-16,-2-2-7 0,-4 4-8 0,-7-1-2 16,-1 3 3-16,-3-4-8 0,-2 4 2 15,-1-3-5-15,-1-4-4 0,-1-3-3 0,1-2-3 16,3-7-4-16,2-2 0 0,6-7-9 0,2-1 3 15,8-8-4-15,4-5-9 0,4-6-3 0,7-3-12 16,1-6-15-16,1 1-30 0,8-2-56 16,2-2-109-16,-1-3-382 0,-3 0-1129 0</inkml:trace>
  <inkml:trace contextRef="#ctx0" brushRef="#br0" timeOffset="181459.659">20864 4875 755 0,'0'0'185'0,"0"0"45"0,0 0 9 15,0 0 0-15,0 0-63 0,0 0-55 0,0 0-41 16,0 0-23-16,0 0 10 0,0 0 21 15,0 0 12-15,0 0 4 0,76 35-15 0,-58-11-8 0,-3 3-1 16,4 5-9-16,-1 3-1 0,-1 4-2 16,-3 4 0-16,0 4-3 0,-3 3-1 0,-4 8-5 15,0 1 4-15,-4 6-9 0,-3 4-4 0,0 3-1 16,-9-1-4-16,-1 2 6 0,-2 4 4 16,-8 3 1-16,-1-2-4 0,0 6 1 0,-7-6-5 15,1-3-3-15,-1 0-4 0,-2-7-6 0,-1-4-4 16,-2-3-7-16,2-4-7 0,-1-6-3 0,3-5-2 15,4-7-3-15,5-7 0 0,6-4-6 16,4-9-8-16,4-6-9 0,5-6-14 0,1-3-19 16,5-1-31-16,5-1-51 0,5-2-122 0,-2 0-509 15,-3-2-962-15</inkml:trace>
  <inkml:trace contextRef="#ctx0" brushRef="#br0" timeOffset="182463.622">27392 8110 1193 0,'0'0'425'0,"0"0"-122"0,0 0-2 0,0 0-37 15,0 0-51-15,0 0-62 0,0 0-62 0,0 0-38 16,0 0-16-16,0 0 12 0,0 0 5 16,0 0-1-16,81 44 2 0,-57-15-5 0,4 9 1 15,-4 1 2-15,-1 2-1 0,1 3-1 0,-3 3 7 16,-3 3 0-16,-4 3 5 0,-3-1-3 16,-4 4-3-16,-5-1-1 0,-2 3-4 0,-2-1-1 15,-7 1-3-15,-5-1-13 0,-3-1 5 0,-5-4-4 16,-5 2-4-16,-2-4-30 0,-4-1 0 0,1-3 0 15,-1-3 0-15,1-8 0 0,1 0 0 16,2-8 0-16,3-4 0 0,4-2 0 0,3-5 0 16,5-4 0-16,3-5 0 0,5-3 0 0,6-1-33 15,0-3-114-15,1 0-113 0,4 0-402 16,0 0-1131-16</inkml:trace>
  <inkml:trace contextRef="#ctx0" brushRef="#br0" timeOffset="183112.958">22938 11193 2039 0,'0'0'9'0,"0"0"10"15,0 0 10-15,0 0 35 0,0 0 50 16,0 0 46-16,124 44 25 0,-106-12-2 0,2 4-24 16,0 11-23-16,0 1-21 0,-3 5-9 0,2 2-5 15,-2 1-10-15,-5-2-7 0,0 4-6 16,-3-1-7-16,-8 4-4 0,-1-2-5 0,-5 4-6 15,-10 1-2-15,-5 3-5 0,-3-3-5 0,-6 4-24 16,-1-7-20-16,-1-5 0 0,-2-1 0 0,0-6 0 16,-3-4 0-16,4-3 0 0,0-3 0 15,3-10 0-15,1-1 0 0,7-7 0 0,3-4 0 16,5-6 0-16,5-4-109 0,6-3-160 0,2-4-550 16,0 0-992-16</inkml:trace>
  <inkml:trace contextRef="#ctx0" brushRef="#br0" timeOffset="183762.868">28227 13941 2194 0,'0'0'132'0,"0"0"-117"0,0 0-15 0,0 0 0 16,0 0 5-16,0 0 15 0,130-80 29 15,-106 96 45-15,2 8 35 0,-2 7 21 0,3 11-2 16,-4 8-16-16,-2 15-16 0,-2 4-12 0,-3 5-6 15,-6 4-9-15,-5 2 0 0,-5 4-7 0,-1 3-6 16,-9-4-7-16,-6-1-11 0,-3-3-10 16,-6-3-3-16,-5-3-4 0,-1-3-4 0,-7-4-8 15,-1-5-8-15,2-4-7 0,-1-6-8 0,3-6-1 16,3-1-5-16,5-6 0 0,3-9-13 16,5-1-5-16,7-8-15 0,4-3-27 0,4-8-44 15,4 3-80-15,0-6-169 0,7-2-523 0,-5-2-862 0</inkml:trace>
  <inkml:trace contextRef="#ctx0" brushRef="#br0" timeOffset="-101922.714">2869 2014 132 0,'0'0'52'16,"0"0"1"-16,0 0-12 0,0 0-8 0,0 0 0 16,-18-126 18-16,18 105 25 0,0 0 31 0,0-2 41 15,0 2 40-15,0-2 17 0,3 3 3 0,1-1-9 16,-2 0-37-16,4 0-30 0,-2 3-22 15,0-1-21-15,3 6-14 0,-3 2-1 0,1 2-10 16,-4 4-11-16,2 0-10 0,-1 3-11 0,-2 2-8 16,0 0-8-16,0 5 0 0,-5 9 11 15,-2 9 6-15,-7 8 12 0,0 13 8 0,-5 9-6 16,-1 5-7-16,2 1-4 0,7 2-1 0,1-7-7 16,7-5 1-16,3-7-2 0,3-11 1 0,11-3 4 15,3-12 17-15,10-9 17 0,4-7 11 0,6-9 8 16,10-12 0-16,4-9-20 0,6-6-13 15,1-6-16-15,3-4-18 0,0 0-3 0,0-3-11 16,-1 4-14-16,-1-1-7 0,0 6-26 0,-3 9-62 16,0 7-153-16,-16 10-501 0,-14 7-895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1FDA-0894-4FE7-B4AA-2889E143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BC75-9B55-4C7B-8BBD-94418731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8FC3-54EA-495C-87D8-91ECCE25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C2E6-AE9C-4CA6-B8E5-DE2B3724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6BCB-E128-4487-AA2C-B1EF50B0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1439-1340-4535-963B-AB0868C5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1780-CA16-4E4B-995B-8424A91B9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8B7A-B509-42CE-B113-3694E58B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7608-764A-4FFE-9B73-0D64A14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A7AB6-8B4A-47D8-BECB-01EFF70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AFC49-4864-4E3C-8A50-7C4BD10E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73B22-2600-438B-BDBA-68513B2D0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8621-483A-47B8-BC03-395948B8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1932-F5E6-4CF3-93B6-77873198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AF41-E274-4D04-B9BC-194FFDA5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E884-DAD4-4123-B3F6-3FA2C927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AC3E-B466-4C6C-9571-DEA7561C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D36B-AE86-426F-A39D-C5AD75C9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41FC-13A5-4282-9552-9C8A029E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68D8-8129-405F-8C11-B006B6F7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1D67-DFC0-4F41-8C25-BECA6C9A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198F-788C-4EDD-A9D2-5511DC70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5FCE-B45C-44B5-81CD-C13BE464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E729-3186-48D4-ABEF-2D41EB2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C18E-848D-4464-B3BB-C7168507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7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8A06-D582-4AD6-8C94-4BEAEAB6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987B-9196-483E-917E-EAA435672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79429-092C-4CFC-88C8-C0E1254F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27FB3-0416-4EF9-B4FA-4AF52F07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58E8-02E0-4A82-B729-99331046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22D5-EDB6-4CA0-8313-BBCC42F8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62D4-A91F-4D05-90E8-69E90080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8E323-335F-4148-97E8-F39789BF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BAC5-D824-48CA-859E-4787811DA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7DDD-B32B-4396-AE8F-D361F6D1E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317E-7B18-4439-82C5-DE283EBFC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A90F-E66A-4C3C-993A-4ED5AB90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4B326-4687-4C0F-84E5-8EBDFD77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1C8BD-B838-4421-81A7-C77ADD9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F1C0-1BEB-4E7A-A039-1B24AADA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F3ED7-2E07-4715-B157-4F35ADEB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198C2-AF0F-47EE-A9B5-8D9B6F6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A0D4A-6243-401A-98FC-E875E69F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06FE6-607D-4054-8DE4-C908B55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A9D43-4E36-4DC0-8853-F8C5284F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00F4B-4716-4537-97D2-EFC7586B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2013-7C8F-4F91-984D-DF2EAB4A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7F5E-FCF4-4ADC-BB74-C705FC0D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19AE-F2C0-4AE5-8F41-82C52F5F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01BC6-64C5-4CC5-871C-B8745972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A65F-247E-41B3-8AD6-AC6E0266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3AE19-F238-4915-AE36-C7F04C7C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10-C435-438F-A70F-C2970AD7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23E93-198A-42E5-BC8E-F89FBFC78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81D4C-A1FD-4BCD-A5EC-6C3C6221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8F799-7669-491B-89B3-3080C60F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FE336-B6B7-4200-A4C7-C55E0EF5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9E06-3752-4B28-8613-A7584086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2572C-4B09-4CF3-93EA-A4E8A5E9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AA8D-7A88-4DB6-AD9C-554CC999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9A62-C41C-4C2B-9741-7E45868FD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FC3-B3A0-4880-879B-87DDFF380A9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4E15A-1EA9-4220-A2A2-5A6A668BC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A0F4-82D4-448E-91F4-B374304DB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C597-8BEF-4FA4-B13A-E071E4D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47AD-C581-44E4-B39B-9EEE3098C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to WS5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76643-42A6-4ACC-9B41-059031EFF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8E05E2-D4D8-48FF-B5E8-076459B4348C}"/>
                  </a:ext>
                </a:extLst>
              </p14:cNvPr>
              <p14:cNvContentPartPr/>
              <p14:nvPr/>
            </p14:nvContentPartPr>
            <p14:xfrm>
              <a:off x="63000" y="20520"/>
              <a:ext cx="9803520" cy="66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8E05E2-D4D8-48FF-B5E8-076459B43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0" y="11160"/>
                <a:ext cx="9822240" cy="66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2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3A0C89-F951-49F8-979F-D20C3F1F8DAF}"/>
                  </a:ext>
                </a:extLst>
              </p14:cNvPr>
              <p14:cNvContentPartPr/>
              <p14:nvPr/>
            </p14:nvContentPartPr>
            <p14:xfrm>
              <a:off x="651400" y="631840"/>
              <a:ext cx="10271880" cy="610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3A0C89-F951-49F8-979F-D20C3F1F8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040" y="622480"/>
                <a:ext cx="10290600" cy="61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7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Solution to WS5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Haiquan</dc:creator>
  <cp:lastModifiedBy>Chen, Haiquan</cp:lastModifiedBy>
  <cp:revision>4</cp:revision>
  <dcterms:created xsi:type="dcterms:W3CDTF">2022-04-11T16:51:39Z</dcterms:created>
  <dcterms:modified xsi:type="dcterms:W3CDTF">2022-04-11T19:11:56Z</dcterms:modified>
</cp:coreProperties>
</file>