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1191 4543 0 0,'0'0'208'0'0,"-1"2"-9"0"0,-75 108 4025 0 0,42-62-148 0 0,24-34-2523 0 0,-22 22 1 0 0,31-34-1216 0 0,-7 7 1734 0 0,119-128-911 0 0,37-37-1172 0 0,-58 72 16 0 0,112-139 0 0 0,87-93 55 0 0,-80 142 14 0 0,-14 12-64 0 0,-33-1-10 0 0,-154 156 0 0 0,-2 1-12 0 0,-5 5-53 0 0,-3 15-450 0 0,-8 56 456 0 0,-34 118 0 0 0,-39 62-23 0 0,-23 26 82 0 0,82-215 0 0 0,-36 73 0 0 0,33-79 0 0 0,3 1 0 0 0,-23 83 0 0 0,40-99 54 0 0,6-38-146 0 0,20-2-1596 0 0,-15 0 955 0 0,-1 0 0 0 0,0 0 0 0 0,1-1 1 0 0,-1 1-1 0 0,0-1 0 0 0,6-1 0 0 0,6-5-4627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43 207 13823 0 0,'-1'-1'1062'0'0,"-18"-15"-844"0"0,18 15 133 0 0,0 0 0 0 0,0 1 0 0 0,-1-1 0 0 0,1 0 0 0 0,0 1 0 0 0,-1-1 0 0 0,1 1 0 0 0,-1-1 1 0 0,1 1-1 0 0,-1 0 0 0 0,1-1 0 0 0,-1 1 0 0 0,-2 0 0 0 0,532-134 2222 0 0,-305 93-1607 0 0,-182 36-829 0 0,1 3-1 0 0,0 1 1 0 0,57 7-1 0 0,-84-4-384 0 0,-1 0-1 0 0,1 0 0 0 0,-1 2 1 0 0,0 0-1 0 0,0 0 1 0 0,0 2-1 0 0,0-1 0 0 0,14 10 1 0 0,-11-2-1267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4143 0 0,'0'0'10508'0'0,"2"2"-10024"0"0,-1 0-388 0 0,1 0-1 0 0,-1 0 0 0 0,0 0 1 0 0,1 0-1 0 0,-1 1 0 0 0,0-1 1 0 0,0 0-1 0 0,0 1 1 0 0,-1-1-1 0 0,1 1 0 0 0,-1 0 1 0 0,1-1-1 0 0,-1 1 0 0 0,0-1 1 0 0,0 1-1 0 0,0-1 0 0 0,0 1 1 0 0,0 0-1 0 0,-2 3 0 0 0,0 8 58 0 0,-2-1-1 0 0,-7 19 0 0 0,8-22 20 0 0,-16 40-20 0 0,-1 0 0 0 0,-3-2 0 0 0,-2 0 0 0 0,-33 46 0 0 0,28-50-156 0 0,-48 64 72 0 0,49-73-36 0 0,-40 53 76 0 0,65-81-1034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54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90 2303 0 0,'-1'2'167'0'0,"-25"73"6997"0"0,3-15-6265 0 0,-19 54 999 0 0,40-110-1738 0 0,-5 5-16 0 0,-27 43-64 0 0,-66 99 856 0 0,-32 104 546 0 0,117-221-1037 0 0,1 1 1 0 0,2 0 0 0 0,-11 56-1 0 0,20-66-138 0 0,0 0 1 0 0,1 0-1 0 0,2-1 0 0 0,3 41 0 0 0,-2-41-295 0 0,-1 1-1 0 0,-1 0 0 0 0,-7 37 1 0 0,0 4 6 0 0,7-59 58 0 0,1 0 0 0 0,0-1 0 0 0,0 1 0 0 0,1-1 1 0 0,1 7-1 0 0,-1-5 39 0 0,-1-4-49 0 0,1-1-1 0 0,-1 1 1 0 0,1-1-1 0 0,0 1 1 0 0,0-1-1 0 0,0 0 1 0 0,3 5-1 0 0,6 16 69 0 0,6 2-37 0 0,48 70 32 0 0,-60-90-142 0 0,-1 0 0 0 0,0 0 0 0 0,3 8 0 0 0,-1-2-115 0 0,0-1-1 0 0,14 22 1 0 0,-10-22 61 0 0,0-3 14 0 0,-6-6 51 0 0,0 0 1 0 0,-1 0-1 0 0,1 0 1 0 0,0-1-1 0 0,0 1 1 0 0,5 1-1 0 0,-2-1 18 0 0,-5-1 62 0 0,12 4 75 0 0,13 2 47 0 0,-20-5-174 0 0,0-1-1 0 0,0 1 1 0 0,0 0-1 0 0,0 1 1 0 0,9 4-1 0 0,9 2-25 0 0,-19-7-42 0 0,-1 0 0 0 0,0 0-1 0 0,0 0 1 0 0,0 0 0 0 0,0 1 0 0 0,0-1-1 0 0,0 1 1 0 0,-1 0 0 0 0,1 1-1 0 0,4 5 1 0 0,-2-2 22 0 0,-1 1-1 0 0,0-1 0 0 0,-1 1 1 0 0,5 12-1 0 0,-2-3 11 0 0,-1-1 0 0 0,6 31-1 0 0,-10-36 136 0 0,1 0 0 0 0,7 18 0 0 0,-8-26-74 0 0,0 0-1 0 0,-1 0 1 0 0,1-1-1 0 0,0 1 1 0 0,4 3-1 0 0,-3-2 7 0 0,-2-3 29 0 0,16 19 203 0 0,6 6-32 0 0,-16-18-220 0 0,-3-3-21 0 0,0 0 0 0 0,0 0 0 0 0,0 0 0 0 0,7 4 1 0 0,34 29 57 0 0,-32-30-74 0 0,1 0 0 0 0,0 0 0 0 0,0-1 0 0 0,1-1 0 0 0,1-4 0 0 0,8 2 0 0 0,-19-4 0 0 0,16-3 0 0 0,-5 1 0 0 0,-4 1 0 0 0,0-1 0 0 0,19 2 0 0 0,-16 1 0 0 0,-8-1 0 0 0,1 0 0 0 0,-1 0 0 0 0,1 1 0 0 0,-1 0 0 0 0,10 3 0 0 0,9 1 0 0 0,8-1 0 0 0,-20-1 0 0 0,1-1 0 0 0,26-1 0 0 0,-18 0 0 0 0,-8-3 0 0 0,6-2 0 0 0,-19 3 0 0 0,1 1 0 0 0,-1 0 0 0 0,1-1 0 0 0,-1 1 0 0 0,0-1 0 0 0,1 1 0 0 0,-1-1 0 0 0,0 0 0 0 0,0 0 0 0 0,4-3 0 0 0,-3 3 0 0 0,-1-1 0 0 0,1 0 0 0 0,-1 1 0 0 0,1 0 0 0 0,0-1 0 0 0,4 0 0 0 0,31-11 0 0 0,-15 6 0 0 0,-18 7 0 0 0,-3-1 0 0 0,15-1 0 0 0,-12 3 0 0 0,27-2 0 0 0,-17 0 0 0 0,8 1 0 0 0,-16-1 0 0 0,9-2 0 0 0,47-9 0 0 0,-49 9 0 0 0,3 0 0 0 0,8 0 0 0 0,-23 2 0 0 0,20-6 0 0 0,1 0 0 0 0,-21 6 0 0 0,20-2 0 0 0,-13 1 0 0 0,-1-1 0 0 0,13-5 0 0 0,-15 6 0 0 0,6-4 0 0 0,-9 4 6 0 0,0 0 0 0 0,0 0 0 0 0,0 0 0 0 0,0-1 0 0 0,0 1 0 0 0,-1-1 0 0 0,4-2 0 0 0,0-2 10 0 0,-3 4-12 0 0,-2 2 3 0 0,1 0-1 0 0,-1-1 1 0 0,0 1 0 0 0,0 0-1 0 0,0 0 1 0 0,-1-1 0 0 0,1 1-1 0 0,0 0 1 0 0,0-1 0 0 0,-1 1 0 0 0,1-1-1 0 0,-1 1 1 0 0,1-4 0 0 0,3-3 13 0 0,-4 4-12 0 0,1 2-3 0 0,-1 1-1 0 0,0-1 1 0 0,1 1-1 0 0,0-1 1 0 0,-1 1 0 0 0,1-1-1 0 0,0 1 1 0 0,0 0 0 0 0,0-1-1 0 0,0 1 1 0 0,2-2 0 0 0,5-8 5 0 0,-4 5-10 0 0,0 1 0 0 0,1 0 0 0 0,0-1 0 0 0,0 2 0 0 0,9-9 0 0 0,-13 13 0 0 0,5-4 0 0 0,12-7 0 0 0,3 0 0 0 0,2-3 0 0 0,-2 3 0 0 0,-18 10 0 0 0,-2 1 0 0 0,0-1 0 0 0,0 1 0 0 0,0-1 0 0 0,-1 1 0 0 0,1-1 0 0 0,0 1 0 0 0,0-1 0 0 0,0 0 0 0 0,-1 1 0 0 0,1-1 0 0 0,0 0 0 0 0,-1 0 0 0 0,1 1 0 0 0,-1-1 0 0 0,1 0 0 0 0,-1 0 0 0 0,1-2 0 0 0,11-17 0 0 0,-6 7 38 0 0,-1-1 0 0 0,7-24-1 0 0,-9 25 18 0 0,0 0-3 0 0,-3 8-23 0 0,2 0 1 0 0,-1 0-1 0 0,0-1 0 0 0,1 1 1 0 0,4-8-1 0 0,-4 6-7 0 0,-1 4-17 0 0,1 0-1 0 0,-1 0 1 0 0,1 0 0 0 0,-1 0 0 0 0,1 1 0 0 0,0-1-1 0 0,3-2 1 0 0,10-15 59 0 0,-6 10-64 0 0,0 2 0 0 0,-2 1-12 0 0,-4 4-36 0 0,-2 3 48 0 0,1 0-1 0 0,-1-1 1 0 0,0 1-1 0 0,0 0 0 0 0,1-1 1 0 0,-1 1-1 0 0,0-1 1 0 0,0 0-1 0 0,0 1 1 0 0,0-1-1 0 0,0 0 1 0 0,0 0-1 0 0,2-1 1 0 0,-2-1 6 0 0,1 2 175 0 0,0-1-117 0 0,1-2-38 0 0,-1 2 7 0 0,0-1 0 0 0,0 0-1 0 0,0 0 1 0 0,0 0 0 0 0,-1 0-1 0 0,1-1 1 0 0,-1 1 0 0 0,2-5-1 0 0,22-62 96 0 0,-15 40-155 0 0,12-57 1 0 0,-18 59 21 0 0,-1 0 1 0 0,-2-1-1 0 0,0 1 1 0 0,-2-1-1 0 0,-1 1 1 0 0,-2-1-1 0 0,0 1 1 0 0,-2 0-1 0 0,-11-31 0 0 0,-72-204 208 0 0,82 244-202 0 0,-38-92 34 0 0,37 94-30 0 0,0 1 1 0 0,-2 0 0 0 0,0 1-1 0 0,-17-21 1 0 0,-109-145 60 0 0,72 92-44 0 0,20 22-22 0 0,31 44 0 0 0,-1 2 0 0 0,-1 0 0 0 0,-23-24 0 0 0,26 34-30 0 0,-1 2 1 0 0,0-1-1 0 0,-1 1 0 0 0,1 1 0 0 0,-18-7 1 0 0,-9-6-20 0 0,32 17 31 0 0,0 1 0 0 0,0-1 0 0 0,0 2-1 0 0,0-1 1 0 0,-1 1 0 0 0,1 0 0 0 0,-1 1-1 0 0,1 0 1 0 0,-1 0 0 0 0,-9 1-1 0 0,7 1-12 0 0,0 0-1 0 0,0 0 0 0 0,-1 1 0 0 0,2 0 0 0 0,-1 1 0 0 0,0 0 0 0 0,-14 7 0 0 0,-25 14 7 0 0,11-4-1 0 0,-61 22 0 0 0,93-40 17 0 0,0 0-1 0 0,-1 0 1 0 0,1-1 0 0 0,0 0-1 0 0,-1 0 1 0 0,1-1-1 0 0,-1 0 1 0 0,1 0 0 0 0,-1 0-1 0 0,1-1 1 0 0,-1-1 0 0 0,1 1-1 0 0,0-1 1 0 0,0 0-1 0 0,-1-1 1 0 0,2 1 0 0 0,-1-1-1 0 0,0-1 1 0 0,0 0-1 0 0,1 1 1 0 0,0-2 0 0 0,0 1-1 0 0,0-1 1 0 0,-8-8 0 0 0,-66-81-486 0 0,70 86 561 0 0,10 8-168 0 0,0 0 1 0 0,0 0-1 0 0,-1-1 1 0 0,1 1-1 0 0,0 0 0 0 0,0 0 1 0 0,-1 0-1 0 0,1-1 1 0 0,0 1-1 0 0,0 0 1 0 0,-1 0-1 0 0,1 0 1 0 0,0 0-1 0 0,-1-1 0 0 0,1 1 1 0 0,0 0-1 0 0,-1 0 1 0 0,1 0-1 0 0,0 0 1 0 0,-1 0-1 0 0,1 0 0 0 0,0 0 1 0 0,-1 0-1 0 0,1 0 1 0 0,0 0-1 0 0,-1 0 1 0 0,1 0-1 0 0,0 0 0 0 0,-1 0 1 0 0,1 0-1 0 0,0 1 1 0 0,-1-1-1 0 0,1 0 1 0 0,0 0-1 0 0,0 0 0 0 0,-1 1 1 0 0,-4 11-1150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54:1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367 302 6911 0 0,'0'0'5508'0'0,"-1"1"-5181"0"0,-9 11 116 0 0,-12 15 559 0 0,2 0 0 0 0,-33 57 0 0 0,29-37-540 0 0,2 1 1 0 0,-20 64-1 0 0,-11 41 107 0 0,51-148-561 0 0,-32 67 187 0 0,10-37-118 0 0,17-24-77 0 0,3-5 0 0 0,0 1 0 0 0,1-1 0 0 0,-6 13 0 0 0,2 0-62 0 0,1 0-1 0 0,1 0 0 0 0,0 0 0 0 0,1 1 1 0 0,-2 39-1 0 0,8 103-242 0 0,1-104 298 0 0,18 141 567 0 0,-8-97 352 0 0,23 120 40 0 0,-18-144-952 0 0,-13-64 0 0 0,2 0 0 0 0,1-1 0 0 0,1-2 11 0 0,1-2 32 0 0,2 0-33 0 0,-1 0-10 0 0,0-2 0 0 0,0 0 0 0 0,4 5-2 0 0,-13-11 6 0 0,19 7 58 0 0,-7-2-62 0 0,0-1 0 0 0,1-1 0 0 0,1-1 0 0 0,-2-2 0 0 0,1-1 0 0 0,-1 1 15 0 0,-2 1 54 0 0,-7-1-11 0 0,8 4-36 0 0,-10-4-13 0 0,1 0 1 0 0,-1 0-1 0 0,0 0 0 0 0,0 1 0 0 0,0-1 1 0 0,-1 1-1 0 0,1 0 0 0 0,3 2 0 0 0,-3-1-1 0 0,0 0 1 0 0,1-1-1 0 0,-1 1 0 0 0,1-1 0 0 0,4 2 0 0 0,14 10-8 0 0,-16-10 0 0 0,0 0 0 0 0,0 0 0 0 0,1 0 0 0 0,0-1 0 0 0,0 0 0 0 0,0-1 0 0 0,0 1 0 0 0,0-1 0 0 0,13 1 0 0 0,25 6 0 0 0,-38-7 0 0 0,1 0 0 0 0,0-1 0 0 0,0-1 0 0 0,9 1 0 0 0,-12-2 0 0 0,19 3 0 0 0,8 2 85 0 0,-5 0 103 0 0,30 0 1 0 0,-31-4-99 0 0,1 0 15 0 0,-16 0-48 0 0,1 0 0 0 0,-1 1 0 0 0,1 0 0 0 0,19 6 0 0 0,-16-5-47 0 0,-10-2 2 0 0,0 0 0 0 0,0 1 0 0 0,0 0-1 0 0,0 0 1 0 0,0 1 0 0 0,6 2 0 0 0,9 3 14 0 0,-10-3-16 0 0,1 0 0 0 0,-1-1 0 0 0,1 0 0 0 0,0-1 1 0 0,0-1-1 0 0,0 1 0 0 0,0-2 0 0 0,14 0 0 0 0,17-2-10 0 0,1-2 0 0 0,44-11 0 0 0,-56 10 0 0 0,16-2 3 0 0,27-6 58 0 0,-51 8-61 0 0,-1-1 0 0 0,1-1 0 0 0,-1-1 0 0 0,34-18 0 0 0,31-20 21 0 0,52-31 22 0 0,-127 70-43 0 0,3 0 0 0 0,-1 2 0 0 0,1-1 0 0 0,-2 0 11 0 0,-8 4 31 0 0,7-4-31 0 0,9-3 15 0 0,-19 8-3 0 0,16-12 3 0 0,-14 9-12 0 0,10-6 27 0 0,-1-8-43 0 0,-4 6 2 0 0,22-29 12 0 0,-28 37 3 0 0,0 0 1 0 0,5-17 24 0 0,-5 13-17 0 0,1-4-16 0 0,0-1 1 0 0,-1 0 0 0 0,2-19-1 0 0,-3 22-7 0 0,6-27 0 0 0,-5 23 0 0 0,8-26 0 0 0,-9 36 0 0 0,-1 0 0 0 0,0 0 0 0 0,0 0 0 0 0,-1 0 0 0 0,1 1 0 0 0,-1-7 0 0 0,2-13 0 0 0,0 7-2 0 0,1 12 7 0 0,-3 3-7 0 0,1 1 0 0 0,-1 0-1 0 0,0 0 1 0 0,0-1 0 0 0,0 1 0 0 0,0 0 0 0 0,1 0 0 0 0,-1-1 0 0 0,0 1 0 0 0,0 0 0 0 0,0 0 0 0 0,0-1 0 0 0,0 1 0 0 0,0 0-1 0 0,0-1 1 0 0,0 1 0 0 0,0 0 0 0 0,0 0 0 0 0,0-1 0 0 0,0 1 0 0 0,0 0 0 0 0,0-1 0 0 0,0 1 0 0 0,0 0 0 0 0,0 0-1 0 0,0-1 1 0 0,0 1 0 0 0,-1 0 0 0 0,1-1 0 0 0,1-1-7 0 0,-7-18-58 0 0,0 8 67 0 0,-1 0 11 0 0,-21-34 185 0 0,20 30-150 0 0,0-1 0 0 0,2-1 0 0 0,0 1 0 0 0,1-1 0 0 0,-5-33 0 0 0,10 43-17 0 0,-2-13-5 0 0,0 15-24 0 0,2 2 0 0 0,-2-38 0 0 0,2 37 0 0 0,-4-12 0 0 0,3 11 0 0 0,-1 0 0 0 0,-1-7 0 0 0,-1-1 0 0 0,-1 1 0 0 0,-11-24 0 0 0,11 27 0 0 0,3 6 0 0 0,0-1 0 0 0,0 1 0 0 0,0 0 0 0 0,-1 0 0 0 0,0 0 0 0 0,-6-6 0 0 0,-15-19 16 0 0,9 12 1 0 0,1 0-1 0 0,1-1 0 0 0,-17-27 1 0 0,17 14-38 0 0,1 1 1 0 0,-10-46 0 0 0,0 2 7 0 0,-1-9 13 0 0,16 54 0 0 0,-1 0 0 0 0,-24-55 0 0 0,30 78-15 0 0,-1 1 0 0 0,0 0 0 0 0,-1-1 0 0 0,1 1 1 0 0,-1 0-1 0 0,-7-7 0 0 0,-2-2-30 0 0,-17-29-130 0 0,13 16 147 0 0,13 21 28 0 0,2 2 0 0 0,0 1 0 0 0,0-1 0 0 0,-1 1 0 0 0,0 0 0 0 0,0 0 0 0 0,-3-3 0 0 0,1 1 0 0 0,3 3 0 0 0,-1-1 0 0 0,0 1 0 0 0,0-1 0 0 0,0 1 0 0 0,0 0 0 0 0,-5-2 0 0 0,4 1 0 0 0,-16-7 0 0 0,-24-2 0 0 0,33 8 0 0 0,0 0 0 0 0,1 0 0 0 0,-12-8 0 0 0,13 7 0 0 0,0-2 0 0 0,0 1 0 0 0,1-1 0 0 0,0 0 0 0 0,-8-10 0 0 0,1 1 0 0 0,-9-10-4 0 0,12 12 9 0 0,-19-16 0 0 0,27 26-13 0 0,-1 1 0 0 0,0-1 0 0 0,0 1 1 0 0,0 0-1 0 0,0 1 0 0 0,0-1 1 0 0,-1 1-1 0 0,-8-3 0 0 0,-5 2-211 0 0,-37-3-1 0 0,6 2 147 0 0,38 1 47 0 0,0-1 0 0 0,-1 0 0 0 0,1 0 0 0 0,1-1 0 0 0,-1-1 0 0 0,-21-13 0 0 0,2 1-20 0 0,17 10 30 0 0,3 2-20 0 0,-1 0 1 0 0,0 1-1 0 0,0 0 0 0 0,-22-5 1 0 0,22 7-405 0 0,1-1 0 0 0,-20-9 0 0 0,9 0-5307 0 0,8 3-364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87 8431 0 0,'2'-12'904'0'0,"-1"7"-748"0"0,0-7 1279 0 0,0 0 0 0 0,2 0 0 0 0,5-21 5174 0 0,-8 36-6311 0 0,0 11-36 0 0,-1 1-1 0 0,-1-1 0 0 0,0 1 0 0 0,-1-1 1 0 0,-9 27-1 0 0,3-19-42 0 0,-1 0-1 0 0,-25 40 1 0 0,13-28-160 0 0,-45 53 1 0 0,65-86-391 0 0,20-6-13377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4143 0 0,'0'0'7656'0'0,"5"14"-10456"0"0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381 835 10591 0 0,'0'0'964'0'0,"-2"1"-794"0"0,-5 2-1520 0 0,-4 1 7619 0 0,11-4-6136 0 0,-1 0 0 0 0,1 0 0 0 0,0-1 0 0 0,0 1 0 0 0,0 0 0 0 0,-1-1 0 0 0,1 1 0 0 0,0-1 0 0 0,0 1 0 0 0,0 0 0 0 0,0-1 0 0 0,0 1 0 0 0,-1-1 1 0 0,1 1-1 0 0,0 0 0 0 0,0-1 0 0 0,0 1 0 0 0,0-1 0 0 0,0 1 0 0 0,0 0 0 0 0,1-1 0 0 0,-1 1 0 0 0,0-1 0 0 0,0 1 0 0 0,0 0 0 0 0,0-1 0 0 0,0 1 1 0 0,0 0-1 0 0,1-1 0 0 0,-1 1 0 0 0,0-1 0 0 0,3-6 38 0 0,1 0-1 0 0,-1 0 1 0 0,1 1 0 0 0,0-1 0 0 0,0 1 0 0 0,1 0-1 0 0,6-6 1 0 0,3-6 100 0 0,70-85 26 0 0,7-8-183 0 0,-72 85-248 0 0,-1-1 0 0 0,21-43 0 0 0,-26 41-255 0 0,-1-1-1 0 0,-1 0 0 0 0,11-55 0 0 0,-18 64 132 0 0,-1 0-1 0 0,-1 1 1 0 0,-1-1 0 0 0,-1 0 0 0 0,0 0 0 0 0,-7-37 0 0 0,6 54 202 0 0,0 0 0 0 0,0-1 1 0 0,0 1-1 0 0,-1 0 0 0 0,0-1 1 0 0,0 1-1 0 0,0 0 0 0 0,-4-6 0 0 0,4 8 34 0 0,1 1 0 0 0,0 0 0 0 0,0-1 0 0 0,-1 1-1 0 0,1 0 1 0 0,0 0 0 0 0,-1 0 0 0 0,1 0 0 0 0,-1 0-1 0 0,0 0 1 0 0,1 1 0 0 0,-1-1 0 0 0,1 1 0 0 0,-1-1-1 0 0,0 1 1 0 0,0-1 0 0 0,1 1 0 0 0,-1 0 0 0 0,0 0-1 0 0,0 0 1 0 0,1 0 0 0 0,-1 0 0 0 0,0 0 0 0 0,0 0-1 0 0,-1 1 1 0 0,-6 1 3 0 0,0 1 1 0 0,0 0-1 0 0,0 0 0 0 0,0 1 1 0 0,1 0-1 0 0,0 0 0 0 0,0 1 0 0 0,-11 8 1 0 0,8-4-26 0 0,1 0 1 0 0,0 1-1 0 0,1 0 0 0 0,0 1 1 0 0,-8 11-1 0 0,-3 11-42 0 0,2 1-1 0 0,1 0 1 0 0,-15 42-1 0 0,-86 285 794 0 0,-4 8 222 0 0,78-254 101 0 0,-31 73 30 0 0,13-51-786 0 0,61-135-335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12439 0 0,'0'0'1488'0'0,"2"2"-432"0"0,0 0-777 0 0,0 1-1 0 0,0-1 1 0 0,0 1 0 0 0,1-1-1 0 0,-1 0 1 0 0,1 0-1 0 0,-1 0 1 0 0,1-1 0 0 0,0 1-1 0 0,0-1 1 0 0,0 1-1 0 0,0-1 1 0 0,0 0 0 0 0,0 0-1 0 0,0 0 1 0 0,0-1-1 0 0,6 1 1 0 0,7 2 19 0 0,1-2 1 0 0,17 0-1 0 0,-34-1-289 0 0,47-2 674 0 0,-1-1 1 0 0,51-12-1 0 0,91-26 503 0 0,-174 37-1130 0 0,69-19-178 0 0,-81 23-155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72 333 5983 0 0,'0'0'464'0'0,"-1"2"-305"0"0,-2 10 2021 0 0,1 1 0 0 0,-2 18-1 0 0,1 28 706 0 0,3-36-2283 0 0,-1-1-1 0 0,-6 32 0 0 0,5-47-477 0 0,1-1 1 0 0,-1 1-1 0 0,-1-1 1 0 0,1 1 0 0 0,-1-1-1 0 0,-1 0 1 0 0,1 0-1 0 0,-1-1 1 0 0,-5 8-1 0 0,7-11 139 0 0,-5 2-113 0 0,3-2-77 0 0,0-10-36 0 0,4 5-28 0 0,-1-1 1 0 0,1 1-1 0 0,0 0 0 0 0,0-1 1 0 0,0 1-1 0 0,1 0 0 0 0,-1 0 1 0 0,1 0-1 0 0,0-1 1 0 0,2-4-1 0 0,16-33 62 0 0,-13 29-45 0 0,18-33-195 0 0,2 2 1 0 0,2 1-1 0 0,41-49 0 0 0,-45 65 127 0 0,1 1 0 0 0,1 1 0 0 0,0 1-1 0 0,2 1 1 0 0,1 2 0 0 0,1 0 0 0 0,0 2 0 0 0,2 2 0 0 0,0 1-1 0 0,36-12 1 0 0,-26 12 207 0 0,109-34 702 0 0,-120 46-583 0 0,-29 3-208 0 0,0 2-4 0 0,6 6-12 0 0,-7-7-59 0 0,-1 0 0 0 0,1 0 0 0 0,-1 0 0 0 0,1 0 0 0 0,-1 0 0 0 0,0 0 0 0 0,1 0 0 0 0,-1 0 0 0 0,0 0-1 0 0,0 0 1 0 0,0 1 0 0 0,1 0 0 0 0,-3 7 36 0 0,1 0 0 0 0,-2-1-1 0 0,1 1 1 0 0,-1-1 0 0 0,0 1-1 0 0,-1-1 1 0 0,-5 10 0 0 0,1-2 45 0 0,-29 57 414 0 0,-8 16 232 0 0,30-56-354 0 0,3 0 0 0 0,1 1 0 0 0,-12 59 0 0 0,22-85-345 0 0,0 0 1 0 0,1 0-1 0 0,0 0 0 0 0,0 0 1 0 0,2 11-1 0 0,2-4 47 0 0,0-3-1 0 0,-3-10-37 0 0,-1-1-24 0 0,0-1 0 0 0,0 0-1 0 0,1 0 1 0 0,-1 0-1 0 0,0 0 1 0 0,0 0 0 0 0,0 1-1 0 0,0-1 1 0 0,0 0-1 0 0,1 0 1 0 0,-1 0 0 0 0,0 1-1 0 0,0-1 1 0 0,0 0-1 0 0,0 0 1 0 0,0 0 0 0 0,0 1-1 0 0,0-1 1 0 0,0 0-1 0 0,0 0 1 0 0,0 1 0 0 0,0-1-1 0 0,0 0 1 0 0,0 0-1 0 0,0 0 1 0 0,0 1 0 0 0,0-1-1 0 0,0 0 1 0 0,1 7-1477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8287 0 0,'0'0'5088'0'0,"3"-1"-3696"0"0,23-9-388 0 0,0 1 1 0 0,0 1-1 0 0,39-7 0 0 0,86-5 368 0 0,-77 11-583 0 0,-60 7-751 0 0,-5 1-103 0 0,0 0 0 0 0,0 0 0 0 0,11 1 0 0 0,-17 0-1364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90 7367 0 0,'0'3'5438'0'0,"0"0"-4586"0"0,-1 7 3236 0 0,3-7-2798 0 0,2-1-1091 0 0,0 1 0 0 0,0 0-1 0 0,0-1 1 0 0,0 0 0 0 0,0 0-1 0 0,1 0 1 0 0,-1 0 0 0 0,1-1 0 0 0,-1 0-1 0 0,1 0 1 0 0,0 0 0 0 0,-1 0-1 0 0,10-1 1 0 0,6 0 234 0 0,-1-1-1 0 0,23-5 1 0 0,-12 2-54 0 0,37-5 188 0 0,120-32 0 0 0,-92 14-481 0 0,27-9-4409 0 0,-96 29-3181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110 390 11975 0 0,'0'0'923'0'0,"-1"2"-602"0"0,-35 59 6269 0 0,-13 36-4458 0 0,27-53-1379 0 0,21-41-268 0 0,6-18-313 0 0,2 0-191 0 0,1 0 1 0 0,0 1-1 0 0,1-1 0 0 0,0 2 0 0 0,20-23 0 0 0,-5 6-84 0 0,8-12-72 0 0,2 2 0 0 0,68-62 0 0 0,-90 92 150 0 0,1 1 1 0 0,-1 0-1 0 0,2 1 0 0 0,26-13 1 0 0,-34 18 77 0 0,1 1 1 0 0,0-1-1 0 0,0 1 1 0 0,0 1 0 0 0,0-1-1 0 0,0 1 1 0 0,0 0-1 0 0,0 1 1 0 0,0 0-1 0 0,0 0 1 0 0,0 0 0 0 0,11 2-1 0 0,-14 0 38 0 0,1 0-1 0 0,-1 0 1 0 0,0 1-1 0 0,0-1 1 0 0,0 1-1 0 0,0 0 1 0 0,0 0-1 0 0,-1 0 1 0 0,1 0 0 0 0,5 8-1 0 0,-6-7-78 0 0,0 1 1 0 0,0-1-1 0 0,-1 1 0 0 0,1-1 0 0 0,-1 1 0 0 0,0 0 1 0 0,-1 0-1 0 0,1 0 0 0 0,-1 0 0 0 0,0 0 1 0 0,0 0-1 0 0,-1 0 0 0 0,1 1 0 0 0,-1-1 1 0 0,0 0-1 0 0,-1 7 0 0 0,-1-2-7 0 0,1 0 0 0 0,-2 0 1 0 0,1 0-1 0 0,-1 0 0 0 0,-1-1 0 0 0,0 1 0 0 0,-5 9 0 0 0,3-9 8 0 0,-1 0 0 0 0,-1 0 0 0 0,1-1 0 0 0,-17 16 0 0 0,-37 28 73 0 0,55-49-87 0 0,5-3 131 0 0,2-3-63 0 0,0-1-56 0 0,0-1-1 0 0,1 1 1 0 0,-1 0-1 0 0,1 1 1 0 0,0-1-1 0 0,0 0 1 0 0,0 0-1 0 0,0 1 1 0 0,4-4-1 0 0,27-22 114 0 0,-16 14-97 0 0,32-30-23 0 0,24-20-24 0 0,5 3-636 0 0,124-73 0 0 0,-34 30 176 0 0,-142 91 585 0 0,26-10-1 0 0,-38 17-57 0 0,-12 5 81 0 0,0 1-97 0 0,0-1 0 0 0,0 1 0 0 0,-1 0-1 0 0,1 0 1 0 0,0 0 0 0 0,0 1 0 0 0,0-1-1 0 0,-1 0 1 0 0,1 1 0 0 0,0-1 0 0 0,0 1 0 0 0,-1 0-1 0 0,1-1 1 0 0,0 1 0 0 0,-1 0 0 0 0,1 0 0 0 0,-1 0-1 0 0,1 0 1 0 0,-1 0 0 0 0,1 0 0 0 0,-1 1-1 0 0,0-1 1 0 0,1 0 0 0 0,-1 1 0 0 0,0-1 0 0 0,0 1-1 0 0,0 0 1 0 0,0-1 0 0 0,-1 1 0 0 0,1 0 0 0 0,0-1-1 0 0,0 4 1 0 0,1-1 3 0 0,-1 1 0 0 0,0-1 0 0 0,0 1 0 0 0,-1-1 1 0 0,0 1-1 0 0,1-1 0 0 0,-1 1 0 0 0,-1 4 0 0 0,-7 40 143 0 0,4-26-37 0 0,-48 287 951 0 0,46-277-1058 0 0,3-16-142 0 0,0 1 0 0 0,-1 20 0 0 0,6-36-1048 0 0,8 2-363 0 0,-8-2-72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 13903 0 0,'0'0'638'0'0,"-9"-1"211"0"0,7 1-815 0 0,-1 1 0 0 0,0-1 0 0 0,0 1 0 0 0,0 0 0 0 0,0-1 0 0 0,1 1 0 0 0,-1 1 0 0 0,0-1 0 0 0,1 0 0 0 0,-1 1 0 0 0,1-1 0 0 0,0 1 0 0 0,-1 0 0 0 0,1-1 0 0 0,0 1 0 0 0,-3 3 0 0 0,-3 5 449 0 0,0 0-1 0 0,-9 15 1 0 0,12-18-345 0 0,-13 24 381 0 0,2 1 0 0 0,1 1 0 0 0,-17 56 0 0 0,29-79-454 0 0,-74 200 1111 0 0,52-153-294 0 0,-54 95-1 0 0,31-75-684 0 0,47-75-456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54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1375 0 0,'0'0'6806'0'0,"1"2"-6878"0"0,16 36 5940 0 0,-16-37-5574 0 0,1 2-364 0 0,2 1 584 0 0,0 0 0 0 0,0 0 0 0 0,1 0 0 0 0,-1 0 0 0 0,1-1 0 0 0,5 4 0 0 0,-6-5-588 0 0,11 6-47 0 0,15 3 19 0 0,-27-10 152 0 0,1 0 1 0 0,0 0 0 0 0,-1 0-1 0 0,1-1 1 0 0,0 1-1 0 0,-1-1 1 0 0,1 0 0 0 0,0 0-1 0 0,0 0 1 0 0,3-1-1 0 0,3-1 136 0 0,-1-1 1 0 0,0 0-1 0 0,10-5 0 0 0,1-1-16 0 0,-9 5-84 0 0,7-4-14 0 0,13-3 82 0 0,-10 5 257 0 0,22-5 0 0 0,5 0 339 0 0,-33 8-681 0 0,-2-1-2 0 0,2 1 2 0 0,-2 1-4 0 0,-9 2-1 0 0,6 0 6 0 0,18 3 235 0 0,-23-2-262 0 0,1-1 1 0 0,0 1-1 0 0,0-1 1 0 0,0 0-1 0 0,0 0 0 0 0,8-2 1 0 0,0 1 24 0 0,58-10 537 0 0,-69 11-493 0 0,0-1 0 0 0,4 0-77 0 0,7-1 58 0 0,1 0 0 0 0,-1 1 1 0 0,20 1-1 0 0,12 0-29 0 0,25 4-64 0 0,-62-3-2 0 0,21-1 15 0 0,25-4 232 0 0,-30 0-241 0 0,-1-1 1 0 0,1-2-1 0 0,-1 0 0 0 0,24-12 0 0 0,36-10 99 0 0,-60 21-89 0 0,-12 4-15 0 0,1 0 1 0 0,25-3-1 0 0,-32 5 1 0 0,21 0 0 0 0,24 2 80 0 0,19 2-80 0 0,-57-1 2 0 0,1-1-1 0 0,0-1 1 0 0,-1 0-1 0 0,1-1 1 0 0,-1 0-1 0 0,25-8 1 0 0,-6 3 51 0 0,-15 1-47 0 0,-7 3 6 0 0,0 0 0 0 0,0 1 0 0 0,19-2-1 0 0,-14 2 0 0 0,7-1 2 0 0,-18 3 10 0 0,2 2-6 0 0,6 1-6 0 0,1 1-11 0 0,0-1 0 0 0,20 7 0 0 0,1-2 0 0 0,-28-5 0 0 0,-4-2 0 0 0,0-1 0 0 0,0 1 0 0 0,0-1 0 0 0,1 1 0 0 0,-1-1 0 0 0,0 0 0 0 0,0 0 0 0 0,0 0 0 0 0,1 0 0 0 0,-1 0 0 0 0,4-1 0 0 0,36-4 0 0 0,28-8 101 0 0,42-6 81 0 0,-91 16-170 0 0,3 1-11 0 0,38 0-1 0 0,91 10 36 0 0,-58 0 200 0 0,-72-8-218 0 0,0-1 0 0 0,0 0 0 0 0,0-2 0 0 0,-1-1 0 0 0,1 0 0 0 0,-1-2 0 0 0,25-9 0 0 0,-18 5 19 0 0,41-9 1 0 0,-64 18-31 0 0,0 0 0 0 0,0 0 1 0 0,0 0-1 0 0,1 1 0 0 0,-1 0 1 0 0,9 1-1 0 0,-4 0 6 0 0,-5-1 1 0 0,0 1 1 0 0,0 0-1 0 0,0 0 0 0 0,0 0 1 0 0,5 3-1 0 0,18 3 46 0 0,0-4 11 0 0,-1-1-1 0 0,1-2 1 0 0,-1 0-1 0 0,30-5 0 0 0,-31 1-43 0 0,-1-1-1 0 0,0-1 0 0 0,0-2 0 0 0,45-18 0 0 0,-63 22-26 0 0,30-10 0 0 0,-27 10 0 0 0,-5 1-2 0 0,0 1 0 0 0,1 0 0 0 0,-1 1 1 0 0,0 0-1 0 0,11-1 0 0 0,-13 1-18 0 0,16 2-13 0 0,-14 0 33 0 0,2-1 0 0 0,-5 0 0 0 0,0 0 0 0 0,0 0 0 0 0,0 1 0 0 0,0-1 0 0 0,0 1 0 0 0,0 0 0 0 0,0-1 0 0 0,0 1 0 0 0,3 2 0 0 0,-2-2 0 0 0,16 9 0 0 0,15 11-84 0 0,-27-16-15 0 0,-5-2-46 0 0,0-1-1 0 0,0 0 1 0 0,0-1-1 0 0,0 1 0 0 0,0 0 1 0 0,0-1-1 0 0,0 0 1 0 0,0 1-1 0 0,1-1 1 0 0,-1-1-1 0 0,4 2 1 0 0,-5-3-21 0 0,-1 0 0 0 0,1 1-1 0 0,0-1 1 0 0,0 0 0 0 0,-1 0 0 0 0,1 0 0 0 0,0 0 0 0 0,-1-1 0 0 0,1 1 0 0 0,-1 0 0 0 0,0-1 0 0 0,1 1-1 0 0,-1 0 1 0 0,0-1 0 0 0,0 0 0 0 0,0 1 0 0 0,0-1 0 0 0,1-3 0 0 0,11-20-1173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4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3223 0 0,'0'0'6155'0'0,"2"-1"-5772"0"0,-2 1-338 0 0,0 0 1 0 0,1 0-1 0 0,-1-1 1 0 0,0 1-1 0 0,1 0 1 0 0,-1 0-1 0 0,1 0 0 0 0,-1 0 1 0 0,0 0-1 0 0,1 0 1 0 0,-1 0-1 0 0,0-1 1 0 0,1 1-1 0 0,-1 0 1 0 0,1 0-1 0 0,-1 1 1 0 0,0-1-1 0 0,1 0 1 0 0,-1 0-1 0 0,0 0 1 0 0,1 0-1 0 0,-1 0 1 0 0,0 0-1 0 0,1 0 1 0 0,-1 1-1 0 0,0-1 0 0 0,1 0 1 0 0,6 12 391 0 0,-3-2-311 0 0,-1 1-1 0 0,-1 0 1 0 0,1-1 0 0 0,-2 1-1 0 0,0 0 1 0 0,0 16-1 0 0,3 19 356 0 0,11 111 615 0 0,0-7-698 0 0,4 2-261 0 0,29 203 64 0 0,-24-194 123 0 0,7 294-1 0 0,-36-109 560 0 0,0-135-173 0 0,15 163 30 0 0,0-268-140 0 0,36 158-1 0 0,-5-109 110 0 0,10 45 235 0 0,0 70-39 0 0,-32-164-642 0 0,11 94 185 0 0,-18-107-349 0 0,3 47 18 0 0,8 5 170 0 0,-14-98-30 0 0,5 78-1 0 0,-20 10-38 0 0,1-73-196 0 0,4-46-21 0 0,2 0-1 0 0,0-1 0 0 0,1 1 1 0 0,0 0-1 0 0,8 25 1 0 0,-2-16 37 0 0,1 0 0 0 0,20 38 0 0 0,-15-39 2 0 0,24 32-1 0 0,9 13 60 0 0,-42-60-91 0 0,0 1 0 0 0,-1 0 0 0 0,0 0 1 0 0,0 0-1 0 0,3 18 0 0 0,-6-21 0 0 0,-1-1 0 0 0,1 0-1 0 0,-1 1 1 0 0,-1-1 0 0 0,1 1-1 0 0,-1-1 1 0 0,0 0 0 0 0,-4 12-1 0 0,-3 5 66 0 0,-11 23-1 0 0,2-9 10 0 0,12-22 6 0 0,0 0 0 0 0,1 0 0 0 0,0 0 0 0 0,1 1 0 0 0,1 0 0 0 0,0 16 0 0 0,2-21-80 0 0,0 0 0 0 0,1 0 0 0 0,0 0 0 0 0,1-1 0 0 0,0 1 0 0 0,1 0 0 0 0,0-1 0 0 0,1 0 0 0 0,7 17 0 0 0,1-5-8 0 0,-7-18 0 0 0,0 0 0 0 0,52 57 64 0 0,-51-54-64 0 0,-4-6 0 0 0,0 1 0 0 0,0 0 0 0 0,0 0 0 0 0,0 0 0 0 0,-1 0 0 0 0,1 1 0 0 0,-1-1 0 0 0,0 0 0 0 0,0 1 0 0 0,2 3 0 0 0,-2-3 4 0 0,0 0 0 0 0,0 1 0 0 0,0-1 0 0 0,0 0 0 0 0,-1 1 0 0 0,1-1-1 0 0,-1 1 1 0 0,0-1 0 0 0,0 1 0 0 0,0-1 0 0 0,-1 1 0 0 0,1-1 0 0 0,-1 1 0 0 0,0-1 0 0 0,1 1 0 0 0,-2-1-1 0 0,1 0 1 0 0,-2 4 0 0 0,-5 9 33 0 0,0-2-1 0 0,-16 23 1 0 0,8-13-21 0 0,11-17-16 0 0,3-5 0 0 0,1 0 0 0 0,-1 1 0 0 0,1-1 0 0 0,-1 0 0 0 0,1 1 0 0 0,0-1 0 0 0,0 1 0 0 0,0 0 0 0 0,0-1 0 0 0,1 1 0 0 0,-1 0 0 0 0,0 3 0 0 0,0 8 0 0 0,2-3 0 0 0,5-1 0 0 0,-3-8 0 0 0,0 1-1 0 0,0-2 1 0 0,0 1-1 0 0,0 0 1 0 0,0 0-1 0 0,0-1 1 0 0,1 0-1 0 0,-1 0 1 0 0,0 0-1 0 0,1 0 1 0 0,-1 0-1 0 0,1 0 1 0 0,-1-1-1 0 0,1 0 1 0 0,5 0-1 0 0,5-1-228 0 0,0 0-1 0 0,22-7 1 0 0,-1 2-2163 0 0,-33 6 1107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4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58 4607 0 0,'0'0'6363'0'0,"0"-2"-6004"0"0,-2-5-58 0 0,2 5-49 0 0,2 1-161 0 0,20-11-145 0 0,39-15 534 0 0,-59 26-346 0 0,0 0 0 0 0,0 0 0 0 0,0 0 0 0 0,0 1 0 0 0,0-1 0 0 0,0 1 0 0 0,0-1 0 0 0,0 1 0 0 0,1 0 0 0 0,-1 0 0 0 0,0 0 0 0 0,0 0 0 0 0,0 0 0 0 0,1 0-1 0 0,-1 1 1 0 0,0-1 0 0 0,4 2 0 0 0,0 1 156 0 0,-1 0 1 0 0,1 0-1 0 0,-1 0 0 0 0,9 8 0 0 0,-9-7-195 0 0,-1-1 0 0 0,1 1 0 0 0,0-1 1 0 0,0 0-1 0 0,0 0 0 0 0,7 2 0 0 0,4 0-37 0 0,-3-1-41 0 0,-1 0 0 0 0,1-1 0 0 0,-1 0 0 0 0,1-1 0 0 0,24 1 0 0 0,58-6-15 0 0,176-12 322 0 0,-234 14-115 0 0,0 1 1 0 0,0 2-1 0 0,42 8 1 0 0,33 1-24 0 0,-14-3-152 0 0,51 2-2 0 0,-104-10-32 0 0,178-6 0 0 0,80-1-140 0 0,-241 7 128 0 0,395 4 12 0 0,-370 0 0 0 0,124 22 0 0 0,-162-18 0 0 0,6 0 4 0 0,207 23-696 0 0,91-27-228 0 0,3-20 1155 0 0,-324 16-70 0 0,0 1 0 0 0,36 8 1 0 0,62 16 590 0 0,-102-19-621 0 0,22 5-63 0 0,0-3 0 0 0,71 3 0 0 0,84-12-62 0 0,126-14-5 0 0,-290 13 1 0 0,58-1 21 0 0,115 10-1 0 0,-56 3-26 0 0,73-7 69 0 0,-203-4-58 0 0,280-22 418 0 0,-179 10 185 0 0,174 4-1 0 0,156 8 261 0 0,-333-3-756 0 0,62 10 116 0 0,-28 1 13 0 0,256 6 765 0 0,-342-9-1010 0 0,133 4 423 0 0,-79-9-63 0 0,259 9-39 0 0,-316-1-220 0 0,-11 0-31 0 0,0-3-1 0 0,63-4 1 0 0,-84-4-18 0 0,0-2 0 0 0,0-1 1 0 0,52-17-1 0 0,-8 2 178 0 0,-65 17-159 0 0,-11 3-28 0 0,1 0-1 0 0,-1 0 0 0 0,1 1 1 0 0,14-1-1 0 0,2 0 8 0 0,-18 2-37 0 0,11 0-13 0 0,-2 1-2 0 0,-4 1-20 0 0,-9-1-75 0 0,1 0-78 0 0,6 4-14 0 0,-6-4-447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4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5063 0 0,'0'0'4244'0'0,"0"2"-4153"0"0,0 8-3 0 0,0-8 27 0 0,0-1 7 0 0,0-1 0 0 0,0 1 0 0 0,0-1 0 0 0,0 1 0 0 0,0 0 0 0 0,0-1 0 0 0,0 1 0 0 0,0 0 0 0 0,0-1 1 0 0,0 1-1 0 0,0-1 0 0 0,0 1 0 0 0,1 0 0 0 0,-1-1 0 0 0,0 1 0 0 0,0-1 0 0 0,1 1 0 0 0,-1-1 0 0 0,0 1 0 0 0,1-1 1 0 0,-1 1-1 0 0,0-1 0 0 0,1 1 0 0 0,-1-1 0 0 0,1 1 0 0 0,-1-1 0 0 0,1 1 0 0 0,-1-1 0 0 0,2 1 0 0 0,-1 0 238 0 0,1 0-18 0 0,33 8 852 0 0,-32-8-1066 0 0,0-1 0 0 0,36 6 439 0 0,-36-5-494 0 0,9 2 77 0 0,19 5 267 0 0,-9-2-339 0 0,0 0 0 0 0,0-2 0 0 0,0-1-1 0 0,25 1 1 0 0,-9-3 59 0 0,1 1-1 0 0,52 11 1 0 0,-45-6 152 0 0,71 2 0 0 0,49-9 233 0 0,-67-1-422 0 0,87 6-90 0 0,146 6-10 0 0,-267-11 65 0 0,56 0 158 0 0,23 0 382 0 0,-56 2-500 0 0,-24-3-104 0 0,196 4 152 0 0,-198-1-146 0 0,188 1 50 0 0,-150-4-46 0 0,73-4 32 0 0,-3 2 112 0 0,36-3 0 0 0,45-4-16 0 0,-239 9-135 0 0,243-22 48 0 0,-142 9-51 0 0,-44 11-1 0 0,107 7 0 0 0,-119-2 0 0 0,483-1 0 0 0,-98-3 0 0 0,-114 6 0 0 0,-1-19 0 0 0,-251 10 0 0 0,118 8 0 0 0,75 23 0 0 0,-118-9 0 0 0,-54-12 0 0 0,167-14 0 0 0,-106 1 0 0 0,145-9 0 0 0,-96 5 0 0 0,58-8-1 0 0,-53 4 13 0 0,43 9 587 0 0,-78 9-601 0 0,237-8-294 0 0,-12-3 1424 0 0,7 36-1074 0 0,-299-25-44 0 0,-50-2 6 0 0,-27-3 160 0 0,13 0-180 0 0,-21 3 17 0 0,0-2 1 0 0,-1 0 0 0 0,1-2-1 0 0,24-7 1 0 0,50-15-3 0 0,-97 25 299 0 0,-1 3-231 0 0,2 0-44 0 0,9 21 10 0 0,-6-11-34 0 0,2-2 31 0 0,-6-9-37 0 0,0 0 0 0 0,-1 0 0 0 0,1 0 0 0 0,0-1-1 0 0,0 1 1 0 0,0 0 0 0 0,0-1 0 0 0,0 0 0 0 0,0 1-1 0 0,0-1 1 0 0,0 0 0 0 0,0 0 0 0 0,0 0-1 0 0,1-1 1 0 0,-1 1 0 0 0,0 0 0 0 0,0-1 0 0 0,0 1-1 0 0,2-2 1 0 0,6-2 21 0 0,0 0 0 0 0,14-9 0 0 0,-5 3 22 0 0,-1 0-25 0 0,0 0 0 0 0,30-26 0 0 0,5-2 1 0 0,-43 29-69 0 0,-10 9 30 0 0,1 0 1 0 0,-1-1-1 0 0,0 1 0 0 0,0 0 1 0 0,1 0-1 0 0,-1-1 0 0 0,0 1 1 0 0,0 0-1 0 0,0-1 1 0 0,1 1-1 0 0,-1 0 0 0 0,0-1 1 0 0,0 1-1 0 0,0 0 0 0 0,0-1 1 0 0,0 1-1 0 0,0-1 0 0 0,0 1 1 0 0,0 0-1 0 0,0-1 1 0 0,0 1-1 0 0,0 0 0 0 0,0-1 1 0 0,0 1-1 0 0,0-1 0 0 0,0 1 1 0 0,0 0-1 0 0,0-1 1 0 0,0 1-1 0 0,-1 0 0 0 0,1-1 1 0 0,0 1-1 0 0,-12-5-1890 0 0,-7 4-5526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4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10015 0 0,'0'0'1564'0'0,"2"0"-1038"0"0,15 0 716 0 0,-12-1-837 0 0,-1 1 0 0 0,1 0 1 0 0,0 0-1 0 0,0 0 0 0 0,-1 1 1 0 0,1-1-1 0 0,0 1 1 0 0,-1 0-1 0 0,1 1 0 0 0,0-1 1 0 0,-1 1-1 0 0,0 0 0 0 0,1 0 1 0 0,5 4-1 0 0,0 2-8 0 0,1 1-1 0 0,-1 0 1 0 0,-1 0-1 0 0,1 1 1 0 0,8 14-1 0 0,36 57 464 0 0,-50-74-784 0 0,3 3-64 0 0,-2 1-1 0 0,1 0 1 0 0,-1 0 0 0 0,-1 1 0 0 0,0-1 0 0 0,-1 1-1 0 0,0 0 1 0 0,-1 0 0 0 0,0 0 0 0 0,-1 0 0 0 0,0 1-1 0 0,-2 11 1 0 0,1-21 351 0 0,1 13-2251 0 0,-1-15 1787 0 0,1-1-1 0 0,-1 0 1 0 0,0 1 0 0 0,1-1 0 0 0,-1 0-1 0 0,0 1 1 0 0,1-1 0 0 0,-1 0-1 0 0,1 0 1 0 0,-1 1 0 0 0,0-1 0 0 0,1 0-1 0 0,-1 0 1 0 0,1 0 0 0 0,-1 1-1 0 0,1-1 1 0 0,-1 0 0 0 0,1 0-1 0 0,-1 0 1 0 0,1 0 0 0 0,-1 0 0 0 0,1 0-1 0 0,-1 0 1 0 0,1 0 0 0 0,-1 0-1 0 0,1 0 1 0 0,-1 0 0 0 0,1-1 0 0 0,0 1-1 0 0,16-4-1214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4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56 13159 0 0,'1'-1'598'0'0,"3"-6"-314"0"0,1 0 0 0 0,1 0 1 0 0,-1 1-1 0 0,1 0 1 0 0,1 0-1 0 0,11-9 2115 0 0,-16 26-1818 0 0,-2 0-290 0 0,0 1 0 0 0,0-1 0 0 0,-1 0 0 0 0,-1 0 1 0 0,0 1-1 0 0,0-1 0 0 0,-7 17 0 0 0,1 2 230 0 0,6-24-445 0 0,-93 332 1863 0 0,73-274-1658 0 0,3 2 0 0 0,2 0-1 0 0,4 1 1 0 0,-9 106-1 0 0,21-145-198 0 0,0 8 100 0 0,-9 48 0 0 0,8-73-176 0 0,0 0 0 0 0,-1-1 0 0 0,-1 1 0 0 0,0-1 0 0 0,0 0 0 0 0,-1 0 0 0 0,0 0 0 0 0,-11 15 0 0 0,14-23-60 0 0,2-1 1 0 0,-1 1 0 0 0,0-1 0 0 0,0 0 0 0 0,0 0 0 0 0,0 0 0 0 0,0 0 0 0 0,0 0 0 0 0,0 0 0 0 0,0 0 0 0 0,-1 0 0 0 0,1 0 0 0 0,0-1 0 0 0,-2 2 0 0 0,2-2-23 0 0,1-1 1 0 0,-1 1-1 0 0,1 0 0 0 0,0-1 1 0 0,-1 1-1 0 0,1-1 1 0 0,0 1-1 0 0,-1 0 0 0 0,1-1 1 0 0,0 1-1 0 0,0-1 0 0 0,-1 1 1 0 0,1-1-1 0 0,0 1 0 0 0,0-1 1 0 0,0 1-1 0 0,0-1 0 0 0,-1 1 1 0 0,1-1-1 0 0,0 1 0 0 0,0-2 1 0 0,-1-11-1058 0 0,4-6-238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5063 0 0,'1'1'10614'0'0,"5"1"-10234"0"0,-1 0 0 0 0,0 0 1 0 0,0-1-1 0 0,1 0 0 0 0,-1 0 1 0 0,1 0-1 0 0,-1-1 0 0 0,1 0 1 0 0,-1 0-1 0 0,1 0 1 0 0,9-2-1 0 0,9-3 644 0 0,31-10 1 0 0,-31 8-584 0 0,6 0-442 0 0,-1 0 0 0 0,1 2 0 0 0,54-2 0 0 0,-84 7-68 0 0,14 1-331 0 0,-6 4-2980 0 0,-2 1 1357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5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14511 0 0,'0'0'3746'0'0,"2"0"-3009"0"0,13-2-272 0 0,1 1 1 0 0,0 0-1 0 0,-1 1 1 0 0,1 1-1 0 0,0 0 1 0 0,-1 1-1 0 0,1 1 1 0 0,28 8-1 0 0,-33-7-523 0 0,-1 0-270 0 0,0 0-1 0 0,0-1 1 0 0,0-1-1 0 0,0 1 1 0 0,1-2-1 0 0,-1 1 1 0 0,0-1-1 0 0,15-1 1 0 0,-5-4-1834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5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471 233 8287 0 0,'-1'1'639'0'0,"-1"-1"-527"0"0,-1 1-53 0 0,-6 10 182 0 0,4-2 2894 0 0,5-7-2053 0 0,0-1-997 0 0,0 0-1 0 0,0 0 0 0 0,0-1 1 0 0,0 1-1 0 0,1 0 0 0 0,-1 0 0 0 0,0 0 1 0 0,0 0-1 0 0,0 0 0 0 0,1 0 1 0 0,-1-1-1 0 0,0 1 0 0 0,1 0 1 0 0,-1 0-1 0 0,1 0 0 0 0,-1-1 0 0 0,1 1 1 0 0,0 0-1 0 0,-1-1 0 0 0,1 1 1 0 0,-1 0-1 0 0,1-1 0 0 0,0 1 1 0 0,0-1-1 0 0,1 1 0 0 0,0 0 40 0 0,0 0 1 0 0,0-1-1 0 0,0 1 0 0 0,0-1 0 0 0,0 0 0 0 0,0 0 0 0 0,0 1 1 0 0,0-1-1 0 0,1-1 0 0 0,3 1 0 0 0,1-2 211 0 0,1 0-1 0 0,-1 0 0 0 0,1 0 1 0 0,-1-1-1 0 0,11-6 0 0 0,5-3 511 0 0,-15 8-596 0 0,0 0 0 0 0,0 0-1 0 0,0-1 1 0 0,-1 0 0 0 0,8-7-1 0 0,-13 11-223 0 0,-1-1 0 0 0,1-1-1 0 0,0 1 1 0 0,-1 0 0 0 0,1 0-1 0 0,-1-1 1 0 0,1 1 0 0 0,-1 0-1 0 0,0-1 1 0 0,0 1 0 0 0,0-1-1 0 0,-1 0 1 0 0,1 1 0 0 0,-1-1 0 0 0,1 0-1 0 0,-1 1 1 0 0,0-1 0 0 0,0 0-1 0 0,0 0 1 0 0,0 1 0 0 0,-1-5-1 0 0,0 2 14 0 0,0-7-7 0 0,-1 1 0 0 0,0-1 1 0 0,-1 1-1 0 0,0 0 0 0 0,-1 0 1 0 0,0 0-1 0 0,-12-20 0 0 0,3 5-42 0 0,13 25 3 0 0,0 0-1 0 0,-1 0 1 0 0,1 0-1 0 0,-1 1 0 0 0,1-1 1 0 0,-1 0-1 0 0,1 0 0 0 0,-1 1 1 0 0,1-1-1 0 0,-1 0 0 0 0,0 1 1 0 0,1-1-1 0 0,-1 1 0 0 0,0-1 1 0 0,0 1-1 0 0,1-1 0 0 0,-1 1 1 0 0,0 0-1 0 0,0-1 0 0 0,0 1 1 0 0,0 0-1 0 0,1-1 0 0 0,-1 1 1 0 0,0 0-1 0 0,0 0 0 0 0,0 0 1 0 0,0 0-1 0 0,0 0 0 0 0,0 0 1 0 0,0 0-1 0 0,0 0 1 0 0,1 0-1 0 0,-1 1 0 0 0,0-1 1 0 0,0 0-1 0 0,-1 1 0 0 0,0 0-20 0 0,-22 6-332 0 0,1 2 0 0 0,1 0 1 0 0,-1 1-1 0 0,-33 22 0 0 0,33-18 193 0 0,-27 13 135 0 0,2 3 0 0 0,-48 38-1 0 0,74-49 35 0 0,-1-1 35 0 0,1 1 0 0 0,0 2-1 0 0,-18 22 1 0 0,31-31 76 0 0,0 1 1 0 0,0 0-1 0 0,1 0 0 0 0,1 1 0 0 0,-9 22 1 0 0,14-30-68 0 0,0 0 0 0 0,1 0 0 0 0,0 0 0 0 0,0 0 0 0 0,0 0 0 0 0,1 0 0 0 0,0 10 0 0 0,0-13-19 0 0,1 1 1 0 0,0 0-1 0 0,0 0 0 0 0,0 0 0 0 0,0-1 1 0 0,0 1-1 0 0,1-1 0 0 0,0 1 0 0 0,0-1 1 0 0,0 1-1 0 0,0-1 0 0 0,0 0 0 0 0,3 3 1 0 0,-1-2 27 0 0,-1 0 1 0 0,1 0 0 0 0,0 0 0 0 0,1-1-1 0 0,-1 1 1 0 0,1-1 0 0 0,-1 0 0 0 0,1 0 0 0 0,0-1-1 0 0,0 1 1 0 0,0-1 0 0 0,0 0 0 0 0,1-1 0 0 0,-1 1-1 0 0,1-1 1 0 0,-1 0 0 0 0,1 0 0 0 0,-1-1 0 0 0,1 1-1 0 0,7-2 1 0 0,2 0 11 0 0,1-2-1 0 0,-1 1 1 0 0,0-2-1 0 0,0 0 0 0 0,0-1 1 0 0,-1-1-1 0 0,1 0 1 0 0,-1 0-1 0 0,-1-2 1 0 0,26-17-1 0 0,-30 18-29 0 0,-1 0 0 0 0,1 0 0 0 0,-1-1 0 0 0,-1 0 0 0 0,0-1 0 0 0,0 0 0 0 0,0 0 0 0 0,-1 0 0 0 0,-1-1 0 0 0,0 1 0 0 0,0-2 0 0 0,0 1 0 0 0,-2 0 0 0 0,1-1 0 0 0,3-20 0 0 0,9-38-109 0 0,-16 68 68 0 0,0 1 1 0 0,0 0-1 0 0,0-1 1 0 0,0 1 0 0 0,0 0-1 0 0,1-1 1 0 0,-1 1-1 0 0,0 0 1 0 0,0 0-1 0 0,0-1 1 0 0,0 1-1 0 0,0 0 1 0 0,1-1-1 0 0,-1 1 1 0 0,0 0 0 0 0,0 0-1 0 0,1-1 1 0 0,-1 1-1 0 0,0 0 1 0 0,0 0-1 0 0,1-1 1 0 0,-1 1-1 0 0,0 0 1 0 0,0 0-1 0 0,1 0 1 0 0,-1 0 0 0 0,0-1-1 0 0,1 1 1 0 0,-1 0-1 0 0,0 0 1 0 0,1 0-1 0 0,-1 0 1 0 0,0 0-1 0 0,1 0 1 0 0,-1 0-1 0 0,0 0 1 0 0,1 0 0 0 0,-1 0-1 0 0,0 0 1 0 0,1 0-1 0 0,-1 0 1 0 0,0 0-1 0 0,1 0 1 0 0,-1 1-1 0 0,0-1 1 0 0,1 0 0 0 0,-1 0-1 0 0,0 0 1 0 0,1 0-1 0 0,-1 1 1 0 0,0-1-1 0 0,0 0 1 0 0,1 0-1 0 0,-1 1 1 0 0,0-1-1 0 0,0 0 1 0 0,1 1-1 0 0,0 0-21 0 0,1 1 0 0 0,0-1 0 0 0,-1 1-1 0 0,1 0 1 0 0,-1 0 0 0 0,0-1 0 0 0,0 1-1 0 0,2 3 1 0 0,-2-1 28 0 0,0 0 1 0 0,-1 0-1 0 0,1 0 0 0 0,-1 0 0 0 0,0 0 0 0 0,0 0 1 0 0,-1 0-1 0 0,1 0 0 0 0,-1 0 0 0 0,1 0 0 0 0,-4 7 1 0 0,-2 8 19 0 0,-9 18 0 0 0,12-32-18 0 0,-8 19 86 0 0,-24 33 0 0 0,25-43-275 0 0,1-1 1 0 0,1 2 0 0 0,0-1-1 0 0,1 1 1 0 0,1 1 0 0 0,-7 22-1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11519 0 0,'15'3'887'0'0,"-12"-2"-391"0"0,2 15 2279 0 0,-4-14-2422 0 0,-1 0-1 0 0,1 0 1 0 0,0 0-1 0 0,0 0 1 0 0,-1 0-1 0 0,1 0 1 0 0,-1 0-1 0 0,1 4 1 0 0,-1-6-294 0 0,0 0 0 0 0,0 0 0 0 0,0 0 0 0 0,0 0 0 0 0,0 0 0 0 0,0 1-1 0 0,0-1 1 0 0,0 0 0 0 0,0 0 0 0 0,0 0 0 0 0,0 0 0 0 0,0 0 0 0 0,0 0 0 0 0,0 1 0 0 0,1-1 0 0 0,-1 0 0 0 0,0 0 0 0 0,0 0 0 0 0,0 0 0 0 0,0 0 0 0 0,0 0 0 0 0,0 0 0 0 0,0 0 0 0 0,1 0-1 0 0,-1 0 1 0 0,0 0 0 0 0,0 0 0 0 0,0 0 0 0 0,0 0 0 0 0,0 0 0 0 0,1 0 0 0 0,-1 0 0 0 0,0 0 0 0 0,0 0 0 0 0,0 0 0 0 0,0 0 0 0 0,0 0 0 0 0,0 0 0 0 0,1 0 0 0 0,-1 0 0 0 0,0 0 0 0 0,0 0-1 0 0,0 0 1 0 0,0 0 0 0 0,0 0 0 0 0,0 0 0 0 0,1 0 0 0 0,-1 0 0 0 0,0 0 0 0 0,0 0 0 0 0,0-1 0 0 0,0 1 0 0 0,0 0 0 0 0,0 0 0 0 0,14-10 988 0 0,19-19-1197 0 0,-26 24 512 0 0,166-142-243 0 0,-168 143-179 0 0,1 0 0 0 0,-1 1 1 0 0,11-6-1 0 0,-16 10 56 0 0,1-1 0 0 0,-1 0 0 0 0,1 1 0 0 0,-1-1 0 0 0,1 1 0 0 0,-1-1 0 0 0,0 1 0 0 0,1-1 0 0 0,-1 1 0 0 0,0 0 0 0 0,1-1 0 0 0,-1 1 0 0 0,0-1 0 0 0,1 1 0 0 0,-1 0 0 0 0,0 0 0 0 0,0-1 3 0 0,1 8 44 0 0,0-1 0 0 0,0 0 1 0 0,-1 0-1 0 0,0 0 0 0 0,-1 1 0 0 0,1-1 1 0 0,-2 0-1 0 0,1 0 0 0 0,-4 11 0 0 0,1 3 102 0 0,3-18-108 0 0,0 1-1 0 0,0-1 0 0 0,0 1 1 0 0,1 0-1 0 0,-1-1 0 0 0,1 1 1 0 0,0-1-1 0 0,0 1 0 0 0,1-1 1 0 0,-1 1-1 0 0,1 0 1 0 0,0-1-1 0 0,0 1 0 0 0,0-1 1 0 0,0 0-1 0 0,0 1 0 0 0,4 4 1 0 0,-3-4-23 0 0,0-1 0 0 0,0 0 0 0 0,0 0 1 0 0,0 1-1 0 0,0 0 0 0 0,-1-1 0 0 0,1 1 0 0 0,-1 0 0 0 0,0-1 1 0 0,0 1-1 0 0,-1 0 0 0 0,1 0 0 0 0,-1 0 0 0 0,0 0 1 0 0,0 0-1 0 0,0-1 0 0 0,0 1 0 0 0,-1 0 0 0 0,0 0 1 0 0,1 0-1 0 0,-1 0 0 0 0,-1-1 0 0 0,1 1 0 0 0,-3 5 0 0 0,0 0-591 0 0,-1 1 0 0 0,0-1 0 0 0,-8 11 0 0 0,6-11-1520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 9671 0 0,'0'0'440'0'0,"7"-6"151"0"0,6-5 5357 0 0,-4 20-2969 0 0,-8-5-2896 0 0,0-1 0 0 0,0 1 0 0 0,-1 0 0 0 0,1 0 0 0 0,-1-1 0 0 0,0 1 0 0 0,0 0 0 0 0,-1 0 1 0 0,1-1-1 0 0,-1 1 0 0 0,0 0 0 0 0,1-1 0 0 0,-2 1 0 0 0,1-1 0 0 0,0 1 0 0 0,-1-1 1 0 0,-2 5-1 0 0,-5 8 31 0 0,-1-1 1 0 0,-15 18 0 0 0,22-29-137 0 0,2-2-276 0 0,-3 2 571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5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9671 0 0,'0'0'4475'0'0,"3"0"-2566"0"0,13 2-941 0 0,1-2 0 0 0,0 0-1 0 0,0-1 1 0 0,17-3 0 0 0,69-16 220 0 0,-101 19-1148 0 0,188-48 1402 0 0,34-7-456 0 0,46-7-390 0 0,7-1 305 0 0,4 18-437 0 0,-152 41-2053 0 0,-100 5 1237 0 0,-41 11-2134 0 0,-3 2-3028 0 0,-1-1-1633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9671 0 0,'0'0'1228'0'0,"2"0"-40"0"0,24 13 4077 0 0,-23-11-5135 0 0,-1-1 0 0 0,0 1-1 0 0,1 1 1 0 0,-1-1 0 0 0,0 0-1 0 0,0 0 1 0 0,0 1 0 0 0,0 0-1 0 0,0-1 1 0 0,-1 1 0 0 0,1 0-1 0 0,-1 0 1 0 0,0-1 0 0 0,0 1 0 0 0,0 0-1 0 0,0 0 1 0 0,0 1 0 0 0,-1-1-1 0 0,1 5 1 0 0,0 3 63 0 0,-1-1 1 0 0,-1 1-1 0 0,0-1 1 0 0,0 1 0 0 0,-1 0-1 0 0,0-1 1 0 0,-1 0-1 0 0,-8 20 1 0 0,-5 5 314 0 0,-24 38-1 0 0,9-17-67 0 0,-84 138 601 0 0,99-170-1058 0 0,-71 106-1139 0 0,81-117 180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5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116 257 14423 0 0,'-2'0'331'0'0,"-8"3"-30"0"0,1 0-1 0 0,-1 1 1 0 0,-17 9-1 0 0,18-9 490 0 0,0 1 0 0 0,-1-1 0 0 0,-19 5 1331 0 0,30-11-1777 0 0,9-11-87 0 0,0 0 1 0 0,2 0-1 0 0,-1 1 0 0 0,2 0 0 0 0,17-13 0 0 0,-2 1-248 0 0,-26 23-9 0 0,45-42 0 0 0,3 2 0 0 0,67-43 0 0 0,-112 81 7 0 0,-1 1 0 0 0,1 0 0 0 0,0-1 0 0 0,-1 2 0 0 0,1-1 1 0 0,0 0-1 0 0,0 1 0 0 0,0 0 0 0 0,7 0 0 0 0,-9 1 30 0 0,0 0 1 0 0,-1 0-1 0 0,1 0 1 0 0,0 1-1 0 0,-1-1 1 0 0,1 1 0 0 0,0 0-1 0 0,-1-1 1 0 0,1 1-1 0 0,0 1 1 0 0,-1-1-1 0 0,0 0 1 0 0,1 1-1 0 0,-1-1 1 0 0,0 1 0 0 0,0 0-1 0 0,1-1 1 0 0,1 4-1 0 0,36 42 468 0 0,-26-29-370 0 0,1-1 1 0 0,27 25 0 0 0,26 22 470 0 0,-67-63-588 0 0,0 0 343 0 0,-1 1-330 0 0,0 0 0 0 0,-1 0 0 0 0,1 1 0 0 0,-1-1 0 0 0,1 0 0 0 0,-1 0 0 0 0,0 0-1 0 0,0-1 1 0 0,0 1 0 0 0,0 0 0 0 0,0 0 0 0 0,0 0 0 0 0,-1-1 0 0 0,1 1 0 0 0,-1-1-1 0 0,1 1 1 0 0,-1-1 0 0 0,0 1 0 0 0,-2 1 0 0 0,-5 3 63 0 0,0-1 1 0 0,-16 7 0 0 0,18-8-30 0 0,-336 152 311 0 0,330-151-526 0 0,-1 0 1 0 0,-20 4-1 0 0,32-8-49 0 0,2-3 126 0 0,1 0 1 0 0,-1 0-1 0 0,0 0 1 0 0,1 0-1 0 0,0 1 0 0 0,-1-1 1 0 0,1 0-1 0 0,0 0 0 0 0,0 1 1 0 0,0-1-1 0 0,0 0 0 0 0,0 1 1 0 0,2-3-1 0 0,20-18-502 0 0,-19 18 404 0 0,40-33-2159 0 0,-19 17 999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5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 16127 0 0,'0'0'1460'0'0,"-1"1"-1204"0"0,-3 2-32 0 0,1 0 1 0 0,0 0-1 0 0,0 1 0 0 0,0-1 0 0 0,0 1 0 0 0,1 0 1 0 0,-1 0-1 0 0,1 0 0 0 0,0 0 0 0 0,0 0 0 0 0,0 0 0 0 0,1 1 1 0 0,-2 7-1 0 0,3-10-133 0 0,1 6 278 0 0,0 0 1 0 0,0-1-1 0 0,-1 15 2529 0 0,11-27-2702 0 0,-1-1-165 0 0,-1 0 0 0 0,16-12-1 0 0,-1-1 2 0 0,2 0-32 0 0,-17 12 0 0 0,1 0 0 0 0,0 0 0 0 0,0 1 0 0 0,1 0 0 0 0,17-6 0 0 0,-22 10 0 0 0,3-1 0 0 0,-1 0 0 0 0,1 0 0 0 0,13-1 0 0 0,-11 5 0 0 0,-1 3 0 0 0,-7-2 0 0 0,-1-1 0 0 0,0 1 0 0 0,0 1 0 0 0,1-1 0 0 0,-2 0 0 0 0,1 1 0 0 0,0-1 0 0 0,0 1 0 0 0,1 3 0 0 0,-2-4 12 0 0,0 0-1 0 0,0 0 1 0 0,0 0-1 0 0,0 0 0 0 0,0 0 1 0 0,0 1-1 0 0,-1-1 1 0 0,1 0-1 0 0,-1 1 1 0 0,0-1-1 0 0,0 0 1 0 0,0 1-1 0 0,0 3 1 0 0,-1 4 35 0 0,0 1 46 0 0,0 0-1 0 0,-2 1 0 0 0,1-1 1 0 0,-1 0-1 0 0,-8 15 1 0 0,11-24-40 0 0,-1-1 0 0 0,-4 4-26 0 0,4-4 48 0 0,0-2-71 0 0,1 0 1 0 0,0 0 0 0 0,0 1-1 0 0,0-1 1 0 0,0 0 0 0 0,0 0-1 0 0,0 0 1 0 0,0 0-1 0 0,0 0 1 0 0,0 0 0 0 0,0 0-1 0 0,0 0 1 0 0,1 0-1 0 0,-1-1 1 0 0,3-3-4 0 0,0 1-1 0 0,0-1 0 0 0,0 0 1 0 0,1 1-1 0 0,0-1 1 0 0,0 1-1 0 0,0 0 1 0 0,5-3-1 0 0,38-28-16 0 0,-43 33 12 0 0,19-13-67 0 0,0 0-1 0 0,40-16 0 0 0,-55 27 69 0 0,1 1 0 0 0,-1 0-1 0 0,1 1 1 0 0,0 0-1 0 0,0 0 1 0 0,0 1-1 0 0,0 0 1 0 0,0 0-1 0 0,0 1 1 0 0,0 0 0 0 0,16 3-1 0 0,-24-3 4 0 0,1 0 0 0 0,0 0 1 0 0,-1 1-1 0 0,1-1 0 0 0,0 1 0 0 0,-1-1 0 0 0,1 1 0 0 0,-1-1 0 0 0,1 1 1 0 0,-1 0-1 0 0,1-1 0 0 0,-1 1 0 0 0,0 0 0 0 0,1 0 0 0 0,-1 0 0 0 0,2 2 0 0 0,1 1 14 0 0,-3-3 11 0 0,1 0-1 0 0,-1-1 1 0 0,0 1-1 0 0,0 0 1 0 0,1 0 0 0 0,-1 1-1 0 0,0-1 1 0 0,0 0-1 0 0,0 0 1 0 0,0 0-1 0 0,0 1 1 0 0,-1-1 0 0 0,1 0-1 0 0,0 1 1 0 0,-1-1-1 0 0,1 1 1 0 0,0-1-1 0 0,-1 1 1 0 0,0-1 0 0 0,1 1-1 0 0,-1 0 1 0 0,0-1-1 0 0,0 3 1 0 0,1 4 26 0 0,0 1 64 0 0,0 0 0 0 0,0 0 0 0 0,-1 0 0 0 0,-2 17 0 0 0,2-16-92 0 0,-1 0-1 0 0,2 0 1 0 0,-1 0-1 0 0,1 0 0 0 0,1 0 1 0 0,4 15-1 0 0,-3-10-36 0 0,0 1-1 0 0,-1-1 0 0 0,1 22 1 0 0,-3-35-470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0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1800 455 0 0,'-21'15'1844'0'0,"-1"0"0"0"0,-1-1 0 0 0,-44 19 7640 0 0,66-32-9373 0 0,-1 0 1 0 0,0 0-1 0 0,1 0 0 0 0,0 0 0 0 0,-1 0 0 0 0,1 0 0 0 0,0 0 1 0 0,-1 0-1 0 0,1 0 0 0 0,-1 3 0 0 0,-4 2 205 0 0,-9 9 289 0 0,10-10-388 0 0,1-1 1 0 0,-1 1-1 0 0,0-1 0 0 0,0 0 1 0 0,-6 3-1 0 0,9-6 255 0 0,-1 1 463 0 0,3-3-361 0 0,3-8-171 0 0,9-12-208 0 0,1 4-81 0 0,0 1-1 0 0,2 1 1 0 0,-1 0 0 0 0,20-14 0 0 0,72-48-31 0 0,-9 7-90 0 0,163-125 7 0 0,-156 118 0 0 0,-41 28 0 0 0,-20 21 0 0 0,9-8 0 0 0,153-124 0 0 0,-142 117 0 0 0,-27 21 0 0 0,23-14 16 0 0,1 3 0 0 0,2 2 0 0 0,103-34 0 0 0,-136 54-3 0 0,0 0 1 0 0,-1-2-1 0 0,28-17 0 0 0,25-18 134 0 0,-56 36-188 0 0,50-18 0 0 0,-10 5 43 0 0,146-54-2 0 0,-120 47 0 0 0,90-20 0 0 0,-55 19 0 0 0,-42 4-3 0 0,-46 14 35 0 0,43-9-1 0 0,-31 11 56 0 0,0-3-1 0 0,56-25 1 0 0,-77 32-87 0 0,1 1 0 0 0,0 1 0 0 0,0 1 0 0 0,44-1 0 0 0,-11 0 0 0 0,43-10 0 0 0,-102 17 0 0 0,9-2 0 0 0,0-1 0 0 0,-1-1 0 0 0,15-5 0 0 0,17-6 13 0 0,0 1 1 0 0,1 2-1 0 0,61-8 0 0 0,-95 18 8 0 0,-6 1 0 0 0,-1 0 0 0 0,1 1 0 0 0,0-1 1 0 0,-1 1-1 0 0,1 0 0 0 0,0 0 0 0 0,0 1 0 0 0,-1-1 1 0 0,1 1-1 0 0,0 0 0 0 0,-1 0 0 0 0,6 3 0 0 0,-1-1-10 0 0,0 0-11 0 0,-4-1 3 0 0,0-1 1 0 0,0 0-1 0 0,0 0 0 0 0,0 0 1 0 0,0 0-1 0 0,0-1 0 0 0,0 0 1 0 0,0 0-1 0 0,0 0 0 0 0,0-1 1 0 0,0 0-1 0 0,0 0 0 0 0,0 0 0 0 0,0 0 1 0 0,0-1-1 0 0,0 0 0 0 0,8-4 1 0 0,2 0 0 0 0,10-4-4 0 0,0 2 0 0 0,1 1 0 0 0,31-4 0 0 0,-11 3 0 0 0,-24 4 0 0 0,0 1 0 0 0,1 1 0 0 0,43 1 0 0 0,-57 1 0 0 0,29 0 0 0 0,-12 0 0 0 0,47 7 0 0 0,-60-6 10 0 0,0 0 0 0 0,0-1-1 0 0,17-1 1 0 0,21 0 15 0 0,-34 1 38 0 0,21-2 1 0 0,-16 0-10 0 0,24-1 281 0 0,-13 0-127 0 0,46 2 1 0 0,-56 2-176 0 0,1-1 0 0 0,-1-1-1 0 0,43-7 1 0 0,-61 7-33 0 0,1 0 0 0 0,-1 1 0 0 0,0 0 0 0 0,6 0 0 0 0,17 0 0 0 0,78-11 136 0 0,-47 5 60 0 0,-38 4-90 0 0,28-5 0 0 0,-20 1 19 0 0,-1 1-1 0 0,1 2 1 0 0,50-1 0 0 0,-69 5-101 0 0,0 0 18 0 0,8 2-30 0 0,-12-2-13 0 0,21-3 12 0 0,1 2 53 0 0,-63-9-216 0 0,22 7 128 0 0,2-2-22 0 0,0 1 41 0 0,10 2 5 0 0,-1 1 0 0 0,0-1 0 0 0,0 1 0 0 0,0-1 0 0 0,0 0 0 0 0,1 0 0 0 0,-1 0 0 0 0,-3-2 0 0 0,1-1 0 0 0,-37-25 0 0 0,37 25 0 0 0,-1 0 0 0 0,0 0 0 0 0,0 1 0 0 0,0 0 0 0 0,-1 0 0 0 0,1 0 0 0 0,-1 1 0 0 0,-8-4 0 0 0,-9 1 0 0 0,0 0 0 0 0,0 2 0 0 0,-1 1 0 0 0,0 0 0 0 0,1 2 0 0 0,-1 0 0 0 0,0 2 0 0 0,-26 5 0 0 0,42-5 0 0 0,0 0 0 0 0,-1 1 0 0 0,-10 4 0 0 0,7-2 0 0 0,1 0 0 0 0,-1-2 0 0 0,-13 4 0 0 0,25-7 0 0 0,-1 0 1 0 0,1 0-1 0 0,0 0 0 0 0,0 0 0 0 0,0 0 0 0 0,0 0 1 0 0,0 0-1 0 0,0 0 0 0 0,0 0 0 0 0,-1 0 0 0 0,1 0 1 0 0,0 0-1 0 0,0 0 0 0 0,0 0 0 0 0,0 0 0 0 0,0 0 1 0 0,0 0-1 0 0,-1 0 0 0 0,1 0 0 0 0,0 0 1 0 0,0 0-1 0 0,0 0 0 0 0,0-1 0 0 0,0 1 0 0 0,0 0 1 0 0,0 0-1 0 0,0 0 0 0 0,0 0 0 0 0,-1 0 0 0 0,1 0 1 0 0,0 0-1 0 0,0 0 0 0 0,0 0 0 0 0,0 0 0 0 0,0-1 1 0 0,0 1-1 0 0,0 0 0 0 0,0 0 0 0 0,0 0 0 0 0,0 0 1 0 0,0 0-1 0 0,0 0 0 0 0,0 0 0 0 0,0-1 1 0 0,0 1-1 0 0,2-8 23 0 0,6-6 29 0 0,-6 10-47 0 0,1 1 0 0 0,0 0 0 0 0,-1 0 0 0 0,1 1 0 0 0,1-1 0 0 0,-1 0 0 0 0,0 1 0 0 0,1 0 0 0 0,-1 0 0 0 0,1 0 0 0 0,-1 0-1 0 0,1 0 1 0 0,0 1 0 0 0,0 0 0 0 0,0-1 0 0 0,0 2 0 0 0,6-2 0 0 0,-2 1 1 0 0,-1 1 0 0 0,1-1 0 0 0,0 2-1 0 0,0-1 1 0 0,-1 1 0 0 0,1 0 0 0 0,0 1 0 0 0,10 3 0 0 0,66 18 49 0 0,-25-8-57 0 0,-27-6 0 0 0,7 3 24 0 0,2-2 0 0 0,64 9 0 0 0,-72-17 130 0 0,-1-1 0 0 0,1-2 0 0 0,0-1 0 0 0,33-6 0 0 0,-56 7-92 0 0,0 3-48 0 0,8 0-12 0 0,-7 2 0 0 0,2 3 0 0 0,-6-1 0 0 0,-7-5 0 0 0,0 0 0 0 0,0 0 0 0 0,-1 1 0 0 0,1-1 0 0 0,0 0 0 0 0,0 1 0 0 0,-1-1 0 0 0,1 0 0 0 0,-1 0 0 0 0,1 1 0 0 0,-1-1 0 0 0,1 0 0 0 0,-1 0 0 0 0,0 0 0 0 0,1 0 0 0 0,-1 0 0 0 0,0 0 0 0 0,0 0 0 0 0,0 0 0 0 0,0 0 0 0 0,0 0 0 0 0,0-1 0 0 0,-2 2 0 0 0,-27 18 0 0 0,-12 2 15 0 0,-65 23-1 0 0,63-27 9 0 0,-61 32 0 0 0,68-27 0 0 0,-47 40 0 0 0,35-26-16 0 0,13-12-103 0 0,35-24-1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2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0,'0'0'136'0'0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2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 7631 0 0,'0'0'6088'0'0,"0"2"-5805"0"0,1 6-69 0 0,0 1 0 0 0,-1 0 1 0 0,0-1-1 0 0,-1 1 0 0 0,0 0 0 0 0,0-1 1 0 0,-1 1-1 0 0,0-1 0 0 0,-5 11 0 0 0,-5 12 104 0 0,-18 33-1 0 0,15-35-198 0 0,-101 202 296 0 0,-58 121 503 0 0,-29 38-442 0 0,99-229-355 0 0,36-59-82 0 0,67-102-279 0 0,-7 16 168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2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63 6447 0 0,'2'-1'499'0'0,"3"-1"-86"0"0,-1 0-1 0 0,1 0 0 0 0,-1 0 1 0 0,0-1-1 0 0,0 0 1 0 0,0 0-1 0 0,4-3 1 0 0,4-4 2031 0 0,0 3-1291 0 0,-1 0 0 0 0,20-8 2109 0 0,-35 25-2273 0 0,-7 8-549 0 0,0-1 1 0 0,-1 0-1 0 0,-1 0 0 0 0,-18 17 0 0 0,-25 33 235 0 0,39-44-567 0 0,-31 49 124 0 0,43-63-251 0 0,0 0 0 0 0,1 0-1 0 0,0 0 1 0 0,0 1-1 0 0,1 0 1 0 0,-2 11-1 0 0,5-19-157 0 0,4-2-552 0 0,-3 0 546 0 0,1 0 0 0 0,-1 0 0 0 0,1 0 0 0 0,0 0 0 0 0,-1-1 0 0 0,1 1 0 0 0,-1 0 0 0 0,1-1 0 0 0,-1 1 0 0 0,1-1 0 0 0,-1 1 0 0 0,3-2 0 0 0,13-9-1316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2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 10591 0 0,'0'0'1136'0'0,"-9"-5"-1136"0"0,1 1 0 0 0,1 3-432 0 0,-11-7-696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2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241 245 10591 0 0,'-1'3'819'0'0,"-23"29"569"0"0,-2-1-1 0 0,-50 49 1 0 0,52-56-1328 0 0,15-15-19 0 0,-1 0 0 0 0,1-1 0 0 0,-20 13 0 0 0,-2-1 343 0 0,29-20 533 0 0,3-4-800 0 0,-1-1 0 0 0,1 0-1 0 0,0 0 1 0 0,0 0 0 0 0,1 1 0 0 0,-1-1 0 0 0,1 0 0 0 0,0 1 0 0 0,0 0-1 0 0,1-1 1 0 0,-1 1 0 0 0,5-6 0 0 0,6-5 87 0 0,25-25 0 0 0,-18 21-59 0 0,30-30-98 0 0,82-60-1 0 0,-127 105-54 0 0,1-1 55 0 0,-1 1 0 0 0,1 0 0 0 0,-1 0 0 0 0,1 1 0 0 0,0 0 0 0 0,0 0 0 0 0,9-3 0 0 0,-13 6 65 0 0,7 1 174 0 0,-8-1-271 0 0,-1 0-1 0 0,1 0 0 0 0,0 0 1 0 0,0 0-1 0 0,-1 0 1 0 0,1 0-1 0 0,0 0 1 0 0,-1 0-1 0 0,1 0 0 0 0,0 0 1 0 0,-1 1-1 0 0,1-1 1 0 0,0 0-1 0 0,-1 0 0 0 0,1 1 1 0 0,0-1-1 0 0,-1 1 1 0 0,2 0-1 0 0,3 3 44 0 0,-1 1 0 0 0,0 0 0 0 0,0 1 0 0 0,0-1 0 0 0,0 1 0 0 0,3 7 0 0 0,-6-10-52 0 0,0 0 0 0 0,1 0 0 0 0,-2 0-1 0 0,1 0 1 0 0,0 0 0 0 0,-1 0 0 0 0,1 0-1 0 0,-1 0 1 0 0,0 0 0 0 0,0 0 0 0 0,0 0-1 0 0,-1 0 1 0 0,1 1 0 0 0,-1-1 0 0 0,1 0-1 0 0,-3 4 1 0 0,0 3 22 0 0,2-7-17 0 0,0 0 1 0 0,0 0 0 0 0,-1 0 0 0 0,1 0 0 0 0,-1 0 0 0 0,0-1-1 0 0,0 1 1 0 0,0 0 0 0 0,0-1 0 0 0,0 0 0 0 0,0 1 0 0 0,-5 3 0 0 0,-5 4 108 0 0,9-7 8 0 0,9-7-88 0 0,16-15-270 0 0,36-40 1 0 0,-12 11-78 0 0,-11 14-69 0 0,60-44-1 0 0,-81 68 392 0 0,1 0 0 0 0,1 1 0 0 0,0 1 1 0 0,0 0-1 0 0,0 1 0 0 0,1 1 0 0 0,28-7 0 0 0,-40 12-7 0 0,0 1 0 0 0,1-1 0 0 0,-1 1 0 0 0,1 0 0 0 0,-1 0 0 0 0,1 0 0 0 0,-1 1 0 0 0,1 0 0 0 0,-1 0 0 0 0,8 2 0 0 0,-11-2 5 0 0,1 0 0 0 0,-1 0-1 0 0,0 0 1 0 0,1 1 0 0 0,-1-1 0 0 0,0 1 0 0 0,0-1-1 0 0,0 1 1 0 0,0 0 0 0 0,0-1 0 0 0,0 1-1 0 0,-1 0 1 0 0,1 0 0 0 0,-1 0 0 0 0,1 1 0 0 0,-1-1-1 0 0,0 0 1 0 0,1 1 0 0 0,-1-1 0 0 0,0 0 0 0 0,-1 1-1 0 0,1-1 1 0 0,0 4 0 0 0,0 3-3 0 0,0 0 0 0 0,-1-1 0 0 0,0 1 0 0 0,-1-1-1 0 0,0 1 1 0 0,0 0 0 0 0,-1-1 0 0 0,0 0 0 0 0,-1 1 0 0 0,0-1 0 0 0,-7 14 0 0 0,-4 6 52 0 0,-37 49 0 0 0,23-36 198 0 0,-71 114 1322 0 0,91-144-1650 0 0,1 2 0 0 0,1-1 0 0 0,0 1-1 0 0,0 0 1 0 0,-6 24 0 0 0,12-36-316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14279 0 0,'0'0'6284'0'0,"0"1"-5690"0"0,1 8-345 0 0,0-1 1 0 0,-1 0 0 0 0,-1 0 0 0 0,1 1-1 0 0,-1-1 1 0 0,-3 11 0 0 0,-15 51 774 0 0,15-57-986 0 0,-8 20 151 0 0,-1 0 0 0 0,-32 57 0 0 0,-46 57-115 0 0,52-88-35 0 0,-41 79-66 0 0,55-96-759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7831 0 0,'0'0'9336'0'0,"0"2"-9048"0"0,-1 2-167 0 0,1 1 0 0 0,0 0 1 0 0,0 0-1 0 0,1 0 0 0 0,-1 0 0 0 0,1-1 0 0 0,2 7 0 0 0,12 35 372 0 0,-5-18-181 0 0,19 55 598 0 0,4-1 0 0 0,45 81 0 0 0,-62-132-878 0 0,1 3 51 0 0,31 45 1 0 0,-37-65-69 0 0,0 1-1 0 0,1-2 1 0 0,0 1 0 0 0,1-2 0 0 0,18 14 0 0 0,-26-22-14 0 0,38 32 13 0 0,-41-35-89 0 0,-3-11-1585 0 0,-2-2-522 0 0,-2-2-4580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86 4607 0 0,'35'-41'1562'0'0,"-3"2"5174"0"0,-31 38-6148 0 0,6-4 4902 0 0,-9 14-5351 0 0,0 0 0 0 0,0-1 1 0 0,-1 0-1 0 0,0 1 0 0 0,0-1 0 0 0,-1 0 0 0 0,0 0 0 0 0,-1-1 0 0 0,0 0 1 0 0,-8 11-1 0 0,-9 7 23 0 0,-36 32-1 0 0,28-29-87 0 0,-12 14-70 0 0,-3-3 0 0 0,-1-2 0 0 0,-52 32 0 0 0,58-44-4 0 0,-48 41 0 0 0,74-54 0 0 0,1 0 0 0 0,0 1 0 0 0,0 1 0 0 0,1 0 0 0 0,1 1 0 0 0,-13 22 0 0 0,22-30-253 0 0,4-6 66 0 0,4-4-211 0 0,7-3-532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53 328 9383 0 0,'-2'0'431'0'0,"-31"-6"155"0"0,16 3 5473 0 0,26 1-5710 0 0,0 0-1 0 0,0 1 1 0 0,0 0-1 0 0,0 0 1 0 0,0 1-1 0 0,0 0 1 0 0,14 3-1 0 0,67 1 174 0 0,-42-4-380 0 0,-6 0-131 0 0,65-8-1 0 0,41-15 25 0 0,-61 9-27 0 0,-44 5-37 0 0,-29 6 6 0 0,0 0 1 0 0,0 1 0 0 0,0 1-1 0 0,22-1 1 0 0,-34 2 0 0 0,1 0 0 0 0,0 0 0 0 0,0 0-1 0 0,-1-1 1 0 0,1 1 0 0 0,3-2 0 0 0,3 0-138 0 0,-8 2 16 0 0,-1-9-680 0 0,-1 7 794 0 0,0 0-1 0 0,0 0 1 0 0,0 0-1 0 0,0 1 1 0 0,0-1-1 0 0,0 0 1 0 0,0 1-1 0 0,0-1 1 0 0,-1 1 0 0 0,1-1-1 0 0,-1 1 1 0 0,1 0-1 0 0,-1-1 1 0 0,-2 0-1 0 0,-29-17-516 0 0,29 18 490 0 0,-112-46-937 0 0,80 35 930 0 0,-65-34-1 0 0,93 41 97 0 0,0 0-1 0 0,1-1 0 0 0,0 0 1 0 0,0 0-1 0 0,1-1 0 0 0,-8-9 1 0 0,-8-9 470 0 0,21 24-336 0 0,-5-12 974 0 0,10 19-1128 0 0,-2-3-8 0 0,1-1-1 0 0,-1 1 0 0 0,0-1 1 0 0,1 0-1 0 0,-1 0 0 0 0,1 0 1 0 0,0 0-1 0 0,-1 0 0 0 0,1 0 1 0 0,0-1-1 0 0,4 2 0 0 0,0 0 37 0 0,7 2 39 0 0,1 0 0 0 0,0-1-1 0 0,1-1 1 0 0,-1 0-1 0 0,0-1 1 0 0,17-1 0 0 0,7 3 50 0 0,5 1 22 0 0,83 12 37 0 0,-111-14-186 0 0,-1 1 0 0 0,1 0 1 0 0,-1 2-1 0 0,-1-1 0 0 0,27 16 0 0 0,-36-18-2 0 0,0 0 0 0 0,0 0 0 0 0,0 1 0 0 0,-1 0 0 0 0,0 0 0 0 0,0 0 0 0 0,0 0 0 0 0,0 1 0 0 0,4 6 0 0 0,-7-9 0 0 0,0 0 0 0 0,0 0 0 0 0,0 0 0 0 0,-1 0 0 0 0,1 0 0 0 0,0 0 0 0 0,-1 1 0 0 0,0-1 0 0 0,1 0 0 0 0,-1 0 0 0 0,0 0 0 0 0,0 1 0 0 0,0-1 0 0 0,0 0 0 0 0,-1 0 0 0 0,1 0 0 0 0,-1 1 0 0 0,1-1 0 0 0,-1 0 0 0 0,0 0 0 0 0,0 0 0 0 0,1 0 0 0 0,-1 0 0 0 0,-1 0 0 0 0,1 0 0 0 0,0-1 0 0 0,-2 3 0 0 0,-16 16 12 0 0,0-1-1 0 0,-1-1 1 0 0,0 0-1 0 0,-34 20 1 0 0,-34 29 48 0 0,52-36-65 0 0,11-10-32 0 0,0 2 0 0 0,2 0 0 0 0,-35 44-1 0 0,57-65 36 0 0,-8 15-4 0 0,5-7 16 0 0,3-8 170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696 690 2303 0 0,'0'0'102'0'0,"2"0"-1"0"0,25 7-381 0 0,-18-6 1627 0 0,-1 0 1 0 0,0 0 0 0 0,0-1-1 0 0,1-1 1 0 0,-1 1 0 0 0,0-1-1 0 0,0-1 1 0 0,13-3-1 0 0,-16 3-1205 0 0,0 0-1 0 0,0 0 0 0 0,0 0 0 0 0,7-6 1 0 0,-9 6-39 0 0,-1 0 0 0 0,1-1 1 0 0,-1 0-1 0 0,0 1 1 0 0,0-1-1 0 0,0 0 1 0 0,0 0-1 0 0,0 0 0 0 0,-1 0 1 0 0,1 0-1 0 0,-1 0 1 0 0,0-1-1 0 0,0 1 0 0 0,0 0 1 0 0,0-1-1 0 0,-1 1 1 0 0,1-1-1 0 0,-1 1 1 0 0,0 0-1 0 0,0-1 0 0 0,0 1 1 0 0,-1-5-1 0 0,-1-6 104 0 0,-1 0 0 0 0,0 0 0 0 0,-9-27 0 0 0,6 25-223 0 0,1 0 0 0 0,1 0-1 0 0,0 0 1 0 0,1-1 0 0 0,1 0-1 0 0,1 1 1 0 0,0-1 0 0 0,1 0-1 0 0,1 0 1 0 0,0 0 0 0 0,1 1 0 0 0,7-28-1 0 0,0 18 0 0 0,1 0 0 0 0,0 1 0 0 0,2 0 0 0 0,1 0 0 0 0,1 1 0 0 0,1 1 0 0 0,35-41 0 0 0,-23 28 17 0 0,-88 95 11 0 0,-64 66 96 0 0,97-100-102 0 0,-36 25 0 0 0,16-12-5 0 0,29-24 16 0 0,-22 13 0 0 0,-18 13 16 0 0,36-21-17 0 0,0-2 0 0 0,-1-1 0 0 0,0-1-1 0 0,-2-1 1 0 0,0-1 0 0 0,0-1 0 0 0,-1-1 0 0 0,-56 14 0 0 0,66-22 1 0 0,-1-1 0 0 0,0-1 0 0 0,0 0 1 0 0,0-1-1 0 0,1-1 0 0 0,-1 0 0 0 0,0-2 1 0 0,1 0-1 0 0,-34-11 0 0 0,48 13-13 0 0,-1 0 1 0 0,0-1-1 0 0,1 0 0 0 0,0 0 0 0 0,-1 0 0 0 0,1 0 1 0 0,0 0-1 0 0,0-1 0 0 0,0 1 0 0 0,0-1 0 0 0,0 0 1 0 0,1 0-1 0 0,0 0 0 0 0,-1 0 0 0 0,1 0 0 0 0,0-1 1 0 0,0 1-1 0 0,1-1 0 0 0,-1 1 0 0 0,-1-8 0 0 0,2 6 2 0 0,0 0 1 0 0,0-1-1 0 0,1 1 0 0 0,0 0 0 0 0,0-1 0 0 0,0 1 0 0 0,0 0 0 0 0,1 0 0 0 0,0-1 1 0 0,0 1-1 0 0,1 0 0 0 0,0 0 0 0 0,0 0 0 0 0,4-9 0 0 0,4-4 31 0 0,1 1 0 0 0,0 0 0 0 0,2 0-1 0 0,15-17 1 0 0,-19 25-8 0 0,0 0-1 0 0,1 0 1 0 0,0 1 0 0 0,0 0-1 0 0,1 1 1 0 0,0 0 0 0 0,21-9-1 0 0,-31 15-14 0 0,0 1-1 0 0,0-1 1 0 0,-1 1-1 0 0,1 0 1 0 0,0-1-1 0 0,0 1 1 0 0,0 0-1 0 0,0 0 1 0 0,0 0 0 0 0,0-1-1 0 0,0 1 1 0 0,0 0-1 0 0,0 0 1 0 0,0 0-1 0 0,0 1 1 0 0,-1-1-1 0 0,1 0 1 0 0,0 0-1 0 0,0 0 1 0 0,0 1-1 0 0,0-1 1 0 0,0 1-1 0 0,0-1 1 0 0,0 0-1 0 0,-1 1 1 0 0,1-1-1 0 0,0 1 1 0 0,0 0 0 0 0,-1-1-1 0 0,1 1 1 0 0,0 0-1 0 0,-1-1 1 0 0,1 1-1 0 0,-1 0 1 0 0,1 0-1 0 0,-1-1 1 0 0,1 1-1 0 0,-1 0 1 0 0,1 0-1 0 0,-1 0 1 0 0,0 0-1 0 0,0 0 1 0 0,1 0-1 0 0,-1 0 1 0 0,0 0 0 0 0,0-1-1 0 0,0 3 1 0 0,1 5 42 0 0,0 0 1 0 0,-1 1 0 0 0,0-1 0 0 0,-2 11-1 0 0,1-15-31 0 0,-11 89 262 0 0,-2 21-100 0 0,13-108-186 0 0,0 4 10 0 0,1 1 0 0 0,-1 0 0 0 0,2-1-1 0 0,2 19 1 0 0,-2-26-9 0 0,-1 0 1 0 0,1 0-1 0 0,0-1 0 0 0,0 1 0 0 0,0 0 0 0 0,1-1 0 0 0,-1 1 0 0 0,1-1 0 0 0,-1 1 0 0 0,1-1 1 0 0,0 0-1 0 0,0 1 0 0 0,0-1 0 0 0,0 0 0 0 0,0 0 0 0 0,1-1 0 0 0,-1 1 0 0 0,1 0 0 0 0,-1-1 1 0 0,1 1-1 0 0,-1-1 0 0 0,4 1 0 0 0,-1 0 19 0 0,0-1 1 0 0,0 0 0 0 0,-1 0-1 0 0,1-1 1 0 0,0 1-1 0 0,0-1 1 0 0,0 0-1 0 0,0-1 1 0 0,7 0-1 0 0,-3 0-310 0 0,-1-1 0 0 0,1-1-1 0 0,-1 1 1 0 0,13-6-1 0 0,-10 2-1281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9215 0 0,'0'0'1096'0'0,"-1"1"-312"0"0,-5 4 31 0 0,-1 1-1 0 0,1 0 0 0 0,-9 11 0 0 0,-27 45-343 0 0,12-15-79 0 0,7-13 154 0 0,-35 71 0 0 0,-8 45 521 0 0,21-45-615 0 0,19-50-459 0 0,-16 38-851 0 0,41-91 482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25 441 9215 0 0,'0'0'707'0'0,"-9"-3"-290"0"0,8 3-284 0 0,0-1 1 0 0,0 1-1 0 0,0-1 0 0 0,0 1 0 0 0,0-1 0 0 0,1 0 0 0 0,-1 1 0 0 0,0-1 1 0 0,0 0-1 0 0,0 0 0 0 0,1 0 0 0 0,-1 0 0 0 0,0 1 0 0 0,1-1 0 0 0,-1 0 0 0 0,1 0 1 0 0,-1 0-1 0 0,1 0 0 0 0,0 0 0 0 0,-1-1 0 0 0,1 1 0 0 0,0 0 0 0 0,0 0 1 0 0,0 0-1 0 0,0 0 0 0 0,0 0 0 0 0,0 0 0 0 0,0 0 0 0 0,0 0 0 0 0,0-1 0 0 0,0 1 1 0 0,1 0-1 0 0,-1-1 0 0 0,2-5 57 0 0,1 1 1 0 0,-1-1-1 0 0,1 1 0 0 0,5-8 1 0 0,-3 4 198 0 0,2-1-202 0 0,0 0 0 0 0,0 0 0 0 0,1 0 0 0 0,0 1 0 0 0,19-18 0 0 0,55-39-238 0 0,-46 41 82 0 0,2 1 1 0 0,0 2-1 0 0,1 1 0 0 0,1 3 1 0 0,60-21-1 0 0,31 0 554 0 0,-114 36-466 0 0,1 1 0 0 0,-1 1 1 0 0,1 0-1 0 0,0 2 1 0 0,29 1-1 0 0,-40 0-81 0 0,0 0 0 0 0,0 1 0 0 0,0 0-1 0 0,0 0 1 0 0,-1 0 0 0 0,1 1 0 0 0,-1 0-1 0 0,1 0 1 0 0,-1 0 0 0 0,0 1 0 0 0,-1 0-1 0 0,1 0 1 0 0,-1 1 0 0 0,1 0 0 0 0,-1 0-1 0 0,0 0 1 0 0,-1 0 0 0 0,0 1 0 0 0,0 0 0 0 0,0 0-1 0 0,0 0 1 0 0,-1 0 0 0 0,0 0 0 0 0,0 1-1 0 0,-1-1 1 0 0,0 1 0 0 0,0 0 0 0 0,0 0-1 0 0,-1 0 1 0 0,0 0 0 0 0,0 0 0 0 0,-1 0-1 0 0,0 0 1 0 0,0 0 0 0 0,-1 0 0 0 0,-1 10 0 0 0,-2-2-12 0 0,0-1 1 0 0,-1 1-1 0 0,-1-1 1 0 0,0 0-1 0 0,-1-1 1 0 0,0 0-1 0 0,-1 0 1 0 0,-15 20-1 0 0,2-8-3 0 0,0-2 0 0 0,-1 0 0 0 0,-29 22 0 0 0,22-23-46 0 0,-1-1 0 0 0,-61 32-1 0 0,-71 21 305 0 0,90-43-1305 0 0,-75 44 0 0 0,145-75-200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9215 0 0,'0'0'707'0'0,"-8"-2"-219"0"0,1 1-201 0 0,0 1 0 0 0,0 0 1 0 0,0 0-1 0 0,0 0 0 0 0,0 1 0 0 0,0 0 1 0 0,0 0-1 0 0,0 1 0 0 0,-10 3 0 0 0,-7 5 1323 0 0,-28 15-1 0 0,38-18-1479 0 0,-3 2-126 0 0,1 0 1 0 0,0 1-1 0 0,0 1 0 0 0,1 1 0 0 0,-16 16 1 0 0,26-22 81 0 0,0 0 0 0 0,0 0 1 0 0,0 1-1 0 0,1-1 0 0 0,0 1 1 0 0,-5 13-1 0 0,-14 48 964 0 0,16-45-658 0 0,0 0-279 0 0,-13 40 723 0 0,-15 83-1 0 0,34-137-806 0 0,0-1 0 0 0,1 0 0 0 0,0 16 0 0 0,0-21-168 0 0,1 0 1 0 0,-1 0 0 0 0,1 0-1 0 0,0 0 1 0 0,0 0 0 0 0,0 0-1 0 0,0 0 1 0 0,0 0 0 0 0,1-1-1 0 0,-1 1 1 0 0,1 0 0 0 0,-1-1-1 0 0,4 4 1 0 0,5 3-6569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10135 0 0,'0'0'778'0'0,"0"1"-506"0"0,-5 8 96 0 0,1 0 1 0 0,0-1 0 0 0,0 1 0 0 0,1 1 0 0 0,0-1-1 0 0,1 0 1 0 0,0 1 0 0 0,1 0 0 0 0,0-1-1 0 0,0 1 1 0 0,1 0 0 0 0,0-1 0 0 0,1 1 0 0 0,0 0-1 0 0,0-1 1 0 0,1 1 0 0 0,5 14 0 0 0,-2-11-227 0 0,0 0 1 0 0,1 0 0 0 0,0 0 0 0 0,1-1-1 0 0,0 0 1 0 0,1 0 0 0 0,1-1-1 0 0,-1 0 1 0 0,2 0 0 0 0,0-1-1 0 0,18 15 1 0 0,11 2 416 0 0,1-2 0 0 0,1-1-1 0 0,77 31 1 0 0,-99-48-784 0 0,13 6 689 0 0,-15-1-8090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20 9671 0 0,'-7'-19'5987'0'0,"-1"24"-5458"0"0,-1 0 0 0 0,1 0-1 0 0,1 1 1 0 0,-1 0 0 0 0,-12 13 0 0 0,-31 42-309 0 0,31-35 144 0 0,-26 32-19 0 0,-68 78 108 0 0,93-114-428 0 0,-1-1 0 0 0,-1 0 1 0 0,-47 30-1 0 0,46-36-264 0 0,0-1 1 0 0,-37 14-1 0 0,10-11-5388 0 0,21-10-385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0,'1'2'748'0'0,"11"15"-157"0"0,0 0 1 0 0,1-1-1 0 0,1 0 0 0 0,28 24 0 0 0,70 45 1697 0 0,-77-60-1851 0 0,0 2 0 0 0,54 53 0 0 0,-81-71-377 0 0,-1-1 1 0 0,0 2-1 0 0,-1-1 0 0 0,0 0 1 0 0,0 1-1 0 0,-1 0 0 0 0,7 21 1 0 0,-9-23-17 0 0,-1 0-1 0 0,-1 0 1 0 0,1 0 0 0 0,-1 0 0 0 0,-1 0 0 0 0,1 0 0 0 0,-2 0 0 0 0,1 0 0 0 0,-1 1-1 0 0,0-1 1 0 0,-4 13 0 0 0,-1-3 82 0 0,-1 0-1 0 0,-1-1 1 0 0,0 0-1 0 0,-1 0 1 0 0,-1-1 0 0 0,-1 0-1 0 0,0-1 1 0 0,-20 21-1 0 0,-13 8-150 0 0,-61 47 1 0 0,75-65-318 0 0,-8 5-546 0 0,0-1-51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664 204 8287 0 0,'43'-48'684'0'0,"-2"3"2178"0"0,-31 34-402 0 0,-1-1 1 0 0,8-14-1 0 0,-16 25-2388 0 0,0-1 1 0 0,0 1-1 0 0,-1 0 1 0 0,1-1-1 0 0,0 1 1 0 0,-1-1-1 0 0,1 0 1 0 0,-1 1-1 0 0,0-1 1 0 0,1 1-1 0 0,-1-1 0 0 0,0 0 1 0 0,0 1-1 0 0,0-1 1 0 0,0 1-1 0 0,0-1 1 0 0,0 0-1 0 0,0 1 1 0 0,-1-1-1 0 0,0-3 1 0 0,0 4-15 0 0,0-1 1 0 0,0 1-1 0 0,-1-1 1 0 0,1 1-1 0 0,0 0 1 0 0,0 0-1 0 0,-1-1 1 0 0,1 1-1 0 0,-1 0 1 0 0,1 0-1 0 0,-1 0 1 0 0,1 0-1 0 0,-1 1 1 0 0,0-1-1 0 0,0 0 1 0 0,1 1-1 0 0,-1-1 1 0 0,-2 0-1 0 0,-9-1-15 0 0,-1 0 1 0 0,1 1-1 0 0,0 1 0 0 0,-1-1 0 0 0,1 2 1 0 0,-20 3-1 0 0,2 2-48 0 0,-50 15 0 0 0,31-2-11 0 0,1 2-1 0 0,-65 39 1 0 0,50-26 12 0 0,-28 19-43 0 0,80-44 26 0 0,0 0 0 0 0,0 1 0 0 0,1 0 0 0 0,-19 23 0 0 0,29-32 2 0 0,0 0-1 0 0,0 0 1 0 0,0 1-1 0 0,0-1 1 0 0,0 1-1 0 0,1-1 1 0 0,-1 1-1 0 0,0-1 1 0 0,1 1 0 0 0,0-1-1 0 0,-1 1 1 0 0,1 0-1 0 0,0-1 1 0 0,0 1-1 0 0,-1-1 1 0 0,1 1-1 0 0,0 0 1 0 0,1-1-1 0 0,-1 1 1 0 0,0 0-1 0 0,0-1 1 0 0,1 1 0 0 0,-1-1-1 0 0,1 1 1 0 0,-1-1-1 0 0,1 1 1 0 0,0-1-1 0 0,0 1 1 0 0,0-1-1 0 0,0 1 1 0 0,0-1-1 0 0,0 0 1 0 0,0 0-1 0 0,2 3 1 0 0,5 2-122 0 0,-1 1-1 0 0,1-1 1 0 0,1-1-1 0 0,13 8 1 0 0,-12-7 89 0 0,56 32-295 0 0,62 50 1 0 0,-107-72 533 0 0,-1 1 0 0 0,-1 1 0 0 0,-1 0 0 0 0,0 2 0 0 0,-2 0 0 0 0,26 41 0 0 0,-34-48 36 0 0,-1 1-1 0 0,-1 0 0 0 0,0 1 1 0 0,6 21-1 0 0,-10-28-129 0 0,0 1 0 0 0,-1 0 0 0 0,0 0-1 0 0,0 0 1 0 0,-1 0 0 0 0,0 0 0 0 0,-1 0 0 0 0,0-1-1 0 0,-2 12 1 0 0,1-15-50 0 0,0-1-1 0 0,0 1 1 0 0,0 0-1 0 0,0-1 1 0 0,-1 1-1 0 0,0-1 1 0 0,0 0-1 0 0,0 0 1 0 0,0 0-1 0 0,-1 0 1 0 0,1 0-1 0 0,-1-1 0 0 0,0 0 1 0 0,0 0-1 0 0,-5 3 1 0 0,-4 2 15 0 0,-1 0 0 0 0,0-1 0 0 0,-25 8 0 0 0,23-11-54 0 0,0 0 0 0 0,0 0 0 0 0,0-2 0 0 0,-1 0 0 0 0,1-1 0 0 0,-1 0 0 0 0,1-2 0 0 0,-1 0 0 0 0,1 0 0 0 0,-1-2 0 0 0,1 0 0 0 0,0-1 0 0 0,0 0 0 0 0,0-2 0 0 0,-23-10 0 0 0,28 9 13 0 0,-1 1-1 0 0,1-2 1 0 0,1 0 0 0 0,-1 0-1 0 0,-17-19 1 0 0,23 22-9 0 0,0-1 0 0 0,1 1-1 0 0,0-1 1 0 0,0-1 0 0 0,0 1-1 0 0,0 0 1 0 0,1-1 0 0 0,0 0-1 0 0,1 1 1 0 0,0-1 0 0 0,0 0-1 0 0,-2-10 1 0 0,4 11-24 0 0,0 1 1 0 0,1 0-1 0 0,-1-1 0 0 0,1 1 1 0 0,0 0-1 0 0,0 0 0 0 0,1 0 0 0 0,0 0 1 0 0,0 0-1 0 0,0 0 0 0 0,0 0 1 0 0,1 0-1 0 0,3-4 0 0 0,7-9-126 0 0,26-29 1 0 0,-35 42 132 0 0,43-42-44 0 0,2 1 0 0 0,65-45 0 0 0,-101 82 52 0 0,148-105 1 0 0,-100 74 0 0 0,-2 1-33 0 0,82-39 1 0 0,-140 77-299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164 208 11975 0 0,'-30'7'873'0'0,"-13"2"1291"0"0,-45 16 1 0 0,86-24-1535 0 0,3-1-181 0 0,11-1 29 0 0,27-4-367 0 0,-17 1 114 0 0,597-91 2689 0 0,-72 9-1380 0 0,-466 73-1533 0 0,26-4 24 0 0,72-10-1787 0 0,-171 26 1074 0 0,0 1 0 0 0,16 0 0 0 0,-24 0 632 0 0,0 0 0 0 0,0 1 0 0 0,0-1 0 0 0,0 0-1 0 0,1 0 1 0 0,-1 0 0 0 0,0 0 0 0 0,0 0 0 0 0,0 0 0 0 0,0 0 0 0 0,0 0 0 0 0,0 1 0 0 0,0-1 0 0 0,0 0 0 0 0,0 0 0 0 0,0 0 0 0 0,1 0-1 0 0,-1 0 1 0 0,0 1 0 0 0,0-1 0 0 0,0 0 0 0 0,0 0 0 0 0,0 0 0 0 0,0 0 0 0 0,0 0 0 0 0,0 1 0 0 0,0-1 0 0 0,0 0 0 0 0,0 0-1 0 0,0 0 1 0 0,0 0 0 0 0,0 1 0 0 0,-1-1 0 0 0,1 0 0 0 0,0 0 0 0 0,0 0 0 0 0,0 0 0 0 0,0 0 0 0 0,0 0 0 0 0,0 1 0 0 0,0-1-1 0 0,0 0 1 0 0,-4 6-588 0 0,-7 8-915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40 9871 0 0,'65'-28'1115'0'0,"-44"22"1469"0"0,-21 7-2482 0 0,0 0 0 0 0,0 0 0 0 0,-1 0 0 0 0,1 0 0 0 0,-1 0 0 0 0,1 0 0 0 0,-1 0 0 0 0,0-1 1 0 0,1 1-1 0 0,-1 0 0 0 0,0 0 0 0 0,1 0 0 0 0,-1 0 0 0 0,0-1 0 0 0,-2 2 0 0 0,-13 9 638 0 0,-42 20 525 0 0,-13 7-530 0 0,10 4-537 0 0,2 3-1 0 0,-88 87 0 0 0,124-109-38 0 0,-36 46 0 0 0,49-55-24 0 0,1 0 0 0 0,1 0 0 0 0,0 0-1 0 0,0 1 1 0 0,-7 23 0 0 0,14-35-74 0 0,0 1 1 0 0,0 0 0 0 0,0 0-1 0 0,0 0 1 0 0,1 0-1 0 0,0 0 1 0 0,0 0-1 0 0,0 0 1 0 0,0 0 0 0 0,0 0-1 0 0,1 0 1 0 0,0 0-1 0 0,2 7 1 0 0,-2-8-12 0 0,1 0 0 0 0,-1 0 0 0 0,1-1 0 0 0,0 1 0 0 0,0 0 0 0 0,0-1 0 0 0,0 1 0 0 0,1-1 0 0 0,-1 0 0 0 0,1 1-1 0 0,-1-1 1 0 0,1 0 0 0 0,0-1 0 0 0,0 1 0 0 0,0 0 0 0 0,0-1 0 0 0,3 2 0 0 0,2-1 11 0 0,-1 0-1 0 0,0-1 0 0 0,0 1 0 0 0,1-1 1 0 0,-1-1-1 0 0,1 0 0 0 0,9 0 1 0 0,55-9 168 0 0,-62 8-193 0 0,57-11 97 0 0,0-3 0 0 0,93-34 0 0 0,-127 36-115 0 0,-1-2 0 0 0,0-1 1 0 0,0-1-1 0 0,-2-2 0 0 0,0-1 1 0 0,39-34-1 0 0,-57 42-15 0 0,-1 0 1 0 0,0 0-1 0 0,-1-1 1 0 0,0-1-1 0 0,-1 1 1 0 0,0-2-1 0 0,-1 1 1 0 0,-1-1-1 0 0,0-1 1 0 0,8-29-1 0 0,-13 39-64 0 0,-1 0-1 0 0,0 0 0 0 0,0 0 0 0 0,-1 0 0 0 0,0 0 0 0 0,0-1 0 0 0,0 1 1 0 0,-1 0-1 0 0,0 0 0 0 0,0 0 0 0 0,0 0 0 0 0,-1 0 0 0 0,0 0 0 0 0,0 0 1 0 0,0 1-1 0 0,-7-11 0 0 0,5 10-61 0 0,0 1 0 0 0,0 0 0 0 0,-1 0 0 0 0,0 0 1 0 0,0 0-1 0 0,0 1 0 0 0,0 0 0 0 0,-1 0 0 0 0,0 0 0 0 0,1 1 0 0 0,-1-1 1 0 0,-1 2-1 0 0,1-1 0 0 0,0 1 0 0 0,-8-2 0 0 0,-20-4-472 0 0,-44-3-1 0 0,-4-1-693 0 0,72 8-424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8287 0 0,'0'0'639'0'0,"1"-1"-415"0"0,1-2 26 0 0,0 0 1 0 0,0 0-1 0 0,0 0 1 0 0,1 0-1 0 0,-1 1 0 0 0,1-1 1 0 0,0 1-1 0 0,0 0 1 0 0,0-1-1 0 0,0 1 0 0 0,0 1 1 0 0,0-1-1 0 0,0 0 1 0 0,1 1-1 0 0,-1 0 0 0 0,1-1 1 0 0,-1 1-1 0 0,1 1 1 0 0,-1-1-1 0 0,1 0 0 0 0,-1 1 1 0 0,1 0-1 0 0,0 0 1 0 0,-1 0-1 0 0,1 0 0 0 0,0 1 1 0 0,-1-1-1 0 0,6 2 0 0 0,-3 0-79 0 0,0 0-1 0 0,0 0 0 0 0,0 1 0 0 0,0-1 1 0 0,0 1-1 0 0,0 1 0 0 0,-1-1 0 0 0,1 1 1 0 0,-1 0-1 0 0,0 0 0 0 0,0 0 0 0 0,0 1 0 0 0,-1 0 1 0 0,0 0-1 0 0,6 8 0 0 0,2 9 264 0 0,-1 0 0 0 0,-1 1-1 0 0,-2 0 1 0 0,0 0 0 0 0,-1 1 0 0 0,-1 0-1 0 0,3 29 1 0 0,-2 17 19 0 0,-2 89 0 0 0,-3-80-837 0 0,-2-77 39 0 0,14-4-3926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46 1839 0 0,'1'-16'5752'0'0,"-1"15"-5296"0"0,8-16 8113 0 0,3 6-5279 0 0,-11 12-3259 0 0,1 0 0 0 0,-1 0-1 0 0,0 0 1 0 0,0 0 0 0 0,0 0 0 0 0,0 0 0 0 0,0 0 0 0 0,0 0 0 0 0,0 1-1 0 0,0-1 1 0 0,0 0 0 0 0,0 0 0 0 0,-1 0 0 0 0,1 0 0 0 0,0 0-1 0 0,-1 0 1 0 0,1 0 0 0 0,-1 0 0 0 0,0 1 0 0 0,-14 18 171 0 0,15-19-186 0 0,-168 220 994 0 0,154-200-970 0 0,-18 36 0 0 0,19-31-29 0 0,7-17 0 0 0,1 1 0 0 0,1-1 1 0 0,0 1-1 0 0,0 0 0 0 0,-1 11 0 0 0,4-18-7 0 0,0-1 1 0 0,1 1-1 0 0,0 0 0 0 0,0 0 0 0 0,0 0 0 0 0,0-1 0 0 0,0 1 0 0 0,0 0 0 0 0,1 0 1 0 0,0-1-1 0 0,-1 1 0 0 0,1 0 0 0 0,0-1 0 0 0,0 1 0 0 0,0-1 0 0 0,1 1 0 0 0,-1-1 1 0 0,1 1-1 0 0,-1-1 0 0 0,1 0 0 0 0,0 0 0 0 0,-1 0 0 0 0,1 0 0 0 0,3 2 0 0 0,-2-2-34 0 0,0 0 0 0 0,0 0-1 0 0,0 0 1 0 0,0-1 0 0 0,0 1-1 0 0,1-1 1 0 0,-1 0-1 0 0,0 0 1 0 0,1 0 0 0 0,-1 0-1 0 0,1 0 1 0 0,-1-1 0 0 0,1 0-1 0 0,-1 0 1 0 0,6 0-1 0 0,-4-1-563 0 0,1 1-1 0 0,-1-1 1 0 0,1-1-1 0 0,-1 1 1 0 0,8-4-1 0 0,2-2-6029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5527 0 0,'0'0'423'0'0,"-2"1"-278"0"0,-2 3 20 0 0,-1 1 1014 0 0,-1 1 0 0 0,1-1 0 0 0,1 1 0 0 0,-1 0 1 0 0,-5 10-1 0 0,9-15-908 0 0,0 1 0 0 0,0 0 0 0 0,1 0 0 0 0,-1 0 0 0 0,1 0 0 0 0,-1 0 0 0 0,1 0 0 0 0,0 0 0 0 0,0 0 0 0 0,0 0 0 0 0,0 0 0 0 0,0 0 1 0 0,0 4-1 0 0,1-4-298 0 0,0 0 0 0 0,0 0 0 0 0,-1 1 0 0 0,1-1 0 0 0,0 0 0 0 0,1 0 0 0 0,-1 0 0 0 0,3 3 0 0 0,3 2 211 0 0,0 0-1 0 0,0 0 0 0 0,1-1 1 0 0,-1 0-1 0 0,1 0 0 0 0,10 5 1 0 0,55 25 1146 0 0,-32-18-604 0 0,125 59 1691 0 0,-116-54-1992 0 0,83 42-146 0 0,-55-28-1556 0 0,-76-36 761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0 10135 0 0,'-6'1'300'0'0,"1"-1"-1"0"0,0 1 0 0 0,0 0 1 0 0,-1 0-1 0 0,1 0 0 0 0,0 1 1 0 0,0 0-1 0 0,0 0 0 0 0,1 0 1 0 0,-1 1-1 0 0,0 0 0 0 0,1-1 1 0 0,-1 2-1 0 0,-4 3 0 0 0,-6 7 802 0 0,1 1 0 0 0,-19 23 0 0 0,-6 7-704 0 0,-4-3-102 0 0,-2-3 1 0 0,-1-1 0 0 0,-82 49-1 0 0,8-14-155 0 0,118-72 27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3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13935 0 0,'0'0'1262'0'0,"2"1"-1037"0"0,8 5 128 0 0,-1 0 0 0 0,0 0 0 0 0,0 1 0 0 0,0 0 0 0 0,-1 1 0 0 0,0 0 0 0 0,10 14 1 0 0,45 69 1247 0 0,-62-89-1583 0 0,103 195 1374 0 0,-34-56-387 0 0,-49-103-718 0 0,50 98 441 0 0,-63-117-686 0 0,0 1 0 0 0,-1 1 0 0 0,-1-1 0 0 0,-1 1 0 0 0,3 22 0 0 0,-7-33-38 0 0,-1 0 0 0 0,0 0 1 0 0,0 0-1 0 0,-1 0 0 0 0,-1 0 1 0 0,1 0-1 0 0,-2 0 0 0 0,-4 14 0 0 0,2-11 7 0 0,-1 0 0 0 0,0 0-1 0 0,-1-1 1 0 0,-1 0 0 0 0,-12 16-1 0 0,-1-5 8 0 0,-1 0-1 0 0,-1-1 0 0 0,-1-2 1 0 0,-45 31-1 0 0,-75 34-1878 0 0,118-71-5974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8207 0 0,'0'0'5739'0'0,"2"0"-4895"0"0,14-2 1295 0 0,27 2 0 0 0,-21 0-952 0 0,33 2 670 0 0,19 0-1093 0 0,-45 0-737 0 0,-24-1-69 0 0,1-1 0 0 0,-1 0 0 0 0,0 1 1 0 0,1-2-1 0 0,-1 1 0 0 0,0 0 1 0 0,0-1-1 0 0,8-2 0 0 0,46-11-3246 0 0,-38 7 1560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44 14743 0 0,'-5'0'217'0'0,"4"-1"-131"0"0,0 1 0 0 0,0 0 0 0 0,0 0 0 0 0,0 0 0 0 0,0 0 0 0 0,0 0 0 0 0,0 0 0 0 0,0 0 0 0 0,0 0 0 0 0,0 1 0 0 0,0-1 0 0 0,-1 1 0 0 0,-5 2 153 0 0,-1 2 1717 0 0,35-7-1051 0 0,0 0 0 0 0,-1-3 0 0 0,34-8 0 0 0,0 0-408 0 0,-7 5-592 0 0,1 2-1 0 0,-1 3 1 0 0,1 2 0 0 0,60 7 0 0 0,-105-5-2106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488 340 10623 0 0,'0'0'1066'0'0,"2"-1"-974"0"0,3 1 112 0 0,0-2 1 0 0,0 1 0 0 0,0-1-1 0 0,6-2 1 0 0,-6 2 48 0 0,-3 1 164 0 0,-1 1-154 0 0,5-2-166 0 0,0 0 0 0 0,0 0 0 0 0,0-1 1 0 0,0 0-1 0 0,-1 0 0 0 0,1 0 1 0 0,-1-1-1 0 0,0 0 0 0 0,0 0 0 0 0,6-6 1 0 0,6-7-57 0 0,19-27 0 0 0,-20 24 116 0 0,0-1 0 0 0,-2 0 0 0 0,-1-1 0 0 0,15-33 0 0 0,-27 52-150 0 0,0-1 0 0 0,0 1-1 0 0,0 0 1 0 0,0-1 0 0 0,0 1 0 0 0,-1-1 0 0 0,1 1 0 0 0,-1-1 0 0 0,0 0-1 0 0,-1-4 1 0 0,1 6-7 0 0,-1 0 1 0 0,1 0-1 0 0,-1 0 0 0 0,0 0 0 0 0,1 1 0 0 0,-1-1 0 0 0,0 0 0 0 0,0 0 0 0 0,0 1 0 0 0,0-1 0 0 0,-1 0 0 0 0,1 1 1 0 0,0 0-1 0 0,-1-1 0 0 0,1 1 0 0 0,-1 0 0 0 0,1-1 0 0 0,-1 1 0 0 0,-2-1 0 0 0,-1 0 4 0 0,1 0 0 0 0,-1 0 0 0 0,1 1 0 0 0,-1 0-1 0 0,0 0 1 0 0,1 0 0 0 0,-1 1 0 0 0,0-1 0 0 0,1 1-1 0 0,-1 0 1 0 0,0 1 0 0 0,-7 0 0 0 0,-7 3 3 0 0,-32 10 1 0 0,51-13-9 0 0,-111 28-33 0 0,67-19-111 0 0,-67 24-1 0 0,99-28 168 0 0,0 0 0 0 0,0 1 0 0 0,0 1 0 0 0,1-1 0 0 0,0 2 0 0 0,1 0 0 0 0,0 0 0 0 0,0 1 0 0 0,-9 12 0 0 0,0 1 297 0 0,2 2-1 0 0,1 0 1 0 0,-14 29 0 0 0,-1 10 419 0 0,-33 101 1 0 0,60-154-675 0 0,1 0 0 0 0,0 1 0 0 0,0-1 1 0 0,1 1-1 0 0,1 0 0 0 0,0 0 0 0 0,0 16 0 0 0,1-27-29 0 0,1 1 0 0 0,-1 0 0 0 0,0 0-1 0 0,1 0 1 0 0,-1 0 0 0 0,1-1 0 0 0,0 1 0 0 0,0 0 0 0 0,0-1-1 0 0,-1 1 1 0 0,1 0 0 0 0,1-1 0 0 0,-1 1 0 0 0,0-1-1 0 0,0 0 1 0 0,1 1 0 0 0,2 1 0 0 0,-2-1 12 0 0,0-1-1 0 0,1 0 1 0 0,-1 0 0 0 0,1 0-1 0 0,-1 0 1 0 0,1 0 0 0 0,0-1 0 0 0,-1 1-1 0 0,1-1 1 0 0,0 1 0 0 0,2-1 0 0 0,7 0 121 0 0,1-1 0 0 0,-1-1 1 0 0,0 0-1 0 0,16-5 0 0 0,-20 5-85 0 0,48-14 167 0 0,-1-2 0 0 0,-1-3 0 0 0,71-37 0 0 0,-103 47-234 0 0,-1-1 0 0 0,-1-1 0 0 0,-1 0 0 0 0,1-2 0 0 0,-2 0 0 0 0,0-1 0 0 0,-1-1 0 0 0,21-27 0 0 0,-34 38-45 0 0,-1 1 0 0 0,0-1 0 0 0,0 0 0 0 0,0 1 0 0 0,0-2 0 0 0,-1 1-1 0 0,3-12 1 0 0,-4 13-45 0 0,0 1-1 0 0,-1 0 0 0 0,0 0 0 0 0,0 0 0 0 0,0 0 1 0 0,0-1-1 0 0,-1 1 0 0 0,1 0 0 0 0,-1 0 0 0 0,0 0 1 0 0,-1 0-1 0 0,1 0 0 0 0,-2-4 0 0 0,2 7 69 0 0,1 1 0 0 0,0-1-1 0 0,0 1 1 0 0,-1-1 0 0 0,1 1 0 0 0,-1-1-1 0 0,1 1 1 0 0,0 0 0 0 0,-1-1 0 0 0,1 1 0 0 0,-1-1-1 0 0,1 1 1 0 0,-1 0 0 0 0,1 0 0 0 0,-1-1-1 0 0,1 1 1 0 0,-1 0 0 0 0,1 0 0 0 0,-1-1-1 0 0,1 1 1 0 0,-1 0 0 0 0,1 0 0 0 0,-1 0-1 0 0,0 0 1 0 0,1 0 0 0 0,-1 0 0 0 0,1 0-1 0 0,-1 0 1 0 0,0 0 0 0 0,1 0 0 0 0,-1 0-1 0 0,1 0 1 0 0,-1 0 0 0 0,1 1 0 0 0,-1-1 0 0 0,1 0-1 0 0,-1 0 1 0 0,1 1 0 0 0,-1-1 0 0 0,1 0-1 0 0,-1 1 1 0 0,1-1 0 0 0,-1 0 0 0 0,1 1-1 0 0,-1-1 1 0 0,1 1 0 0 0,0-1 0 0 0,-1 1-1 0 0,1 0 1 0 0,-5 8 65 0 0,2 1 0 0 0,-1 0 0 0 0,1 0 1 0 0,1 1-1 0 0,0-1 0 0 0,0 0 0 0 0,0 22 0 0 0,-2 8 84 0 0,3-36-132 0 0,-12 98 182 0 0,12-86-230 0 0,1 1 1 0 0,0-1-1 0 0,1 1 1 0 0,3 17 0 0 0,-3-32-106 0 0,0-1 12 0 0,1 1 0 0 0,-1 0 0 0 0,1-1 0 0 0,-1 1 1 0 0,1-1-1 0 0,0 0 0 0 0,-1 0 0 0 0,4 2 0 0 0,-2-2-151 0 0,0 0 0 0 0,0 0 0 0 0,0 0 0 0 0,0-1 0 0 0,1 1-1 0 0,-1-1 1 0 0,0 1 0 0 0,0-1 0 0 0,6-1 0 0 0,7 0-1563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0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3 9991 0 0,'0'0'5280'0'0,"2"-1"-4998"0"0,4 0 805 0 0,-5 3-423 0 0,-8 12-212 0 0,-19 15-321 0 0,-6 4 6 0 0,-88 80-31 0 0,91-87-65 0 0,0 1 0 0 0,2 1 0 0 0,2 1-1 0 0,0 1 1 0 0,-23 39 0 0 0,45-65-36 0 0,1 0 0 0 0,-1 0 0 0 0,1 0 0 0 0,-1 0 0 0 0,1 1 0 0 0,1-1 0 0 0,-1 1 0 0 0,1-1 0 0 0,-1 1-1 0 0,1 0 1 0 0,1-1 0 0 0,-2 8 0 0 0,5-1-5 0 0,-1-8 9 0 0,-1-1 0 0 0,1 0 0 0 0,0 0 0 0 0,-1 0 0 0 0,1 0 0 0 0,0 0 0 0 0,0-1 0 0 0,0 1 0 0 0,0 0 0 0 0,0-1 0 0 0,1 0-1 0 0,-1 1 1 0 0,0-1 0 0 0,1 0 0 0 0,-1 0 0 0 0,1 0 0 0 0,-1 0 0 0 0,1-1 0 0 0,-1 1 0 0 0,1-1 0 0 0,0 0 0 0 0,3 1 0 0 0,7-1 65 0 0,-1 0 1 0 0,1-1 0 0 0,18-3-1 0 0,42-11 48 0 0,-38 8-39 0 0,56-6 0 0 0,-86 12-142 0 0,0 1 0 0 0,0 1 0 0 0,0-1 0 0 0,0 0 0 0 0,0 1 0 0 0,-1 0 0 0 0,9 3 0 0 0,-11-3-143 0 0,10 3-2332 0 0,-3-1 894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23 118 9095 0 0,'0'0'415'0'0,"0"2"-7"0"0,-1 5 174 0 0,0 0 1 0 0,0 0-1 0 0,-1 0 1 0 0,0 0-1 0 0,-1-1 1 0 0,-5 12 1561 0 0,4-9 402 0 0,10-19-2270 0 0,1 0 0 0 0,0 0 0 0 0,0 0 0 0 0,17-15 0 0 0,51-45 936 0 0,-65 63-1212 0 0,0 0 0 0 0,1 0 0 0 0,-1 1 0 0 0,1 1 0 0 0,1 0 0 0 0,-1 1 0 0 0,13-4 0 0 0,-23 7 10 0 0,1 1 1 0 0,-1-1-1 0 0,1 1 0 0 0,-1 0 1 0 0,1-1-1 0 0,-1 1 0 0 0,1 0 0 0 0,-1 0 1 0 0,1 0-1 0 0,0 0 0 0 0,-1 0 0 0 0,1 0 1 0 0,-1 1-1 0 0,1-1 0 0 0,-1 0 1 0 0,1 1-1 0 0,-1-1 0 0 0,1 1 0 0 0,-1 0 1 0 0,1-1-1 0 0,-1 1 0 0 0,0 0 0 0 0,1 0 1 0 0,-1 0-1 0 0,0 0 0 0 0,0 0 1 0 0,0 0-1 0 0,0 0 0 0 0,0 0 0 0 0,0 1 1 0 0,0-1-1 0 0,1 2 0 0 0,0 1 22 0 0,-1 0-1 0 0,0 0 0 0 0,0-1 1 0 0,0 1-1 0 0,0 0 1 0 0,-1 0-1 0 0,0 0 1 0 0,0 0-1 0 0,0 0 0 0 0,0 0 1 0 0,-1 6-1 0 0,-11 44 178 0 0,7-35-123 0 0,1-1 0 0 0,-2 24 0 0 0,6-36-78 0 0,0 1 1 0 0,0-1-1 0 0,0 0 1 0 0,1 0-1 0 0,0 0 1 0 0,0 0 0 0 0,1 0-1 0 0,-1 0 1 0 0,1 0-1 0 0,1-1 1 0 0,2 7 0 0 0,-1-5-48 0 0,-4-4-206 0 0,1 0 0 0 0,1-1 0 0 0,-1 1-1 0 0,0-1 1 0 0,1 0 0 0 0,-1 1 0 0 0,3 1 0 0 0,4 2-1209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6 221 14799 0 0,'0'0'1343'0'0,"-1"0"-1104"0"0,-4-1-129 0 0,25-11 1472 0 0,17-2-419 0 0,70-19 0 0 0,-67 21-701 0 0,550-111 3293 0 0,-506 111-4028 0 0,0 4-1 0 0,1 4 0 0 0,0 3 0 0 0,108 13 0 0 0,-131-7-4518 0 0,-44-6-2064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14 2303 0 0,'9'-13'10974'0'0,"-8"13"-10846"0"0,0 1 0 0 0,0-1 0 0 0,0 1 0 0 0,-1-1 0 0 0,1 1 0 0 0,0 0 0 0 0,-1-1 0 0 0,1 1 0 0 0,0 0 0 0 0,-1-1 0 0 0,1 1 0 0 0,-1 0 0 0 0,1 0 0 0 0,-1-1 0 0 0,1 1 0 0 0,-1 0 0 0 0,0 0 0 0 0,1 0 0 0 0,-1 0 0 0 0,0 0 0 0 0,1 1 0 0 0,4 21 733 0 0,-4-12-533 0 0,-1 0 0 0 0,1 0-1 0 0,-2 0 1 0 0,0 0 0 0 0,0 0 0 0 0,-1-1 0 0 0,0 1-1 0 0,-7 19 1 0 0,0-8 95 0 0,-1 1 0 0 0,-23 39 0 0 0,-69 81 79 0 0,18-28-456 0 0,68-90-47 0 0,1 1 1 0 0,-21 47-1 0 0,34-67 38 0 0,-1 1-1 0 0,1 0 0 0 0,0 0 1 0 0,1 0-1 0 0,-1 0 1 0 0,2 0-1 0 0,-1 13 0 0 0,1-17-149 0 0,0-1 1 0 0,0 1-1 0 0,1-1 0 0 0,0 0 0 0 0,-1 1 0 0 0,1-1 0 0 0,0 0 0 0 0,0 0 0 0 0,0 1 0 0 0,0-1 0 0 0,2 2 1 0 0,-2-2-289 0 0,1 0 0 0 0,-1-1 0 0 0,1 1 0 0 0,0-1 0 0 0,-1 0 0 0 0,1 1 0 0 0,0-1 0 0 0,0 0 0 0 0,0 0 0 0 0,0 0 1 0 0,0 0-1 0 0,0 0 0 0 0,0-1 0 0 0,3 1 0 0 0,11 2-5898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172 256 3679 0 0,'0'0'284'0'0,"-2"1"-186"0"0,-105 23 7975 0 0,72-15-7942 0 0,8-7 3097 0 0,27-3-2392 0 0,0-1-703 0 0,0 0 0 0 0,0 0 0 0 0,0 0 0 0 0,0 0 0 0 0,1 0 0 0 0,-1 0 0 0 0,0 0 0 0 0,1 0 0 0 0,0 0 0 0 0,-1 0 0 0 0,1 0 0 0 0,0 1 1 0 0,0-1-1 0 0,0 0 0 0 0,0 1 0 0 0,0-1 0 0 0,1 0 0 0 0,1-2 0 0 0,5-4 133 0 0,0 1 0 0 0,11-9 0 0 0,-9 8 9 0 0,48-39 57 0 0,2 3 1 0 0,74-41-1 0 0,-123 79-318 0 0,0 0 1 0 0,0 1-1 0 0,0 1 0 0 0,1 0 0 0 0,-1 0 0 0 0,1 1 0 0 0,14-1 1 0 0,-22 3 7 0 0,1 1 0 0 0,-1 0 0 0 0,1-1 0 0 0,-1 2 1 0 0,1-1-1 0 0,-1 0 0 0 0,1 1 0 0 0,-1 0 0 0 0,0 0 1 0 0,1 0-1 0 0,-1 1 0 0 0,0 0 0 0 0,0-1 0 0 0,0 1 1 0 0,0 1-1 0 0,0-1 0 0 0,-1 0 0 0 0,1 1 0 0 0,0 0 1 0 0,-1 0-1 0 0,0 0 0 0 0,5 6 0 0 0,-2 0 15 0 0,-1 0 1 0 0,0 1-1 0 0,0 0 0 0 0,-1 0 1 0 0,0 0-1 0 0,-1 0 0 0 0,0 1 0 0 0,-1-1 1 0 0,2 20-1 0 0,-1-3 41 0 0,-2 1-1 0 0,-5 46 0 0 0,4-65-66 0 0,-2 0 0 0 0,1 0 0 0 0,-1 0 0 0 0,0-1 0 0 0,-4 11 0 0 0,4-15 5 0 0,0 0 1 0 0,0 0 0 0 0,-1-1-1 0 0,1 1 1 0 0,-1-1 0 0 0,1 0-1 0 0,-1 1 1 0 0,0-1-1 0 0,0 0 1 0 0,-1-1 0 0 0,1 1-1 0 0,-8 4 1 0 0,-6 2 92 0 0,0-1-1 0 0,0 0 1 0 0,-37 10 0 0 0,-57 6 11 0 0,64-14-45 0 0,-4-3-49 0 0,47-6-43 0 0,0-1-1 0 0,0 0 1 0 0,1 0 0 0 0,-1 0-1 0 0,0-1 1 0 0,0 1 0 0 0,1-1-1 0 0,-1 0 1 0 0,0 0 0 0 0,1-1-1 0 0,-4-1 1 0 0,5 2-102 0 0,3-1-149 0 0,0-1 0 0 0,0 1 0 0 0,0 0 0 0 0,0-1 0 0 0,0 1 0 0 0,1 0 0 0 0,-1 0 0 0 0,1 0 0 0 0,0 0 0 0 0,-1 0 0 0 0,1 0 0 0 0,0 0 0 0 0,0 0 0 0 0,4-2 1 0 0,-4 3-292 0 0,17-14-6175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58 6447 0 0,'2'2'298'0'0,"7"5"90"0"0,-9-7-341 0 0,1 1 0 0 0,0-1 1 0 0,-1 1-1 0 0,1-1 0 0 0,-1 1 1 0 0,1-1-1 0 0,0 1 0 0 0,-1 0 1 0 0,1-1-1 0 0,-1 1 0 0 0,0 0 1 0 0,1-1-1 0 0,-1 1 0 0 0,0 0 1 0 0,1 0-1 0 0,-1 0 0 0 0,0-1 0 0 0,0 1 1 0 0,1 0-1 0 0,-1 0 0 0 0,0 0 1 0 0,0-1-1 0 0,0 1 0 0 0,0 0 1 0 0,0 0-1 0 0,0 0 0 0 0,-1-1 1 0 0,1 1-1 0 0,0 0 0 0 0,0 0 1 0 0,-1 1-1 0 0,1 0 572 0 0,-1 0 36 0 0,0 1 1 0 0,1 0-1 0 0,-1-1 0 0 0,0 1 1 0 0,0-1-1 0 0,-1 1 0 0 0,1-1 1 0 0,-2 4-1 0 0,0-3-176 0 0,1 0-1 0 0,-1 0 1 0 0,0 0 0 0 0,-6 5 0 0 0,-2-1-481 0 0,0 0 1 0 0,-19 9 0 0 0,7-5 374 0 0,-36 18 2221 0 0,61-29-2132 0 0,41-14-83 0 0,0-2 0 0 0,66-35 0 0 0,-101 47-413 0 0,67-29-122 0 0,-66 29 145 0 0,1 3 11 0 0,0 1 0 0 0,-10 0 0 0 0,1 0 0 0 0,0 0 0 0 0,0 0 0 0 0,-1 0 0 0 0,1 0 0 0 0,0 0 0 0 0,0 0 0 0 0,-1 1 0 0 0,1-1 0 0 0,0 0 0 0 0,-1 0 0 0 0,1 1 0 0 0,0-1 0 0 0,-1 0 0 0 0,1 1 0 0 0,0-1 0 0 0,-1 1 0 0 0,1-1 0 0 0,-1 1 0 0 0,1-1 0 0 0,-1 1 0 0 0,1-1 0 0 0,-1 1 0 0 0,1-1 0 0 0,-1 2 0 0 0,1 0 0 0 0,1 0 15 0 0,0 0 0 0 0,0 0 0 0 0,0 0 0 0 0,0 1 0 0 0,-1-1 0 0 0,1 0 0 0 0,-1 1 0 0 0,0 0 0 0 0,1-1-1 0 0,-1 1 1 0 0,0 3 0 0 0,14 33 70 0 0,-14-37 48 0 0,9-6-26 0 0,-5 0-100 0 0,0-1 0 0 0,0 1-1 0 0,-1-1 1 0 0,0 1 0 0 0,0-1 0 0 0,0-1-1 0 0,0 1 1 0 0,-1 0 0 0 0,5-12 0 0 0,4-3-60 0 0,-6 10 15 0 0,1 0 0 0 0,0 1-1 0 0,1 0 1 0 0,-1 0 0 0 0,14-10 0 0 0,-18 16 33 0 0,0 1 0 0 0,0 0 0 0 0,0 0 0 0 0,0 0 0 0 0,0 1 0 0 0,1-1 0 0 0,-1 1 0 0 0,1 0 0 0 0,4-2 0 0 0,-6 3 0 0 0,0 0 1 0 0,1 0 0 0 0,-1 0 0 0 0,0 0 0 0 0,1 0-1 0 0,-1 0 1 0 0,0 1 0 0 0,1-1 0 0 0,-1 1-1 0 0,0-1 1 0 0,0 1 0 0 0,1 0 0 0 0,-1 0 0 0 0,0 0-1 0 0,4 3 1 0 0,5 5 12 0 0,0 0-1 0 0,-1 1 0 0 0,0 1 1 0 0,0 0-1 0 0,8 13 0 0 0,1 0 97 0 0,11 13 85 0 0,6 6-195 0 0,63 63-1 0 0,-94-101-42 0 0,-6-2-1215 0 0,-11-4-3369 0 0,6 0 2514 0 0,-10-1-4072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0 7831 0 0,'0'0'9275'0'0,"0"3"-8598"0"0,-1 13 372 0 0,-1 1-1 0 0,-8 29 0 0 0,3-10-481 0 0,-8 32-403 0 0,-3-1 0 0 0,-3-1 0 0 0,-55 118 0 0 0,-117 175 552 0 0,121-233-640 0 0,-27 33-220 0 0,39-66 40 0 0,52-79 4 0 0,6-11-52 0 0,5-3-434 0 0,6-3 299 0 0,0 1 1 0 0,0-1 0 0 0,0-1-1 0 0,-1 0 1 0 0,10-5 0 0 0,22-17-5032 0 0,-7 0-1072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96 275 4607 0 0,'1'1'12271'0'0,"2"3"-11817"0"0,-1-1 0 0 0,0 1 0 0 0,0 0 0 0 0,0 0 0 0 0,0 0 0 0 0,0 0 0 0 0,-1 0 0 0 0,0 0 0 0 0,0 0 0 0 0,1 5 0 0 0,-2-5-343 0 0,1 1 0 0 0,-1-1 1 0 0,0 0-1 0 0,-1 1 0 0 0,1-1 0 0 0,-1 1 0 0 0,1-1 1 0 0,-1 0-1 0 0,0 0 0 0 0,-3 7 0 0 0,-64 152 622 0 0,57-139-799 0 0,3-9-514 0 0,1 0 0 0 0,-8 27 0 0 0,16-43 369 0 0,0-1 0 0 0,1 1-1 0 0,-1-1 1 0 0,0 1 0 0 0,1-1 0 0 0,0 1 0 0 0,-1 0 0 0 0,4-2 0 0 0,2-3-994 0 0,8-8-3551 0 0,1-4-1358 0 0</inkml:trace>
  <inkml:trace contextRef="#ctx0" brushRef="#br0" timeOffset="0.99">412 0 3743 0 0,'0'0'360'0'0,"5"13"-360"0"0,-1 3 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82 248 10159 0 0,'0'2'464'0'0,"-3"6"-259"0"0,0 1 0 0 0,-1-1 0 0 0,1 0 0 0 0,-2 0-1 0 0,1 0 1 0 0,-7 7 0 0 0,-9 10 2971 0 0,-1-2-238 0 0,20-23-2263 0 0,-5 4 2982 0 0,14-18-3570 0 0,0 0 0 0 0,1 1 0 0 0,1 0 0 0 0,0 1 0 0 0,17-16 0 0 0,65-52 247 0 0,-68 61-354 0 0,51-29 0 0 0,-61 40 13 0 0,0 1 1 0 0,1 1-1 0 0,0 0 0 0 0,0 1 1 0 0,22-5-1 0 0,-33 9 4 0 0,-1 1 1 0 0,0 0-1 0 0,1-1 0 0 0,-1 1 1 0 0,0 0-1 0 0,1 1 0 0 0,-1-1 1 0 0,0 0-1 0 0,0 1 0 0 0,1 0 1 0 0,-1 0-1 0 0,4 1 0 0 0,-6-1 3 0 0,1 0-1 0 0,-1 0 0 0 0,0 0 1 0 0,1 0-1 0 0,-1 0 0 0 0,0 0 1 0 0,0 0-1 0 0,0 0 0 0 0,0 0 1 0 0,0 1-1 0 0,0-1 0 0 0,0 0 0 0 0,0 1 1 0 0,0-1-1 0 0,-1 1 0 0 0,1-1 1 0 0,0 1-1 0 0,-1-1 0 0 0,0 1 1 0 0,1-1-1 0 0,-1 1 0 0 0,0-1 1 0 0,0 1-1 0 0,1 0 0 0 0,-1-1 1 0 0,-1 4-1 0 0,0 3 6 0 0,0 0 0 0 0,-1 0 0 0 0,0 1 0 0 0,-1-2 0 0 0,0 1 1 0 0,0 0-1 0 0,0 0 0 0 0,-1-1 0 0 0,0 0 0 0 0,-1 0 0 0 0,1 0 0 0 0,-12 12 0 0 0,0-2 8 0 0,0-2 0 0 0,-1 0-1 0 0,-29 20 1 0 0,42-34-5 0 0,6-6 9 0 0,5-7-13 0 0,6-5-194 0 0,1 2 0 0 0,1-1 1 0 0,24-18-1 0 0,54-34-744 0 0,-34 29 484 0 0,111-53-1 0 0,-163 88 484 0 0,1 0-1 0 0,0 1 1 0 0,0 1 0 0 0,0-1 0 0 0,0 1-1 0 0,10-1 1 0 0,-15 3 11 0 0,-1 0-1 0 0,1 0 1 0 0,-1 0-1 0 0,0 0 1 0 0,1 0-1 0 0,-1 1 1 0 0,1-1-1 0 0,-1 1 1 0 0,1 0-1 0 0,-1 0 1 0 0,0 0-1 0 0,0 0 1 0 0,1 0-1 0 0,-1 0 1 0 0,0 1-1 0 0,0-1 1 0 0,0 1-1 0 0,0-1 1 0 0,0 1 0 0 0,-1 0-1 0 0,1 0 1 0 0,0 0-1 0 0,-1 0 1 0 0,3 4-1 0 0,0 1 73 0 0,-1 0-1 0 0,0 0 1 0 0,0 1 0 0 0,0-1-1 0 0,-1 1 1 0 0,0 0 0 0 0,0 0-1 0 0,-1 0 1 0 0,0 14 0 0 0,-1 7 90 0 0,-6 41 0 0 0,0 8-172 0 0,10-9 76 0 0,0-38-3864 0 0,-3-22-3581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6 467 7831 0 0,'0'0'603'0'0,"-2"-8"-374"0"0,1 4-55 0 0,0 1-1 0 0,1-1 1 0 0,-1 0-1 0 0,1 0 0 0 0,0 0 1 0 0,0 0-1 0 0,0 1 1 0 0,0-1-1 0 0,0 0 0 0 0,1 0 1 0 0,0 0-1 0 0,0 1 1 0 0,0-1-1 0 0,0 0 0 0 0,1 1 1 0 0,3-7-1 0 0,0 1-204 0 0,1 1 0 0 0,0-1-1 0 0,0 2 1 0 0,0-1 0 0 0,12-10-1 0 0,-12 13 218 0 0,1 0-1 0 0,0 0 1 0 0,0 1-1 0 0,0-1 1 0 0,0 2-1 0 0,1-1 0 0 0,-1 1 1 0 0,1 0-1 0 0,0 0 1 0 0,0 1-1 0 0,13-2 1 0 0,-20 4-87 0 0,1-1 0 0 0,-1 1-1 0 0,1 0 1 0 0,-1-1 0 0 0,1 1 0 0 0,0 0 0 0 0,-1 0 0 0 0,1 0 0 0 0,-1 1 0 0 0,1-1 0 0 0,-1 0 0 0 0,1 1 0 0 0,0-1 0 0 0,-1 0 0 0 0,1 1 0 0 0,-1 0 0 0 0,0-1 0 0 0,1 1 0 0 0,-1 0-1 0 0,0 0 1 0 0,1 0 0 0 0,-1 0 0 0 0,0 0 0 0 0,0 0 0 0 0,0 0 0 0 0,0 0 0 0 0,0 0 0 0 0,0 1 0 0 0,0-1 0 0 0,0 0 0 0 0,0 1 0 0 0,0-1 0 0 0,-1 1 0 0 0,1-1 0 0 0,-1 1 0 0 0,1-1 0 0 0,-1 1-1 0 0,0-1 1 0 0,1 1 0 0 0,-1-1 0 0 0,0 1 0 0 0,0 2 0 0 0,0 3 88 0 0,0 1 0 0 0,0-1 0 0 0,-1 0 0 0 0,0 1-1 0 0,-1-1 1 0 0,0 0 0 0 0,-4 12 0 0 0,-14 25 424 0 0,-2-1 1 0 0,-35 52-1 0 0,13-24-438 0 0,37-60-163 0 0,3-6-6 0 0,1 1-1 0 0,0 0 0 0 0,-5 11 1 0 0,11-21 28 0 0,0 0 0 0 0,0 1 0 0 0,0-1 0 0 0,5-4 0 0 0,-3 2-30 0 0,74-85-8 0 0,-28 30-89 0 0,13-16-332 0 0,-28 33 302 0 0,1 1-1 0 0,82-71 1 0 0,-106 104 200 0 0,0 0-1 0 0,2 1 1 0 0,-1 1-1 0 0,20-9 1 0 0,-28 15-34 0 0,0 0-1 0 0,0-1 1 0 0,0 2 0 0 0,0-1 0 0 0,0 1 0 0 0,1 0 0 0 0,-1 0 0 0 0,0 0 0 0 0,1 1 0 0 0,-1 0 0 0 0,0 1 0 0 0,1-1 0 0 0,-1 1 0 0 0,8 2 0 0 0,-11-2-38 0 0,0 0 0 0 0,0 0 0 0 0,0 1 1 0 0,0-1-1 0 0,-1 0 0 0 0,1 1 0 0 0,0 0 1 0 0,-1 0-1 0 0,1 0 0 0 0,-1 0 0 0 0,0 0 0 0 0,1 0 1 0 0,-1 1-1 0 0,0-1 0 0 0,-1 1 0 0 0,1-1 0 0 0,0 1 1 0 0,-1 0-1 0 0,1-1 0 0 0,-1 1 0 0 0,0 0 0 0 0,0 0 1 0 0,0 0-1 0 0,0 0 0 0 0,-1 0 0 0 0,1 1 0 0 0,-1-1 1 0 0,1 0-1 0 0,-1 0 0 0 0,0 0 0 0 0,-1 0 1 0 0,0 5-1 0 0,-1 3-2 0 0,-1 1 1 0 0,0-1-1 0 0,-1 0 0 0 0,0 0 1 0 0,-1-1-1 0 0,0 1 1 0 0,-10 15-1 0 0,-16 17-1 0 0,-1-2 0 0 0,-47 46 0 0 0,56-61 0 0 0,18-21 1 0 0,-16 14 13 0 0,29-43 139 0 0,13-15-133 0 0,2 2 0 0 0,1 0 0 0 0,43-49 0 0 0,-35 49-54 0 0,3 1-1 0 0,0 3 0 0 0,2 0 1 0 0,2 2-1 0 0,1 2 0 0 0,1 2 0 0 0,1 2 1 0 0,69-31-1 0 0,-81 41 33 0 0,17-7 1 0 0,-43 20 3 0 0,0 1 0 0 0,0 0 0 0 0,0 0-1 0 0,0 0 1 0 0,0 0 0 0 0,0 1 0 0 0,0 0-1 0 0,0 0 1 0 0,7 0 0 0 0,-9 1 7 0 0,-1 0 0 0 0,0 0 0 0 0,1 0 0 0 0,-1 1 0 0 0,0-1 0 0 0,0 0 0 0 0,0 1 0 0 0,0-1 0 0 0,0 0 0 0 0,0 1 0 0 0,0-1 0 0 0,0 1 0 0 0,-1-1 0 0 0,1 1 0 0 0,-1 0 0 0 0,1 2 0 0 0,0 2 23 0 0,0 0 0 0 0,0 0-1 0 0,-1 0 1 0 0,0 0 0 0 0,0 0 0 0 0,0 0 0 0 0,-1 0-1 0 0,0-1 1 0 0,-3 11 0 0 0,-21 53 272 0 0,22-60-281 0 0,-94 194 343 0 0,72-160-313 0 0,13-23-13 0 0,0 1 0 0 0,-12 33 0 0 0,23-52-74 0 0,0 0 1 0 0,1 0-1 0 0,-1 0 0 0 0,1 0 0 0 0,-1 1 1 0 0,1-1-1 0 0,0 0 0 0 0,0 0 0 0 0,0 1 1 0 0,0-1-1 0 0,0 0 0 0 0,1 0 0 0 0,-1 0 1 0 0,0 1-1 0 0,1-1 0 0 0,0 0 0 0 0,0 0 1 0 0,-1 0-1 0 0,2 2 0 0 0,0-2-101 0 0,-1-1 0 0 0,0 1-1 0 0,1-1 1 0 0,-1 1 0 0 0,1-1-1 0 0,-1 0 1 0 0,1 0 0 0 0,-1 0-1 0 0,1 0 1 0 0,0 0 0 0 0,0 0-1 0 0,0 0 1 0 0,-1 0 0 0 0,1-1-1 0 0,0 1 1 0 0,0-1 0 0 0,0 1-1 0 0,0-1 1 0 0,0 0 0 0 0,0 0 0 0 0,3 0-1 0 0,12-1-6972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4143 0 0,'1'-1'11482'0'0,"1"-2"-11225"0"0,0 1 1 0 0,1 0 0 0 0,-1-1-1 0 0,1 1 1 0 0,-1 0 0 0 0,5-2 0 0 0,-6 4 176 0 0,7-2 25 0 0,42-7 565 0 0,-1 0-788 0 0,0 2-1 0 0,51-1 1 0 0,-82 8-1103 0 0,-3-1-48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0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6447 0 0,'-7'2'670'0'0,"-20"1"6266"0"0,29-2-6559 0 0,30 22 83 0 0,1-2 1 0 0,44 21-1 0 0,-33-19-328 0 0,-7-3 88 0 0,-2 2-1 0 0,0 2 0 0 0,61 53 1 0 0,-79-61-142 0 0,0 2 1 0 0,-1 0 0 0 0,-1 1-1 0 0,-1 1 1 0 0,0 0 0 0 0,-2 1-1 0 0,0 0 1 0 0,11 29 0 0 0,-15-29-34 0 0,-1 1 0 0 0,0-1 0 0 0,-2 1 0 0 0,0 1 0 0 0,-2-1 0 0 0,0 1 0 0 0,-2-1 1 0 0,0 1-1 0 0,-2 0 0 0 0,0-1 0 0 0,-2 1 0 0 0,-8 37 0 0 0,4-34 105 0 0,0-1 0 0 0,-2 0-1 0 0,0 0 1 0 0,-2 0 0 0 0,-1-2-1 0 0,-17 27 1 0 0,20-36-114 0 0,-1-1-1 0 0,1-1 1 0 0,-2 0 0 0 0,0 0-1 0 0,-1-1 1 0 0,0-1-1 0 0,0 0 1 0 0,-1 0 0 0 0,-14 7-1 0 0,-89 51 232 0 0,105-59-1618 0 0,6-3-2818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20127 0 0,'0'0'926'0'0,"1"-2"-27"0"0,1 0-860 0 0,1 0-1 0 0,-1-1 0 0 0,1 1 0 0 0,-1 0 0 0 0,1 0 0 0 0,0 0 1 0 0,-1 0-1 0 0,1 1 0 0 0,0-1 0 0 0,6-1 0 0 0,35-9 190 0 0,-24 7 11 0 0,79-23 398 0 0,86-20-383 0 0,-181 47-247 0 0,1 0 1 0 0,-1 1 0 0 0,1 0-1 0 0,-1 0 1 0 0,1 0 0 0 0,8 1-1 0 0,-1 4-21 0 0,-9-1-30 0 0,-2-2 6 0 0,2 3-113 0 0,0 0 1 0 0,0 0-1 0 0,-1 0 0 0 0,0 1 0 0 0,0-1 1 0 0,0 1-1 0 0,-1-1 0 0 0,1 1 0 0 0,-1 6 1 0 0,1-2-551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227 131 4143 0 0,'0'0'319'0'0,"-2"1"94"0"0,-4 5 1178 0 0,-1-1-1 0 0,1 1 0 0 0,0 1 0 0 0,-7 8 1 0 0,-18 31 1376 0 0,22-32-2337 0 0,-1 0-1 0 0,1 0 0 0 0,-23 22 0 0 0,25-30-427 0 0,3-3-56 0 0,0 0 0 0 0,1 0 1 0 0,-1 1-1 0 0,1 0 0 0 0,0-1 1 0 0,0 1-1 0 0,0 0 0 0 0,0 1 1 0 0,1-1-1 0 0,-1 0 0 0 0,1 1 1 0 0,-3 9-1 0 0,-2 11 744 0 0,-14 32-1 0 0,3-10 33 0 0,17-45-719 0 0,2 0 81 0 0,-1-1-270 0 0,0-1 1 0 0,0 0 0 0 0,0 0 0 0 0,0 0 0 0 0,0 0-1 0 0,0 1 1 0 0,0-1 0 0 0,0 0 0 0 0,0 0-1 0 0,0 0 1 0 0,0 0 0 0 0,0 0 0 0 0,0 1 0 0 0,0-1-1 0 0,0 0 1 0 0,0 0 0 0 0,0 0 0 0 0,0 0 0 0 0,0 1-1 0 0,1-1 1 0 0,-1 0 0 0 0,0 0 0 0 0,0 0 0 0 0,0 0-1 0 0,0 0 1 0 0,0 0 0 0 0,0 0 0 0 0,0 1 0 0 0,1-1-1 0 0,-1 0 1 0 0,0 0 0 0 0,0 0 0 0 0,0 0 0 0 0,0 0-1 0 0,1 0 1 0 0,3 0 49 0 0,-1-1 0 0 0,1 0 0 0 0,0 0-1 0 0,-1 0 1 0 0,1 0 0 0 0,0-1 0 0 0,-1 1 0 0 0,1-1-1 0 0,-1 0 1 0 0,0 0 0 0 0,4-3 0 0 0,5-4 87 0 0,16-16 0 0 0,66-71-36 0 0,37-35-242 0 0,-94 100-13 0 0,69-46 0 0 0,-78 60 84 0 0,0 2 0 0 0,1 1 0 0 0,50-17 0 0 0,-78 30 56 0 0,91-25-3 0 0,-81 24 5 0 0,-1 0 0 0 0,1 1 0 0 0,0 0 0 0 0,-1 0 0 0 0,1 1 0 0 0,19 2 0 0 0,-28-2-1 0 0,-1 1 0 0 0,0-1 1 0 0,1 0-1 0 0,-1 0 0 0 0,0 1 1 0 0,0-1-1 0 0,1 0 0 0 0,-1 1 0 0 0,0-1 1 0 0,0 1-1 0 0,1 0 0 0 0,-1-1 1 0 0,0 1-1 0 0,0 0 0 0 0,0 0 0 0 0,0 0 1 0 0,0 0-1 0 0,0 0 0 0 0,0 0 1 0 0,0 0-1 0 0,-1 0 0 0 0,1 0 0 0 0,0 0 1 0 0,-1 0-1 0 0,1 0 0 0 0,0 1 1 0 0,-1-1-1 0 0,0 0 0 0 0,1 1 0 0 0,-1-1 1 0 0,0 0-1 0 0,1 0 0 0 0,-1 1 1 0 0,0-1-1 0 0,0 0 0 0 0,0 1 0 0 0,0-1 1 0 0,-1 1-1 0 0,1-1 0 0 0,0 0 1 0 0,0 0-1 0 0,-1 1 0 0 0,1-1 1 0 0,-1 2-1 0 0,-3 5-2 0 0,1-1 0 0 0,-1 1 0 0 0,0 0 1 0 0,-1-1-1 0 0,-8 11 0 0 0,-28 33-11 0 0,19-26 35 0 0,-25 40-1 0 0,41-56-18 0 0,1 0-1 0 0,0 0 1 0 0,1 1-1 0 0,0 0 0 0 0,0 0 1 0 0,1 0-1 0 0,0 0 1 0 0,-1 17-1 0 0,4-21-2 0 0,0 0-1 0 0,0-1 1 0 0,1 1 0 0 0,-1 0-1 0 0,2-1 1 0 0,-1 1 0 0 0,1-1-1 0 0,-1 1 1 0 0,1-1 0 0 0,1 0-1 0 0,-1 1 1 0 0,1-1 0 0 0,0 0-1 0 0,0-1 1 0 0,0 1 0 0 0,1-1-1 0 0,0 1 1 0 0,6 4 0 0 0,7 7 14 0 0,0-1 1 0 0,2-1-1 0 0,22 13 1 0 0,-4-3-75 0 0,64 31 0 0 0,-91-51-621 0 0,0-1-1 0 0,12 3 0 0 0,1-1-530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5983 0 0,'0'0'542'0'0,"2"2"-65"0"0,29 51 8246 0 0,1 1-4548 0 0,81 129-1740 0 0,-76-136-2217 0 0,3-2 0 0 0,1-2 0 0 0,49 41 0 0 0,-68-65-201 0 0,1-1-1 0 0,41 25 1 0 0,-56-38-51 0 0,0-1 0 0 0,0 0 0 0 0,1 0 0 0 0,-1-1 0 0 0,1 0 0 0 0,0 0 0 0 0,0-1 0 0 0,0 0 0 0 0,0-1 0 0 0,0 0 0 0 0,0 0 0 0 0,18-2 0 0 0,-4-5-1131 0 0,-3-5-4138 0 0,-3-3-1733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5 4607 0 0,'0'0'354'0'0,"-6"-4"2788"0"0,5 4-2642 0 0,0-1 0 0 0,-1 1 0 0 0,1 0 0 0 0,0 0-1 0 0,-1 0 1 0 0,1 0 0 0 0,0 0 0 0 0,-1 0 0 0 0,1 1-1 0 0,0-1 1 0 0,-1 0 0 0 0,1 1 0 0 0,0-1 0 0 0,0 1-1 0 0,0-1 1 0 0,-2 2 0 0 0,-21 14 2747 0 0,14-10-3369 0 0,-12 10 248 0 0,1 0 0 0 0,0 1 1 0 0,2 1-1 0 0,0 1 0 0 0,-26 33 1 0 0,-69 116 1361 0 0,46-63-773 0 0,45-70-716 0 0,-2-2 1 0 0,-1 0 0 0 0,-51 49-1 0 0,75-80-156 0 0,2-4-772 0 0,4-8-427 0 0,3-2-3584 0 0,5-4-1651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3 311 3223 0 0,'0'0'18228'0'0,"6"-8"-18088"0"0,-2 4-130 0 0,1-1 0 0 0,0 1 0 0 0,0 0 0 0 0,0 0 0 0 0,1 1 0 0 0,-1 0 0 0 0,1 0 1 0 0,-1 0-1 0 0,1 0 0 0 0,0 1 0 0 0,8-2 0 0 0,9-2 88 0 0,41-3 0 0 0,-13 2-47 0 0,79-21 22 0 0,98-14 121 0 0,-113 21-181 0 0,-223 18-453 0 0,-137-2-184 0 0,173 0 524 0 0,-99-21 0 0 0,154 23 115 0 0,-19-8-1 0 0,32 10 9 0 0,1 0 0 0 0,0-1 0 0 0,-1 1 0 0 0,1-1 1 0 0,0 0-1 0 0,0 0 0 0 0,0 0 0 0 0,0 0 0 0 0,1 0 0 0 0,-1 0 0 0 0,1-1 0 0 0,-5-4 1 0 0,7 6-5 0 0,1-1 0 0 0,-1 1 1 0 0,0 0-1 0 0,0 0 1 0 0,0-1-1 0 0,1 1 1 0 0,-1 0-1 0 0,1 0 1 0 0,-1-1-1 0 0,1 1 1 0 0,-1 0-1 0 0,1 0 1 0 0,0 0-1 0 0,0 0 1 0 0,-1 0-1 0 0,1 0 1 0 0,2-2-1 0 0,1-1-4 0 0,1 0-1 0 0,-1 1 1 0 0,1-1-1 0 0,0 1 1 0 0,0 0-1 0 0,1 0 1 0 0,-1 1 0 0 0,0-1-1 0 0,1 1 1 0 0,10-2-1 0 0,-8 1 2 0 0,1 2 0 0 0,-1-1 0 0 0,1 1 0 0 0,-1 1 0 0 0,1 0 0 0 0,15 1 0 0 0,-10 2-23 0 0,-1 1 0 0 0,1 1 0 0 0,-1 0 0 0 0,0 1 1 0 0,-1 0-1 0 0,23 15 0 0 0,17 8-9 0 0,-27-18 9 0 0,0-1 0 0 0,1-1 0 0 0,1-1-1 0 0,38 7 1 0 0,-20-9-11 0 0,88 1 0 0 0,-112-7 31 0 0,57 2 87 0 0,-66-1-75 0 0,-1 0 0 0 0,0 1 1 0 0,0 1-1 0 0,20 6 0 0 0,-29-8-21 0 0,0 0 0 0 0,0 0 0 0 0,1 0 0 0 0,-1 0 0 0 0,0 0 0 0 0,0 0 0 0 0,0 1 0 0 0,0-1 0 0 0,-1 1 0 0 0,1-1 0 0 0,0 1 0 0 0,0 0 0 0 0,-1 0 1 0 0,1-1-1 0 0,-1 1 0 0 0,0 0 0 0 0,0 0 0 0 0,1 1 0 0 0,-1-1 0 0 0,-1 0 0 0 0,1 0 0 0 0,0 0 0 0 0,0 1 0 0 0,-1-1 0 0 0,1 0 0 0 0,-1 1 0 0 0,0-1 0 0 0,0 1 0 0 0,0-1 0 0 0,0 0 0 0 0,0 1 0 0 0,0-1 1 0 0,-1 1-1 0 0,1-1 0 0 0,-1 0 0 0 0,0 0 0 0 0,1 1 0 0 0,-2 1 0 0 0,-2 6-5 0 0,-1-1 1 0 0,0 0-1 0 0,0 0 0 0 0,-1 0 1 0 0,0-1-1 0 0,-1 0 1 0 0,-11 11-1 0 0,-15 12 50 0 0,-1-2 1 0 0,-2-2-1 0 0,-70 40 0 0 0,70-46 65 0 0,16-10-43 0 0,0 1-1 0 0,1 0 1 0 0,1 1 0 0 0,-18 16-1 0 0,27-19-233 0 0,9-9 56 0 0,1-1 0 0 0,-1 0 0 0 0,1 0-1 0 0,-1 1 1 0 0,1-1 0 0 0,-1 0-1 0 0,0 0 1 0 0,1 1 0 0 0,-1-1 0 0 0,1 0-1 0 0,0 0 1 0 0,-1 0 0 0 0,1 0-1 0 0,-1 0 1 0 0,1 0 0 0 0,-1 0-1 0 0,1 0 1 0 0,0 0 0 0 0,14-1-1156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734 767 13359 0 0,'0'0'6371'0'0,"2"0"-4831"0"0,1 0-1210 0 0,-2 0-310 0 0,0 0-1 0 0,1 0 0 0 0,-1 0 0 0 0,0 0 1 0 0,1 0-1 0 0,-1 0 0 0 0,0 0 1 0 0,0-1-1 0 0,1 1 0 0 0,-1-1 0 0 0,0 1 1 0 0,0-1-1 0 0,0 1 0 0 0,1-1 0 0 0,-1 1 1 0 0,0-1-1 0 0,0 0 0 0 0,0 0 1 0 0,1-1-1 0 0,1-1-9 0 0,0 1 1 0 0,-1-1-1 0 0,0 0 1 0 0,1 1-1 0 0,-1-1 1 0 0,0 0-1 0 0,-1 0 1 0 0,1 0-1 0 0,0-1 1 0 0,-1 1-1 0 0,0 0 1 0 0,0-1-1 0 0,2-5 1 0 0,0-7 125 0 0,3-27 1 0 0,-5 33-86 0 0,14-265 1443 0 0,1 41-2825 0 0,-11 191 1146 0 0,-4 35 2 0 0,-1-1 1 0 0,1 1-1 0 0,-1 0 0 0 0,-1 0 0 0 0,-1-10 0 0 0,2 16 176 0 0,0 1 0 0 0,-1 0-1 0 0,1-1 1 0 0,0 1 0 0 0,-1 0-1 0 0,1-1 1 0 0,-1 1 0 0 0,1 0-1 0 0,-1 0 1 0 0,0-1 0 0 0,0 1-1 0 0,1 0 1 0 0,-1 0 0 0 0,0 0-1 0 0,0 0 1 0 0,0 0 0 0 0,0 0-1 0 0,0 0 1 0 0,0 1 0 0 0,0-1-1 0 0,0 0 1 0 0,-1 0 0 0 0,1 1-1 0 0,0-1 1 0 0,0 1 0 0 0,-1-1-1 0 0,1 1 1 0 0,0 0 0 0 0,-1-1-1 0 0,1 1 1 0 0,0 0 0 0 0,-1 0-1 0 0,1 0 1 0 0,0 0 0 0 0,-1 0 0 0 0,1 0-1 0 0,-1 0 1 0 0,-1 1 0 0 0,-2 1 16 0 0,-1-1 0 0 0,1 2 0 0 0,0-1 0 0 0,0 0 0 0 0,0 1 0 0 0,1 0 0 0 0,-1 0 1 0 0,1 0-1 0 0,0 1 0 0 0,-1 0 0 0 0,2-1 0 0 0,-1 2 0 0 0,-6 7 0 0 0,-4 7-81 0 0,-21 39-1 0 0,30-48 53 0 0,-20 40 20 0 0,-23 66 0 0 0,15-35 0 0 0,19-48 5 0 0,-1-1 0 0 0,-26 41-1 0 0,34-62 1 0 0,0-1-1 0 0,-1 0 1 0 0,-1-1-1 0 0,0 1 1 0 0,0-2-1 0 0,-1 1 1 0 0,1-1 0 0 0,-2-1-1 0 0,1 0 1 0 0,-13 6-1 0 0,5-4 15 0 0,0-2-1 0 0,-1 0 1 0 0,0-1-1 0 0,-1-1 1 0 0,1-1 0 0 0,-1 0-1 0 0,1-2 1 0 0,-1 0-1 0 0,0-2 1 0 0,0 0-1 0 0,-22-3 1 0 0,35 2 1 0 0,0 0 0 0 0,0 0 0 0 0,0-1 0 0 0,0 0 1 0 0,1-1-1 0 0,-1 1 0 0 0,0-1 0 0 0,1 0 0 0 0,0-1 0 0 0,0 0 1 0 0,0 0-1 0 0,-8-7 0 0 0,11 8 1 0 0,-1-1 1 0 0,1 0-1 0 0,-1-1 1 0 0,1 1-1 0 0,1-1 1 0 0,-1 1-1 0 0,0-1 1 0 0,1 0-1 0 0,0 0 1 0 0,0 0 0 0 0,1 0-1 0 0,-1 0 1 0 0,1 0-1 0 0,0 0 1 0 0,1-1-1 0 0,-1 1 1 0 0,1-6-1 0 0,0 5 1 0 0,0 0 1 0 0,1 0-1 0 0,0 0 0 0 0,0 0 1 0 0,0 0-1 0 0,1 0 0 0 0,0 1 0 0 0,0-1 1 0 0,0 0-1 0 0,1 1 0 0 0,0 0 1 0 0,0 0-1 0 0,0-1 0 0 0,9-8 0 0 0,-6 8 6 0 0,0 0-1 0 0,1 0 1 0 0,0 1 0 0 0,0-1-1 0 0,0 1 1 0 0,1 1-1 0 0,0 0 1 0 0,0 0-1 0 0,14-5 1 0 0,-11 5 18 0 0,1 1 1 0 0,-1 1 0 0 0,1 0 0 0 0,0 0 0 0 0,-1 1 0 0 0,1 1-1 0 0,14 0 1 0 0,-17 1 16 0 0,-1 0 1 0 0,1 0-1 0 0,0 1 0 0 0,-1 0 0 0 0,0 1 0 0 0,1 0 1 0 0,-1 0-1 0 0,0 0 0 0 0,12 9 0 0 0,-4 0-46 0 0,-1 1-1 0 0,-1 0 0 0 0,0 1 1 0 0,-1 0-1 0 0,20 30 1 0 0,20 21 11 0 0,-45-56-27 0 0,0-1 1 0 0,1 0-1 0 0,1 0 1 0 0,-1-1 0 0 0,12 7-1 0 0,-6-6-208 0 0,1-1-1 0 0,0-1 0 0 0,0 0 1 0 0,1-1-1 0 0,0-1 0 0 0,0 0 1 0 0,26 2-1 0 0,11-3-2274 0 0,56-4-1 0 0,-105 1 2251 0 0,25-1-7014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5527 0 0,'0'0'10567'0'0,"2"1"-9743"0"0,0 1-659 0 0,0 0 1 0 0,0 1-1 0 0,0-1 0 0 0,0 0 1 0 0,-1 1-1 0 0,1 0 0 0 0,-1-1 1 0 0,1 1-1 0 0,-1 0 1 0 0,0-1-1 0 0,0 1 0 0 0,0 0 1 0 0,0 0-1 0 0,-1 0 0 0 0,1 0 1 0 0,-1 0-1 0 0,0 0 0 0 0,0 0 1 0 0,0 5-1 0 0,-1 6 256 0 0,-1 0-1 0 0,-7 27 0 0 0,6-28-241 0 0,-22 90 175 0 0,-4-1 0 0 0,-56 129 0 0 0,78-215-500 0 0,0 0-1 0 0,-2-1 1 0 0,0 0-1 0 0,0 0 1 0 0,-21 22 0 0 0,30-36 64 0 0,0-1 0 0 0,0 0 0 0 0,0 0 0 0 0,0 0 0 0 0,0 0 0 0 0,-1 0 0 0 0,1 0 0 0 0,0 1 0 0 0,0-1 0 0 0,0 0 0 0 0,0 0 0 0 0,0 0 0 0 0,0 0 0 0 0,0 0 0 0 0,-1 0 0 0 0,1 0 0 0 0,0 0 0 0 0,0 0 0 0 0,0 0 0 0 0,0 0 0 0 0,0 1 0 0 0,-1-1 0 0 0,1 0 0 0 0,0 0 0 0 0,0 0 0 0 0,0 0 0 0 0,0 0 0 0 0,0 0 0 0 0,-1 0 0 0 0,1 0 0 0 0,0 0 0 0 0,0 0 0 0 0,0 0 0 0 0,0-1 0 0 0,0 1 1 0 0,-1 0-1 0 0,1 0 0 0 0,0 0 0 0 0,0 0 0 0 0,0 0 0 0 0,0 0 0 0 0,0 0 0 0 0,-1 0 0 0 0,1 0 0 0 0,0 0 0 0 0,0-1 0 0 0,0 1 0 0 0,0 0 0 0 0,0 0 0 0 0,0 0 0 0 0,0 0 0 0 0,-2-12-1653 0 0,3-18 513 0 0,-1 29 983 0 0,5-37-1680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17 368 11743 0 0,'0'0'539'0'0,"-5"-7"181"0"0,4 5-567 0 0,-1 1 0 0 0,1-1 0 0 0,0 0 0 0 0,0 1 0 0 0,0-1 0 0 0,0 0 0 0 0,0 0 0 0 0,1 0 0 0 0,-1 0 0 0 0,0 0 0 0 0,1 0 1 0 0,0 0-1 0 0,-1 0 0 0 0,1 0 0 0 0,0 0 0 0 0,0-1 0 0 0,0 1 0 0 0,0 0 0 0 0,1 0 0 0 0,-1 0 0 0 0,1 0 0 0 0,-1 0 0 0 0,1 0 0 0 0,-1 0 0 0 0,1 0 0 0 0,0 0 0 0 0,2-3 0 0 0,1 0 74 0 0,0 0 0 0 0,1-1-1 0 0,-1 1 1 0 0,1 1 0 0 0,0-1-1 0 0,7-4 1 0 0,-12 9-211 0 0,31-23 457 0 0,63-34 1 0 0,40-9-206 0 0,-126 62-254 0 0,42-19 208 0 0,1 1-1 0 0,1 3 0 0 0,1 3 1 0 0,65-13-1 0 0,-106 27-122 0 0,0 1 1 0 0,1 0-1 0 0,-1 1 1 0 0,0 0 0 0 0,1 1-1 0 0,-1 0 1 0 0,17 4-1 0 0,-24-3-37 0 0,0-1 1 0 0,0 1-1 0 0,0 0 0 0 0,-1 0 1 0 0,1 0-1 0 0,-1 1 0 0 0,0 0 1 0 0,9 6-1 0 0,-11-7-18 0 0,0 1 0 0 0,1-1 0 0 0,-1 1 0 0 0,0 0 1 0 0,0 0-1 0 0,0 0 0 0 0,-1 0 0 0 0,1 0 0 0 0,-1 0 0 0 0,0 0 0 0 0,1 1 0 0 0,-1-1 0 0 0,-1 1 0 0 0,2 3 0 0 0,-2 4-16 0 0,1-1 0 0 0,-2 0-1 0 0,1 0 1 0 0,-1 0-1 0 0,-1 0 1 0 0,0 0-1 0 0,0 0 1 0 0,-1 0 0 0 0,-1-1-1 0 0,1 1 1 0 0,-9 13-1 0 0,-2 3 32 0 0,-1-1 0 0 0,-32 40 0 0 0,30-46 3 0 0,0-1 0 0 0,0 0 0 0 0,-32 23 0 0 0,-67 35 89 0 0,80-55-181 0 0,-1-2 0 0 0,-64 22-1 0 0,73-31-514 0 0,0-2 0 0 0,-1-2 0 0 0,0 0 0 0 0,-45 2 0 0 0,26-8-2659 0 0,38-2 1776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10 15807 0 0,'0'0'363'0'0,"-1"0"46"0"0,-6-3-272 0 0,-1 1 0 0 0,1 1-1 0 0,0-1 1 0 0,-1 1 0 0 0,1 1 0 0 0,0-1-1 0 0,-1 1 1 0 0,1 1 0 0 0,-1-1 0 0 0,-9 3-1 0 0,1 0 669 0 0,0 1 0 0 0,0 1-1 0 0,-25 11 1 0 0,33-12-628 0 0,1 0 1 0 0,0 1-1 0 0,0 0 0 0 0,0 0 0 0 0,1 1 1 0 0,-1 0-1 0 0,1 0 0 0 0,1 0 1 0 0,-1 1-1 0 0,1 0 0 0 0,0 0 1 0 0,1 0-1 0 0,-7 14 0 0 0,0 4 70 0 0,1 0 0 0 0,-13 53-1 0 0,2 20-190 0 0,19-79-49 0 0,0-1-1 0 0,0 1 1 0 0,3 24 0 0 0,0-36-72 0 0,-1-1 0 0 0,2 1 0 0 0,-1-1-1 0 0,1 1 1 0 0,0-1 0 0 0,0 0 0 0 0,1 0 0 0 0,0 0 0 0 0,4 8-1 0 0,-4-11-76 0 0,-1 1 0 0 0,1-1-1 0 0,0 0 1 0 0,0 0 0 0 0,0 0-1 0 0,0 0 1 0 0,0 0 0 0 0,1-1-1 0 0,-1 1 1 0 0,1-1 0 0 0,0 0-1 0 0,-1 0 1 0 0,1 0 0 0 0,0-1-1 0 0,6 3 1 0 0,10-1-5191 0 0,-1-1-1709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4607 0 0,'0'3'9955'0'0,"4"25"-6865"0"0,13 50-1 0 0,-13-65-2868 0 0,1 0 0 0 0,0 0 0 0 0,1 0 0 0 0,0-1 0 0 0,16 23 0 0 0,-2-8-46 0 0,2-2 0 0 0,0-1 0 0 0,2 0 0 0 0,0-2 0 0 0,1-1-1 0 0,2-1 1 0 0,0-1 0 0 0,1-1 0 0 0,1-2 0 0 0,0-1 0 0 0,63 23 0 0 0,-82-35-765 0 0,1 0 0 0 0,-1-1-1 0 0,1-1 1 0 0,17 1 0 0 0,-28-2 340 0 0,1 0-1 0 0,-1 0 1 0 0,1 0-1 0 0,-1 0 1 0 0,1 0 0 0 0,-1 0-1 0 0,1 0 1 0 0,-1 0-1 0 0,0 0 1 0 0,1 0-1 0 0,-1-1 1 0 0,1 1-1 0 0,-1 0 1 0 0,0 0 0 0 0,1-1-1 0 0,-1 1 1 0 0,0 0-1 0 0,1-1 1 0 0,-1 1-1 0 0,0 0 1 0 0,1-1 0 0 0,-1 1-1 0 0,0-1 1 0 0,6-10-6900 0 0</inkml:trace>
  <inkml:trace contextRef="#ctx0" brushRef="#br0" timeOffset="1">692 32 9215 0 0,'-2'1'4603'0'0,"-9"1"-3401"0"0,-1 1 0 0 0,1 1 0 0 0,0-1 0 0 0,-20 11 1 0 0,-42 29-755 0 0,20-11 34 0 0,-128 60-71 0 0,-69 41-230 0 0,249-133-180 0 0,-31 23-22 0 0,29-21 0 0 0,1 0-1 0 0,0 0 1 0 0,0 0-1 0 0,0 0 1 0 0,0 1-1 0 0,0-1 1 0 0,1 1 0 0 0,-1-1-1 0 0,1 1 1 0 0,-2 3-1 0 0,2-5-70 0 0,1-1-1 0 0,0 1 0 0 0,0-1 1 0 0,0 1-1 0 0,0-1 1 0 0,0 1-1 0 0,0-1 0 0 0,0 1 1 0 0,0-1-1 0 0,0 1 0 0 0,0-1 1 0 0,0 1-1 0 0,0-1 1 0 0,0 1-1 0 0,0-1 0 0 0,0 0 1 0 0,1 1-1 0 0,-1-1 1 0 0,0 1-1 0 0,0-1 0 0 0,0 1 1 0 0,1-1-1 0 0,0 1 1 0 0,3 5-1094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0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110 113 7023 0 0,'0'0'6310'0'0,"1"1"-5957"0"0,1 3-263 0 0,0-1 0 0 0,-1 1 0 0 0,0-1 0 0 0,0 1 0 0 0,0 0 0 0 0,0-1 0 0 0,-1 1 0 0 0,1 0 0 0 0,-1 0 0 0 0,0-1 0 0 0,0 1 1 0 0,0 0-1 0 0,-1 0 0 0 0,0-1 0 0 0,0 5 0 0 0,-4 11 346 0 0,-11 29 0 0 0,8-25-133 0 0,-1 0 0 0 0,-1-1 0 0 0,-1 0 0 0 0,-2 0 0 0 0,0-1 1 0 0,-18 22-1 0 0,30-42-63 0 0,10-10-135 0 0,71-85-48 0 0,34-34-245 0 0,-110 123 179 0 0,88-81-171 0 0,-75 71 167 0 0,2 1 1 0 0,0 1-1 0 0,31-16 0 0 0,-39 24 3 0 0,0 0-1 0 0,1 0 0 0 0,-1 2 1 0 0,24-6-1 0 0,-34 9 12 0 0,-1 0 1 0 0,1 0-1 0 0,0-1 0 0 0,0 1 1 0 0,-1 0-1 0 0,1 0 1 0 0,0 0-1 0 0,0 0 0 0 0,-1 0 1 0 0,1 0-1 0 0,0 0 1 0 0,0 0-1 0 0,-1 1 0 0 0,1-1 1 0 0,0 0-1 0 0,-1 0 0 0 0,1 1 1 0 0,0-1-1 0 0,-1 0 1 0 0,1 1-1 0 0,0-1 0 0 0,-1 1 1 0 0,1-1-1 0 0,-1 0 1 0 0,1 1-1 0 0,0 0 0 0 0,-1-1 1 0 0,0 1-1 0 0,1-1 1 0 0,-1 1-1 0 0,1 0 0 0 0,-1-1 1 0 0,0 1-1 0 0,1 0 0 0 0,-1-1 1 0 0,0 1-1 0 0,1 0 1 0 0,-1 0-1 0 0,1 1 9 0 0,0 3 11 0 0,-1-1 0 0 0,1 1 0 0 0,-1-1 0 0 0,1 1 0 0 0,-1 0 0 0 0,-1-1 0 0 0,1 1 0 0 0,-1 0 0 0 0,1-1 0 0 0,-1 1 0 0 0,-1-1 0 0 0,-2 8 0 0 0,-1 7 39 0 0,-3 10 92 0 0,-22 53 1 0 0,12-39-76 0 0,14-30-15 0 0,-1 0 0 0 0,-1 0 0 0 0,0-1 0 0 0,-1 0 0 0 0,0 0 0 0 0,-17 21 0 0 0,24-32-52 0 0,-1-1 0 0 0,0 1 1 0 0,1 0-1 0 0,-1-1 0 0 0,0 1 0 0 0,0 0 0 0 0,1-1 0 0 0,-1 1 0 0 0,0-1 0 0 0,0 1 0 0 0,0-1 1 0 0,0 1-1 0 0,0-1 0 0 0,-1 1 0 0 0,2-2-8 0 0,0 1-1 0 0,-1 0 1 0 0,1 0-1 0 0,0 0 1 0 0,0 0-1 0 0,0 0 1 0 0,-1 0 0 0 0,1-1-1 0 0,0 1 1 0 0,0 0-1 0 0,0 0 1 0 0,0 0 0 0 0,-1 0-1 0 0,1-1 1 0 0,0 1-1 0 0,0 0 1 0 0,0 0-1 0 0,0-1 1 0 0,0 1 0 0 0,0 0-1 0 0,0 0 1 0 0,0 0-1 0 0,0-1 1 0 0,-1 1 0 0 0,1 0-1 0 0,0 0 1 0 0,0-1-1 0 0,0 1 1 0 0,0 0-1 0 0,0 0 1 0 0,1-1 0 0 0,-1 1-1 0 0,4-21 3 0 0,3 5-79 0 0,1 1 0 0 0,0-1 0 0 0,1 1 0 0 0,1 1 0 0 0,0 0 0 0 0,14-15 0 0 0,79-70-725 0 0,-81 81 577 0 0,45-29-1 0 0,-55 39 224 0 0,0 2 0 0 0,1-1 0 0 0,0 2 0 0 0,0 0 0 0 0,25-6 0 0 0,-34 10 68 0 0,0 0-1 0 0,1 0 0 0 0,-1 1 1 0 0,0 0-1 0 0,1 0 1 0 0,-1 0-1 0 0,0 0 0 0 0,1 1 1 0 0,-1 0-1 0 0,0 0 0 0 0,0 0 1 0 0,1 0-1 0 0,-1 1 1 0 0,0-1-1 0 0,0 1 0 0 0,6 4 1 0 0,-5-2-16 0 0,0 0 0 0 0,-1 0-1 0 0,0 0 1 0 0,1 1 0 0 0,-1-1 0 0 0,-1 1 0 0 0,1 0 0 0 0,-1 1 0 0 0,0-1-1 0 0,0 0 1 0 0,2 7 0 0 0,5 10 6 0 0,-4-10-16 0 0,0 1 1 0 0,4 17 0 0 0,-9-27-42 0 0,0 0 0 0 0,0 0 0 0 0,0 0 0 0 0,-1 0 0 0 0,1 0 0 0 0,-1 0 0 0 0,0 1 0 0 0,0-1 0 0 0,0 0 0 0 0,0 0 0 0 0,-2 4 0 0 0,-1 2-3 0 0,-1 1 0 0 0,0 0 1 0 0,-5 8-1 0 0,-3 4-5 0 0,10-18-249 0 0,-3 4 426 0 0,4-2-4806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5983 0 0,'2'-1'274'0'0,"6"0"-48"0"0,0 0 1 0 0,0 0 0 0 0,0 0-1 0 0,-1 1 1 0 0,1 1 0 0 0,0-1-1 0 0,0 1 1 0 0,0 0 0 0 0,0 1-1 0 0,-1 0 1 0 0,1 0 0 0 0,12 6-1 0 0,2 2 2759 0 0,0 1 0 0 0,39 26 0 0 0,-43-24-2511 0 0,0 1 0 0 0,-1 1 0 0 0,0 0 0 0 0,-1 1 0 0 0,-1 1 0 0 0,18 24 1 0 0,-24-26-374 0 0,0 0 0 0 0,0 0 1 0 0,-1 0-1 0 0,-1 1 0 0 0,-1 0 0 0 0,-1 1 1 0 0,0-1-1 0 0,5 33 0 0 0,-7-21-52 0 0,-2 0 0 0 0,0 0 0 0 0,-3 0-1 0 0,0 0 1 0 0,-1 0 0 0 0,-2 0 0 0 0,-1-1-1 0 0,-1 0 1 0 0,-1 0 0 0 0,-1-1 0 0 0,-2 0-1 0 0,-1 0 1 0 0,-15 24 0 0 0,12-26-1551 0 0,0-1-1 0 0,-2-1 1 0 0,0 0 0 0 0,-31 28-1 0 0,18-23-5201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114 288 13823 0 0,'-26'-2'597'0'0,"0"0"-1"0"0,-35-9 1521 0 0,75 6 2885 0 0,-1-1-3938 0 0,562-109 1050 0 0,-388 83-1636 0 0,-103 17-226 0 0,448-68 1135 0 0,-302 67-1146 0 0,-168 16-169 0 0,100 12 0 0 0,-150-10-279 0 0,-1 0 1 0 0,1 1-1 0 0,0 0 1 0 0,-1 1-1 0 0,0 0 0 0 0,0 1 1 0 0,0 0-1 0 0,0 1 1 0 0,9 7-1 0 0,-14-9-62 0 0,-1 0-1 0 0,1 1 1 0 0,-1-1-1 0 0,-1 1 0 0 0,1 0 1 0 0,-1 1-1 0 0,1-1 1 0 0,-2 1-1 0 0,1 0 1 0 0,-1 0-1 0 0,1 0 1 0 0,-2 1-1 0 0,1-1 1 0 0,-1 1-1 0 0,0-1 1 0 0,1 8-1 0 0,0 13-7482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67 12207 0 0,'-3'1'562'0'0,"-141"37"535"0"0,52-16-524 0 0,70-16-423 0 0,-17 4 431 0 0,0 1 0 0 0,1 2 0 0 0,-58 29 0 0 0,73-29 27 0 0,1 1 1 0 0,0 1 0 0 0,-29 26 0 0 0,40-31-393 0 0,1 0 1 0 0,0 1-1 0 0,1 0 0 0 0,0 0 0 0 0,1 1 0 0 0,0 0 0 0 0,1 0 1 0 0,-6 14-1 0 0,11-21-171 0 0,0 1 1 0 0,1-1-1 0 0,-1 0 1 0 0,1 1 0 0 0,0-1-1 0 0,0 0 1 0 0,1 1-1 0 0,-1 0 1 0 0,1-1-1 0 0,1 1 1 0 0,-1-1-1 0 0,1 1 1 0 0,0-1 0 0 0,0 0-1 0 0,0 1 1 0 0,1-1-1 0 0,0 0 1 0 0,0 0-1 0 0,0 0 1 0 0,1 0-1 0 0,0 0 1 0 0,0 0-1 0 0,0-1 1 0 0,0 1 0 0 0,1-1-1 0 0,-1 0 1 0 0,8 6-1 0 0,3 1 65 0 0,0 0 0 0 0,1 0-1 0 0,0-2 1 0 0,1 0 0 0 0,0 0 0 0 0,1-2-1 0 0,21 7 1 0 0,-4-3 100 0 0,1-1 0 0 0,1-2 0 0 0,0-1 0 0 0,0-3 0 0 0,61 2 0 0 0,-48-7 142 0 0,-1-2 0 0 0,0-2 0 0 0,86-21 0 0 0,-114 21-290 0 0,0-1 0 0 0,0-1 0 0 0,-1-1-1 0 0,0 0 1 0 0,0-2 0 0 0,-1 0 0 0 0,0-1 0 0 0,-1-1 0 0 0,0 0 0 0 0,-1-1-1 0 0,-1-1 1 0 0,22-24 0 0 0,-25 23-54 0 0,0 0 0 0 0,-1-1 1 0 0,0-1-1 0 0,-2 0 0 0 0,0 0 0 0 0,11-28 0 0 0,-16 31-55 0 0,0 1 0 0 0,-1-1 0 0 0,0 0 0 0 0,-1 1 0 0 0,0-1 0 0 0,-1 0 0 0 0,-1-1 0 0 0,0 1 0 0 0,-5-25 0 0 0,3 29-52 0 0,0 1 1 0 0,-1 0-1 0 0,0 0 0 0 0,0 0 1 0 0,-1 0-1 0 0,-1 1 0 0 0,1-1 1 0 0,-1 1-1 0 0,-1 0 1 0 0,1 1-1 0 0,-1-1 0 0 0,-1 1 1 0 0,1 0-1 0 0,-1 1 1 0 0,0-1-1 0 0,-1 2 0 0 0,0-1 1 0 0,0 1-1 0 0,0 0 1 0 0,0 0-1 0 0,-1 1 0 0 0,0 0 1 0 0,-18-5-1 0 0,8 5-31 0 0,0 0 1 0 0,0 1-1 0 0,-1 0 0 0 0,1 2 0 0 0,-1 0 0 0 0,1 2 0 0 0,-1 0 1 0 0,1 1-1 0 0,-32 7 0 0 0,-12 8-533 0 0,-92 36-1 0 0,149-51 604 0 0,-15 6-258 0 0,-35 14-187 0 0,50-19 230 0 0,1 0 0 0 0,0 0 0 0 0,0 0 0 0 0,0 0 0 0 0,0 1 0 0 0,1 0 0 0 0,-7 6 0 0 0,17 8-10261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62 16127 0 0,'-4'-6'616'0'0,"3"4"-524"0"0,0 0 1 0 0,0 0-1 0 0,0 0 1 0 0,0 0-1 0 0,1-1 1 0 0,-1 1 0 0 0,1 0-1 0 0,-1 0 1 0 0,1 0-1 0 0,0-1 1 0 0,0 1 0 0 0,0 0-1 0 0,0 0 1 0 0,1-3-1 0 0,0-8 3330 0 0,1 12-1381 0 0,1 0-1882 0 0,-1 0 1 0 0,0 0 0 0 0,1 0-1 0 0,0 1 1 0 0,-1-1-1 0 0,1 0 1 0 0,-1 1-1 0 0,1 0 1 0 0,0 0 0 0 0,-1 0-1 0 0,1 0 1 0 0,0 0-1 0 0,-1 0 1 0 0,5 2-1 0 0,-2-1-111 0 0,0 1 0 0 0,0 0 0 0 0,-1 0 0 0 0,1 0 0 0 0,-1 1-1 0 0,1 0 1 0 0,4 3 0 0 0,2 3-84 0 0,-2 0-1 0 0,1 1 1 0 0,-1 0-1 0 0,0 0 1 0 0,8 15-1 0 0,-10-15 50 0 0,-2 0 0 0 0,1 1 0 0 0,-1 0 0 0 0,-1 0 0 0 0,5 17 0 0 0,8 61 153 0 0,-12-58-88 0 0,13 44 0 0 0,-10-52-44 0 0,1 0 0 0 0,1-1-1 0 0,1 0 1 0 0,17 26 0 0 0,-19-35-29 0 0,0-1 0 0 0,0 0 0 0 0,2-1 0 0 0,-1 0 0 0 0,1 0 0 0 0,1-1 0 0 0,0 0-1 0 0,13 7 1 0 0,-19-13-113 0 0,1-1-1 0 0,-1 0 0 0 0,1-1 1 0 0,-1 0-1 0 0,1 0 0 0 0,0 0 0 0 0,0-1 1 0 0,0 0-1 0 0,11 1 0 0 0,-13-2-399 0 0,0 0-1 0 0,0-1 1 0 0,0 1 0 0 0,0-1-1 0 0,0 0 1 0 0,0 0 0 0 0,-1-1-1 0 0,9-3 1 0 0,-1-2-1251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14279 0 0,'0'0'5419'0'0,"-2"2"-5056"0"0,-32 28-192 0 0,17-16-15 0 0,-16 18 1 0 0,-20 27 642 0 0,2 3 0 0 0,-60 95 0 0 0,106-148-770 0 0,0 0 1 0 0,1-1-1 0 0,0 2 1 0 0,1-1-1 0 0,0 0 1 0 0,0 1-1 0 0,1-1 1 0 0,0 1-1 0 0,-1 17 1 0 0,3-23-34 0 0,0 0-1 0 0,0-1 1 0 0,0 1 0 0 0,1 0 0 0 0,-1 0 0 0 0,1 0-1 0 0,0-1 1 0 0,0 1 0 0 0,1 0 0 0 0,-1-1 0 0 0,1 1-1 0 0,0-1 1 0 0,0 0 0 0 0,0 1 0 0 0,0-1 0 0 0,0 0-1 0 0,1 0 1 0 0,-1 0 0 0 0,1-1 0 0 0,0 1 0 0 0,0-1-1 0 0,0 1 1 0 0,0-1 0 0 0,0 0 0 0 0,0 0 0 0 0,1 0-1 0 0,4 1 1 0 0,0 0-428 0 0,-1-1 0 0 0,1 0 0 0 0,0 0 0 0 0,0-1 0 0 0,0 0 0 0 0,0 0 0 0 0,9-1 0 0 0,10-1-6752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 0 0,'3'1'9492'0'0,"4"3"-6839"0"0,0 0 0 0 0,0 0 0 0 0,10 8 0 0 0,37 38-1095 0 0,-28-25-979 0 0,126 121-53 0 0,-111-108-270 0 0,66 47 0 0 0,-88-72-554 0 0,1-1 1 0 0,0-1 0 0 0,0-1 0 0 0,1-1 0 0 0,0 0 0 0 0,31 7 0 0 0,-49-16 59 0 0,0 1 0 0 0,-1-1 0 0 0,1 1 0 0 0,0-1 0 0 0,-1 0 0 0 0,1 0 0 0 0,0 0 0 0 0,-1 0 0 0 0,4-1 0 0 0,-4 0-160 0 0,-1 1-1 0 0,0-1 1 0 0,1 1-1 0 0,-1-1 0 0 0,0 0 1 0 0,0 1-1 0 0,1-1 0 0 0,-1 0 1 0 0,0 0-1 0 0,0 0 1 0 0,0 0-1 0 0,0 0 0 0 0,0 0 1 0 0,0 0-1 0 0,-1 0 0 0 0,1-1 1 0 0,0 1-1 0 0,0 0 1 0 0,0-3-1 0 0,3-8-4904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477 190 6911 0 0,'0'0'315'0'0,"-2"-1"-7"0"0,-2-4 263 0 0,0 5 2811 0 0,-4 2-1123 0 0,0 2 2151 0 0,1 4-3244 0 0,4-4-330 0 0,-50 57 1283 0 0,1-1-1748 0 0,-121 93-209 0 0,74-71-117 0 0,89-73-137 0 0,0 1 0 0 0,1 0 0 0 0,0 0 0 0 0,0 1 0 0 0,-6 12 0 0 0,14-22-163 0 0,4-2-1955 0 0,13-4 1102 0 0,6-5-191 0 0</inkml:trace>
  <inkml:trace contextRef="#ctx0" brushRef="#br0" timeOffset="1">617 0 13359 0 0,'0'0'1603'0'0,"1"2"-432"0"0,8 9-181 0 0,0 0 1 0 0,1-1 0 0 0,0-1 0 0 0,18 14-1 0 0,51 32-411 0 0,-73-52-518 0 0,75 46 332 0 0,-34-21 3 0 0,58 44 0 0 0,-92-62-277 0 0,0 0 0 0 0,-1 2 0 0 0,-1 0 0 0 0,0 0 1 0 0,-1 1-1 0 0,0 0 0 0 0,0 0 0 0 0,13 29 0 0 0,-19-33-67 0 0,0 1 0 0 0,-1-1 0 0 0,0 1-1 0 0,-1 0 1 0 0,0 0 0 0 0,0 1 0 0 0,-1-1 0 0 0,0 0 0 0 0,-1 1 0 0 0,-2 15-1 0 0,0-12-31 0 0,-1 0-1 0 0,0-1 0 0 0,-1 0 0 0 0,0 0 0 0 0,-1 0 0 0 0,-1 0 1 0 0,-7 12-1 0 0,-1-2-8 0 0,-1 0 0 0 0,-33 37 0 0 0,-40 31 200 0 0,-39 23-864 0 0,126-113 39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14335 0 0,'0'0'1306'0'0,"2"-1"-1077"0"0,1-2-134 0 0,0 0 0 0 0,1 0 1 0 0,-1 1-1 0 0,1-1 0 0 0,0 1 0 0 0,0 0 0 0 0,0 0 1 0 0,6-2-1 0 0,-1 1 333 0 0,6-3 240 0 0,0 2 0 0 0,1-1 0 0 0,-1 2 0 0 0,29-3 0 0 0,65 2 1402 0 0,-35 3-1163 0 0,-9-2-422 0 0,116-7-147 0 0,-132 9-4802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8287 0 0,'0'0'756'0'0,"7"-4"-154"0"0,3-3 2613 0 0,1 2 1 0 0,13-7 0 0 0,27-6 494 0 0,50-4-2629 0 0,-78 18-980 0 0,0 1 0 0 0,0 1 1 0 0,0 1-1 0 0,0 1 0 0 0,0 1 0 0 0,0 1 0 0 0,0 1 0 0 0,0 1 0 0 0,-1 1 0 0 0,1 1 1 0 0,-1 1-1 0 0,26 13 0 0 0,-15-4-499 0 0,-16-7-42 0 0,24 10 0 0 0,-35-17-484 0 0,0 0 0 0 0,0-1 0 0 0,0 1 1 0 0,10 0-1 0 0,0-2-6330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590 130 16703 0 0,'6'-8'300'0'0,"-4"7"-217"0"0,-1-1-1 0 0,0 1 0 0 0,0-1 0 0 0,0 1 0 0 0,0-1 0 0 0,0 1 0 0 0,0-1 1 0 0,0 0-1 0 0,-1 0 0 0 0,1 1 0 0 0,-1-1 0 0 0,1 0 0 0 0,-1 0 0 0 0,1 0 0 0 0,-1 1 1 0 0,0-1-1 0 0,0-4 0 0 0,3-2-156 0 0,-3 8 114 0 0,1 0 0 0 0,-1 0 0 0 0,0 0 0 0 0,0 0 0 0 0,0-1 0 0 0,1 1 0 0 0,-1 0 0 0 0,0 0 0 0 0,0 0 0 0 0,0 0 0 0 0,0-1 0 0 0,0 1 0 0 0,0 0 0 0 0,1 0 0 0 0,-1 0 0 0 0,0-1 1 0 0,0 1-1 0 0,0 0 0 0 0,0 0 0 0 0,0 0 0 0 0,0-1 0 0 0,0 1 0 0 0,0 0 0 0 0,0 0 0 0 0,0-1 0 0 0,0 1 0 0 0,0 0 0 0 0,0 0 0 0 0,0 0 0 0 0,0-1 0 0 0,0 1 0 0 0,0 0 0 0 0,0 0 0 0 0,0-1 0 0 0,-1 1 1 0 0,1 0-1 0 0,0 0 0 0 0,0 0 0 0 0,0 0 0 0 0,0-1 0 0 0,0 1 0 0 0,0 0 0 0 0,-1 0 0 0 0,1 0 0 0 0,0 0 0 0 0,0-1 0 0 0,0 1 0 0 0,0 0 0 0 0,-1 0 0 0 0,1 0 0 0 0,0 0 0 0 0,0 0 0 0 0,0 0 0 0 0,-1 0 1 0 0,1 0-1 0 0,0 0 0 0 0,0 0 0 0 0,-1 0 0 0 0,1 0 0 0 0,0 0 0 0 0,0 0 0 0 0,0 0 0 0 0,-1 0 0 0 0,1 0 0 0 0,0 0 0 0 0,0 0 0 0 0,-1 0 0 0 0,-6 0 65 0 0,0 0 0 0 0,0 1 0 0 0,0 0 0 0 0,0 0 0 0 0,0 1 0 0 0,0-1-1 0 0,0 2 1 0 0,-11 4 0 0 0,-51 29 195 0 0,68-35-293 0 0,-43 25 211 0 0,2 3-1 0 0,-42 37 1 0 0,-72 76 366 0 0,140-126-556 0 0,1-2-6 0 0,0 0 0 0 0,2 2 0 0 0,0-1 0 0 0,0 2 0 0 0,2 0 0 0 0,0 0 0 0 0,-11 23 0 0 0,21-36-8 0 0,-1-1 0 0 0,1 1 0 0 0,0 0 0 0 0,0 0 0 0 0,0-1 0 0 0,1 1 0 0 0,-1 0 0 0 0,1 0 0 0 0,0 0 0 0 0,0 0 0 0 0,0 0 0 0 0,0 0 0 0 0,1 0 0 0 0,0-1 0 0 0,0 1 0 0 0,0 0 0 0 0,0 0 1 0 0,0-1-1 0 0,1 1 0 0 0,3 6 0 0 0,-1-5 44 0 0,0 1 0 0 0,1-1 1 0 0,0 0-1 0 0,0 0 0 0 0,0 0 1 0 0,1-1-1 0 0,-1 1 0 0 0,1-1 0 0 0,0-1 1 0 0,12 6-1 0 0,0-1 70 0 0,0-2 0 0 0,0 0 0 0 0,1 0 0 0 0,0-2-1 0 0,0 0 1 0 0,0-2 0 0 0,1 0 0 0 0,21-1 0 0 0,6-2 66 0 0,0-3-1 0 0,57-11 1 0 0,-78 11-150 0 0,0-2 0 0 0,-1-1 1 0 0,0-1-1 0 0,0-1 0 0 0,0-1 0 0 0,33-20 0 0 0,-50 25-24 0 0,1-1-1 0 0,-1 0 1 0 0,0-1 0 0 0,0 0-1 0 0,-1 0 1 0 0,0-1 0 0 0,0 0-1 0 0,8-12 1 0 0,-11 13-14 0 0,-1 1-1 0 0,0-1 1 0 0,0 0-1 0 0,0 0 1 0 0,-1 0 0 0 0,0 0-1 0 0,0 0 1 0 0,-1-1-1 0 0,0 1 1 0 0,0 0-1 0 0,-1-1 1 0 0,0 1 0 0 0,-1-9-1 0 0,-1 4-44 0 0,-1 0 0 0 0,0-1 1 0 0,0 1-1 0 0,-1 0 0 0 0,-1 1 0 0 0,0-1 0 0 0,-1 1 1 0 0,0 0-1 0 0,0 0 0 0 0,-1 0 0 0 0,-15-15 0 0 0,-8-8-289 0 0,-65-54-1 0 0,83 77 296 0 0,-13-9-296 0 0,-1 0 0 0 0,-51-28 1 0 0,8 13-1945 0 0,-1 2-4597 0 0,39 19 59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55 119 10591 0 0,'0'0'1436'0'0,"2"1"-1118"0"0,13 8 288 0 0,-10-5-262 0 0,0 0 0 0 0,1-1 0 0 0,-1 0 0 0 0,1 0 0 0 0,0 0 0 0 0,0-1 0 0 0,0 0 0 0 0,0 0 0 0 0,0 0 0 0 0,1-1 0 0 0,9 1 0 0 0,23-4 20 0 0,-1-1-1 0 0,0-3 1 0 0,0 0-1 0 0,-1-3 1 0 0,0-1 0 0 0,0-2-1 0 0,-1-1 1 0 0,62-34-1 0 0,-76 35-392 0 0,-22 12 3 0 0,1-1 0 0 0,0 1 0 0 0,-1 0 0 0 0,1-1-1 0 0,-1 1 1 0 0,1 0 0 0 0,-1-1 0 0 0,1 1 0 0 0,-1 0 0 0 0,0-1 0 0 0,1 1 0 0 0,-1-1 0 0 0,1 1 0 0 0,-1-1 0 0 0,0 1 0 0 0,1-1 0 0 0,-1 1-1 0 0,0-1 1 0 0,0 0 0 0 0,0 1 0 0 0,1-1 0 0 0,-1 1 0 0 0,0-1 0 0 0,0 0 0 0 0,0 1 0 0 0,0-1 0 0 0,0 1 0 0 0,0-1 0 0 0,0 0 0 0 0,0 1 0 0 0,0-1-1 0 0,0 0 1 0 0,0 1 0 0 0,-1-1 0 0 0,1 1 0 0 0,0-1 0 0 0,0 1 0 0 0,0-1 0 0 0,-1 0 0 0 0,1 1 0 0 0,0-1 0 0 0,-1 1 0 0 0,1-1 0 0 0,-1 1-1 0 0,1 0 1 0 0,0-1 0 0 0,-1 1 0 0 0,1-1 0 0 0,-1 1 0 0 0,1 0 0 0 0,-2-1 0 0 0,0-1-40 0 0,-1 0 1 0 0,0 1 0 0 0,1-1-1 0 0,-1 1 1 0 0,0 0-1 0 0,0 0 1 0 0,0 0-1 0 0,0 0 1 0 0,-5 0-1 0 0,-7 0-45 0 0,1 2-1 0 0,0 0 0 0 0,-1 0 1 0 0,1 2-1 0 0,0 0 1 0 0,0 0-1 0 0,1 1 1 0 0,-1 1-1 0 0,-15 7 0 0 0,-14 10 309 0 0,-55 37 0 0 0,95-57-187 0 0,-24 15 143 0 0,0 2 0 0 0,2 2 0 0 0,0 0-1 0 0,2 1 1 0 0,0 1 0 0 0,-29 40 0 0 0,47-56-108 0 0,0 1 1 0 0,0 0 0 0 0,1 0 0 0 0,0 0 0 0 0,1 0 0 0 0,-5 18 0 0 0,7-22-31 0 0,0 1 0 0 0,0-1 0 0 0,1 1 0 0 0,0-1 0 0 0,-1 1 1 0 0,2 0-1 0 0,-1-1 0 0 0,0 1 0 0 0,1-1 0 0 0,0 1 0 0 0,0-1 0 0 0,0 0 0 0 0,1 1 0 0 0,0-1 0 0 0,2 5 0 0 0,-2-6-11 0 0,0 0-1 0 0,1 0 0 0 0,-1-1 1 0 0,1 1-1 0 0,0-1 0 0 0,0 1 1 0 0,0-1-1 0 0,0 0 1 0 0,0 0-1 0 0,0 0 0 0 0,0 0 1 0 0,1-1-1 0 0,-1 0 0 0 0,1 1 1 0 0,4 0-1 0 0,2 1 2 0 0,1-1-1 0 0,0 0 1 0 0,19 0-1 0 0,-3-2-503 0 0,-1-1-1 0 0,1-2 1 0 0,-1 0 0 0 0,1-2-1 0 0,-2-1 1 0 0,43-15-1 0 0,-43 11-5332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68 287 4319 0 0,'0'0'838'0'0,"4"-9"460"0"0,40-53-707 0 0,-29 43-227 0 0,-1-2 0 0 0,15-26 0 0 0,32-68 4705 0 0,-60 113-4486 0 0,0 2-509 0 0,-1 0 1 0 0,1 0-1 0 0,-1-1 1 0 0,0 1-1 0 0,1 0 1 0 0,-1 0 0 0 0,1-1-1 0 0,-1 1 1 0 0,0 0-1 0 0,1-1 1 0 0,-1 1-1 0 0,0-1 1 0 0,0 1-1 0 0,1 0 1 0 0,-1-1-1 0 0,0 1 1 0 0,0-1-1 0 0,1 1 1 0 0,-1 0-1 0 0,0-1 1 0 0,0 1-1 0 0,0-2 1 0 0,2-1 1370 0 0,0 12-940 0 0,4 52-250 0 0,3 10-197 0 0,26 66 28 0 0,-22-97-67 0 0,-2 1 0 0 0,7 49 0 0 0,-15-50 120 0 0,-1 0 0 0 0,-5 53 0 0 0,-16 80 240 0 0,5-65-166 0 0,-53 713 1051 0 0,55-688-1265 0 0,-3 47 280 0 0,14-150-172 0 0,2 0 1 0 0,1 0 0 0 0,2 0-1 0 0,7 30 1 0 0,2-4-26 0 0,11 93 0 0 0,-23-128-66 0 0,0 1-1 0 0,-1 0 1 0 0,-1-1-1 0 0,-1 1 1 0 0,-1 0-1 0 0,-1-1 1 0 0,-10 32-1 0 0,-24 50-15 0 0,-34 116 0 0 0,65-188 0 0 0,-4 50 0 0 0,7-49 213 0 0,-1 25 302 0 0,6-41-498 0 0,0-12-11 0 0,-1 0 0 0 0,0 1 0 0 0,0-1 0 0 0,0 0 0 0 0,0 0-1 0 0,-1 1 1 0 0,-1 4 0 0 0,0 0-6 0 0,1 0 11 0 0,0 0 31 0 0,-4 4-34 0 0,1 1 70 0 0,4-10-66 0 0,-1 0 0 0 0,1 0 1 0 0,0 0-1 0 0,0 0 0 0 0,0 0 0 0 0,1 0 1 0 0,-1-1-1 0 0,1 1 0 0 0,1 4 0 0 0,-2-8-17 0 0,2 11 5 0 0,-1-2 11 0 0,-1-3 206 0 0,-1-4 57 0 0,5 24-136 0 0,-1-18-127 0 0,-3-7 107 0 0,0 1-59 0 0,2 7-47 0 0,1 0-1 0 0,-2-8 13 0 0,-1-1 0 0 0,1 1 0 0 0,0-1 0 0 0,-1 1 0 0 0,1 0 0 0 0,0-1 0 0 0,0 1 0 0 0,-1-1 0 0 0,1 0 0 0 0,0 1 0 0 0,0-1 0 0 0,0 0 0 0 0,0 1 0 0 0,0-1 0 0 0,-1 0 0 0 0,1 0 0 0 0,0 0 0 0 0,0 0 0 0 0,0 0 0 0 0,0 0 0 0 0,2 0 0 0 0,-3 0-3 0 0,2 0 139 0 0,14-14 323 0 0,-16 13-524 0 0,1 0 0 0 0,0 0 1 0 0,-1 1-1 0 0,0-1 0 0 0,1 0 1 0 0,-1 0-1 0 0,1 0 0 0 0,-1 0 1 0 0,0 1-1 0 0,0-1 0 0 0,0 0 0 0 0,1 0 1 0 0,-1 0-1 0 0,0 0 0 0 0,0 0 1 0 0,0 0-1 0 0,0 0 0 0 0,0 0 1 0 0,-1 1-1 0 0,1-1 0 0 0,0 0 0 0 0,0 0 1 0 0,0 0-1 0 0,-1 0 0 0 0,0-1 1 0 0,1 1-69 0 0,-1 1 0 0 0,0-1 0 0 0,1 1 0 0 0,-1-1 0 0 0,1 1 0 0 0,-1-1 0 0 0,0 1 0 0 0,1 0 0 0 0,-1-1 0 0 0,0 1 0 0 0,1 0 0 0 0,-1 0 0 0 0,0-1 0 0 0,0 1 1 0 0,1 0-1 0 0,-1 0 0 0 0,0 0 0 0 0,0 0 0 0 0,1 0 0 0 0,-1 0 0 0 0,0 0 0 0 0,0 0 0 0 0,1 0 0 0 0,-1 0 0 0 0,0 1 0 0 0,1-1 0 0 0,-1 0 0 0 0,0 0 0 0 0,0 1 0 0 0,1-1 0 0 0,-1 0 0 0 0,0 1 1 0 0,-16 9-2260 0 0,-22 16 1 0 0,-10 6-228 0 0,36-25 774 0 0,3-1 1422 0 0,16-19 2514 0 0,3 0-1187 0 0,0 0 1 0 0,14-13-1 0 0,-11 12-1236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4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56 1375 0 0,'-11'0'2431'0'0,"-32"2"333"0"0,39-3-2789 0 0,1 0 0 0 0,-1 1-1 0 0,1-1 1 0 0,-1 0 0 0 0,1-1 0 0 0,-1 1 0 0 0,1-1-1 0 0,0 0 1 0 0,-1 1 0 0 0,1-1 0 0 0,-4-4-1 0 0,5 5 772 0 0,-4-8 2128 0 0,-7-2 3324 0 0,15 12-5730 0 0,12 1-66 0 0,0-1 1 0 0,0 1 0 0 0,0-2 0 0 0,0 0-1 0 0,0-1 1 0 0,20-3 0 0 0,9-1 87 0 0,213-7 351 0 0,283 23-1 0 0,-59-8-776 0 0,82-3-46 0 0,-367 4 28 0 0,331 19-46 0 0,-80-1 0 0 0,-191-12 0 0 0,213 1 64 0 0,-127-25 266 0 0,228-1 324 0 0,-293 26-628 0 0,81 0 12 0 0,-122-7-25 0 0,164 1 34 0 0,193 18 157 0 0,-40 22-204 0 0,269-16 117 0 0,-71-11 606 0 0,-367 15-709 0 0,80 4 41 0 0,-21-46 228 0 0,-390 5-244 0 0,197-6 449 0 0,-204 11-400 0 0,-1 2 0 0 0,1 2 1 0 0,67 16-1 0 0,-103-19-97 0 0,-1 1 0 0 0,0 0 0 0 0,0 1 1 0 0,0-1-1 0 0,0 2 0 0 0,-1-1 0 0 0,1 1 0 0 0,8 7 0 0 0,11 18-266 0 0,-26-30 199 0 0,0 1-1 0 0,0-1 0 0 0,0 0 1 0 0,0 0-1 0 0,-1 0 0 0 0,1 0 0 0 0,0 0 1 0 0,0 0-1 0 0,0 0 0 0 0,0 0 1 0 0,0 0-1 0 0,0 0 0 0 0,-1 0 0 0 0,1 0 1 0 0,0-1-1 0 0,0 1 0 0 0,1-1 1 0 0,-1 1-441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13591 0 0,'0'0'4776'0'0,"2"-1"-4221"0"0,11-1 59 0 0,1 0-1 0 0,24 0 1 0 0,-34 2-573 0 0,1 1-1 0 0,-1-1 0 0 0,1 1 0 0 0,0 0 1 0 0,-1 0-1 0 0,0 1 0 0 0,1-1 1 0 0,-1 1-1 0 0,0 0 0 0 0,0 0 1 0 0,0 0-1 0 0,6 5 0 0 0,0 2-10 0 0,0 0 0 0 0,-1 1-1 0 0,0 0 1 0 0,0 1 0 0 0,-1 0 0 0 0,-1 0 0 0 0,0 0-1 0 0,0 1 1 0 0,-1 0 0 0 0,-1 1 0 0 0,7 21-1 0 0,-1 8 37 0 0,-1 0 0 0 0,5 57 0 0 0,-13-70-131 0 0,-2-21-198 0 0,1 1 0 0 0,0-1-1 0 0,0 0 1 0 0,0 0 0 0 0,1 0 0 0 0,0 0-1 0 0,7 15 1 0 0,-9-23 120 0 0,1 0 0 0 0,-1 1 0 0 0,1-1 0 0 0,-1 0 0 0 0,1 0-1 0 0,-1 0 1 0 0,1 0 0 0 0,-1 1 0 0 0,1-1 0 0 0,0 0 0 0 0,-1 0 0 0 0,1 0 0 0 0,-1 0 0 0 0,1 0-1 0 0,-1 0 1 0 0,1 0 0 0 0,-1 0 0 0 0,1-1 0 0 0,0 1 0 0 0,-1 0 0 0 0,2 0 0 0 0,-2-1-453 0 0,14-3-5380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94 3679 0 0,'0'0'284'0'0,"1"-2"-186"0"0,0-4 2144 0 0,0 0 0 0 0,1 0 0 0 0,0 0 0 0 0,2-7 0 0 0,4 2 1486 0 0,4 0-3553 0 0,-4 6 285 0 0,-1 0 0 0 0,1 0 0 0 0,0 1 0 0 0,17-6 0 0 0,-16 7-99 0 0,-8 2 147 0 0,6 13-160 0 0,-6-9-331 0 0,0 0-1 0 0,0 0 1 0 0,-1 0-1 0 0,1 1 1 0 0,-1-1 0 0 0,0 0-1 0 0,0 1 1 0 0,0-1-1 0 0,0 0 1 0 0,-1 1-1 0 0,1-1 1 0 0,-1 0-1 0 0,-1 4 1 0 0,-3 8 110 0 0,-10 21-1 0 0,8-21-23 0 0,-153 330 643 0 0,30-71-615 0 0,125-263-125 0 0,-4 7 5 0 0,1 1 1 0 0,1 0-1 0 0,0 0 1 0 0,2 1 0 0 0,-6 29-1 0 0,11-47-11 0 0,0 0 0 0 0,0 1 0 0 0,0-1 0 0 0,0 0 0 0 0,0 0-1 0 0,0 1 1 0 0,1-1 0 0 0,-1 0 0 0 0,1 0 0 0 0,-1 1 0 0 0,1-1 0 0 0,0 0 0 0 0,0 0-1 0 0,0 0 1 0 0,0 0 0 0 0,0 0 0 0 0,1 0 0 0 0,-1-1 0 0 0,0 1 0 0 0,1 0 0 0 0,-1 0-1 0 0,1-1 1 0 0,0 1 0 0 0,3 1 0 0 0,-1 0-12 0 0,1-1-1 0 0,-1-1 1 0 0,0 1-1 0 0,1-1 1 0 0,-1 0 0 0 0,1 0-1 0 0,-1 0 1 0 0,1 0-1 0 0,0-1 1 0 0,-1 0 0 0 0,7 0-1 0 0,1-1-459 0 0,0 0 1 0 0,0-1-1 0 0,20-5 0 0 0,-8-2-1505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6911 0 0,'1'1'9610'0'0,"5"0"-9244"0"0,-1 1 1 0 0,0-1 0 0 0,1 0-1 0 0,-1 0 1 0 0,1-1 0 0 0,0 1-1 0 0,8-2 1 0 0,43-5 577 0 0,-28 1-439 0 0,-14 4-454 0 0,103-12 933 0 0,-40 8-3316 0 0,-58 5 1005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7:5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13 220 14567 0 0,'0'0'664'0'0,"-6"7"230"0"0,6-6-802 0 0,-1 0 0 0 0,0 0 0 0 0,1 0 0 0 0,-1 0 0 0 0,1 0 1 0 0,-1 0-1 0 0,1 0 0 0 0,-1 0 0 0 0,1 0 0 0 0,0 0 0 0 0,-1 0 0 0 0,1 0 1 0 0,0 0-1 0 0,0 0 0 0 0,0 0 0 0 0,0 0 0 0 0,0 0 0 0 0,0 0 1 0 0,0 0-1 0 0,0 1 0 0 0,0-1 0 0 0,0 0 0 0 0,1 0 0 0 0,-1 0 0 0 0,0 0 1 0 0,1 0-1 0 0,-1 0 0 0 0,1 0 0 0 0,-1 0 0 0 0,1 0 0 0 0,0 0 1 0 0,-1-1-1 0 0,1 1 0 0 0,0 0 0 0 0,0 0 0 0 0,1 1 0 0 0,0 0 78 0 0,1 0 0 0 0,0 0 0 0 0,0 0 0 0 0,0 0 0 0 0,0-1 0 0 0,1 1-1 0 0,-1-1 1 0 0,4 1 0 0 0,3 0 73 0 0,0 0 1 0 0,1-1-1 0 0,-1-1 0 0 0,0 1 0 0 0,19-3 1 0 0,53-12 344 0 0,-40 6-429 0 0,-3 1-200 0 0,63-8 163 0 0,-89 14-696 0 0,0 1 0 0 0,1 0 0 0 0,-1 1-1 0 0,0 0 1 0 0,22 6 0 0 0,-5-1-4210 0 0</inkml:trace>
  <inkml:trace contextRef="#ctx0" brushRef="#br0" timeOffset="1">925 1 7831 0 0,'-2'2'7434'0'0,"-122"128"-3598"0"0,96-97-3478 0 0,1 1-1 0 0,-27 45 1 0 0,49-70-238 0 0,0 0 1 0 0,1 0 0 0 0,0 0-1 0 0,0 1 1 0 0,1-1 0 0 0,0 1-1 0 0,-3 17 1 0 0,6-24-56 0 0,0 1 0 0 0,-1-1 0 0 0,1 1 0 0 0,1-1 0 0 0,-1 1 0 0 0,0-1 0 0 0,1 1 1 0 0,0-1-1 0 0,0 1 0 0 0,0-1 0 0 0,0 0 0 0 0,0 1 0 0 0,1-1 0 0 0,-1 0 0 0 0,1 0 0 0 0,0 0 0 0 0,0 0 0 0 0,0 0 1 0 0,0-1-1 0 0,1 1 0 0 0,-1-1 0 0 0,1 1 0 0 0,-1-1 0 0 0,1 0 0 0 0,5 3 0 0 0,0-1 80 0 0,0 0-1 0 0,1 0 1 0 0,-1-1 0 0 0,1 0-1 0 0,0-1 1 0 0,0 0-1 0 0,0 0 1 0 0,1-1 0 0 0,8 1-1 0 0,2-2 57 0 0,0 0-1 0 0,1-2 1 0 0,21-3-1 0 0,-32 3-164 0 0,0 0 0 0 0,0-1 0 0 0,0 0-1 0 0,0 0 1 0 0,0-1 0 0 0,-1 0 0 0 0,1-1 0 0 0,-1 0-1 0 0,16-13 1 0 0,-21 15-24 0 0,0-1 0 0 0,-1 1 0 0 0,1-1 0 0 0,-1-1 1 0 0,1 1-1 0 0,-1 0 0 0 0,0-1 0 0 0,-1 1 0 0 0,1-1 0 0 0,-1 0 0 0 0,0 0 0 0 0,0 0 0 0 0,-1 0 0 0 0,1 0 0 0 0,-1 0 1 0 0,0-1-1 0 0,0 1 0 0 0,-1 0 0 0 0,0-1 0 0 0,0 1 0 0 0,0-6 0 0 0,-1 5-73 0 0,0 1 0 0 0,0-1 0 0 0,0 1 0 0 0,-1-1 0 0 0,0 1 0 0 0,0-1 0 0 0,0 1 0 0 0,-1 0 0 0 0,0 0 0 0 0,1 0 0 0 0,-2 0 0 0 0,-6-7 0 0 0,-1 0-345 0 0,-1 1 0 0 0,0 0 1 0 0,-15-9-1 0 0,14 11 61 0 0,1 0-1 0 0,0-1 1 0 0,-19-22 0 0 0,21 19-674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108 160 4143 0 0,'0'0'11486'0'0,"1"1"-10732"0"0,0 5-527 0 0,0-1 1 0 0,0 1-1 0 0,0-1 0 0 0,-1 0 0 0 0,0 1 0 0 0,0-1 0 0 0,0 1 0 0 0,-1-1 0 0 0,0 1 1 0 0,0-1-1 0 0,0 0 0 0 0,-3 7 0 0 0,-5 11 80 0 0,-16 31-1 0 0,9-21-84 0 0,-38 75 9 0 0,54-106 62 0 0,7-16-117 0 0,22-37-262 0 0,1 1 0 0 0,3 1 0 0 0,42-47 0 0 0,-50 66-224 0 0,-8 11 54 0 0,33-31-1 0 0,-44 44 252 0 0,1 1-1 0 0,-1 0 0 0 0,2 1 1 0 0,-1 0-1 0 0,0 0 0 0 0,1 0 0 0 0,0 1 1 0 0,-1 0-1 0 0,14-2 0 0 0,-14 3 69 0 0,1 1-1 0 0,0 0 1 0 0,0 0-1 0 0,0 1 1 0 0,0 0-1 0 0,0 1 1 0 0,-1 0-1 0 0,1 0 1 0 0,0 0-1 0 0,9 4 1 0 0,-14-4-27 0 0,0 0-1 0 0,0 0 1 0 0,0 1-1 0 0,0-1 1 0 0,0 1-1 0 0,-1 0 1 0 0,1 0-1 0 0,-1 0 1 0 0,1 0-1 0 0,-1 0 1 0 0,0 0 0 0 0,1 0-1 0 0,-1 1 1 0 0,0 0-1 0 0,-1-1 1 0 0,1 1-1 0 0,0 0 1 0 0,-1-1-1 0 0,0 1 1 0 0,0 0-1 0 0,1 0 1 0 0,-2 0 0 0 0,1 0-1 0 0,0 1 1 0 0,-1-1-1 0 0,1 0 1 0 0,-1 0-1 0 0,0 4 1 0 0,0 3-10 0 0,-1 1 1 0 0,0 0 0 0 0,-1-1-1 0 0,-1 1 1 0 0,1-1 0 0 0,-1 0-1 0 0,-9 19 1 0 0,-3 0 69 0 0,-22 33 1 0 0,30-51-94 0 0,2-3 8 0 0,4-7 106 0 0,1-2-107 0 0,1-1 0 0 0,0 1 0 0 0,-1 0 0 0 0,1-1 0 0 0,0 1 0 0 0,0 0 0 0 0,-1-1 0 0 0,1 1 0 0 0,2-2 1 0 0,1-2 19 0 0,10-13-26 0 0,1 0-1 0 0,0 1 1 0 0,22-18 0 0 0,-5 5-6 0 0,50-45 2 0 0,-35 34 0 0 0,39-36-117 0 0,-77 69 106 0 0,-1 4 1 0 0,-5 3-33 0 0,-2 0 42 0 0,-1 1 1 0 0,1 0-1 0 0,0 0 1 0 0,0 0-1 0 0,0 0 1 0 0,-1 0-1 0 0,1 0 0 0 0,0 0 1 0 0,0 0-1 0 0,-1 0 1 0 0,1 0-1 0 0,0 1 1 0 0,0-1-1 0 0,0 0 1 0 0,-1 0-1 0 0,1 1 1 0 0,0-1-1 0 0,-1 0 1 0 0,1 1-1 0 0,0-1 0 0 0,0 1 1 0 0,1 1 1 0 0,0-1-1 0 0,-1 0 0 0 0,1 0 0 0 0,-1-1 0 0 0,1 1 0 0 0,-1 0 0 0 0,0 0 0 0 0,0 0 0 0 0,1 1 0 0 0,-1-1 0 0 0,0 0 0 0 0,0 0 0 0 0,0 1 0 0 0,0-1 0 0 0,0 0 0 0 0,0 1 0 0 0,0 2 0 0 0,2 1 0 0 0,2 8 16 0 0,0-1 0 0 0,-1 1 0 0 0,0 1 0 0 0,0-1 0 0 0,-2 0 0 0 0,0 1 0 0 0,1 14 0 0 0,-3-11 13 0 0,0-1-1 0 0,0 1 1 0 0,-2-1 0 0 0,0 1-1 0 0,-8 29 1 0 0,1-2-38 0 0,8-43-183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16 6447 0 0,'0'0'298'0'0,"-8"-2"90"0"0,-11-4-1303 0 0,10 4 4481 0 0,-1 0 0 0 0,0 1 0 0 0,-18-1 0 0 0,6 4-2296 0 0,20-2-1229 0 0,1 1-1 0 0,0-1 1 0 0,-1 1-1 0 0,1-1 0 0 0,0 1 1 0 0,-1-1-1 0 0,1 1 0 0 0,0 0 1 0 0,0-1-1 0 0,0 1 0 0 0,0 0 1 0 0,0 0-1 0 0,0 0 0 0 0,0 0 1 0 0,0 0-1 0 0,0 0 0 0 0,0 0 1 0 0,0 1-1 0 0,1-1 1 0 0,-1 0-1 0 0,0 0 0 0 0,1 0 1 0 0,-1 1-1 0 0,1-1 0 0 0,-1 0 1 0 0,1 1-1 0 0,0-1 0 0 0,0 1 1 0 0,-1-1-1 0 0,1 0 0 0 0,0 1 1 0 0,1 1-1 0 0,-1 1-21 0 0,0-1 0 0 0,0 1 0 0 0,1-1 0 0 0,0 0 0 0 0,0 1 0 0 0,0-1 0 0 0,0 0-1 0 0,0 0 1 0 0,1 0 0 0 0,-1 0 0 0 0,4 5 0 0 0,0-2 7 0 0,0-1 1 0 0,1 0-1 0 0,0-1 0 0 0,-1 1 0 0 0,1-1 0 0 0,1 0 1 0 0,-1-1-1 0 0,0 1 0 0 0,1-1 0 0 0,0-1 1 0 0,0 1-1 0 0,0-1 0 0 0,0 0 0 0 0,0-1 0 0 0,11 2 1 0 0,11-1 84 0 0,1 0 1 0 0,41-4-1 0 0,-71 2-110 0 0,19-1 35 0 0,213-14 405 0 0,-221 14-405 0 0,1 1-1 0 0,-1 0 1 0 0,1 1 0 0 0,-1 0-1 0 0,0 0 1 0 0,1 2 0 0 0,11 3-1 0 0,-12 0-39 0 0,-10-4-9 0 0,0 0-1 0 0,0 0 0 0 0,-1 0 0 0 0,1 0 0 0 0,-1 0 1 0 0,1 0-1 0 0,-1 0 0 0 0,1 1 0 0 0,-1-1 0 0 0,0 0 1 0 0,0 0-1 0 0,0 0 0 0 0,0 0 0 0 0,-1 1 0 0 0,1-1 1 0 0,-1 0-1 0 0,1 0 0 0 0,-1 0 0 0 0,-1 3 0 0 0,-2 4-39 0 0,1-1 0 0 0,0-1 53 0 0,2-5 53 0 0,-1-3-47 0 0,0 1-1 0 0,0 0 1 0 0,0 0 0 0 0,0 0-1 0 0,0 0 1 0 0,-1 0 0 0 0,1 0-1 0 0,-3 1 1 0 0,-27 8-106 0 0,1 1-1 0 0,-36 16 1 0 0,-58 35-144 0 0,74-34 258 0 0,4-4 13 0 0,-172 93 439 0 0,217-115-191 0 0,6-1-295 0 0,1 1 1 0 0,-1 0-1 0 0,0 0 0 0 0,0 0 0 0 0,5 3 0 0 0,8 2-2074 0 0,-15-6 827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0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123 166 1839 0 0,'0'0'83'0'0,"-2"1"-6"0"0,0 0-59 0 0,-10 12-20 0 0,-25 26 3609 0 0,23-25 261 0 0,-14 17 1 0 0,25-27-3382 0 0,0 1 0 0 0,0-1 1 0 0,0 1-1 0 0,0 0 0 0 0,1 0 1 0 0,0 0-1 0 0,0 0 0 0 0,-2 9 1 0 0,4-12-211 0 0,-2 19 1106 0 0,3-12 19 0 0,40-68-886 0 0,-15 19-476 0 0,-3 7-155 0 0,2 1 0 0 0,46-45 0 0 0,-59 65 75 0 0,1 1 0 0 0,0 0-1 0 0,1 1 1 0 0,1 0 0 0 0,0 1-1 0 0,0 1 1 0 0,0 0 0 0 0,29-9-1 0 0,-34 14 147 0 0,1 1 0 0 0,-1 0 0 0 0,1 0 0 0 0,0 1 0 0 0,0 0 0 0 0,0 1 0 0 0,16 1 0 0 0,-25 0-81 0 0,-1-1-1 0 0,1 0 1 0 0,-1 1-1 0 0,0-1 1 0 0,1 1-1 0 0,-1 0 1 0 0,1-1-1 0 0,-1 1 1 0 0,0 0 0 0 0,0 0-1 0 0,1 0 1 0 0,-1 0-1 0 0,0 0 1 0 0,0 0-1 0 0,0 0 1 0 0,0 0-1 0 0,0 1 1 0 0,0-1-1 0 0,0 0 1 0 0,-1 0 0 0 0,1 1-1 0 0,0-1 1 0 0,-1 1-1 0 0,1-1 1 0 0,-1 1-1 0 0,1-1 1 0 0,-1 1-1 0 0,0-1 1 0 0,0 1-1 0 0,1-1 1 0 0,-1 3-1 0 0,0 5-27 0 0,-1-1-1 0 0,1 1 0 0 0,-1 0 0 0 0,-3 10 1 0 0,2-9 28 0 0,2-7-25 0 0,-6 13-12 0 0,-13 26-69 0 0,9-23 73 0 0,2 1 1 0 0,0 1 0 0 0,-5 22-1 0 0,11-37 51 0 0,1 0-1 0 0,0 1 0 0 0,0-1 0 0 0,1 1 1 0 0,0-1-1 0 0,0 0 0 0 0,1 1 0 0 0,-1-1 0 0 0,1 1 1 0 0,1-1-1 0 0,-1 0 0 0 0,1 0 0 0 0,0 1 1 0 0,6 9-1 0 0,-6-12-6 0 0,-1 0 0 0 0,1-1 0 0 0,1 1 0 0 0,-1-1 0 0 0,1 1 0 0 0,-1-1 0 0 0,1 0 0 0 0,0 0 0 0 0,0 0 0 0 0,0 0 0 0 0,0-1 0 0 0,1 1 0 0 0,-1-1 1 0 0,1 0-1 0 0,-1 0 0 0 0,1 0 0 0 0,0-1 0 0 0,0 1 0 0 0,0-1 0 0 0,0 0 0 0 0,0 0 0 0 0,0 0 0 0 0,0 0 0 0 0,0-1 0 0 0,6 0 0 0 0,18 0-42 0 0,0-2 0 0 0,0 0 0 0 0,31-9 0 0 0,-7 3-1871 0 0,-29 4 722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2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1375 0 0,'0'0'11232'0'0,"-2"1"-11000"0"0,-22 24 1906 0 0,23-24-1196 0 0,0 0-314 0 0,1 0-548 0 0,0-1 0 0 0,0 0 0 0 0,0 1 1 0 0,0-1-1 0 0,0 0 0 0 0,-1 1 0 0 0,1-1 0 0 0,0 0 1 0 0,0 1-1 0 0,0-1 0 0 0,0 0 0 0 0,0 1 0 0 0,0-1 1 0 0,0 0-1 0 0,0 1 0 0 0,0-1 0 0 0,1 1 0 0 0,-1-1 0 0 0,0 0 1 0 0,0 1-1 0 0,0-1 0 0 0,0 1 0 0 0,7 3 190 0 0,0-1-1 0 0,0 1 0 0 0,11 3 0 0 0,3 0 50 0 0,-18-5-305 0 0,16 2-16 0 0,13-1 2 0 0,-11-2 70 0 0,-18-1-77 0 0,-1 0 37 0 0,-1 0 1 0 0,1 0 0 0 0,0 0 0 0 0,0 1-1 0 0,0-1 1 0 0,-1 0 0 0 0,1 1 0 0 0,0 0-1 0 0,0-1 1 0 0,-1 1 0 0 0,1 0 0 0 0,-1 0 0 0 0,1-1-1 0 0,0 1 1 0 0,1 2 0 0 0,2 5 28 0 0,-1 3-38 0 0,-2 23 5 0 0,-2-27-23 0 0,0-1 1 0 0,0 0-1 0 0,0 1 1 0 0,1-1-1 0 0,0 0 0 0 0,1 0 1 0 0,2 9-1 0 0,-3-14 0 0 0,-1 1 0 0 0,1 0 0 0 0,0-1 0 0 0,0 1 0 0 0,0 0-1 0 0,0-1 1 0 0,1 1 0 0 0,-1-1 0 0 0,0 0 0 0 0,0 1 0 0 0,1-1 0 0 0,-1 0 0 0 0,1 0-1 0 0,-1 0 1 0 0,1 0 0 0 0,0 0 0 0 0,-1 0 0 0 0,1 0 0 0 0,0-1 0 0 0,3 2 0 0 0,0-1 0 0 0,0 1 21 0 0,1 0 0 0 0,0-1-1 0 0,0 0 1 0 0,0 0 0 0 0,0-1-1 0 0,0 1 1 0 0,11-2 0 0 0,-5 1-11 0 0,-9 1-3 0 0,24-5 68 0 0,-24 5-35 0 0,4 3-36 0 0,-6-4-7 0 0,-1 0 0 0 0,0 0 1 0 0,1 1-1 0 0,-1-1 0 0 0,1 0 0 0 0,-1 0 0 0 0,0 0 0 0 0,1 1 0 0 0,-1-1 0 0 0,0 0 1 0 0,0 0-1 0 0,1 1 0 0 0,-1-1 0 0 0,0 0 0 0 0,1 1 0 0 0,-1-1 0 0 0,0 0 0 0 0,0 1 1 0 0,0-1-1 0 0,1 0 0 0 0,-1 1 0 0 0,0 0 0 0 0,6 14 0 0 0,11 18 0 0 0,-13-26 11 0 0,-3-5-5 0 0,1-1 0 0 0,-1 0 0 0 0,1 1 0 0 0,-1-1 0 0 0,1 0 0 0 0,-1 0 0 0 0,1 0-1 0 0,-1 0 1 0 0,1 0 0 0 0,0-1 0 0 0,0 1 0 0 0,0 0 0 0 0,1 0 0 0 0,27 4 130 0 0,-17-4-27 0 0,-1 0 2 0 0,-9 0-74 0 0,1-1 0 0 0,-1 0 0 0 0,0 1 0 0 0,1 0-1 0 0,-1 0 1 0 0,1 0 0 0 0,-1 0 0 0 0,0 1 0 0 0,6 3 0 0 0,-6-3 6 0 0,2 7-33 0 0,19 32 65 0 0,-16-33-32 0 0,5 2-4 0 0,-1-2-6 0 0,5-1-20 0 0,-6-4 29 0 0,0-1-31 0 0,-2 0 0 0 0,-8-2-4 0 0,0 0-1 0 0,-1 0 1 0 0,1 0 0 0 0,0 0-1 0 0,0 0 1 0 0,0 1 0 0 0,0-1-1 0 0,0 0 1 0 0,-1 1 0 0 0,1-1 0 0 0,0 0-1 0 0,0 1 1 0 0,-1-1 0 0 0,2 2-1 0 0,16 9 75 0 0,-12-7-72 0 0,0-1-1 0 0,1 0 0 0 0,-1-1 1 0 0,1 1-1 0 0,0-1 0 0 0,0 0 1 0 0,11 1-1 0 0,9 2-3 0 0,-19-2 10 0 0,-1-1-10 0 0,-1-1 1 0 0,1 1-1 0 0,0-1 1 0 0,0 0-1 0 0,0 0 1 0 0,0-1-1 0 0,0 0 1 0 0,11-2-1 0 0,-14 1-5 0 0,-3 1 0 0 0,0 0 0 0 0,0 0 0 0 0,0 0 0 0 0,1 0 0 0 0,-1 0 0 0 0,0 0 0 0 0,0 0 0 0 0,1 0 0 0 0,-1 1 0 0 0,0-1 0 0 0,0 0 0 0 0,1 1 0 0 0,-1-1 0 0 0,1 1 0 0 0,9 3 0 0 0,-1 1 0 0 0,0 1 0 0 0,-1 0 0 0 0,-6-4 0 0 0,0 0 0 0 0,0 0 0 0 0,0 0 0 0 0,0 0 0 0 0,1-1 0 0 0,3 2 0 0 0,1 0 0 0 0,-2 0 3 0 0,0-1 1 0 0,0 1-1 0 0,0-1 0 0 0,0 0 0 0 0,0 0 0 0 0,1 0 0 0 0,-1-1 1 0 0,10 1-1 0 0,-10-2 21 0 0,27 0-13 0 0,-23 0-11 0 0,-7 0 0 0 0,0-1 0 0 0,1 2 0 0 0,-1-1 0 0 0,1 0 0 0 0,-1 1 0 0 0,0-1 0 0 0,7 3 0 0 0,0 1 0 0 0,0 3 0 0 0,-2 1 0 0 0,-3-3 3 0 0,-3-2 0 0 0,0 0 0 0 0,1-1 0 0 0,0 1-1 0 0,-1-1 1 0 0,1 1 0 0 0,0-1 0 0 0,0 0 0 0 0,1 0-1 0 0,-1 0 1 0 0,0-1 0 0 0,1 1 0 0 0,-1-1 0 0 0,1 0-1 0 0,-1 0 1 0 0,1 0 0 0 0,-1 0 0 0 0,5 0-1 0 0,-2 0 0 0 0,-1 0 0 0 0,1-1 0 0 0,0 0 0 0 0,6-1 0 0 0,-5 1 36 0 0,0 0 1 0 0,0 0-1 0 0,7 1 0 0 0,-5 2-22 0 0,0 1-16 0 0,8 6 0 0 0,-7-6 0 0 0,5-1 0 0 0,8 4 13 0 0,-3-2 41 0 0,39 5-1 0 0,-38-8-9 0 0,39 11 0 0 0,-51-11-33 0 0,0 0-1 0 0,0-1 1 0 0,0 1 0 0 0,0-2-1 0 0,0 0 1 0 0,0 0 0 0 0,1 0-1 0 0,-1-1 1 0 0,0 0 0 0 0,0-1-1 0 0,13-4 1 0 0,10 2 426 0 0,-30 4-433 0 0,0 0 0 0 0,-1 0-1 0 0,1 0 1 0 0,0 0-1 0 0,0 1 1 0 0,-1-1-1 0 0,1 0 1 0 0,0 1 0 0 0,-1 0-1 0 0,1-1 1 0 0,0 1-1 0 0,-1 0 1 0 0,1 0-1 0 0,-1 0 1 0 0,1 0 0 0 0,-1 0-1 0 0,3 2 1 0 0,4 3 6 0 0,2-1-10 0 0,7 6 0 0 0,2-4 0 0 0,-13-5 0 0 0,6 2 10 0 0,1-2-1 0 0,0 1 1 0 0,-1-1 0 0 0,1-1-1 0 0,0-1 1 0 0,22-1-1 0 0,6 1 41 0 0,-30 0-39 0 0,-1 4-11 0 0,4 5 0 0 0,-12-5 0 0 0,-1-1 0 0 0,6 11 0 0 0,3-2 0 0 0,-2-4 0 0 0,-2-3 5 0 0,1 0-1 0 0,0-1 0 0 0,0 0 1 0 0,0 0-1 0 0,0 0 1 0 0,0-1-1 0 0,1 0 1 0 0,0-1-1 0 0,-1 1 0 0 0,1-1 1 0 0,0-1-1 0 0,0 0 1 0 0,9 1-1 0 0,-3-1-2 0 0,36 3-2 0 0,-29-3 0 0 0,21 3 0 0 0,-22-1 0 0 0,14 5 0 0 0,-31-8 0 0 0,11 4 0 0 0,41 14 0 0 0,2 0 0 0 0,-51-16 0 0 0,1 0-1 0 0,0-1 1 0 0,0 1-1 0 0,11-1 1 0 0,0 2 13 0 0,-9-1-1 0 0,-2-1-5 0 0,0 0 0 0 0,0 0-1 0 0,0 0 1 0 0,1-1 0 0 0,7-1 0 0 0,-10 0-7 0 0,-3 1 0 0 0,1 0 0 0 0,-1 0 0 0 0,0 0 0 0 0,1 0 0 0 0,-1 0 0 0 0,0 0 0 0 0,1 1 0 0 0,-1-1 0 0 0,3 2 0 0 0,0-1 0 0 0,16 5 0 0 0,11 10 0 0 0,-19-9 7 0 0,-1-1-1 0 0,1-1 0 0 0,0 0 1 0 0,0-1-1 0 0,1 0 1 0 0,-1-1-1 0 0,1-1 0 0 0,0 0 1 0 0,23 0-1 0 0,-26-3-5 0 0,35-1 31 0 0,51 3-1 0 0,-86 1-31 0 0,-2 2 0 0 0,1 0 22 0 0,-1-1 0 0 0,0 1 0 0 0,1-1 0 0 0,0-1 0 0 0,0 0 0 0 0,0 0 0 0 0,0-1 0 0 0,0 0 0 0 0,0-1 0 0 0,0 0 0 0 0,13-2 0 0 0,-21 2-22 0 0,48-4 41 0 0,33-2 46 0 0,-68 5-60 0 0,-10 1-12 0 0,0-1 0 0 0,0 1-1 0 0,0 1 1 0 0,0-1 0 0 0,0 1 0 0 0,6 1 0 0 0,-1-1-2 0 0,1 0-13 0 0,93 8 125 0 0,-96-7-112 0 0,-6-1-13 0 0,0 0 0 0 0,0 0 0 0 0,0 0 0 0 0,0-1-1 0 0,0 1 1 0 0,0-1 0 0 0,0 0 0 0 0,0 1 0 0 0,0-1-1 0 0,3 0 1 0 0,29 4 0 0 0,-11-2 11 0 0,-16 0 19 0 0,18 0 5 0 0,97 1 100 0 0,-79-5-82 0 0,-10 1-53 0 0,-22 1 0 0 0,-1-1 11 0 0,-1 0 42 0 0,15-1 11 0 0,4 3-7 0 0,-11 0-50 0 0,6 2-7 0 0,-19-3 0 0 0,21 5 0 0 0,-21-5 0 0 0,10 3 0 0 0,0 0 0 0 0,-1 0 0 0 0,5-3 0 0 0,-15-1 0 0 0,1 0 0 0 0,30 5 0 0 0,-20 0 0 0 0,0-2 0 0 0,8 0 0 0 0,-18 0 0 0 0,30 3 0 0 0,-20-3 0 0 0,8 0 0 0 0,-16-1 0 0 0,11 3 0 0 0,28 5 0 0 0,-1-2 0 0 0,61 14 0 0 0,2 1 0 0 0,-92-19 0 0 0,0 3 0 0 0,0 1 0 0 0,-1 0 0 0 0,-2 0 0 0 0,2-2 0 0 0,0-4 0 0 0,1-1 0 0 0,-1 0 0 0 0,-1 0 0 0 0,1-1 0 0 0,-1 3 0 0 0,1 2 0 0 0,-1 1 0 0 0,1-3 0 0 0,13-1 0 0 0,-17-4 0 0 0,-2 0 0 0 0,31-10-2 0 0,-29 9 5 0 0,-1 1 0 0 0,0 1 0 0 0,12-2 1 0 0,-7 1 49 0 0,-2 2 11 0 0,-10 1-25 0 0,1 0-87 0 0,8 4 33 0 0,1 4 15 0 0,-1-1 0 0 0,1-3 0 0 0,8 1 0 0 0,-20-5 0 0 0,36-1 0 0 0,-31 2 11 0 0,22 1 31 0 0,-12-3-31 0 0,0 0-11 0 0,1-2 0 0 0,-1 2 0 0 0,-3 3-16 0 0,-8 0-48 0 0,7 4 48 0 0,1 3 16 0 0,4 2 0 0 0,-11-10 0 0 0,0-1 0 0 0,9 2 0 0 0,1-1 0 0 0,0 2 0 0 0,0 0 0 0 0,-1-1 0 0 0,1 1 0 0 0,-1-2 0 0 0,-13-1 0 0 0,31-1 0 0 0,-4-4 0 0 0,19-2 0 0 0,-31 4 0 0 0,-1 0 0 0 0,2 1 0 0 0,-1 1 0 0 0,17 1 0 0 0,-23-1 33 0 0,0 1 36 0 0,24 8-16 0 0,-20-4-40 0 0,0 0-13 0 0,-2-6 0 0 0,8 1 2 0 0,-16 2-17 0 0,-3-2 11 0 0,1 1 1 0 0,-1 0-1 0 0,1 0 1 0 0,-1 0 0 0 0,1 0-1 0 0,0 0 1 0 0,-1 0-1 0 0,1 1 1 0 0,-1-1-1 0 0,1 0 1 0 0,-1 1-1 0 0,1-1 1 0 0,1 2 0 0 0,17 5-16 0 0,2-4 19 0 0,10 0 0 0 0,-21-2 0 0 0,0-2 0 0 0,5 1 0 0 0,-8-2 0 0 0,2 0 0 0 0,20-8 0 0 0,-19 8 0 0 0,0 1 0 0 0,-1 2 0 0 0,1 1 0 0 0,0 0 0 0 0,6 3 0 0 0,-3 3 0 0 0,-4-4 0 0 0,-8-4 0 0 0,0 1 0 0 0,-1-1 0 0 0,1 0 0 0 0,0 0 0 0 0,0 1 0 0 0,0-1 0 0 0,-1 0 0 0 0,1 0 0 0 0,0-1 0 0 0,0 1 0 0 0,-1 0 0 0 0,1-1 0 0 0,0 1 0 0 0,1-1 0 0 0,3-1 0 0 0,10-1 0 0 0,6-4 0 0 0,-9 2 0 0 0,-5 1 0 0 0,-1 0 11 0 0,-6 3 42 0 0,-2 0 0 0 0,-4-6-39 0 0,2 4-19 0 0,-11-2 71 0 0,5 0-66 0 0,0 3 0 0 0,2 0 0 0 0,1 0 0 0 0,0 0 0 0 0,-11-7 0 0 0,15 8 0 0 0,1 0 0 0 0,-1 0 0 0 0,1 0 0 0 0,-1 0 0 0 0,1-1 0 0 0,0 1 0 0 0,-2-3 0 0 0,-6-7 0 0 0,1 3 9 0 0,-1 1-1 0 0,0 0 1 0 0,-1 0-1 0 0,1 1 1 0 0,-1 0-1 0 0,-1 1 1 0 0,1 0-1 0 0,-12-4 1 0 0,-12-2 22 0 0,-44-7 1 0 0,37 9-44 0 0,35 7 15 0 0,0 0 1 0 0,1 0-1 0 0,-1-1 0 0 0,1 1 0 0 0,-1-1 0 0 0,1 0 1 0 0,0-1-1 0 0,0 1 0 0 0,0-1 0 0 0,1 0 0 0 0,-1 0 1 0 0,1 0-1 0 0,0-1 0 0 0,0 0 0 0 0,1 0 0 0 0,-1 0 1 0 0,1 0-1 0 0,0 0 0 0 0,-3-8 0 0 0,-8-10-3 0 0,14 23 0 0 0,0-1 1 0 0,0 1-1 0 0,0 0 0 0 0,0 0 1 0 0,0 0-1 0 0,0 0 0 0 0,0 0 0 0 0,0 0 1 0 0,0 0-1 0 0,0-1 0 0 0,0 1 1 0 0,0 0-1 0 0,0 0 0 0 0,-1 0 0 0 0,1 0 1 0 0,0 0-1 0 0,0 0 0 0 0,0 0 1 0 0,0-1-1 0 0,0 1 0 0 0,0 0 1 0 0,1 0-1 0 0,-1 0 0 0 0,0 0 0 0 0,0 0 1 0 0,0 0-1 0 0,0-1 0 0 0,0 1 1 0 0,0 0-1 0 0,0 0 0 0 0,0 0 0 0 0,0 0 1 0 0,0 0-1 0 0,0 0 0 0 0,0 0 1 0 0,0 0-1 0 0,0-1 0 0 0,0 1 0 0 0,1 0 1 0 0,-1 0-1 0 0,0 0 0 0 0,0 0 1 0 0,0 0-1 0 0,0 0 0 0 0,0 0 0 0 0,0 0 1 0 0,0 0-1 0 0,1 0 0 0 0,-1 0 1 0 0,0 0-1 0 0,0 0 0 0 0,0 0 1 0 0,0 0-1 0 0,0 0 0 0 0,0 0 0 0 0,1 0 1 0 0,-1 0-1 0 0,0 0 0 0 0,0 0 1 0 0,0 0-1 0 0,0 0 0 0 0,0 0 0 0 0,0 0 1 0 0,1 0-1 0 0,15 3-10 0 0,19 10 1 0 0,104 40 9 0 0,-42-17 0 0 0,16 5 0 0 0,-36-14 0 0 0,-54-20 0 0 0,-1 0 0 0 0,0 2 0 0 0,0 0 0 0 0,20 14 0 0 0,-39-21-4 0 0,0 1 1 0 0,0-1-1 0 0,0 1 0 0 0,0 0 0 0 0,0 0 1 0 0,-1 0-1 0 0,0 1 0 0 0,1-1 0 0 0,-1 1 0 0 0,0-1 1 0 0,-1 1-1 0 0,1-1 0 0 0,0 1 0 0 0,-1 0 1 0 0,0 0-1 0 0,1 5 0 0 0,-2 13 4 0 0,-3-11 0 0 0,-14 18 0 0 0,8-19 0 0 0,6-7 0 0 0,-18 6 0 0 0,20-9 0 0 0,-6 2 0 0 0,0 0 0 0 0,0 0 0 0 0,1-1 0 0 0,-1 0 0 0 0,0 0 0 0 0,0-1 0 0 0,-1 1 0 0 0,-8-2 0 0 0,9 1 0 0 0,-15 0 0 0 0,-1 2 0 0 0,1 1 0 0 0,0 0 0 0 0,0 2 0 0 0,1 1 0 0 0,-1 0 0 0 0,1 2 0 0 0,-31 15 0 0 0,29-10 0 0 0,-32 24 0 0 0,48-32 0 0 0,-11 6 0 0 0,15-7 0 0 0,-7 11 0 0 0,4-3 0 0 0,-2 7 0 0 0,8-14 0 0 0,0 0 0 0 0,-5 49-208 0 0,4-52 136 0 0,1 1-1132 0 0,-1 5 769 0 0,1-6-55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0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79 9215 0 0,'81'-45'1273'0'0,"-47"26"5210"0"0,-34 18-6434 0 0,0 1-1 0 0,0 0 1 0 0,1 0-1 0 0,-1-1 1 0 0,0 1-1 0 0,0 0 1 0 0,0-1-1 0 0,0 1 1 0 0,0 0-1 0 0,1 0 1 0 0,-1-1-1 0 0,0 1 0 0 0,0 0 1 0 0,0-1-1 0 0,0 1 1 0 0,0 0-1 0 0,0-1 1 0 0,0 1-1 0 0,0 0 1 0 0,0-1-1 0 0,0 1 1 0 0,0 0-1 0 0,0-1 1 0 0,0 1-1 0 0,-8-2-54 0 0,1 0-1 0 0,-1 1 0 0 0,1 0 0 0 0,-1 1 1 0 0,1-1-1 0 0,-1 1 0 0 0,1 1 1 0 0,-1 0-1 0 0,-11 2 0 0 0,-7 3-38 0 0,-36 14 0 0 0,43-13 93 0 0,1 2 1 0 0,-1 0-1 0 0,2 0 1 0 0,-1 2 0 0 0,1 0-1 0 0,1 1 1 0 0,0 1-1 0 0,1 0 1 0 0,-16 18-1 0 0,20-20 1 0 0,-1 2 179 0 0,-17 22-1 0 0,27-32-176 0 0,-1 1 0 0 0,1-1-1 0 0,0 1 1 0 0,0 0 0 0 0,0-1-1 0 0,1 1 1 0 0,-1 0 0 0 0,1 0-1 0 0,0 1 1 0 0,0-1 0 0 0,0 8-1 0 0,1-10 61 0 0,18 17 42 0 0,-16-17-133 0 0,1-1 0 0 0,0 0 0 0 0,0 0 0 0 0,-1 0 0 0 0,1 0 0 0 0,0 0-1 0 0,0-1 1 0 0,0 1 0 0 0,0-1 0 0 0,0 0 0 0 0,0 0 0 0 0,0 0 0 0 0,0 0 0 0 0,0 0 0 0 0,5-2-1 0 0,5-1 13 0 0,-1-1 0 0 0,17-6-1 0 0,-18 5-52 0 0,12-4-202 0 0,-2-2 0 0 0,0 0-1 0 0,0-1 1 0 0,-1-1 0 0 0,23-19-1 0 0,-38 29 185 0 0,-1-1-1 0 0,0 0 0 0 0,0 0 1 0 0,0 0-1 0 0,0 0 0 0 0,0-1 1 0 0,-1 0-1 0 0,0 1 0 0 0,0-1 1 0 0,4-11-1 0 0,-15 24 150 0 0,2-2-86 0 0,2 1 0 0 0,-1-1 0 0 0,1 1 0 0 0,-1 0 0 0 0,2 0 0 0 0,-1 0 0 0 0,1 1 0 0 0,0-1 0 0 0,1 1 0 0 0,0 0 0 0 0,-2 12 0 0 0,4-18-34 0 0,0-1-1 0 0,0 0 1 0 0,0 1 0 0 0,0-1 0 0 0,0 0 0 0 0,1 1 0 0 0,-1-1 0 0 0,0 0 0 0 0,1 1 0 0 0,-1-1 0 0 0,1 0 0 0 0,0 0 0 0 0,-1 0 0 0 0,1 1 0 0 0,0-1 0 0 0,0 0 0 0 0,-1 0 0 0 0,1 0 0 0 0,0 0 0 0 0,0 0 0 0 0,0 0 0 0 0,0-1 0 0 0,1 1 0 0 0,-1 0 0 0 0,0 0 0 0 0,0-1 0 0 0,0 1 0 0 0,0-1 0 0 0,3 1 0 0 0,1 1-343 0 0,0 0 0 0 0,0-1 1 0 0,0 0-1 0 0,0 0 1 0 0,1-1-1 0 0,6 1 0 0 0,4-1-1499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11 3223 0 0,'5'-10'10840'0'0,"-6"14"-10009"0"0,-47 112 1364 0 0,15-38-1493 0 0,-163 413 378 0 0,41-136-910 0 0,66-161-132 0 0,79-173-310 0 0,-24 36 0 0 0,33-56-144 0 0,20-18-4170 0 0,2-5 2868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3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16207 0 0,'0'0'744'0'0,"-1"2"-18"0"0,-5 16-434 0 0,0 0 0 0 0,-3 21 0 0 0,-5 17 1169 0 0,-33 101 1179 0 0,44-146-2494 0 0,-3 10-112 0 0,5-18-226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140 164 3223 0 0,'-5'17'707'0'0,"-1"0"0"0"0,-1-1 0 0 0,0 1 0 0 0,-2-1 0 0 0,-12 18 0 0 0,-11 23 3778 0 0,-21 33 2180 0 0,63-100-5682 0 0,195-171 141 0 0,-82 76-1135 0 0,-107 90 12 0 0,-3 3 8 0 0,28-19 0 0 0,-39 29 82 0 0,0 3-72 0 0,0 0 1 0 0,0 0 0 0 0,0 0-1 0 0,-1 1 1 0 0,1-1 0 0 0,0 0 0 0 0,0 1-1 0 0,-1-1 1 0 0,1 1 0 0 0,-1 0-1 0 0,1-1 1 0 0,-1 1 0 0 0,1 2 0 0 0,0 0 8 0 0,1 0 0 0 0,-2-1 0 0 0,1 1 0 0 0,0 0 1 0 0,-1 0-1 0 0,0 0 0 0 0,0 1 0 0 0,0-1 0 0 0,0 0 1 0 0,-1 0-1 0 0,0 8 0 0 0,0 3 95 0 0,-2 1 1 0 0,-3 14-1 0 0,2-14 155 0 0,-1 29-1 0 0,4-45-272 0 0,0 1-1 0 0,0-1 0 0 0,0 0 0 0 0,0 1 0 0 0,-1-1 0 0 0,1 0 0 0 0,0 1 0 0 0,1-1 0 0 0,-1 0 0 0 0,0 1 0 0 0,0-1 0 0 0,0 0 0 0 0,0 1 0 0 0,0-1 0 0 0,0 0 0 0 0,0 1 1 0 0,0-1-1 0 0,0 0 0 0 0,1 1 0 0 0,-1-1 0 0 0,0 0 0 0 0,0 0 0 0 0,0 1 0 0 0,1-1 0 0 0,-1 0 0 0 0,0 0 0 0 0,0 1 0 0 0,1-1 0 0 0,-1 0 0 0 0,13-5 77 0 0,-7 1-87 0 0,0-1-1 0 0,0 0 0 0 0,0 0 1 0 0,-1 0-1 0 0,1-1 0 0 0,6-9 1 0 0,25-43-212 0 0,-24 37 92 0 0,12-20-303 0 0,56-68 0 0 0,-81 109 428 0 0,0 0 1 0 0,0 0-1 0 0,0 0 0 0 0,0 0 0 0 0,0 0 0 0 0,1 0 0 0 0,-1 0 1 0 0,0 0-1 0 0,0-1 0 0 0,0 1 0 0 0,0 0 0 0 0,0 0 0 0 0,0 0 1 0 0,0 0-1 0 0,0 0 0 0 0,0 0 0 0 0,0 0 0 0 0,0 0 0 0 0,0 0 1 0 0,1 0-1 0 0,-1 0 0 0 0,0 0 0 0 0,0 0 0 0 0,0 0 0 0 0,0 0 1 0 0,0 0-1 0 0,0 0 0 0 0,0 0 0 0 0,0 0 0 0 0,0 0 1 0 0,0 0-1 0 0,1 0 0 0 0,-1 0 0 0 0,0 0 0 0 0,0 0 0 0 0,0 0 1 0 0,0 0-1 0 0,0 0 0 0 0,0 0 0 0 0,0 0 0 0 0,0 0 0 0 0,0 0 1 0 0,0 0-1 0 0,0 0 0 0 0,1 1 0 0 0,-1-1 0 0 0,0 0 0 0 0,0 0 1 0 0,0 0-1 0 0,0 0 0 0 0,0 0 0 0 0,0 0 0 0 0,0 0 0 0 0,0 0 1 0 0,0 0-1 0 0,0 0 0 0 0,0 1 0 0 0,5 3 11 0 0,-1 1 0 0 0,0 0-1 0 0,0 1 1 0 0,-1-1 0 0 0,1 0 0 0 0,-1 1 0 0 0,-1 0-1 0 0,1 0 1 0 0,-1 0 0 0 0,3 9 0 0 0,13 71 290 0 0,-16-73-272 0 0,-1-2 74 0 0,1 1-1 0 0,-2-1 1 0 0,0 1 0 0 0,0-1-1 0 0,-1 0 1 0 0,-4 21-1 0 0,4-26-239 0 0,-1 0 0 0 0,0 1-1 0 0,0-1 1 0 0,0 0-1 0 0,-1 0 1 0 0,0 0 0 0 0,0-1-1 0 0,-1 1 1 0 0,0-1-1 0 0,0 0 1 0 0,0 1-1 0 0,0-2 1 0 0,-7 7 0 0 0,2-4-1724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3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14279 0 0,'0'0'1298'0'0,"0"3"-1069"0"0,2 11 24 0 0,0-1 0 0 0,1 0-1 0 0,1 1 1 0 0,0-1 0 0 0,0 0 0 0 0,12 21 0 0 0,-7-17 169 0 0,2 0 0 0 0,0 0 0 0 0,27 29-1 0 0,2-7 347 0 0,1-1-1 0 0,63 43 1 0 0,-33-31-60 0 0,84 45 1 0 0,-119-75-770 0 0,0 1 1 0 0,-2 2-1 0 0,0 1 0 0 0,36 35 0 0 0,-62-50 128 0 0,-3-3-4942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3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20 1839 0 0,'0'0'83'0'0,"-1"-2"-6"0"0,-4-9 486 0 0,5 10-167 0 0,-1 1-1 0 0,0-1 1 0 0,0 0 0 0 0,0 1-1 0 0,0-1 1 0 0,0 1-1 0 0,0-1 1 0 0,0 1 0 0 0,0 0-1 0 0,0-1 1 0 0,0 1 0 0 0,0 0-1 0 0,0 0 1 0 0,0 0-1 0 0,0-1 1 0 0,-1 1 0 0 0,1 0-1 0 0,0 1 1 0 0,0-1-1 0 0,0 0 1 0 0,0 0 0 0 0,0 0-1 0 0,0 1 1 0 0,0-1 0 0 0,0 0-1 0 0,0 1 1 0 0,0-1-1 0 0,0 1 1 0 0,0-1 0 0 0,0 1-1 0 0,0 0 1 0 0,-1 0-1 0 0,-4 3 410 0 0,0 1-1 0 0,0 0 1 0 0,-6 6-1 0 0,-12 15 113 0 0,-22 32 0 0 0,-5 6-80 0 0,-178 166 49 0 0,100-106-1419 0 0,124-119 372 0 0,1 0 0 0 0,0-1 0 0 0,-6 10 0 0 0,9-12-192 0 0,3-1-1547 0 0,10 5 209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3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108 321 1375 0 0,'0'0'66'0'0,"-1"-1"252"0"0,0-1 247 0 0,0 1 0 0 0,0 0-1 0 0,-1 0 1 0 0,1 0-1 0 0,0 0 1 0 0,-1 0 0 0 0,1 0-1 0 0,-6-1 1703 0 0,-7 0-1075 0 0,-1 0 373 0 0,-26 2-1 0 0,22 0 3665 0 0,77-7-4132 0 0,1 3-938 0 0,67-13-1 0 0,57-20 183 0 0,-89 16-278 0 0,290-40 63 0 0,-382 61-180 0 0,-11 6-53 0 0,6-4 86 0 0,-3 2 20 0 0,0-2 1 0 0,1 1-1 0 0,-1-1 0 0 0,0 0 0 0 0,-1 0 1 0 0,1 0-1 0 0,0-1 0 0 0,0 0 0 0 0,-1 0 0 0 0,-7 0 1 0 0,-10-2 179 0 0,-32-4 0 0 0,35 3-46 0 0,-38-9 423 0 0,53 9-511 0 0,0-1-1 0 0,0 1 1 0 0,0-1 0 0 0,1 0 0 0 0,-1 0-1 0 0,-8-8 1 0 0,-13-6 14 0 0,-17-5-36 0 0,0 2 1 0 0,-1 2-1 0 0,-1 1 1 0 0,-87-17-1 0 0,122 32-12 0 0,9 2 202 0 0,5 0-133 0 0,112-6 466 0 0,-66 3-443 0 0,0 1 1 0 0,50 6-1 0 0,97 21-258 0 0,-148-16-90 0 0,0 2 1 0 0,48 17-1 0 0,-83-23 149 0 0,-1 1 0 0 0,0 1 0 0 0,0 0-1 0 0,-1 1 1 0 0,0 0 0 0 0,0 0 0 0 0,-1 1 0 0 0,0 0 0 0 0,-1 1 0 0 0,0 0 0 0 0,14 21 0 0 0,-21-29 197 0 0,2 4 33 0 0,4 1 201 0 0,-6-5-312 0 0,-1 0 0 0 0,0 0 0 0 0,0-1 0 0 0,0 1-1 0 0,0 0 1 0 0,0 0 0 0 0,0 0 0 0 0,0 0 0 0 0,-1 0 0 0 0,1 0 0 0 0,-1 0-1 0 0,1 0 1 0 0,-1 1 0 0 0,0-1 0 0 0,0 0 0 0 0,0 0 0 0 0,0 0 0 0 0,0 0-1 0 0,-1 0 1 0 0,0 3 0 0 0,-2 5 49 0 0,-1 0 0 0 0,0-1 0 0 0,-1 1 0 0 0,0-1 0 0 0,-1 0 0 0 0,0 0 0 0 0,-9 10 0 0 0,-57 55 243 0 0,54-57-286 0 0,-23 20 91 0 0,-85 56 1 0 0,34-28 38 0 0,90-63-153 0 0,-8 5 44 0 0,1 1 0 0 0,-12 13 0 0 0,21-20-48 0 0,0-1 0 0 0,0 0 0 0 0,0 0 0 0 0,0 1 0 0 0,0-1 0 0 0,0 0 0 0 0,0 1 0 0 0,0-1 0 0 0,0 0 0 0 0,0 0 0 0 0,0 1 0 0 0,0-1 0 0 0,0 0 0 0 0,0 1 0 0 0,0-1 0 0 0,0 0 0 0 0,1 0 0 0 0,-1 1 0 0 0,0-1 0 0 0,0 0 0 0 0,0 0 0 0 0,0 0 0 0 0,1 1-1 0 0,-1-1 1 0 0,4 4-98 0 0,1-2-464 0 0,16-3-218 0 0,6-4-49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737 802 8287 0 0,'0'0'2223'0'0,"2"1"-727"0"0,0-1-1170 0 0,0 1 0 0 0,0-1 0 0 0,0 0 0 0 0,0 0 0 0 0,1 0 0 0 0,-1 0 0 0 0,0 0 0 0 0,0-1 0 0 0,0 1 0 0 0,0-1 0 0 0,0 1 0 0 0,0-1-1 0 0,-1 0 1 0 0,1 0 0 0 0,0 1 0 0 0,0-1 0 0 0,0-1 0 0 0,1 0 0 0 0,3-3-72 0 0,-1 1-1 0 0,0-1 1 0 0,0-1-1 0 0,0 1 0 0 0,-1-1 1 0 0,0 1-1 0 0,0-1 1 0 0,0 0-1 0 0,-1-1 1 0 0,0 1-1 0 0,4-13 1 0 0,1-8 146 0 0,9-46 1 0 0,-14 56-295 0 0,2-15-22 0 0,-1-1-1 0 0,-1-50 0 0 0,-10-66-193 0 0,2 73-124 0 0,3 32-38 0 0,1 11-137 0 0,-1 1 0 0 0,-1-1 1 0 0,-10-40-1 0 0,13 73 401 0 0,0-1 0 0 0,0 1 0 0 0,0 0 0 0 0,0-1 0 0 0,0 1 0 0 0,-1 0 0 0 0,1-1 0 0 0,0 1 0 0 0,0 0 0 0 0,0-1 0 0 0,0 1 0 0 0,0 0 0 0 0,-1-1 0 0 0,1 1 0 0 0,0 0 0 0 0,0-1 0 0 0,0 1 0 0 0,-1 0 0 0 0,1 0 0 0 0,0-1 0 0 0,-1 1 0 0 0,1 0 0 0 0,0 0 0 0 0,0 0 0 0 0,-1-1 0 0 0,1 1 0 0 0,0 0 0 0 0,-1 0 0 0 0,1 0 0 0 0,-1 0 0 0 0,1 0 0 0 0,0 0 0 0 0,-1 0 0 0 0,1-1 0 0 0,0 1 0 0 0,-1 0 0 0 0,0 1 0 0 0,0-1 1 0 0,0 1 0 0 0,0 0-1 0 0,0-1 1 0 0,0 1-1 0 0,0 0 1 0 0,0-1 0 0 0,0 1-1 0 0,1 0 1 0 0,-1 0 0 0 0,-1 2-1 0 0,-2 2 9 0 0,1 0 1 0 0,0 0-1 0 0,-5 11 0 0 0,-19 76 91 0 0,6-20 22 0 0,7-27-21 0 0,-1-1 0 0 0,-39 73 0 0 0,46-103-67 0 0,-1 1 1 0 0,0-2 0 0 0,-1 1 0 0 0,-1-1-1 0 0,0-1 1 0 0,0 0 0 0 0,-2 0 0 0 0,1-2-1 0 0,-1 1 1 0 0,-1-1 0 0 0,-18 9 0 0 0,11-8-8 0 0,-1-1 1 0 0,0-2 0 0 0,-1 0 0 0 0,0-1 0 0 0,0-1 0 0 0,-1-2 0 0 0,1 0 0 0 0,-1-1 0 0 0,0-2 0 0 0,0 0 0 0 0,0-1 0 0 0,0-2-1 0 0,1-1 1 0 0,-1 0 0 0 0,0-2 0 0 0,-29-9 0 0 0,47 12-10 0 0,0-1 0 0 0,0 1 0 0 0,1-1 0 0 0,-1 0 0 0 0,0-1 0 0 0,1 1 0 0 0,0-1 0 0 0,0 0-1 0 0,0-1 1 0 0,0 1 0 0 0,1-1 0 0 0,0 0 0 0 0,-7-9 0 0 0,9 10-10 0 0,0 1 0 0 0,1-1 0 0 0,-1 1 0 0 0,1-1-1 0 0,0 0 1 0 0,0 1 0 0 0,0-1 0 0 0,0 0 0 0 0,1 0 0 0 0,-1 0 0 0 0,1 0 0 0 0,0 0 0 0 0,0 0-1 0 0,1 1 1 0 0,-1-1 0 0 0,1 0 0 0 0,0 0 0 0 0,0 0 0 0 0,0 1 0 0 0,0-1 0 0 0,1 0 0 0 0,0 1-1 0 0,-1-1 1 0 0,4-3 0 0 0,-1 1-35 0 0,0 0 0 0 0,0 1 0 0 0,1-1 1 0 0,0 1-1 0 0,0 0 0 0 0,0 0 0 0 0,0 1 0 0 0,1 0 0 0 0,0-1 0 0 0,11-5 0 0 0,-8 6 15 0 0,0 1-1 0 0,1-1 0 0 0,-1 2 1 0 0,0-1-1 0 0,1 1 0 0 0,0 1 1 0 0,10-1-1 0 0,2 1 112 0 0,0 2 0 0 0,0 1 1 0 0,0 1-1 0 0,-1 0 0 0 0,1 2 0 0 0,28 9 1 0 0,-17-1 39 0 0,0 1 1 0 0,-1 1 0 0 0,0 2 0 0 0,-2 1-1 0 0,49 37 1 0 0,-64-45-108 0 0,0-1 0 0 0,0-1-1 0 0,18 7 1 0 0,7 4 9 0 0,-32-15-32 0 0,139 78-113 0 0,-124-68-2091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5063 0 0,'0'0'6331'0'0,"1"3"-4443"0"0,1 1-1686 0 0,0 0 0 0 0,-1 0 0 0 0,0 0-1 0 0,0 0 1 0 0,0 1 0 0 0,-1-1 0 0 0,1 0 0 0 0,-1 1 0 0 0,0-1 0 0 0,0 1 0 0 0,-1-1-1 0 0,1 0 1 0 0,-1 1 0 0 0,0-1 0 0 0,-1 4 0 0 0,-5 15 654 0 0,-12 31 0 0 0,18-53-822 0 0,-27 73 925 0 0,-46 102-21 0 0,33-102-900 0 0,-12 27-753 0 0,52-99 460 0 0,4-2-1104 0 0,1-1 852 0 0,-1 0-1 0 0,1 0 1 0 0,-1 0 0 0 0,0-1-1 0 0,1 1 1 0 0,-1-1 0 0 0,0 0-1 0 0,0 1 1 0 0,0-1 0 0 0,3-3-1 0 0,18-15-4792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44 467 10735 0 0,'-2'-1'496'0'0,"-3"-1"-193"0"0,-22-4 201 0 0,25 6 193 0 0,-4-6 841 0 0,5 2 1507 0 0,1-1-2920 0 0,1 0 0 0 0,0 0 1 0 0,0 0-1 0 0,0 0 0 0 0,1 0 0 0 0,-1 0 0 0 0,1 1 1 0 0,0-1-1 0 0,0 0 0 0 0,5-6 0 0 0,6-7-71 0 0,16-20 0 0 0,-3 5 49 0 0,11-17-8 0 0,49-53-1 0 0,-73 89-67 0 0,0 1 0 0 0,1 1-1 0 0,1 0 1 0 0,0 1 0 0 0,0 0-1 0 0,1 1 1 0 0,0 1 0 0 0,26-10-1 0 0,-18 11 8 0 0,-1 1 0 0 0,1 1 0 0 0,0 1 0 0 0,0 1 0 0 0,1 1 0 0 0,-1 2 0 0 0,43 2 0 0 0,-52 0 11 0 0,-1 1 1 0 0,0 1 0 0 0,0 0 0 0 0,0 1 0 0 0,-1 1-1 0 0,18 7 1 0 0,-22-7 22 0 0,0 0 1 0 0,-1 0-1 0 0,0 1 0 0 0,0 0 0 0 0,0 0 0 0 0,0 1 0 0 0,-1 0 0 0 0,0 0 0 0 0,10 15 1 0 0,-13-16-44 0 0,0 0 0 0 0,-1 1 1 0 0,0-1-1 0 0,0 1 1 0 0,-1 0-1 0 0,0 0 1 0 0,0 0-1 0 0,0 0 1 0 0,-1 0-1 0 0,0 0 1 0 0,0 1-1 0 0,-1-1 0 0 0,0 0 1 0 0,-1 1-1 0 0,1-1 1 0 0,-1 0-1 0 0,0 0 1 0 0,-1 0-1 0 0,0 0 1 0 0,0 0-1 0 0,-1 0 1 0 0,0 0-1 0 0,0-1 0 0 0,0 1 1 0 0,-1-1-1 0 0,0 0 1 0 0,0 0-1 0 0,0 0 1 0 0,-1-1-1 0 0,0 1 1 0 0,0-1-1 0 0,-10 8 1 0 0,-9 4 45 0 0,0-1 1 0 0,-1 0-1 0 0,-1-2 1 0 0,-50 20-1 0 0,-115 28-141 0 0,127-44-34 0 0,-132 43-1618 0 0,194-60 1363 0 0,7-3-2942 0 0,19-7 1704 0 0,8-2-17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29 14887 0 0,'-1'-2'90'0'0,"-1"0"0"0"0,0 0 0 0 0,1 0-1 0 0,-1 0 1 0 0,0 0 0 0 0,0 0 0 0 0,-1 0-1 0 0,1 1 1 0 0,0-1 0 0 0,0 1 0 0 0,-1-1 0 0 0,1 1-1 0 0,-1 0 1 0 0,1 0 0 0 0,-1 0 0 0 0,0 0-1 0 0,-5 0 1 0 0,-3 1 107 0 0,0 0 0 0 0,0 1 1 0 0,0 1-1 0 0,0-1 0 0 0,0 2 0 0 0,0 0 0 0 0,1 0 0 0 0,-1 1 0 0 0,1 0 0 0 0,0 0 0 0 0,0 2 0 0 0,1-1 0 0 0,-1 1 0 0 0,-11 10 1 0 0,-5 5-28 0 0,1 1 1 0 0,1 2 0 0 0,-30 38 0 0 0,43-49-67 0 0,1 1 0 0 0,0 0 0 0 0,1 1 0 0 0,0 0 0 0 0,-10 25 0 0 0,16-33-62 0 0,1 0 1 0 0,0 0-1 0 0,0 1 1 0 0,1-1-1 0 0,-1 1 1 0 0,2-1-1 0 0,-1 1 1 0 0,1 0-1 0 0,0-1 1 0 0,1 1 0 0 0,0-1-1 0 0,0 1 1 0 0,0-1-1 0 0,1 1 1 0 0,3 7-1 0 0,0-4-103 0 0,0 1 0 0 0,1-1 0 0 0,1-1 0 0 0,0 1 0 0 0,0-1 0 0 0,1 0 1 0 0,0-1-1 0 0,0 0 0 0 0,1 0 0 0 0,1-1 0 0 0,0 0 0 0 0,0 0 0 0 0,0-1 0 0 0,1-1 0 0 0,0 0 0 0 0,0 0 0 0 0,0-1 0 0 0,1 0 0 0 0,0-1 0 0 0,14 3 0 0 0,1-1-1019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14 11055 0 0,'0'0'7368'0'0,"2"2"-7244"0"0,-1-1-121 0 0,0 0 0 0 0,0 0 0 0 0,0 0 0 0 0,0 0 0 0 0,0 0 0 0 0,-1 0 0 0 0,1 0 0 0 0,0 0 0 0 0,-1 1 0 0 0,1-1 0 0 0,0 0 0 0 0,-1 1 0 0 0,0-1 0 0 0,1 0 0 0 0,-1 1 0 0 0,0-1 0 0 0,0 0 0 0 0,1 1 0 0 0,-1-1 0 0 0,0 0 0 0 0,0 1 0 0 0,-1-1 0 0 0,1 1 0 0 0,-1 1 0 0 0,0 0-5 0 0,0 0 1 0 0,0-1 0 0 0,-1 1-1 0 0,1-1 1 0 0,-1 1-1 0 0,0-1 1 0 0,-3 4-1 0 0,3-3 7 0 0,-43 48 193 0 0,19-24 115 0 0,2 2 0 0 0,-28 43-1 0 0,41-54-91 0 0,1 1 0 0 0,-9 22 0 0 0,16-35-148 0 0,1-1-1 0 0,0 1 0 0 0,1 0 0 0 0,-1 1 0 0 0,1-1 0 0 0,0 0 0 0 0,1 0 0 0 0,0 0 0 0 0,0 1 0 0 0,0-1 0 0 0,2 12 0 0 0,-1-16-35 0 0,0 0 0 0 0,-1-1 0 0 0,1 1 0 0 0,0-1 0 0 0,0 1 0 0 0,0-1 0 0 0,0 1 0 0 0,0-1 0 0 0,0 0 0 0 0,0 1 0 0 0,1-1 0 0 0,-1 0 0 0 0,0 0 0 0 0,1 0 0 0 0,-1 0 0 0 0,1 0 0 0 0,-1 0 0 0 0,1 0 0 0 0,-1-1 0 0 0,1 1 0 0 0,0-1 0 0 0,-1 1 0 0 0,1-1 0 0 0,0 1 0 0 0,0-1 0 0 0,-1 0 0 0 0,1 0 0 0 0,0 0 0 0 0,2 0 0 0 0,5 0 129 0 0,-1-1-1 0 0,1 0 0 0 0,-1 0 0 0 0,15-4 0 0 0,9-7 244 0 0,0-1-1 0 0,58-33 0 0 0,-79 40-348 0 0,91-58 29 0 0,-87 54-87 0 0,-9 5-1 0 0,1 0-1 0 0,-1-1 1 0 0,-1 0-1 0 0,1 0 1 0 0,-1 0 0 0 0,7-10-1 0 0,-10 13-1 0 0,1-1-1 0 0,-1 1 1 0 0,0-1-1 0 0,0 0 1 0 0,0 0 0 0 0,-1 0-1 0 0,1 0 1 0 0,-1 0-1 0 0,0-1 1 0 0,0 1-1 0 0,0 0 1 0 0,-1 0 0 0 0,1-8-1 0 0,-2 9-16 0 0,0-1 0 0 0,-1 1-1 0 0,1-1 1 0 0,0 1 0 0 0,-1 0 0 0 0,0-1-1 0 0,0 1 1 0 0,0 0 0 0 0,0 0 0 0 0,-1 0 0 0 0,1 0-1 0 0,-1 1 1 0 0,1-1 0 0 0,-4-2 0 0 0,-3-2-55 0 0,-1 0 0 0 0,1 0 0 0 0,-14-5 0 0 0,7 3-33 0 0,-16-8-199 0 0,0 1 1 0 0,-1 1-1 0 0,-51-14 1 0 0,76 27 162 0 0,0 0 0 0 0,0 1 0 0 0,-9 0 0 0 0,15 1-366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20 266 3679 0 0,'0'0'284'0'0,"0"1"30"0"0,1 6 569 0 0,-1 0 1 0 0,1 0-1 0 0,-1 0 1 0 0,-1 0-1 0 0,0 0 1 0 0,-1 7 0 0 0,-12 43 1944 0 0,11-43-1970 0 0,3-14-831 0 0,0 0 1 0 0,0 0 0 0 0,0 0 0 0 0,0 0-1 0 0,-1 0 1 0 0,1 0 0 0 0,0 0-1 0 0,0 1 1 0 0,0-1 0 0 0,0 0-1 0 0,0 0 1 0 0,0 0 0 0 0,0 0-1 0 0,0 0 1 0 0,0 0 0 0 0,0 0-1 0 0,1 0 1 0 0,-1 0 0 0 0,0 0-1 0 0,0 0 1 0 0,0 0 0 0 0,0 0-1 0 0,0 0 1 0 0,0 1 0 0 0,0-1-1 0 0,0 0 1 0 0,0 0 0 0 0,0 0-1 0 0,0 0 1 0 0,0 0 0 0 0,0 0-1 0 0,0 0 1 0 0,0 0 0 0 0,0 0-1 0 0,0 0 1 0 0,0 0 0 0 0,0 0-1 0 0,0 0 1 0 0,0 0 0 0 0,1 0 0 0 0,-1 0-1 0 0,0 0 1 0 0,0 0 0 0 0,0 0-1 0 0,0 0 1 0 0,0 0 0 0 0,0 0-1 0 0,0 0 1 0 0,0 0 0 0 0,0 0-1 0 0,0 0 1 0 0,0 0 0 0 0,0 0-1 0 0,0 0 1 0 0,1 0 0 0 0,-1 0-1 0 0,0 0 1 0 0,0 0 0 0 0,0 0-1 0 0,0 0 1 0 0,0 0 0 0 0,0 0-1 0 0,0 0 1 0 0,0 0 0 0 0,14-17 2738 0 0,-7 9-3216 0 0,48-60 879 0 0,4 2-1 0 0,87-77 1 0 0,-127 127-405 0 0,1 1 0 0 0,24-14 0 0 0,-34 24-25 0 0,0 0 0 0 0,0 0 1 0 0,0 1-1 0 0,0 0 0 0 0,1 1 1 0 0,-1 0-1 0 0,15-1 0 0 0,-21 3-4 0 0,1 1-1 0 0,-1 0 1 0 0,0 0 0 0 0,0 1-1 0 0,0-1 1 0 0,1 1-1 0 0,-1 0 1 0 0,0 0 0 0 0,0 0-1 0 0,0 1 1 0 0,0 0-1 0 0,0-1 1 0 0,-1 1-1 0 0,1 1 1 0 0,4 2 0 0 0,-5-3 5 0 0,0 1 0 0 0,-1-1 1 0 0,0 0-1 0 0,1 1 0 0 0,-1 0 1 0 0,0-1-1 0 0,0 1 0 0 0,0 0 1 0 0,-1 0-1 0 0,1 0 0 0 0,-1 0 1 0 0,1 0-1 0 0,-1 1 0 0 0,0-1 1 0 0,0 0-1 0 0,-1 1 0 0 0,1-1 1 0 0,-1 0-1 0 0,1 5 0 0 0,-2 15 117 0 0,-2-1 0 0 0,0 1-1 0 0,-8 29 1 0 0,2-14 120 0 0,4-12-80 0 0,2-6-6 0 0,-8 23 0 0 0,9-38-145 0 0,0-1 8 0 0,1 0-1 0 0,0 0 1 0 0,0 0 0 0 0,0 0-1 0 0,0 7 1 0 0,3 4 41 0 0,1-11-60 0 0,-1-3 8 0 0,0 1-138 0 0,1 0 0 0 0,-1-1 1 0 0,1 1-1 0 0,0 0 0 0 0,-1-1 0 0 0,1 0 0 0 0,0 1 0 0 0,0-1 1 0 0,0 0-1 0 0,0-1 0 0 0,0 1 0 0 0,0 0 0 0 0,5-1 0 0 0,-7 1 23 0 0,16 1-6672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 7367 0 0,'0'0'568'0'0,"-2"-2"-373"0"0,-4-5 1441 0 0,4 7 175 0 0,0 1-1543 0 0,0 0-1 0 0,0-1 1 0 0,0 1 0 0 0,1 0 0 0 0,-1 0 0 0 0,0 0 0 0 0,0 1 0 0 0,0-1 0 0 0,1 0 0 0 0,-1 1-1 0 0,1-1 1 0 0,-1 1 0 0 0,1-1 0 0 0,0 1 0 0 0,-3 3 0 0 0,2-1-86 0 0,0 0 1 0 0,1 0 0 0 0,-1 1 0 0 0,1-1-1 0 0,-1 0 1 0 0,1 1 0 0 0,0 4-1 0 0,0 7 75 0 0,0 0 0 0 0,1 0-1 0 0,3 19 1 0 0,-1-15 6 0 0,2 0 0 0 0,0-1 0 0 0,1 1 0 0 0,1-1 0 0 0,1 0 0 0 0,1 0 0 0 0,0-1 0 0 0,2 0 0 0 0,19 29 0 0 0,-8-19-58 0 0,1-1 0 0 0,1-1 1 0 0,2 0-1 0 0,46 37 0 0 0,-57-52-180 0 0,-1-1-1 0 0,2-1 1 0 0,-1 0-1 0 0,27 11 1 0 0,-33-17-134 0 0,0 0 1 0 0,0-1 0 0 0,0 0-1 0 0,1 0 1 0 0,0 0 0 0 0,-1-1-1 0 0,1-1 1 0 0,-1 1 0 0 0,1-1-1 0 0,16-3 1 0 0,-22 3-164 0 0,-1-1 0 0 0,1 1-1 0 0,-1-1 1 0 0,0 0 0 0 0,0 0 0 0 0,1 0 0 0 0,-1 0 0 0 0,0 0-1 0 0,0 0 1 0 0,0-1 0 0 0,3-2 0 0 0,-4 3-268 0 0,1-1 0 0 0,-1 1 0 0 0,0-1 0 0 0,0 1 0 0 0,0-1 0 0 0,0 0 0 0 0,0 1-1 0 0,0-1 1 0 0,0-3 0 0 0,4-14-4780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387 550 12695 0 0,'0'0'1150'0'0,"-2"-1"-946"0"0,-7 1 38 0 0,0 0 0 0 0,-1 0 0 0 0,1 1 0 0 0,0 0 0 0 0,0 1 0 0 0,0-1 0 0 0,1 2 0 0 0,-1-1 0 0 0,0 1 1 0 0,1 1-1 0 0,0 0 0 0 0,0 0 0 0 0,-15 10 0 0 0,4-1 211 0 0,0 1 0 0 0,0 1 0 0 0,1 1 0 0 0,-19 23 0 0 0,21-18-183 0 0,0 0 0 0 0,2 1 0 0 0,1 1 1 0 0,1 0-1 0 0,0 0 0 0 0,-13 42 0 0 0,19-45-498 0 0,0 1-1 0 0,1-1 1 0 0,1 1 0 0 0,1 0 0 0 0,0 23 0 0 0,3-41-1032 0 0,1-1-322 0 0,7 8-66 0 0</inkml:trace>
  <inkml:trace contextRef="#ctx0" brushRef="#br0" timeOffset="1">769 0 14479 0 0,'0'0'1314'0'0,"3"2"-1078"0"0,10 8 63 0 0,0 1 0 0 0,-1 1 0 0 0,0 0 0 0 0,-1 1 0 0 0,17 24 0 0 0,-8-11 91 0 0,29 36 847 0 0,77 130 0 0 0,-115-171-1161 0 0,-1 1 0 0 0,-1-1 1 0 0,-1 1-1 0 0,-1 1 0 0 0,-1 0 0 0 0,-1 0 0 0 0,4 44 0 0 0,-8-51-60 0 0,-1 0 1 0 0,0 1-1 0 0,-1-1 0 0 0,-1 0 0 0 0,-1 1 1 0 0,-1-1-1 0 0,0-1 0 0 0,0 1 0 0 0,-2 0 0 0 0,0-1 1 0 0,-1 0-1 0 0,-9 15 0 0 0,2-9 6 0 0,-1 0 0 0 0,0-2 1 0 0,-1 0-1 0 0,-21 19 0 0 0,1-6-39 0 0,-46 31 1 0 0,-50 28-3696 0 0,112-77 1522 0 0,6-4-3662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8751 0 0,'0'0'2782'0'0,"-1"-1"-2454"0"0,1 1 0 0 0,0-1 0 0 0,0 1 0 0 0,0-1 0 0 0,0 1 0 0 0,0-1 0 0 0,0 0 0 0 0,0 1 0 0 0,0-1 0 0 0,0 1 0 0 0,0-1 0 0 0,1 1 0 0 0,-1-1 0 0 0,0 1 0 0 0,0-1 0 0 0,0 1 0 0 0,1-1 0 0 0,-1 0 0 0 0,5-2-77 0 0,-1 0 0 0 0,1 1 0 0 0,0-1 0 0 0,0 1 0 0 0,0 0 1 0 0,0 0-1 0 0,0 0 0 0 0,0 1 0 0 0,6-2 0 0 0,54-4 456 0 0,-40 5-441 0 0,231-21 1159 0 0,224 3 216 0 0,-392 20-1525 0 0,393 16 165 0 0,-472-15-282 0 0,136 0-355 0 0,-120-3-685 0 0,-1-1-1 0 0,1 0 0 0 0,42-13 1 0 0,-37 3-4101 0 0,-4-3-1362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 14279 0 0,'0'0'1298'0'0,"-2"2"-1069"0"0,-22 22 24 0 0,-43 36-1 0 0,-93 53 670 0 0,71-54-230 0 0,76-49-628 0 0,-1 0 0 0 0,1 1 0 0 0,1 0 1 0 0,0 1-1 0 0,1 1 0 0 0,0-1 0 0 0,1 2 1 0 0,0 0-1 0 0,-10 19 0 0 0,19-30-47 0 0,-1 0 0 0 0,1 1 0 0 0,0-1 0 0 0,0 0 0 0 0,0 1 0 0 0,0-1-1 0 0,0 1 1 0 0,1 0 0 0 0,0-1 0 0 0,-1 1 0 0 0,1-1 0 0 0,1 1 0 0 0,-1-1 0 0 0,1 1 0 0 0,-1-1-1 0 0,2 6 1 0 0,0-4 16 0 0,0-1 0 0 0,1 0 0 0 0,-1 0 0 0 0,1 0 0 0 0,-1 0 0 0 0,1 0 0 0 0,0-1-1 0 0,0 1 1 0 0,1-1 0 0 0,-1 0 0 0 0,1 0 0 0 0,4 3 0 0 0,7 4 98 0 0,1-1-1 0 0,0-1 1 0 0,1 0 0 0 0,-1-1-1 0 0,1-1 1 0 0,35 8 0 0 0,111 10 629 0 0,-97-18-569 0 0,1-3 0 0 0,-1-3 0 0 0,1-3 0 0 0,-1-3 1 0 0,0-2-1 0 0,125-34 0 0 0,-171 36-159 0 0,-1-1 1 0 0,1 0-1 0 0,28-17 0 0 0,-41 20-20 0 0,0-1 0 0 0,0 0-1 0 0,0 0 1 0 0,-1-1 0 0 0,1 1-1 0 0,-1-1 1 0 0,-1-1 0 0 0,1 1-1 0 0,-1-1 1 0 0,0 0 0 0 0,6-12-1 0 0,-7 9 10 0 0,0-1 0 0 0,0 1 0 0 0,-1-1 0 0 0,0 1 0 0 0,-1-1 0 0 0,0 0 0 0 0,-1 0 0 0 0,0-1 0 0 0,-1 1 0 0 0,0 0 0 0 0,0 0 0 0 0,-5-21 0 0 0,3 23-47 0 0,-1-1-1 0 0,0 1 0 0 0,0 0 1 0 0,-1-1-1 0 0,0 1 1 0 0,0 1-1 0 0,-1-1 0 0 0,0 1 1 0 0,-1 0-1 0 0,0 0 0 0 0,0 0 1 0 0,-1 1-1 0 0,0 0 0 0 0,-14-11 1 0 0,-1 3-164 0 0,0 1 1 0 0,0 2 0 0 0,-2 0-1 0 0,1 1 1 0 0,-1 2 0 0 0,-1 0-1 0 0,0 2 1 0 0,-39-7-1 0 0,21 7-140 0 0,1 3-1 0 0,-1 2 0 0 0,1 2 0 0 0,-62 6 0 0 0,52 3-2329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18287 0 0,'0'0'1654'0'0,"1"2"-1364"0"0,19 26-124 0 0,1 0-1 0 0,27 26 1 0 0,14 17 377 0 0,51 78 349 0 0,-75-100-577 0 0,-15-18-18 0 0,0 0 0 0 0,-2 1 0 0 0,21 44 0 0 0,2 19-124 0 0,-36-83-254 0 0,-6-10 0 0 0,0 0 0 0 0,0-1 0 0 0,0 1 1 0 0,0-1-1 0 0,0 0 0 0 0,0 0 0 0 0,1 0 0 0 0,-1 0 1 0 0,0 0-1 0 0,0 0 0 0 0,1 0 0 0 0,-1-1 0 0 0,1 1 0 0 0,2-1 1 0 0,-3 0-471 0 0,1 0 1 0 0,-1 0 0 0 0,0 0-1 0 0,0 0 1 0 0,0-1 0 0 0,0 1-1 0 0,0-1 1 0 0,0 1 0 0 0,0-1 0 0 0,0 0-1 0 0,2-1 1 0 0,13-9-6321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11 17135 0 0,'-2'-1'786'0'0,"0"-1"-722"0"0,-1 1 1 0 0,0 0 0 0 0,1 0 0 0 0,-1 0 0 0 0,0 0 0 0 0,0 0 0 0 0,1 1 0 0 0,-1-1-1 0 0,0 1 1 0 0,0 0 0 0 0,0-1 0 0 0,0 1 0 0 0,0 1 0 0 0,0-1 0 0 0,0 0 0 0 0,1 1-1 0 0,-1-1 1 0 0,-3 2 0 0 0,-8 2 103 0 0,0 1-1 0 0,-18 8 0 0 0,16-5-35 0 0,1 1-1 0 0,-1 1 1 0 0,1 0-1 0 0,1 1 1 0 0,0 1-1 0 0,1 0 1 0 0,0 1-1 0 0,-16 20 1 0 0,14-13 33 0 0,1 0 0 0 0,1 0 0 0 0,0 2 1 0 0,2-1-1 0 0,-15 41 0 0 0,20-43-82 0 0,0 0-1 0 0,2 0 1 0 0,0 0 0 0 0,-1 30 0 0 0,4-38-71 0 0,1 0 1 0 0,0 1-1 0 0,1-1 0 0 0,0 0 1 0 0,1 0-1 0 0,1 0 0 0 0,-1 0 1 0 0,2 0-1 0 0,5 13 0 0 0,-6-19-221 0 0,0 1 1 0 0,0-1-1 0 0,1 1 1 0 0,0-1-1 0 0,0 0 0 0 0,0 0 1 0 0,1-1-1 0 0,0 1 0 0 0,0-1 1 0 0,0 0-1 0 0,0 0 0 0 0,0-1 1 0 0,11 6-1 0 0,1-5-838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3679 0 0,'0'0'284'0'0,"-1"3"-186"0"0,-2 4 496 0 0,0 0-1 0 0,0 0 1 0 0,1 0 0 0 0,0 0 0 0 0,1 0 0 0 0,0 1 0 0 0,0-1-1 0 0,0 0 1 0 0,1 1 0 0 0,0-1 0 0 0,0 0 0 0 0,1 1-1 0 0,0-1 1 0 0,0 0 0 0 0,1 0 0 0 0,0 1 0 0 0,4 7 0 0 0,-1-2-266 0 0,1-1 0 0 0,0 0 0 0 0,1 0 0 0 0,1-1 0 0 0,0 0 0 0 0,0 0 0 0 0,1 0 0 0 0,18 16 0 0 0,121 87 1734 0 0,-25-22-972 0 0,-94-69-1542 0 0,1-1 1 0 0,0-2-1 0 0,37 18 0 0 0,-65-37-684 0 0</inkml:trace>
  <inkml:trace contextRef="#ctx0" brushRef="#br0" timeOffset="1">481 67 11975 0 0,'-2'1'923'0'0,"-8"8"-695"0"0,0 0-1 0 0,1 0 1 0 0,-14 19-1 0 0,-10 9 1290 0 0,3-7-201 0 0,-13 15-365 0 0,-3-2-1 0 0,-65 48 1 0 0,30-30-379 0 0,38-28-182 0 0,34-27-287 0 0,6-4-58 0 0,0 0-1 0 0,1 0 1 0 0,-1 1 0 0 0,1-1 0 0 0,-1 0-1 0 0,1 1 1 0 0,0 0 0 0 0,0-1 0 0 0,0 1 0 0 0,0 0-1 0 0,-2 6 1 0 0,4-9-60 0 0,0 0 0 0 0,0 0 0 0 0,0 0 1 0 0,-1 0-1 0 0,1 0 0 0 0,0 0 0 0 0,0 0 0 0 0,0 0 0 0 0,0 0 0 0 0,0 0 0 0 0,0 0 0 0 0,0 1 0 0 0,0-1 0 0 0,0 0 0 0 0,0 0 1 0 0,0 0-1 0 0,0 0 0 0 0,0 0 0 0 0,0 0 0 0 0,0 0 0 0 0,0 0 0 0 0,0 0 0 0 0,0 1 0 0 0,0-1 0 0 0,0 0 0 0 0,0 0 1 0 0,0 0-1 0 0,0 0 0 0 0,0 0 0 0 0,0 0 0 0 0,0 0 0 0 0,0 0 0 0 0,1 0 0 0 0,-1 0 0 0 0,0 0 0 0 0,0 1 0 0 0,0-1 1 0 0,0 0-1 0 0,0 0 0 0 0,0 0 0 0 0,0 0 0 0 0,0 0 0 0 0,0 0 0 0 0,0 0 0 0 0,0 0 0 0 0,0 0 0 0 0,1 0 0 0 0,-1 0 1 0 0,0 0-1 0 0,0 0 0 0 0,0 0 0 0 0,0 0 0 0 0,0 0 0 0 0,0 0 0 0 0,0 0 0 0 0,0 0 0 0 0,0 0 0 0 0,1 0 0 0 0,-1 0 0 0 0,0 0 1 0 0,0 0-1 0 0,0 0 0 0 0,0 0 0 0 0,0 0 0 0 0,19 5-4878 0 0,9-4-1653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9215 0 0,'-2'1'422'0'0,"-10"1"-13"0"0,-1 2-264 0 0,11-2-71 0 0,0-1 0 0 0,0 1 0 0 0,0-1 0 0 0,0 1 0 0 0,0 0 0 0 0,0 0 0 0 0,0 0 0 0 0,1 0 0 0 0,-1 0 0 0 0,1 0 0 0 0,0 0 0 0 0,-1 1 0 0 0,1-1 0 0 0,0 0 0 0 0,0 1 0 0 0,0 3 0 0 0,0-2 218 0 0,0 0 1 0 0,1 0-1 0 0,0 0 1 0 0,0-1-1 0 0,0 1 1 0 0,1 0-1 0 0,-1 0 1 0 0,1 0-1 0 0,0 0 1 0 0,1 3-1 0 0,2 4 140 0 0,1-1 0 0 0,0 0 0 0 0,0 0-1 0 0,1-1 1 0 0,0 0 0 0 0,13 16 0 0 0,13 7-99 0 0,2-1 0 0 0,1-1 0 0 0,54 35 0 0 0,13 10 387 0 0,-60-43-344 0 0,48 42 475 0 0,-76-61-597 0 0,0 0 0 0 0,-1 2-1 0 0,20 28 1 0 0,-28-35-205 0 0,0-1 0 0 0,-1 1 0 0 0,0 0 0 0 0,-1 0 0 0 0,0 1-1 0 0,0-1 1 0 0,-1 1 0 0 0,0-1 0 0 0,0 1 0 0 0,-1 0 0 0 0,0 0 0 0 0,-1-1 0 0 0,0 1-1 0 0,0 0 1 0 0,-1 0 0 0 0,0 0 0 0 0,0-1 0 0 0,-1 1 0 0 0,0 0 0 0 0,-1-1-1 0 0,0 0 1 0 0,0 1 0 0 0,-1-1 0 0 0,0 0 0 0 0,0-1 0 0 0,-1 1 0 0 0,0-1 0 0 0,-7 8-1 0 0,0-2 1 0 0,0 0 0 0 0,0-2-1 0 0,-22 17 1 0 0,26-22-150 0 0,1-2 0 0 0,-1 1-1 0 0,0-1 1 0 0,0 0 0 0 0,0 0 0 0 0,0-1 0 0 0,-1-1 0 0 0,-15 4-1 0 0,21-5-74 0 0,1-1 0 0 0,-1 0-1 0 0,0 0 1 0 0,1 0-1 0 0,-1 0 1 0 0,1-1 0 0 0,-1 1-1 0 0,1-1 1 0 0,-1 1-1 0 0,1-1 1 0 0,0 0 0 0 0,-4-1-1 0 0,-11-10-1007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7831 0 0,'1'-2'3119'0'0,"-1"0"-2497"0"0,1 1-1 0 0,0 0 1 0 0,-1-1 0 0 0,1 1-1 0 0,0 0 1 0 0,0 0 0 0 0,0-1 0 0 0,0 1-1 0 0,0 0 1 0 0,1-1 0 0 0,16-9 1792 0 0,25-2-2174 0 0,-35 10 352 0 0,97-24 477 0 0,139-17-1 0 0,38 25-2529 0 0,-252 23-1643 0 0,-28-4 1504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86 5983 0 0,'-77'36'8836'0'0,"102"-39"-4422"0"0,11-7-3075 0 0,-13 3-442 0 0,307-66 2507 0 0,-237 60-3217 0 0,152-1 0 0 0,-215 13-1065 0 0,16 1-910 0 0,-16 3-4526 0 0,-13 2-706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4607 0 0,'0'0'11848'0'0,"3"1"-11346"0"0,15-1-137 0 0,0 0 1 0 0,-1-2 0 0 0,1 0-1 0 0,0 0 1 0 0,18-7 0 0 0,35-4 74 0 0,-56 11-494 0 0,8-1-3557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48 501 8951 0 0,'-2'1'407'0'0,"0"0"-264"0"0,-19 4 259 0 0,-1-3 7597 0 0,32-4-3224 0 0,-5 1-6449 0 0,54-6 3121 0 0,119 2 0 0 0,-43 4-1097 0 0,420-55 82 0 0,-537 54-584 0 0,-4 1-174 0 0,1-1 0 0 0,-1-1 0 0 0,1 0 0 0 0,17-7-1 0 0,-31 9 200 0 0,-1 1 0 0 0,1 0 0 0 0,0-1 0 0 0,0 1 0 0 0,0-1 0 0 0,0 1 0 0 0,0-1 0 0 0,-1 0 0 0 0,1 1 0 0 0,0-1 0 0 0,0 0 0 0 0,-1 1 0 0 0,1-1 0 0 0,0 0 0 0 0,-1 0 0 0 0,1 0 0 0 0,-1 0 0 0 0,1 1-1 0 0,-1-1 1 0 0,0 0 0 0 0,1 0 0 0 0,-1 0 0 0 0,0-1 0 0 0,-2-11-1441 0 0</inkml:trace>
  <inkml:trace contextRef="#ctx0" brushRef="#br0" timeOffset="1">506 0 17191 0 0,'0'0'1558'0'0,"2"1"-1282"0"0,8 6-246 0 0,-7-3 54 0 0,0 0-1 0 0,0 0 0 0 0,-1 0 1 0 0,1 0-1 0 0,-1 0 0 0 0,0 1 1 0 0,0-1-1 0 0,-1 1 0 0 0,1-1 1 0 0,-1 1-1 0 0,0 0 1 0 0,0 5-1 0 0,1 3 248 0 0,-2-1 0 0 0,1 0 0 0 0,-3 22 0 0 0,-2-14-122 0 0,0-1-1 0 0,0 1 1 0 0,-2-1-1 0 0,-1 0 1 0 0,0 0-1 0 0,-19 32 1 0 0,-73 97 344 0 0,69-107-454 0 0,2 1 0 0 0,-29 55-1 0 0,52-85-145 0 0,0 0 1 0 0,0 1-1 0 0,1-1 0 0 0,0 1 0 0 0,1 0 0 0 0,1 0 0 0 0,0 0 0 0 0,1 0 0 0 0,0 1 0 0 0,1-1 0 0 0,0 0 0 0 0,1 1 0 0 0,1-1 0 0 0,0 0 0 0 0,1 0 0 0 0,0 0 0 0 0,1-1 0 0 0,1 1 0 0 0,0-1 0 0 0,0 0 0 0 0,1 0 0 0 0,1 0 0 0 0,0-1 0 0 0,16 20 0 0 0,13 12-2824 0 0,-25-28 1399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20127 0 0,'3'-15'926'0'0,"-3"12"-27"0"0,3 3-525 0 0,18 1 146 0 0,34 7 0 0 0,2 1 33 0 0,3-5 322 0 0,116-9-1 0 0,59-22 444 0 0,-129 13-1041 0 0,-36 5-402 0 0,123-34 1 0 0,-184 41-478 0 0,1-2 0 0 0,-1 1 0 0 0,0-1 1 0 0,0-1-1 0 0,-1 0 0 0 0,1 0 0 0 0,-1-1 1 0 0,10-8-1 0 0,3-9-1445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4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947 988 11631 0 0,'0'0'1054'0'0,"2"0"-865"0"0,15 1 222 0 0,-13-2-124 0 0,-2 0-25 0 0,0 0 789 0 0,1 0 49 0 0,6-4-481 0 0,0 0 0 0 0,0-1 1 0 0,0 0-1 0 0,-1-1 0 0 0,0 0 1 0 0,9-9-1 0 0,42-52 178 0 0,-29 28-538 0 0,-3-1 1 0 0,35-70 0 0 0,8-14 11 0 0,-50 92-267 0 0,-2 0 1 0 0,-1-2-1 0 0,-1 0 0 0 0,-2 0 1 0 0,-2-2-1 0 0,-1 0 0 0 0,-2 0 1 0 0,5-40-1 0 0,-6-6-211 0 0,-8 71 166 0 0,0-1 1 0 0,-1 0-1 0 0,0 1 1 0 0,-5-20 0 0 0,2 19-14 0 0,0 4-10 0 0,3 7 0 0 0,-8 9-167 0 0,4-4 217 0 0,-11 11-14 0 0,-24 29 0 0 0,-2 2 1 0 0,-144 113 27 0 0,96-85 0 0 0,74-59 0 0 0,-1-1 0 0 0,0-1 0 0 0,-1 0 0 0 0,-1-2 0 0 0,1 0 0 0 0,-2-1 0 0 0,-29 10 0 0 0,-10-3 86 0 0,-86 12-1 0 0,-62-4 144 0 0,151-19-213 0 0,-18-1 14 0 0,-91-6 0 0 0,123 0-26 0 0,30 2-2 0 0,-23-5 1 0 0,30 4 4 0 0,1 0 1 0 0,0 0 0 0 0,0-1 0 0 0,-1 1 0 0 0,1-1-1 0 0,0 0 1 0 0,1 0 0 0 0,-7-4 0 0 0,3-3 53 0 0,5 7-42 0 0,1 0 1 0 0,0-1-1 0 0,0 1 0 0 0,1 0 1 0 0,-1 0-1 0 0,0 0 0 0 0,1-1 1 0 0,-1 1-1 0 0,1 0 0 0 0,0-1 1 0 0,0 1-1 0 0,0 0 0 0 0,0-1 1 0 0,0 1-1 0 0,1-4 0 0 0,0 2 18 0 0,0 1 0 0 0,0-1-1 0 0,1 1 1 0 0,-1-1-1 0 0,1 1 1 0 0,0 0 0 0 0,0 0-1 0 0,5-6 1 0 0,4-2 74 0 0,-1 1 0 0 0,1 1 0 0 0,25-17 0 0 0,-30 22-98 0 0,25-17 75 0 0,1 2 0 0 0,0 2 0 0 0,66-27 0 0 0,-60 31-85 0 0,147-47-110 0 0,-183 60 102 0 0,0-1-3 0 0,-1 0 0 0 0,1 1-1 0 0,0 0 1 0 0,-1-1 0 0 0,1 1-1 0 0,0 0 1 0 0,-1 0-1 0 0,1 0 1 0 0,0 0 0 0 0,-1 0-1 0 0,1 0 1 0 0,0 0 0 0 0,-1 1-1 0 0,1-1 1 0 0,2 1-1 0 0,-1 1-1 0 0,0 0 0 0 0,0 0-1 0 0,0 0 1 0 0,0 0 0 0 0,0 0 0 0 0,0 1-1 0 0,-1-1 1 0 0,1 1 0 0 0,-1 0-1 0 0,0-1 1 0 0,0 1 0 0 0,0 0-1 0 0,0 0 1 0 0,1 5 0 0 0,0-3 15 0 0,0 2-5 0 0,-1-1 0 0 0,0 1 0 0 0,-1-1 0 0 0,1 1 0 0 0,-1 0 0 0 0,0 11 0 0 0,4 18 0 0 0,-1-16 16 0 0,2 0 0 0 0,0 0 1 0 0,1-1-1 0 0,1 0 0 0 0,1 0 0 0 0,1-1 0 0 0,0 0 0 0 0,14 18 0 0 0,18 14 354 0 0,68 68 0 0 0,-106-115-350 0 0,-3-2-15 0 0,18 18 202 0 0,-1 0-1 0 0,0 1 1 0 0,20 31-1 0 0,-34-44-163 0 0,1 1 33 0 0,0 1 1 0 0,7 17-1 0 0,-11-23-50 0 0,2 7 14 0 0,-2-2 11 0 0,-1 5-40 0 0,0-1-50 0 0,-1-9-58 0 0,1-1-1 0 0,0 1 0 0 0,0-1 1 0 0,1 0-1 0 0,-1 1 0 0 0,0-1 0 0 0,1 1 1 0 0,1 2-1 0 0,-1-1-808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30 216 1375 0 0,'1'-2'107'0'0,"0"-4"356"0"0,0 0 1 0 0,0 0-1 0 0,0 0 0 0 0,-1-1 1 0 0,0 1-1 0 0,0 0 0 0 0,-1 0 1 0 0,1-1-1 0 0,-3-7 0 0 0,2 13 421 0 0,-3-5-364 0 0,-2-1 106 0 0,1 0-196 0 0,4 5-6 0 0,0 0-32 0 0,-1-2-200 0 0,0 0 0 0 0,1 0-1 0 0,-1 0 1 0 0,1-1 0 0 0,0 1-1 0 0,0 0 1 0 0,0-1 0 0 0,0 1-1 0 0,1-1 1 0 0,0 1 0 0 0,0-1-1 0 0,0 0 1 0 0,1 1-1 0 0,-1 0 1 0 0,1-1 0 0 0,0 1-1 0 0,0-1 1 0 0,1 1 0 0 0,-1 0-1 0 0,1 0 1 0 0,0-1 0 0 0,3-3-1 0 0,2-4 1475 0 0,-2 10-588 0 0,-4 3-1017 0 0,0 1 1 0 0,0-1-1 0 0,0 1 1 0 0,0 0-1 0 0,-1-1 1 0 0,1 1-1 0 0,0 0 1 0 0,-1-1 0 0 0,1 4-1 0 0,1 3-177 0 0,83 293 681 0 0,-51-192-417 0 0,-22-76-56 0 0,-1 1 0 0 0,12 67 0 0 0,-17-33-45 0 0,-2 78 0 0 0,-13 69 51 0 0,8-208-98 0 0,-13 139-2 0 0,6-74 33 0 0,0 85 0 0 0,11-118 34 0 0,1 0 0 0 0,2-1 1 0 0,1 0-1 0 0,2 0 0 0 0,25 62 0 0 0,-19-61-30 0 0,-6-16-10 0 0,0 1 0 0 0,-1 1 1 0 0,6 39-1 0 0,-10-33 26 0 0,-2-1 1 0 0,-1 1-1 0 0,-5 59 0 0 0,0-57-8 0 0,2 1 0 0 0,2 0-1 0 0,1 0 1 0 0,2 0 0 0 0,7 39-1 0 0,20 33 131 0 0,-8-31-50 0 0,-4-20-105 0 0,-10-33 40 0 0,5 28 0 0 0,10 39 30 0 0,-15-60-101 0 0,0 0 1 0 0,-2 1-1 0 0,2 32 0 0 0,8 152 549 0 0,-12-179-504 0 0,1-1-1 0 0,1 0 1 0 0,19 55 0 0 0,-4-12 22 0 0,-19-69-54 0 0,0-1 0 0 0,-1 0 0 0 0,1 1 0 0 0,-2 0 0 0 0,1 7 0 0 0,2 28 64 0 0,-2-38-64 0 0,0 20 0 0 0,-2-20 0 0 0,5 21 0 0 0,18 76 0 0 0,-15-63 0 0 0,25 74 0 0 0,-21-80 0 0 0,-6-23 0 0 0,-3-6 0 0 0,0 0 0 0 0,-1 0 0 0 0,1 0 0 0 0,-1 1 0 0 0,0-1 0 0 0,0 0 0 0 0,0 6 0 0 0,1 1 0 0 0,-1 1 0 0 0,0-1 0 0 0,0 1 0 0 0,-1 0 0 0 0,0 0 0 0 0,-3 11 0 0 0,-33 217 0 0 0,33-223 2 0 0,2-11-2 0 0,1 2 52 0 0,2 14 7 0 0,-1-20-33 0 0,0 1 91 0 0,0-1 13 0 0,5 8 102 0 0,-2-5-130 0 0,0 1 1 0 0,0 1-1 0 0,-1-1 0 0 0,0 0 1 0 0,2 8-1 0 0,-1-6-102 0 0,-3-4 0 0 0,1-1 0 0 0,-1 1 0 0 0,0 0 0 0 0,0-1 0 0 0,-1 1 0 0 0,1 0 0 0 0,-1 0 0 0 0,0 0 0 0 0,0 0 0 0 0,0 0 0 0 0,0-1 0 0 0,-1 1 0 0 0,0 4 0 0 0,1 1-12 0 0,-1-5 6 0 0,1 1-1 0 0,-1-1 0 0 0,1 0 1 0 0,-1 1-1 0 0,0-1 0 0 0,-1 0 1 0 0,1 0-1 0 0,-3 4 0 0 0,-12 27 160 0 0,15-34-69 0 0,0 0-1 0 0,1 1 1 0 0,-1-1-1 0 0,0 1 0 0 0,1-1 1 0 0,-1 0-1 0 0,1 1 1 0 0,-1-1-1 0 0,1 1 0 0 0,0-1 1 0 0,0 1-1 0 0,-1 2 0 0 0,3-2-20 0 0,16 20-26 0 0,-14-11-3 0 0,-3-5-29 0 0,5 15-15 0 0,-7-15-13 0 0,0-1 3 0 0,0 7 21 0 0,-1-7 63 0 0,-1 3 32 0 0,2-6 188 0 0,1 1-217 0 0,2 9-43 0 0,2 0 4 0 0,-3-10-90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1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87 5063 0 0,'0'0'390'0'0,"-2"-1"-252"0"0,-36-18 6570 0 0,38 19-6631 0 0,0 0-1 0 0,-1 0 0 0 0,1-1 1 0 0,-1 1-1 0 0,1 0 0 0 0,0 0 1 0 0,-1-1-1 0 0,1 1 0 0 0,-1 0 0 0 0,1 0 1 0 0,0-1-1 0 0,0 1 0 0 0,-1 0 1 0 0,1-1-1 0 0,0 1 0 0 0,-1 0 1 0 0,1-1-1 0 0,0 1 0 0 0,0-1 1 0 0,0 1-1 0 0,0-1 0 0 0,-1 1 1 0 0,1 0-1 0 0,0-1 0 0 0,0 1 0 0 0,0-1 1 0 0,0 1-1 0 0,0-1 0 0 0,0 1 1 0 0,0 0-1 0 0,0-1 0 0 0,0 1 1 0 0,0-2-1 0 0,0 1 33 0 0,0 0 0 0 0,0-1-1 0 0,1 1 1 0 0,-1 0 0 0 0,0-1 0 0 0,0 1-1 0 0,1 0 1 0 0,-1-1 0 0 0,1 1 0 0 0,-1 0-1 0 0,2-2 1 0 0,2-1 69 0 0,0 1 0 0 0,1-1-1 0 0,-1 1 1 0 0,1 1 0 0 0,-1-1 0 0 0,1 0-1 0 0,0 1 1 0 0,0 0 0 0 0,0 1-1 0 0,0-1 1 0 0,0 1 0 0 0,6-2 0 0 0,-4 2-9 0 0,-5 0-103 0 0,1 1-1 0 0,0-1 1 0 0,0 1-1 0 0,0 0 0 0 0,0 0 1 0 0,0 0-1 0 0,0 0 1 0 0,0 0-1 0 0,0 1 1 0 0,3 0-1 0 0,101 24 381 0 0,-61-19-116 0 0,90 2 1 0 0,-104-7-198 0 0,148 0 274 0 0,80 4-302 0 0,-132 8-105 0 0,70 3 0 0 0,-163-15 0 0 0,171-2 0 0 0,-97-4 0 0 0,0 4 0 0 0,150 19 0 0 0,70-1 0 0 0,-245-19-1 0 0,64 2 66 0 0,-85 3-32 0 0,54 5 78 0 0,3 1-68 0 0,146-6-1 0 0,39 1-47 0 0,60 13 5 0 0,-359-16 0 0 0,277 21 0 0 0,107 2-229 0 0,-295-26 151 0 0,252 4 392 0 0,-51 2 48 0 0,-109-4-83 0 0,-141 0-209 0 0,149 7-12 0 0,-21 4-36 0 0,249 23 167 0 0,-277-17-397 0 0,254-2 0 0 0,-49-19 197 0 0,-26-6 387 0 0,-157 1-49 0 0,302 11-188 0 0,-342 2-125 0 0,41 7-14 0 0,-8 1 0 0 0,-46-10 0 0 0,206-22 0 0 0,-177 2 0 0 0,163 0 0 0 0,-45 14 257 0 0,-138 4 127 0 0,-60 5-302 0 0,19-1-69 0 0,48-2-13 0 0,-65-5 76 0 0,-44 1 81 0 0,1 1 1 0 0,38 3-1 0 0,-58-2-98 0 0,-1 1-5 0 0,6 1-58 0 0,-6-1-77 0 0,-4-1-1922 0 0,-10-2-80 0 0,-1-3-5247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8:5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3881 1375 0 0,'0'0'15047'0'0,"0"-2"-14968"0"0,8-14 1202 0 0,-7 14-1012 0 0,1 1-211 0 0,7-5-48 0 0,7-5-10 0 0,-14 10-3 0 0,19-5 70 0 0,2-1 8 0 0,-21 7 1618 0 0,0-1-1614 0 0,7-1-2 0 0,-7 1 231 0 0,13-3 200 0 0,-15 4-560 0 0,0 0 74 0 0,0 0 0 0 0,1 0 0 0 0,-1 0 1 0 0,0 0-1 0 0,0 0 0 0 0,1 0 0 0 0,-1 0 1 0 0,0 0-1 0 0,1 0 0 0 0,-1 0 0 0 0,0 0 1 0 0,0 0-1 0 0,1 0 0 0 0,-1 0 0 0 0,0 0 1 0 0,0-1-1 0 0,1 1 0 0 0,-1 0 1 0 0,0 0-1 0 0,0 0 0 0 0,0 0 0 0 0,1-1 1 0 0,-1 1-1 0 0,0 0 0 0 0,0 0 0 0 0,0 0 1 0 0,0-1-1 0 0,1 1 0 0 0,-1 0 0 0 0,0 0 1 0 0,0-1-1 0 0,0 1 0 0 0,0 0 0 0 0,0 0 1 0 0,0-1-1 0 0,0 1 0 0 0,0 0 1 0 0,0 0-1 0 0,0-1 0 0 0,0 1 0 0 0,0 0 1 0 0,0 0-1 0 0,0-1 0 0 0,0 1 0 0 0,0 0 1 0 0,0 0-1 0 0,0-1 0 0 0,0 1 0 0 0,0 0 1 0 0,0 0-1 0 0,0-1 0 0 0,0 1 0 0 0,-1 0 1 0 0,1 0-1 0 0,0-1 0 0 0,0 1 1 0 0,0 0-1 0 0,-1-2 31 0 0,1 0 0 0 0,0 2-15 0 0,0-1-22 0 0,0 1 1 0 0,0-1 0 0 0,0 1 0 0 0,0-1-1 0 0,0 1 1 0 0,0-1 0 0 0,0 1-1 0 0,0 0 1 0 0,0-1 0 0 0,0 1 0 0 0,0-1-1 0 0,0 1 1 0 0,0-1 0 0 0,1 1 0 0 0,-1 0-1 0 0,0-1 1 0 0,0 1 0 0 0,0-1 0 0 0,1 1-1 0 0,-1 0 1 0 0,1-1 0 0 0,7-6-28 0 0,5 3 11 0 0,-8 2 0 0 0,14 0 0 0 0,23-3 0 0 0,4-2 0 0 0,-1-2 0 0 0,86-29 0 0 0,-74 18 0 0 0,-2-1 0 0 0,-16 8 21 0 0,18-3 33 0 0,-15 7 17 0 0,-4 1-34 0 0,0 1 0 0 0,72-3-1 0 0,-64 7-36 0 0,-22 1 6 0 0,-1-1 0 0 0,1 0 0 0 0,-1-2 0 0 0,0-1 0 0 0,0-1 0 0 0,0 0 0 0 0,-1-2 0 0 0,27-15-1 0 0,84-40 70 0 0,-87 42-41 0 0,-20 10 18 0 0,1 0 1 0 0,50-14 0 0 0,83-23 0 0 0,-114 33 81 0 0,50-25-1 0 0,-55 20 67 0 0,49-18 0 0 0,-65 29-166 0 0,0 0 1 0 0,0-2-1 0 0,-1 0 0 0 0,-1-2 0 0 0,40-29 0 0 0,-33 18 66 0 0,2 2 0 0 0,0 1 0 0 0,1 2-1 0 0,61-27 1 0 0,144-69 119 0 0,-221 106-207 0 0,50-30 89 0 0,-58 34-88 0 0,0-1 1 0 0,-1-1 0 0 0,0 1-1 0 0,14-18 1 0 0,-11 14 2 0 0,0 0-1 0 0,0 1 1 0 0,1 0 0 0 0,0 1 0 0 0,25-15-1 0 0,-8 6 8 0 0,-8 4-11 0 0,-4 3 1 0 0,1 0-1 0 0,-2-2 1 0 0,0 0 0 0 0,23-24-1 0 0,-20 15-12 0 0,39-33 0 0 0,-46 47 32 0 0,26-16-1 0 0,-2 2 23 0 0,0-1-49 0 0,47-22 0 0 0,-55 30-4 0 0,-13 7 0 0 0,0-2 1 0 0,-1 1-1 0 0,-1-2 0 0 0,0 0 0 0 0,17-18 0 0 0,-13 10 130 0 0,-1-1 0 0 0,27-42 0 0 0,40-57 382 0 0,-54 80-445 0 0,24-27 150 0 0,110-105-1 0 0,-108 117-148 0 0,-41 38-43 0 0,0-1-1 0 0,-1 0 0 0 0,21-38 0 0 0,-21 33 22 0 0,6-13 32 0 0,-11 20-12 0 0,1 0-1 0 0,20-26 1 0 0,64-51-24 0 0,-34 36-22 0 0,-12 10-21 0 0,50-51 0 0 0,-95 95 0 0 0,0-1 0 0 0,0 1 0 0 0,1-1 0 0 0,-1 1 0 0 0,-1-1 0 0 0,1 0 0 0 0,0 0 0 0 0,-1 1 0 0 0,1-1 0 0 0,-1 0 0 0 0,1-5 0 0 0,3-4 0 0 0,11-17 6 0 0,2 0 0 0 0,1 1 0 0 0,1 1-1 0 0,1 1 1 0 0,1 0 0 0 0,2 2 0 0 0,0 1 0 0 0,2 1-1 0 0,0 1 1 0 0,41-25 0 0 0,-59 41-6 0 0,-1 0 0 0 0,0 0 0 0 0,-1-1 0 0 0,1 0-1 0 0,-1 0 1 0 0,8-10 0 0 0,1-6 5 0 0,15-29-1 0 0,-25 41-1 0 0,17-30 32 0 0,-14 23-23 0 0,1 1-1 0 0,0-1 1 0 0,1 1 0 0 0,1 1 0 0 0,1 0-1 0 0,20-21 1 0 0,50-30-12 0 0,40-38 0 0 0,-106 87 0 0 0,20-26 0 0 0,9-14 0 0 0,-38 48 0 0 0,4-4 0 0 0,1 1 0 0 0,0-1 0 0 0,0 2 0 0 0,1 0 0 0 0,20-13 0 0 0,11-9 0 0 0,-38 29 0 0 0,43-33 0 0 0,-31 23 0 0 0,-16 10 0 0 0,3-4 0 0 0,-15 6 0 0 0,5 1-17 0 0,-19 4-30 0 0,7-1 24 0 0,-1 2 1 0 0,1 0-1 0 0,0 1 1 0 0,1 1-1 0 0,-1 0 0 0 0,1 1 1 0 0,0 1-1 0 0,-25 17 1 0 0,-22 9-47 0 0,-15 5-49 0 0,-124 57-85 0 0,175-85 181 0 0,3 0 7 0 0,0-1 1 0 0,-1-1-1 0 0,-1-1 1 0 0,-46 7-1 0 0,56-15 15 0 0,16 1 0 0 0,-1-1 0 0 0,0-1 0 0 0,0 1 0 0 0,1 0 0 0 0,-1 0 0 0 0,0 0 0 0 0,1 0 0 0 0,-1 0 0 0 0,0-1 0 0 0,1 1 0 0 0,-1 0 0 0 0,0 0 0 0 0,1-1 0 0 0,-1 1 0 0 0,0-1 0 0 0,0 0 0 0 0,1 1 1 0 0,0-1-1 0 0,-1 1 1 0 0,1-1-1 0 0,0 1 0 0 0,-1-1 1 0 0,1 0-1 0 0,0 1 1 0 0,0-1-1 0 0,-1 0 0 0 0,1 1 1 0 0,0-1-1 0 0,0 0 0 0 0,0 1 1 0 0,0-1-1 0 0,0 0 1 0 0,0 1-1 0 0,0-1 0 0 0,0 0 1 0 0,0 1-1 0 0,0-1 0 0 0,1-1 1 0 0,0 0 1 0 0,-1 0 1 0 0,1 1-1 0 0,0-1 1 0 0,0 0-1 0 0,0 0 1 0 0,1 0-1 0 0,1-2 1 0 0,4-2 8 0 0,0-1 1 0 0,12-7-1 0 0,-16 11-10 0 0,50-39 14 0 0,-28 21 1 0 0,1 1 1 0 0,42-24-1 0 0,-23 18-16 0 0,-23 13 0 0 0,28-13 0 0 0,-42 22 0 0 0,0 1 0 0 0,0 1 0 0 0,0-1 0 0 0,1 1 0 0 0,-1 1 0 0 0,1 0 0 0 0,12-1 0 0 0,39 6 0 0 0,-46-4 0 0 0,1-1 0 0 0,-1 0 0 0 0,0-1 0 0 0,26-6 0 0 0,54-24 0 0 0,-73 24 0 0 0,-2-2 0 0 0,28-18 0 0 0,-15 8 0 0 0,-27 18 2 0 0,13-12-15 0 0,-22 30-40 0 0,-2 0 31 0 0,-1-1 0 0 0,-1 0 0 0 0,-16 22 0 0 0,-11 22-34 0 0,15-17 56 0 0,1 0 0 0 0,3 1 0 0 0,1 1 0 0 0,-10 52 0 0 0,24-91 0 0 0,0 0 0 0 0,0-1 0 0 0,1 1 0 0 0,-1 0 0 0 0,1-1 0 0 0,0 1 0 0 0,1 0 0 0 0,-1 0 0 0 0,1-1 0 0 0,0 1 0 0 0,2 6 0 0 0,0 0 0 0 0,2 6 24 0 0,0-1 0 0 0,2 0 0 0 0,-1 0 0 0 0,2-1 0 0 0,12 19 0 0 0,53 67-483 0 0,-35-51-1210 0 0,-17-22 493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55:4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3047 0 0,'0'0'8536'0'0,"0"-2"-8374"0"0,7-23 1387 0 0,-7 24-1514 0 0,0 0 0 0 0,1 0 1 0 0,-1 0-1 0 0,1 0 0 0 0,-1 1 0 0 0,1-1 0 0 0,-1 0 0 0 0,1 0 1 0 0,0 0-1 0 0,-1 0 0 0 0,1 1 0 0 0,0-1 0 0 0,0 0 1 0 0,1 0-1 0 0,14-12 566 0 0,-4 5-527 0 0,-11 8-77 0 0,17-5 68 0 0,-7 1-65 0 0,0 2 0 0 0,50-10 136 0 0,-7 1-82 0 0,-24 6-41 0 0,-1 3-16 0 0,98-20 67 0 0,-34 12-64 0 0,-65 6 74 0 0,34-9-1 0 0,-60 13-62 0 0,0-1 0 0 0,1 0 0 0 0,-1 1-1 0 0,0-1 1 0 0,0 1 0 0 0,1 0 0 0 0,-1-1 0 0 0,0 1 0 0 0,0 0 0 0 0,5 1 0 0 0,6-2 69 0 0,58-21 1444 0 0,-69 21-1395 0 0,39-7 549 0 0,-38 7-589 0 0,8-2 72 0 0,4-1-54 0 0,20-3-16 0 0,-3 2-81 0 0,-14 3-10 0 0,9-1 0 0 0,-13 3 0 0 0,13 1 0 0 0,-1 3-110 0 0,-1 0 0 0 0,0 1 0 0 0,42 16-1 0 0,-18-6-26 0 0,-43-12 116 0 0,3 0-2 0 0,14-2 13 0 0,2-2-95 0 0,0 1 0 0 0,1 2 0 0 0,26 5-1 0 0,75 20-624 0 0,-37-7 460 0 0,-63-15 217 0 0,1-1 1 0 0,-1-2 0 0 0,1-1-1 0 0,0-1 1 0 0,54-8-1 0 0,-59 4 224 0 0,0-1 1 0 0,-1-1-1 0 0,0-1 0 0 0,32-14 0 0 0,-35 14 91 0 0,1 0-1 0 0,21-3 1 0 0,15-6-15 0 0,-41 12-244 0 0,0 1 0 0 0,0 0 1 0 0,0 0-1 0 0,20 0 0 0 0,63 5 39 0 0,15-2-9 0 0,-89-3 75 0 0,-1 0 1 0 0,0-2-1 0 0,25-8 1 0 0,65-29 862 0 0,-100 38-822 0 0,0 0 0 0 0,0 1 0 0 0,0 0 0 0 0,23-1 0 0 0,55 2-231 0 0,-75 2 89 0 0,15 1 139 0 0,15-2 554 0 0,-37 0-574 0 0,-8 1-120 0 0,24 2 180 0 0,-9-1-108 0 0,0-1 0 0 0,-1 2-12 0 0,-1-1-12 0 0,1 1-33 0 0,-1 0 22 0 0,0 0-22 0 0,1-1 22 0 0,-1 2-33 0 0,10 1-10 0 0,-23-4 0 0 0,23 2 0 0 0,-7 0 11 0 0,-1-2 55 0 0,0-1 0 0 0,27-4-1 0 0,6-1 159 0 0,-32 3-188 0 0,28-1 40 0 0,48 1-156 0 0,-80 2 144 0 0,1-1-48 0 0,34-1-16 0 0,-45 2 0 0 0,1 1 0 0 0,-1 0 0 0 0,0 0 0 0 0,0 0 0 0 0,0 0 0 0 0,0 0 0 0 0,5 2 0 0 0,-4-2 0 0 0,-1 1 0 0 0,1 0 0 0 0,0-1 0 0 0,-1 0 0 0 0,1 0 0 0 0,4 0 0 0 0,21 2 0 0 0,-18-1-3 0 0,0 0 0 0 0,0-1 0 0 0,22-2 0 0 0,-4-4-58 0 0,-2-1 62 0 0,24-7-2 0 0,-24 6-21 0 0,-1 1 0 0 0,29-3 1 0 0,1-1-59 0 0,-42 7 80 0 0,1 1 1 0 0,-1 1 0 0 0,22-1-1 0 0,30 0-6 0 0,26 2-52 0 0,-42 1-76 0 0,0-2-1 0 0,67-10 0 0 0,61-23 60 0 0,-171 33 74 0 0,27-5 1 0 0,63-12 0 0 0,180 1 0 0 0,-250 18 0 0 0,0 2 0 0 0,37 6 0 0 0,-53-6 0 0 0,0-1 0 0 0,0-1 0 0 0,13-1 0 0 0,12 1 0 0 0,56-3 0 0 0,-75 4 0 0 0,-11 1 0 0 0,0-2 0 0 0,1 1 0 0 0,-1-1 0 0 0,12-1 0 0 0,106 0 159 0 0,-71 1 2 0 0,94-10-1 0 0,-124 6-160 0 0,0 2 0 0 0,46-1 0 0 0,-16 2 0 0 0,-37 0 0 0 0,0 0 0 0 0,18 3 0 0 0,69 0 71 0 0,-63-2-18 0 0,161-14 148 0 0,-104 4-122 0 0,-65 8-68 0 0,76-5-10 0 0,101-5-1 0 0,-179 8 0 0 0,5 0 0 0 0,34-8 0 0 0,-46 6 2 0 0,14-4 14 0 0,-1 2-1 0 0,1 1 1 0 0,65-3-1 0 0,-87 10-2 0 0,-1 0 0 0 0,0 1 0 0 0,0 1-1 0 0,23 5 1 0 0,-29-5-13 0 0,1-1 0 0 0,-1 0 0 0 0,1 0 0 0 0,15-1 0 0 0,-14-1 0 0 0,0 1 0 0 0,0 1 0 0 0,13 2 0 0 0,5 0 0 0 0,-1 0 0 0 0,0-1 0 0 0,38-4 0 0 0,-11 1 0 0 0,51-4 204 0 0,0-1 19 0 0,-43 5-208 0 0,-23 0 2 0 0,1 1 0 0 0,49 8 0 0 0,-34 0 55 0 0,0-2-1 0 0,77 0 0 0 0,-54-8-10 0 0,124-9 379 0 0,-94 2-196 0 0,0 0-40 0 0,6-1-204 0 0,12-2 0 0 0,-104 10 0 0 0,38 1 0 0 0,-16 1 0 0 0,19 1 26 0 0,77 10 0 0 0,-135-11-25 0 0,59 5 12 0 0,-33-4-14 0 0,39 8 0 0 0,136 23-5 0 0,-178-28-3 0 0,154 10-64 0 0,-69-20 119 0 0,-53 1-28 0 0,57-5 128 0 0,81-1 180 0 0,12 34-326 0 0,-169-16 0 0 0,8-3 22 0 0,-32-3-8 0 0,-1 1 0 0 0,24 5 0 0 0,-17-2-8 0 0,1 0-1 0 0,-1-2 1 0 0,27 0-1 0 0,72-4 37 0 0,-114 1-39 0 0,327 1 207 0 0,-304-2-199 0 0,-25 0-2 0 0,0 1-1 0 0,0 0 1 0 0,0 0-1 0 0,0 0 1 0 0,0 1 0 0 0,7 1-1 0 0,59 13-120 0 0,89 8 0 0 0,-93-15 233 0 0,33 11 42 0 0,-64-14-126 0 0,-29-4-15 0 0,-1-1 1 0 0,1 1 0 0 0,14 4 0 0 0,-10 0 0 0 0,0-1 0 0 0,1-1 0 0 0,0 0 0 0 0,-1-1-1 0 0,1 0 1 0 0,20 0 0 0 0,-20-3-23 0 0,7-1-9 0 0,-16 3-13 0 0,4-1-14 0 0,27-2-794 0 0,-33 3 631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56:0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22 186 4607 0 0,'0'0'8144'0'0,"0"3"-7984"0"0,7 18 156 0 0,-5-20 143 0 0,-3 0-456 0 0,1-1 0 0 0,0 0 0 0 0,0 0 0 0 0,0 0 0 0 0,0 0 0 0 0,0 0 0 0 0,0 1 0 0 0,0-1 0 0 0,0 0 0 0 0,0 0 0 0 0,0 0 0 0 0,0 0 0 0 0,0 1 0 0 0,0-1 0 0 0,0 0 0 0 0,0 0 0 0 0,0 0 0 0 0,0 0 0 0 0,0 0 0 0 0,0 1 0 0 0,1-1 0 0 0,-1 0 0 0 0,0 0 0 0 0,0 0 0 0 0,0 0 1 0 0,0 0-1 0 0,0 1 0 0 0,0-1 0 0 0,0 0 0 0 0,0 0 0 0 0,0 0 0 0 0,1 0 0 0 0,-1 0 0 0 0,0 0 0 0 0,0 0 0 0 0,0 0 0 0 0,0 0 0 0 0,1 1 0 0 0,3 2 12 0 0,4 14 80 0 0,-6-7-87 0 0,1 0-1 0 0,-1 0 1 0 0,-1 0-1 0 0,0 0 1 0 0,0 0 0 0 0,-1 1-1 0 0,0-1 1 0 0,-2 12-1 0 0,-1-6 24 0 0,0 0 0 0 0,-2 0-1 0 0,0-1 1 0 0,-9 21-1 0 0,-9 16 2626 0 0,25-52-2648 0 0,0-1-1 0 0,-1 0 1 0 0,1 0-1 0 0,0 0 0 0 0,0 0 1 0 0,-1-1-1 0 0,1 1 1 0 0,-1 0-1 0 0,0-1 1 0 0,1 1-1 0 0,-1-1 0 0 0,0 1 1 0 0,2-4-1 0 0,6-8 14 0 0,9-20 1 0 0,11-18 71 0 0,-24 43-110 0 0,-5 6-72 0 0,12-19-662 0 0,-11 19 544 0 0,-1-1 14 0 0,2-49-180 0 0,-2 39 617 0 0,0 0 1 0 0,0 1-1 0 0,5-22 0 0 0,-2 21-83 0 0,-2 5-13 0 0,1 0 0 0 0,1 0 0 0 0,-1 0 0 0 0,1 0 0 0 0,0 0 0 0 0,9-14 0 0 0,-5 12-10 0 0,0 1 0 0 0,0 0-1 0 0,1 0 1 0 0,0 0 0 0 0,1 1 0 0 0,0 0-1 0 0,0 1 1 0 0,1 0 0 0 0,20-11 0 0 0,2-1-146 0 0,-12 7-232 0 0,-18 11 112 0 0,0 2-748 0 0,0 1 889 0 0,9 3 152 0 0,-10-5-163 0 0,1 1-1 0 0,0 0 1 0 0,-1-1-1 0 0,1 1 1 0 0,-1-1-1 0 0,1 0 1 0 0,0 0 0 0 0,0 1-1 0 0,-1-1 1 0 0,1 0-1 0 0,2-1 1 0 0,0 0-5 0 0,9 0 3 0 0,1-3 0 0 0,0-1 0 0 0,1 2 0 0 0,-2 2 0 0 0,-10 2 41 0 0,1 1 1 0 0,-1 0-1 0 0,1 0 0 0 0,-1 0 0 0 0,0 0 1 0 0,0 0-1 0 0,0 1 0 0 0,0-1 0 0 0,0 1 1 0 0,0 0-1 0 0,-1 0 0 0 0,4 4 0 0 0,-4-2 88 0 0,1 0 0 0 0,-1 0 0 0 0,0 0 0 0 0,0 0 1 0 0,-1 1-1 0 0,0-1 0 0 0,1 7 0 0 0,-2-11-130 0 0,2 18 383 0 0,-1 0-1 0 0,-1 22 1 0 0,-1-17-255 0 0,1-21-117 0 0,0-1-1 0 0,1 1 0 0 0,-1-1 0 0 0,0 1 1 0 0,1-1-1 0 0,-1 1 0 0 0,2 2 1 0 0,0 1 0 0 0,-1-1 0 0 0,0 1 0 0 0,0 0 1 0 0,0-1-1 0 0,0 8 0 0 0,1 18 44 0 0,-1-24-38 0 0,0 0 0 0 0,0 0 1 0 0,-1 1-1 0 0,0-1 1 0 0,0 0-1 0 0,-1 0 1 0 0,-1 9-1 0 0,0-5-9 0 0,1-2-7 0 0,-9 29 0 0 0,3-15-19 0 0,2-7-9 0 0,1 0 0 0 0,1-1-1 0 0,0 1 1 0 0,-1 23 0 0 0,3-34 28 0 0,4 21 0 0 0,1-11 0 0 0,1 0 0 0 0,0-1 0 0 0,1-2-12 0 0,-4-7-36 0 0,3 3 14 0 0,-4-6-76 0 0,30-50-7476 0 0,-24 37 2712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56:0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3423 0 0,'0'0'158'0'0,"-2"1"118"0"0,-10 4 900 0 0,0-1 0 0 0,-1 0 1 0 0,1 0-1 0 0,-19 1 0 0 0,25-3-882 0 0,0 0 0 0 0,1 0 1 0 0,-1 0-1 0 0,0 1 0 0 0,-9 5 0 0 0,14-7-43 0 0,-26 14 2756 0 0,15-6-115 0 0,22-7-2602 0 0,0 1 0 0 0,0 0 0 0 0,0 0 1 0 0,0 1-1 0 0,0 0 0 0 0,9 7 1 0 0,-11-7-271 0 0,0 1 1 0 0,0 1 0 0 0,0 0 0 0 0,-1 0 0 0 0,0 0 0 0 0,9 11 0 0 0,7 10 43 0 0,-8-11-45 0 0,-10-14 37 0 0,0 0 29 0 0,0 1 75 0 0,-1 0-1 0 0,1 0 1 0 0,1 0-1 0 0,-1-1 1 0 0,0 1 0 0 0,1-1-1 0 0,-1 0 1 0 0,1-1-1 0 0,-1 0 1 0 0,1 0-1 0 0,0 0 1 0 0,-1 0-1 0 0,1-1 1 0 0,0 0 0 0 0,0 0-1 0 0,0-1 1 0 0,8-1-1 0 0,4-1-106 0 0,-15 3-29 0 0,16 2-13 0 0,9 0-30 0 0,-2 5-290 0 0,-24-6 229 0 0,1 0 0 0 0,8 3 52 0 0,-8-3-33 0 0,-1-1-5 0 0,9 3 36 0 0,-8-3-50 0 0,-1 1 4 0 0,9 1-15 0 0,-5-1 11 0 0,9 3 64 0 0,2 1 16 0 0,-1 4 0 0 0,-3 3 0 0 0,-4 1-11 0 0,-4-1-31 0 0,-3-1 43 0 0,-2-10 9 0 0,1 1 19 0 0,-1 1-1 0 0,0-1 1 0 0,1 0-1 0 0,-1 1 1 0 0,0-1-1 0 0,-1 1 1 0 0,1-1-1 0 0,0 0 1 0 0,-1 1 0 0 0,1-1-1 0 0,-1 0 1 0 0,0 1-1 0 0,0-1 1 0 0,0 0-1 0 0,0 0 1 0 0,0 0-1 0 0,0 0 1 0 0,-1 0-1 0 0,1 0 1 0 0,-3 2-1 0 0,1 2-4 0 0,1-4-17 0 0,0 0-1 0 0,1 1 0 0 0,-1-1 1 0 0,0 0-1 0 0,-1 0 0 0 0,1 0 1 0 0,-5 3-1 0 0,4-2-6 0 0,2-2 0 0 0,0 1 0 0 0,-1-1 0 0 0,1 0 0 0 0,0 0 0 0 0,-1 0 0 0 0,1 0 0 0 0,-1 0 0 0 0,0 0 0 0 0,1 0 0 0 0,-4 1 0 0 0,-15 7 0 0 0,9-2 0 0 0,4-1 0 0 0,0-1 13 0 0,3-3-5 0 0,0 1 1 0 0,0 1 0 0 0,1-1-1 0 0,-1 0 1 0 0,-4 7-1 0 0,-12 17-8 0 0,-5 11 0 0 0,14-24-32 0 0,-7 19 0 0 0,11-21 32 0 0,0-1 0 0 0,1-1 0 0 0,0 1 0 0 0,1 2 0 0 0,0-1 0 0 0,0 2 0 0 0,-1-3-16 0 0,2-4-367 0 0,1-1 1 0 0,-1 1-1 0 0,1 0 1 0 0,-2 9-1 0 0,19-17-205 0 0,-10 0 463 0 0,-1 0 1 0 0,0 0-1 0 0,0-1 0 0 0,1 0 1 0 0,-1 1-1 0 0,0-1 1 0 0,-1 0-1 0 0,1 0 0 0 0,0-1 1 0 0,4-4-1 0 0,0-1-1701 0 0,0 0-1 0 0,7-13 0 0 0,3-6-3885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56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37 503 2759 0 0,'-1'1'7202'0'0,"-7"7"-2390"0"0,7-7-4234 0 0,-4 5-171 0 0,4-4 850 0 0,1 0-1178 0 0,-2 6 6 0 0,0 0 1 0 0,0 0-1 0 0,1 0 0 0 0,0 0 1 0 0,1 1-1 0 0,0-1 1 0 0,0 0-1 0 0,1 0 0 0 0,3 16 1 0 0,1 13 16 0 0,2 22 338 0 0,-7-57-283 0 0,0 10 175 0 0,-1 3 144 0 0,0-13 1324 0 0,1-4-1950 0 0,-8-25-6 0 0,4 17 34 0 0,0-1 1 0 0,-1-12 0 0 0,1-14-73 0 0,3 25 178 0 0,0 8 16 0 0,1 1 0 0 0,0 0 0 0 0,-1 0 0 0 0,1 0 0 0 0,0 0 0 0 0,1 0 0 0 0,-1 0 0 0 0,0 0 0 0 0,1 0 0 0 0,0 0 0 0 0,1-4 0 0 0,2-2 0 0 0,-3 2 13 0 0,1 1 0 0 0,0 0 0 0 0,1 0 1 0 0,0 0-1 0 0,0 0 0 0 0,6-9 0 0 0,0 0 29 0 0,10-17 33 0 0,1 0 1 0 0,36-43-1 0 0,-30 45-11 0 0,-24 27-66 0 0,1-2 2 0 0,13-6 13 0 0,-11 8-1 0 0,19-9 31 0 0,-11 7-45 0 0,2-2 2 0 0,0 0 0 0 0,1 3 0 0 0,-3 1 11 0 0,2 2 46 0 0,-12 1-46 0 0,0 0 65 0 0,0 0 20 0 0,9-1-20 0 0,-9 1 53 0 0,0 0-75 0 0,25 11 276 0 0,-25-10-266 0 0,-1 1 0 0 0,3 7-43 0 0,-2-4-14 0 0,0-1 1 0 0,0 1 0 0 0,-1 0-1 0 0,0 0 1 0 0,0-1 0 0 0,0 1-1 0 0,0 1 1 0 0,-1-1 0 0 0,0 0-1 0 0,0 0 1 0 0,0 0 0 0 0,-1 1-1 0 0,0 4 1 0 0,1 6-17 0 0,0 1-22 0 0,3 22-1 0 0,0-25 44 0 0,0 1 23 0 0,-2-3-88 0 0,-2-12 49 0 0,1 1 0 0 0,-1 0 0 0 0,0-1 0 0 0,0 1 0 0 0,0 0 0 0 0,0-1 0 0 0,1 1 0 0 0,-1 0 1 0 0,0-1-1 0 0,1 1 0 0 0,-1-1 0 0 0,0 1 0 0 0,1-1 0 0 0,-1 1 0 0 0,1-1 0 0 0,-1 1 0 0 0,1-1 1 0 0,0 1-1 0 0,0 1-6 0 0,1 0-1 0 0,3-2-318 0 0,8-2 431 0 0,-11 1-56 0 0,11-2-25 0 0,2-4 22 0 0,-1-2-33 0 0,1-3-10 0 0,-12 7 0 0 0,-2 1 0 0 0,17-28-39 0 0,24-56 0 0 0,-18 34-27 0 0,-3 14 41 0 0,1 1-1 0 0,2 1 0 0 0,2 2 1 0 0,55-62-1 0 0,-78 94 37 0 0,1 1 1 0 0,0 0-1 0 0,1 0 0 0 0,-1 0 0 0 0,0 0 0 0 0,1 1 1 0 0,0 0-1 0 0,-1 0 0 0 0,1 0 0 0 0,0 0 0 0 0,0 1 1 0 0,0 0-1 0 0,0 0 0 0 0,10-1 0 0 0,-8 2 11 0 0,1 0-1 0 0,0 0 1 0 0,0 0 0 0 0,-1 1-1 0 0,1 0 1 0 0,0 1-1 0 0,-1 0 1 0 0,1 0 0 0 0,7 3-1 0 0,-5 0 38 0 0,22 9 138 0 0,38 23 1 0 0,-57-28-145 0 0,-2 2-40 0 0,0 0-13 0 0,-3 3 0 0 0,0 0 0 0 0,0 7 0 0 0,-8-15 0 0 0,-1-1 0 0 0,2 18 29 0 0,-1 0 0 0 0,-1 0 0 0 0,-1 0 0 0 0,-5 24 0 0 0,2-17 21 0 0,-1 46 1 0 0,6-49-1 0 0,0 4 75 0 0,0 0 1 0 0,9 55-1 0 0,2-27 79 0 0,-11-56-198 0 0,1-1-1 0 0,0 0 1 0 0,0 0-1 0 0,0 0 1 0 0,0 0-1 0 0,1 0 1 0 0,-1-1-1 0 0,1 1 1 0 0,1 2-1 0 0,1 0-11 0 0,-3-3-10 0 0,0 0-1 0 0,0 0 0 0 0,1 0 0 0 0,-1 0 0 0 0,0 0 0 0 0,1 0 0 0 0,-1 0 1 0 0,1 0-1 0 0,-1-1 0 0 0,1 1 0 0 0,0-1 0 0 0,-1 1 0 0 0,1-1 0 0 0,2 1 0 0 0,21 1-119 0 0,-16-2 154 0 0,-1-1 1 0 0,0 0-1 0 0,0-1 0 0 0,1 0 1 0 0,-1 0-1 0 0,8-3 0 0 0,15-8-1172 0 0,-1-2-4777 0 0,-11 6-896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1839 0 0,'-2'1'83'0'0,"-20"15"-871"0"0,-13 10 4454 0 0,30-22-2349 0 0,0 0 0 0 0,0 1 0 0 0,0 0 0 0 0,1 0 0 0 0,0 0-1 0 0,0 0 1 0 0,-6 11 0 0 0,-9 22 195 0 0,18-36-524 0 0,14 12 64 0 0,-10-13-954 0 0,0 0-1 0 0,-1 0 1 0 0,1-1-1 0 0,0 1 1 0 0,0 0-1 0 0,0-1 1 0 0,0 0-1 0 0,0 1 1 0 0,0-1-1 0 0,-1-1 1 0 0,1 1-1 0 0,5-1 1 0 0,35-10 600 0 0,-7-2-321 0 0,13-4 346 0 0,88-18 0 0 0,-114 32-1325 0 0,0 1 0 0 0,0 1-1 0 0,0 1 1 0 0,41 5 0 0 0,-42-2-752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149 139 7367 0 0,'0'0'568'0'0,"-2"1"-373"0"0,-11 9 2651 0 0,-25 12 0 0 0,-1 1 2354 0 0,41-24-5120 0 0,1 0-1 0 0,-1 0 1 0 0,0 0 0 0 0,0 0 0 0 0,0 0-1 0 0,0 0 1 0 0,3-4 0 0 0,3 0-2 0 0,-4 2-45 0 0,46-27 113 0 0,88-39 0 0 0,-97 52-19 0 0,2 2-1 0 0,0 2 0 0 0,0 1 1 0 0,48-5-1 0 0,-84 16-26 0 0,0 0-1 0 0,1 1 0 0 0,-1 0 1 0 0,0 1-1 0 0,0-1 1 0 0,11 3-1 0 0,-16-2-82 0 0,0-1 0 0 0,-1 1 0 0 0,1-1 0 0 0,-1 1 0 0 0,1-1 0 0 0,-1 1 0 0 0,1 0-1 0 0,-1 0 1 0 0,1-1 0 0 0,-1 1 0 0 0,0 0 0 0 0,1 0 0 0 0,-1 1 0 0 0,0-1 0 0 0,0 0 0 0 0,0 0 0 0 0,0 1 0 0 0,0-1 0 0 0,0 0-1 0 0,0 1 1 0 0,0-1 0 0 0,-1 1 0 0 0,1-1 0 0 0,0 1 0 0 0,-1-1 0 0 0,0 1 0 0 0,1 0 0 0 0,-1-1 0 0 0,0 1 0 0 0,0 0-1 0 0,1-1 1 0 0,-1 1 0 0 0,-1 0 0 0 0,1 1 0 0 0,-1 4-10 0 0,-1 1-1 0 0,0-1 1 0 0,-1 0 0 0 0,1 0-1 0 0,-1 0 1 0 0,-1 0 0 0 0,1 0-1 0 0,-1-1 1 0 0,-7 9-1 0 0,-7 8 29 0 0,-22 21 0 0 0,38-42-35 0 0,-22 22-90 0 0,-1-2 1 0 0,0 0-1 0 0,-2-2 0 0 0,-1-1 0 0 0,0-1 0 0 0,-1-1 0 0 0,-37 15 1 0 0,54-27 31 0 0,-81 33-320 0 0,81-34 273 0 0,-1 0 0 0 0,0-1 0 0 0,0 0 0 0 0,0-1 0 0 0,-18 0 0 0 0,31-2 95 0 0,0 0 1 0 0,0 0-1 0 0,0 0 0 0 0,-1 0 0 0 0,1 1 0 0 0,0-1 1 0 0,0 0-1 0 0,-1 0 0 0 0,1 0 0 0 0,0 0 0 0 0,0 0 1 0 0,-1 0-1 0 0,1-1 0 0 0,0 1 0 0 0,0 0 0 0 0,0 0 1 0 0,-1 0-1 0 0,1 0 0 0 0,0 0 0 0 0,0 0 0 0 0,-1 0 1 0 0,1 0-1 0 0,0 0 0 0 0,0-1 0 0 0,0 1 0 0 0,0 0 1 0 0,-1 0-1 0 0,1 0 0 0 0,0 0 0 0 0,0-1 0 0 0,0 1 1 0 0,0 0-1 0 0,0 0 0 0 0,-1 0 0 0 0,1-1 0 0 0,0 1 1 0 0,0 0-1 0 0,0 0 0 0 0,0-1 0 0 0,0 1 0 0 0,0 0 1 0 0,0 0-1 0 0,0 0 0 0 0,0-1 0 0 0,0 1 0 0 0,0 0 1 0 0,0 0-1 0 0,0-1 0 0 0,0 1 0 0 0,0 0 0 0 0,0 0 1 0 0,0-1-1 0 0,6-8-197 0 0,4-2 120 0 0,1 1 0 0 0,0 0 1 0 0,0 0-1 0 0,1 2 0 0 0,0-1 1 0 0,0 1-1 0 0,1 1 1 0 0,0 0-1 0 0,0 1 0 0 0,1 1 1 0 0,0 0-1 0 0,22-5 0 0 0,-22 7 149 0 0,1 0-1 0 0,0 1 0 0 0,0 1 0 0 0,0 0 0 0 0,1 1 1 0 0,-1 1-1 0 0,0 0 0 0 0,0 1 0 0 0,0 1 0 0 0,-1 0 1 0 0,1 1-1 0 0,16 7 0 0 0,-23-7-24 0 0,0 0 0 0 0,0 0-1 0 0,0 1 1 0 0,-1 1 0 0 0,0-1 0 0 0,0 1 0 0 0,0 0-1 0 0,-1 1 1 0 0,0-1 0 0 0,0 1 0 0 0,-1 0 0 0 0,8 13 0 0 0,-10-15-26 0 0,0 0 0 0 0,-1 0 0 0 0,0 0 0 0 0,0 1 0 0 0,0-1 0 0 0,0 0 0 0 0,-1 1 0 0 0,0 0 1 0 0,0-1-1 0 0,0 1 0 0 0,-1 0 0 0 0,0-1 0 0 0,0 1 0 0 0,0 0 0 0 0,-1-1 0 0 0,0 1 0 0 0,0 0 1 0 0,0-1-1 0 0,-1 1 0 0 0,-4 8 0 0 0,1-5 31 0 0,0 0 1 0 0,-1 0-1 0 0,-1-1 0 0 0,1 1 1 0 0,-1-2-1 0 0,-1 1 0 0 0,0-1 0 0 0,0 0 1 0 0,0 0-1 0 0,-12 6 0 0 0,-12 6 89 0 0,-56 22-1 0 0,45-21-68 0 0,13-7-31 0 0,0-1 0 0 0,-43 10 0 0 0,64-20-27 0 0,0 0 0 0 0,-1-1 0 0 0,1 0 0 0 0,-1-1 0 0 0,1 0-1 0 0,-1-1 1 0 0,1 1 0 0 0,-18-5 0 0 0,20 3-11 0 0,0 0-1 0 0,0 0 1 0 0,0-1 0 0 0,0 0 0 0 0,1 0-1 0 0,-1 0 1 0 0,1-1 0 0 0,0 0-1 0 0,0-1 1 0 0,1 1 0 0 0,-1-1-1 0 0,-5-6 1 0 0,6 6 53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25 14279 0 0,'8'-4'507'0'0,"-6"3"-422"0"0,0 1 0 0 0,-1-1 0 0 0,1 0 0 0 0,0-1 1 0 0,-1 1-1 0 0,1 0 0 0 0,0 0 0 0 0,-1-1 0 0 0,1 1 0 0 0,-1-1 0 0 0,0 1 1 0 0,0-1-1 0 0,3-3 3255 0 0,-44 21-1135 0 0,28-11-2168 0 0,-22 10-1 0 0,6 0-453 0 0,8-5 661 0 0,-21 15 0 0 0,36-21-1508 0 0,-1 0 0 0 0,1 0 1 0 0,0 1-1 0 0,-6 7 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0,'0'0'488'0'0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0 8751 0 0,'0'0'2862'0'0,"-8"3"-817"0"0,-10 7-1378 0 0,0 0 0 0 0,1 2 0 0 0,0 0 0 0 0,-17 17 0 0 0,13-12-102 0 0,-7 8-345 0 0,2 0 1 0 0,-45 54 0 0 0,-33 68 254 0 0,20-15-458 0 0,-54 81 51 0 0,-16-14-14 0 0,150-194-41 0 0,-61 64 24 0 0,54-58-20 0 0,-1-1-1 0 0,0 0 1 0 0,-25 15 0 0 0,5-11 202 0 0,31-13-16 0 0,1-4 49 0 0,0 1-208 0 0,0 0 1 0 0,0-1-1 0 0,0 1 1 0 0,0 0-1 0 0,1-1 1 0 0,0 1-1 0 0,-1 0 1 0 0,1-1-1 0 0,0 1 1 0 0,0 0-1 0 0,0 0 1 0 0,0 0 0 0 0,1 0-1 0 0,2-4 1 0 0,27-29 223 0 0,-19 21-150 0 0,6-5-9 0 0,0 0-1 0 0,1 2 1 0 0,1 0-1 0 0,1 1 0 0 0,0 1 1 0 0,1 1-1 0 0,1 1 1 0 0,39-17-1 0 0,-51 26-54 0 0,0 0-1 0 0,0 1 1 0 0,0 1-1 0 0,0 0 0 0 0,1 0 1 0 0,-1 1-1 0 0,1 1 1 0 0,-1 0-1 0 0,0 0 1 0 0,1 1-1 0 0,20 5 1 0 0,3 4 296 0 0,0 1 0 0 0,46 21 0 0 0,-49-18-162 0 0,1-1 0 0 0,54 14 0 0 0,-63-22-215 0 0,-23-5-116 0 0,1 0 0 0 0,-1 1-1 0 0,1-1 1 0 0,-1 0 0 0 0,1 0-1 0 0,-1 0 1 0 0,1 0-1 0 0,0 0 1 0 0,-1 0 0 0 0,1-1-1 0 0,-1 1 1 0 0,1 0 0 0 0,-1-1-1 0 0,0 1 1 0 0,1-1-1 0 0,-1 0 1 0 0,1 1 0 0 0,-1-1-1 0 0,0 0 1 0 0,0 0 0 0 0,1 0-1 0 0,-1 0 1 0 0,0 0-1 0 0,0 0 1 0 0,0 0 0 0 0,0 0-1 0 0,1-2 1 0 0,6-9-1600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 12439 0 0,'-3'-5'7122'0'0,"-3"7"-6963"0"0,1-1 0 0 0,0 2 0 0 0,0-1 0 0 0,0 1 0 0 0,1-1 0 0 0,-1 1 0 0 0,0 1 0 0 0,1-1 0 0 0,0 1 1 0 0,0-1-1 0 0,0 1 0 0 0,-6 9 0 0 0,-4 5-78 0 0,-20 34 0 0 0,18-25-85 0 0,2-5-15 0 0,1 1 1 0 0,-19 46-1 0 0,25-52-80 0 0,-4 16-1368 0 0,9-18 629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478 159 3679 0 0,'0'0'167'0'0,"-1"2"574"0"0,-42 46 11286 0 0,5 6-7463 0 0,-31 61-4159 0 0,58-96 18 0 0,-145 282-383 0 0,81-151-1128 0 0,0 15-3548 0 0,65-143 3105 0 0</inkml:trace>
  <inkml:trace contextRef="#ctx0" brushRef="#br0" timeOffset="1">1013 82 11055 0 0,'0'0'8'0'0,"8"-12"284"0"0,0 1 0 0 0,1 0 0 0 0,12-12 0 0 0,-5-1 6495 0 0,-29 38-6351 0 0,1 2-1 0 0,-13 19 1 0 0,2-2-86 0 0,-13 18 152 0 0,-53 104 0 0 0,-13 65-144 0 0,18-36-313 0 0,-14-7-24 0 0,70-132-502 0 0,-40 58 1239 0 0,29-56-2620 0 0,28-35-920 0 0,-22 17 0 0 0,22-20-3653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15463 0 0,'0'0'1400'0'0,"0"2"-1045"0"0,1 0-246 0 0,-1-1 0 0 0,1 1 1 0 0,0 0-1 0 0,-1-1 0 0 0,1 1 1 0 0,0-1-1 0 0,0 1 0 0 0,0-1 0 0 0,0 0 1 0 0,0 1-1 0 0,0-1 0 0 0,1 0 1 0 0,-1 0-1 0 0,0 0 0 0 0,1 0 0 0 0,-1 0 1 0 0,3 1-1 0 0,0 0 96 0 0,0 0 0 0 0,0 0 1 0 0,1-1-1 0 0,-1 0 0 0 0,0 0 0 0 0,8 1 0 0 0,2-1 241 0 0,0-1-1 0 0,-1 0 0 0 0,25-4 0 0 0,4-3-11 0 0,-1-2 0 0 0,47-17 0 0 0,76-38-358 0 0,-157 62-94 0 0,77-29-2066 0 0,-46 20 789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17215 0 0,'0'0'1736'0'0,"-1"2"-1592"0"0,-2 3-79 0 0,0 1 0 0 0,-1-1 0 0 0,0 0 0 0 0,0 0 0 0 0,0 0 0 0 0,0-1-1 0 0,-1 1 1 0 0,0-1 0 0 0,-10 7 0 0 0,0 1 65 0 0,-30 26 351 0 0,-56 63 1 0 0,83-81-281 0 0,1 1 1 0 0,1 1 0 0 0,1 1 0 0 0,2 0-1 0 0,-18 37 1 0 0,29-56-156 0 0,1 0-1 0 0,-1 1 0 0 0,1-1 1 0 0,0 1-1 0 0,0 0 0 0 0,0-1 1 0 0,1 1-1 0 0,-1 0 1 0 0,2 7-1 0 0,-1-11-28 0 0,0 1-1 0 0,0-1 1 0 0,1 0 0 0 0,-1 0-1 0 0,1 1 1 0 0,-1-1 0 0 0,1 0-1 0 0,-1 0 1 0 0,1 0 0 0 0,0 0 0 0 0,-1 1-1 0 0,1-1 1 0 0,0 0 0 0 0,0 0-1 0 0,0-1 1 0 0,0 1 0 0 0,0 0-1 0 0,0 0 1 0 0,0 0 0 0 0,0-1-1 0 0,0 1 1 0 0,1 0 0 0 0,-1-1 0 0 0,0 1-1 0 0,0-1 1 0 0,1 1 0 0 0,-1-1-1 0 0,0 0 1 0 0,0 0 0 0 0,1 1-1 0 0,-1-1 1 0 0,0 0 0 0 0,1 0-1 0 0,-1 0 1 0 0,0 0 0 0 0,1-1-1 0 0,1 1 1 0 0,13-3 128 0 0,-1 0 0 0 0,0 0-1 0 0,0-2 1 0 0,0 0 0 0 0,0 0 0 0 0,-1-1-1 0 0,26-16 1 0 0,-6 0 130 0 0,57-47 0 0 0,-80 59-253 0 0,0 1 0 0 0,-1-1 0 0 0,-1-1 0 0 0,0 0 0 0 0,15-22-1 0 0,-21 29-62 0 0,-1 0 0 0 0,0 0-1 0 0,0 0 1 0 0,-1 0 0 0 0,1 0 0 0 0,-1 0-1 0 0,0 0 1 0 0,0-1 0 0 0,0 1-1 0 0,0 0 1 0 0,-1-1 0 0 0,0 1-1 0 0,0 0 1 0 0,0-1 0 0 0,0 1 0 0 0,-1-1-1 0 0,1 1 1 0 0,-1 0 0 0 0,0 0-1 0 0,-1-1 1 0 0,1 1 0 0 0,-1 0-1 0 0,-2-4 1 0 0,3 6-162 0 0,-1 0 1 0 0,0 0-1 0 0,0 0 0 0 0,0 0 0 0 0,0 0 1 0 0,0 0-1 0 0,0 1 0 0 0,0-1 0 0 0,-1 1 1 0 0,1 0-1 0 0,0 0 0 0 0,-1-1 0 0 0,1 1 1 0 0,-1 1-1 0 0,-4-2 0 0 0,-6-2-1089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52 11055 0 0,'0'0'852'0'0,"0"-2"-560"0"0,-1-1 39 0 0,0 0 0 0 0,0 1-1 0 0,0-1 1 0 0,-1 1 0 0 0,1-1-1 0 0,-1 1 1 0 0,1-1 0 0 0,-1 1 0 0 0,0 0-1 0 0,0 0 1 0 0,0 0 0 0 0,0 0-1 0 0,0 0 1 0 0,0 0 0 0 0,-1 1-1 0 0,-4-3 1 0 0,3 2-53 0 0,-1 0 1 0 0,1 1-1 0 0,0 0 1 0 0,-1 0-1 0 0,1 0 0 0 0,-1 0 1 0 0,0 1-1 0 0,1 0 0 0 0,-8 0 1 0 0,-5 2-50 0 0,1 1 0 0 0,0 1 1 0 0,1 0-1 0 0,-30 12 0 0 0,42-15-211 0 0,1 0 0 0 0,-1 0 0 0 0,1 0 0 0 0,-1 0-1 0 0,1 1 1 0 0,-1-1 0 0 0,1 1 0 0 0,0 0 0 0 0,0-1 0 0 0,0 1 0 0 0,-3 3 0 0 0,5-3-12 0 0,-1-1 0 0 0,0 1 0 0 0,1-1 0 0 0,-1 1 0 0 0,1-1 0 0 0,-1 1 0 0 0,1 0 0 0 0,0-1 1 0 0,0 1-1 0 0,0 0 0 0 0,0-1 0 0 0,0 1 0 0 0,0 0 0 0 0,0-1 0 0 0,0 1 0 0 0,1 0 1 0 0,-1-1-1 0 0,2 4 0 0 0,5 14 17 0 0,1 1 1 0 0,18 32-1 0 0,4 8-12 0 0,-17-29 18 0 0,11 39 1 0 0,-21-55-17 0 0,1 0 0 0 0,-2 0 1 0 0,0 0-1 0 0,0 0 0 0 0,-2 17 1 0 0,0-28 41 0 0,0 0 0 0 0,-1 0 0 0 0,1 0 0 0 0,-1 0 0 0 0,0 0 0 0 0,0 0 0 0 0,0 0 0 0 0,-1 0 1 0 0,1-1-1 0 0,-4 6 0 0 0,3-7-10 0 0,0 1 0 0 0,0-1 0 0 0,0 0 0 0 0,0 0 0 0 0,-1 0 0 0 0,1 0 0 0 0,-1 0 0 0 0,1 0 0 0 0,-1-1 0 0 0,0 1 0 0 0,1-1 0 0 0,-1 0 0 0 0,0 0 0 0 0,-4 1 0 0 0,-4 2-36 0 0,1-2 0 0 0,-1 1 0 0 0,0-1 0 0 0,0-1 0 0 0,0 0 0 0 0,0-1 0 0 0,0 0 1 0 0,0-1-1 0 0,0 0 0 0 0,0 0 0 0 0,0-1 0 0 0,0-1 0 0 0,-13-4 0 0 0,10-1-1189 0 0,3-3-4360 0 0,2-2-1763 0 0</inkml:trace>
  <inkml:trace contextRef="#ctx0" brushRef="#br0" timeOffset="1">810 219 12895 0 0,'0'0'998'0'0,"1"2"-460"0"0,0 3-192 0 0,0-1-1 0 0,-1 1 1 0 0,0 0-1 0 0,0 0 0 0 0,0 0 1 0 0,0 0-1 0 0,-1 0 1 0 0,1 0-1 0 0,-1 0 0 0 0,-1 0 1 0 0,1-1-1 0 0,-1 1 1 0 0,-3 6-1 0 0,-2 5 188 0 0,-2 0 0 0 0,-15 22 0 0 0,-134 171 206 0 0,2-3 248 0 0,121-155-822 0 0,3 2 0 0 0,-31 66 0 0 0,50-92-704 0 0,2 0 1 0 0,0 1-1 0 0,2 1 1 0 0,-7 36-1 0 0,13-43-864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6 278 2759 0 0,'-1'-2'126'0'0,"0"-7"62"0"0,-1 0 1 0 0,1-18 0 0 0,1 20 679 0 0,1 1 1 0 0,0-1 0 0 0,0 0 0 0 0,0 0-1 0 0,1 1 1 0 0,0-1 0 0 0,0 1-1 0 0,1 0 1 0 0,0-1 0 0 0,0 1-1 0 0,0 1 1 0 0,1-1 0 0 0,6-7 0 0 0,-1 1-722 0 0,1 2 0 0 0,1-1 0 0 0,0 2 0 0 0,0-1 0 0 0,1 2 0 0 0,0-1 1 0 0,1 2-1 0 0,0-1 0 0 0,18-6 0 0 0,-13 6 0 0 0,1 2-1 0 0,-1 0 1 0 0,1 1 0 0 0,0 1 0 0 0,1 1-1 0 0,29-1 1 0 0,-33 4 58 0 0,0 1-1 0 0,0 0 0 0 0,0 1 1 0 0,0 1-1 0 0,0 1 1 0 0,-1 0-1 0 0,0 1 0 0 0,0 1 1 0 0,15 7-1 0 0,-20-8-40 0 0,0 1 0 0 0,0 0-1 0 0,-1 0 1 0 0,0 1 0 0 0,0 0-1 0 0,-1 0 1 0 0,1 1 0 0 0,-2 0 0 0 0,1 1-1 0 0,-1 0 1 0 0,0 0 0 0 0,-1 0-1 0 0,8 16 1 0 0,-12-20-90 0 0,-1-1 0 0 0,1 0-1 0 0,-1 1 1 0 0,0-1 0 0 0,0 1 0 0 0,-1 0-1 0 0,1-1 1 0 0,-1 1 0 0 0,0 0 0 0 0,0-1-1 0 0,-1 1 1 0 0,1 0 0 0 0,-1-1 0 0 0,0 1-1 0 0,0-1 1 0 0,-1 1 0 0 0,1-1 0 0 0,-1 0-1 0 0,0 1 1 0 0,0-1 0 0 0,-1 0-1 0 0,-4 6 1 0 0,-4 5-24 0 0,-2-1 1 0 0,0 0-1 0 0,0-1 0 0 0,-19 14 1 0 0,30-25-44 0 0,-35 27-281 0 0,-2-1-1 0 0,0-2 1 0 0,-2-2 0 0 0,-1-2-1 0 0,0-1 1 0 0,-66 21 0 0 0,61-29-1727 0 0,15-8-3823 0 0,12-5-506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20 7831 0 0,'0'0'603'0'0,"-2"1"-396"0"0,-27 11 1865 0 0,4-2 6524 0 0,26-9-8138 0 0,3 1-327 0 0,0 0-1 0 0,0 0 1 0 0,-1 0-1 0 0,1-1 1 0 0,0 1-1 0 0,1-1 1 0 0,-1 0-1 0 0,0 0 1 0 0,0-1-1 0 0,5 1 1 0 0,46-1 421 0 0,-50 0-473 0 0,272-27 1161 0 0,-140 1-3465 0 0,-113 20 207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217 423 5983 0 0,'0'0'542'0'0,"-1"0"-446"0"0,-3 0 175 0 0,1 0 1 0 0,-1 0-1 0 0,1 1 0 0 0,-1 0 1 0 0,1 0-1 0 0,-6 2 1 0 0,3-1 1127 0 0,0 1 1 0 0,1 1-1 0 0,-1-1 1 0 0,0 1-1 0 0,-7 6 1 0 0,4-2 947 0 0,1 1 1 0 0,-10 11-1 0 0,-1 6-2855 0 0,8-8 683 0 0,1 1 0 0 0,1 0 0 0 0,0 0 0 0 0,-8 32-1 0 0,-15 83-317 0 0,32-133 119 0 0,-2 12-679 0 0,4-4-3056 0 0</inkml:trace>
  <inkml:trace contextRef="#ctx0" brushRef="#br0" timeOffset="1">517 54 11975 0 0,'13'-25'1064'0'0,"-6"16"-848"0"0,0 2-216 0 0,2 2 800 0 0,4 1 128 0 0,1 2 16 0 0,2 1-7224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31 13359 0 0,'2'-12'-439'0'0,"0"-6"4776"0"0,-7 33-1464 0 0,-5 17-2417 0 0,-2 0-1 0 0,-23 43 1 0 0,13-30-77 0 0,-184 354 1216 0 0,111-225-1462 0 0,36-66-94 0 0,-18 32-3 0 0,-8 17-52 0 0,43-85-1930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78 18599 0 0,'-5'-5'2674'0'0,"12"8"-2473"0"0,1-1 0 0 0,-1 0 0 0 0,1-1 0 0 0,-1 0 0 0 0,1 0 1 0 0,0-1-1 0 0,0 0 0 0 0,12-1 0 0 0,4 0 171 0 0,171-6 525 0 0,260-43-1 0 0,-365 34-2618 0 0,-50 9-117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489 659 8751 0 0,'0'0'794'0'0,"-1"-1"-652"0"0,-2-1 424 0 0,0-1-1 0 0,0 1 0 0 0,0 0 0 0 0,-1 0 1 0 0,1 0-1 0 0,-1 0 0 0 0,1 0 0 0 0,-1 1 0 0 0,1 0 1 0 0,-1-1-1 0 0,0 1 0 0 0,0 1 0 0 0,1-1 1 0 0,-1 1-1 0 0,-5-1 0 0 0,7 1-361 0 0,-10-1 62 0 0,0 1 1 0 0,0 1-1 0 0,0 0 0 0 0,1 1 1 0 0,-1 0-1 0 0,0 0 0 0 0,1 1 0 0 0,-22 9 1 0 0,0 3 26 0 0,-50 31 0 0 0,72-40-244 0 0,-12 7 92 0 0,1 1 0 0 0,1 0 0 0 0,0 2-1 0 0,-33 32 1 0 0,50-44-113 0 0,1-1 1 0 0,0 2-1 0 0,0-1 0 0 0,0 0 1 0 0,1 1-1 0 0,0-1 0 0 0,-1 1 0 0 0,2-1 1 0 0,-3 9-1 0 0,3-11-16 0 0,1-1 0 0 0,0 0 0 0 0,0 1 0 0 0,0-1 0 0 0,0 1 0 0 0,0-1 0 0 0,0 0 0 0 0,0 1 0 0 0,0-1 0 0 0,1 0 0 0 0,-1 1 0 0 0,0-1 0 0 0,1 0 0 0 0,-1 1 0 0 0,1-1 0 0 0,0 0 1 0 0,-1 0-1 0 0,1 1 0 0 0,0-1 0 0 0,0 0 0 0 0,0 0 0 0 0,0 0 0 0 0,0 0 0 0 0,0 0 0 0 0,0 0 0 0 0,0 0 0 0 0,0-1 0 0 0,0 1 0 0 0,0 0 0 0 0,1-1 0 0 0,-1 1 0 0 0,0 0 0 0 0,0-1 0 0 0,1 0 0 0 0,-1 1 0 0 0,0-1 0 0 0,1 0 0 0 0,2 1 0 0 0,6 0 41 0 0,-1 0-1 0 0,1 0 1 0 0,0-1-1 0 0,0 0 1 0 0,0-1-1 0 0,11-1 1 0 0,59-16 127 0 0,-67 15-169 0 0,158-39 154 0 0,-113 27-105 0 0,-51 14-60 0 0,-6 4 0 0 0,-5 4 0 0 0,4-7 0 0 0,-9 10 0 0 0,-1 0 0 0 0,0-1 0 0 0,-20 15 0 0 0,-13 12 0 0 0,5 2-23 0 0,36-36-89 0 0,12 2-259 0 0,-5-1 166 0 0,14 0-989 0 0,5-1-373 0 0</inkml:trace>
  <inkml:trace contextRef="#ctx0" brushRef="#br0" timeOffset="1">1568 20 1839 0 0,'11'-20'14873'0'0,"-16"28"-13406"0"0,3-6-393 0 0,-40 75 1959 0 0,5-9-2491 0 0,-87 132 564 0 0,-10 16-873 0 0,66-104-213 0 0,-75 138-72 0 0,140-244-254 0 0,1 0 0 0 0,-1 0 1 0 0,1 0-1 0 0,0 0 0 0 0,1 0 0 0 0,-1 1 0 0 0,0 8 1 0 0,2-13-953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3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13 8287 0 0,'-3'-8'890'0'0,"-1"7"-496"0"0,1 0 0 0 0,0 0 0 0 0,0 1 0 0 0,0-1 0 0 0,-1 1-1 0 0,1 0 1 0 0,0 0 0 0 0,0 0 0 0 0,-1 0 0 0 0,1 1 0 0 0,0-1 0 0 0,0 1 0 0 0,-1 0 0 0 0,1 0 0 0 0,0 0 0 0 0,0 0 0 0 0,0 0 0 0 0,0 1 0 0 0,-4 3 0 0 0,-6 3 978 0 0,0 0 0 0 0,-22 20 1 0 0,26-19-1126 0 0,0-1 1 0 0,1 1 0 0 0,0 1-1 0 0,0 0 1 0 0,-8 13 0 0 0,14-20-247 0 0,0 1 0 0 0,0 0 0 0 0,0 0 0 0 0,1 0 0 0 0,-1 0 0 0 0,1 0 0 0 0,0 0 0 0 0,0 0 0 0 0,0 0 0 0 0,0 0 0 0 0,1 1 0 0 0,0-1 0 0 0,0 0 0 0 0,0 0 0 0 0,0 1 0 0 0,1-1 0 0 0,0 0 0 0 0,0 0 0 0 0,1 4 0 0 0,-1-6-170 0 0,0 0 0 0 0,0 0 0 0 0,0 0 0 0 0,0-1 0 0 0,0 1-1 0 0,1 0 1 0 0,-1-1 0 0 0,0 1 0 0 0,1-1 0 0 0,-1 1 0 0 0,4 1 0 0 0,9 6-1042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97 2759 0 0,'5'-6'340'0'0,"1"0"-1"0"0,-1 0 1 0 0,1 1-1 0 0,8-6 0 0 0,27-15 10028 0 0,-2 9-7579 0 0,-38 17-2414 0 0,7-2 827 0 0,-6 1-1047 0 0,-1 1-1 0 0,0 0 1 0 0,0 0 0 0 0,0-1-1 0 0,0 1 1 0 0,0-1 0 0 0,0 1-1 0 0,0-1 1 0 0,0 0 0 0 0,0 1 0 0 0,0-1-1 0 0,0 0 1 0 0,-1 0 0 0 0,1 1-1 0 0,0-1 1 0 0,0 0 0 0 0,-1 0-1 0 0,1 0 1 0 0,0 0 0 0 0,-1 0-1 0 0,2-2 1 0 0,-2 2 446 0 0,-9 9-504 0 0,-34 34-93 0 0,-12 10-17 0 0,27-28-21 0 0,-2-1 0 0 0,0-2-1 0 0,-1-1 1 0 0,-59 26-1 0 0,82-42 23 0 0,1-2-1 0 0,-1 1 1 0 0,0-1-1 0 0,0-1 1 0 0,-1 1-1 0 0,-14-1 0 0 0,22-1-15 0 0,14 2 85 0 0,1 0-71 0 0,10 0-148 0 0,-1 2 0 0 0,0 0 0 0 0,0 2 0 0 0,0 0 0 0 0,26 11 0 0 0,-36-10 152 0 0,1-1 1 0 0,0 0 0 0 0,0-1-1 0 0,1-1 1 0 0,-1 0 0 0 0,1-1-1 0 0,0-1 1 0 0,24 1 0 0 0,11 2 872 0 0,-48-5-95 0 0,-1 2-762 0 0,0-1 0 0 0,-1 0 0 0 0,1 0 0 0 0,0 1 0 0 0,0-1 0 0 0,-1 1 0 0 0,1-1 0 0 0,-1 0 0 0 0,1 1 0 0 0,-1-1 0 0 0,0 1 0 0 0,0-1 0 0 0,0 1 0 0 0,1-1 1 0 0,-1 1-1 0 0,-1-1 0 0 0,1 1 0 0 0,0 0 0 0 0,0-1 0 0 0,0 1 0 0 0,-1-1 0 0 0,1 0 0 0 0,-1 1 0 0 0,1-1 0 0 0,-2 2 0 0 0,-2 6 18 0 0,0-1 0 0 0,0-1 0 0 0,-6 9 0 0 0,7-12-21 0 0,-8 11-2 0 0,0-1 0 0 0,-1-1 0 0 0,-21 19 0 0 0,-44 32 0 0 0,72-60 0 0 0,-13 10 0 0 0,-1-1 0 0 0,0 0 0 0 0,-1-2 0 0 0,-1 0 0 0 0,1-1 0 0 0,-2-1 0 0 0,-40 11 0 0 0,52-18-85 0 0,-1 0 0 0 0,0-1 0 0 0,0 0 0 0 0,-1-1 0 0 0,1 0 0 0 0,0 0 0 0 0,0-2 0 0 0,0 1 0 0 0,0-1 0 0 0,-15-6 0 0 0,8 2-348 0 0,0-2 1 0 0,1 0-1 0 0,0-1 0 0 0,0-1 0 0 0,-17-13 0 0 0,22 15-4660 0 0,1 2-1450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72 2303 0 0,'2'-1'167'0'0,"17"-12"-334"0"0,8-10 4314 0 0,7-5 686 0 0,-24 22 679 0 0,-10 7-4818 0 0,-1 3-583 0 0,1-1 0 0 0,-1 1 0 0 0,1-1 0 0 0,-1 0 1 0 0,0 1-1 0 0,-1-1 0 0 0,1 0 0 0 0,-1 0 0 0 0,-1 4 1 0 0,-22 30-22 0 0,11-17 4 0 0,-211 369 2584 0 0,182-312-2829 0 0,-56 75 0 0 0,85-131-912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189 554 11487 0 0,'0'0'528'0'0,"-2"0"-16"0"0,-16 0 1970 0 0,18-2-1700 0 0,2-3-572 0 0,1 1-1 0 0,-1-1 1 0 0,1 0-1 0 0,-1 1 1 0 0,1 0-1 0 0,1-1 1 0 0,-1 1-1 0 0,0 1 0 0 0,1-1 1 0 0,7-6-1 0 0,6-3 223 0 0,24-14-1 0 0,186-103 1159 0 0,-30 17-844 0 0,16-6-404 0 0,-168 98-259 0 0,0 1 1 0 0,91-25 0 0 0,-125 42-52 0 0,1 1-1 0 0,-1 0 0 0 0,0 0 1 0 0,1 1-1 0 0,19 1 1 0 0,-29 0-26 0 0,1 0 0 0 0,-1 0 1 0 0,1 1-1 0 0,-1-1 0 0 0,1 1 1 0 0,-1-1-1 0 0,0 1 0 0 0,1 0 1 0 0,-1 0-1 0 0,0 0 1 0 0,0 0-1 0 0,0 1 0 0 0,0-1 1 0 0,0 1-1 0 0,0-1 0 0 0,0 1 1 0 0,0 0-1 0 0,0-1 1 0 0,-1 1-1 0 0,1 0 0 0 0,-1 0 1 0 0,0 0-1 0 0,1 0 0 0 0,-1 0 1 0 0,0 1-1 0 0,0-1 1 0 0,0 0-1 0 0,0 1 0 0 0,-1-1 1 0 0,1 0-1 0 0,-1 1 0 0 0,1 3 1 0 0,-1 2 4 0 0,0-1 0 0 0,0 1 0 0 0,-1 0 0 0 0,1 0 0 0 0,-2 0 0 0 0,1-1 0 0 0,-5 13-1 0 0,-23 51 56 0 0,18-49-55 0 0,-1-1-1 0 0,-1 0 1 0 0,-1-1 0 0 0,-1 0-1 0 0,-25 25 1 0 0,4-9 21 0 0,-65 49 0 0 0,75-66-158 0 0,-1-2-1 0 0,-46 23 1 0 0,-62 17-403 0 0,58-31-48 0 0,0-3 1 0 0,-2-4-1 0 0,0-4 0 0 0,-144 10 0 0 0,202-24 477 0 0,-66 2-102 0 0,76-3 200 0 0,0-1 0 0 0,-1 0 1 0 0,1 0-1 0 0,0-2 1 0 0,-14-4-1 0 0,25 7 2 0 0,-1 0 0 0 0,1 0 1 0 0,0 0-1 0 0,-1 0 0 0 0,1 0 0 0 0,0 0 0 0 0,-1 0 0 0 0,1 0 0 0 0,0-1 0 0 0,-1 1 1 0 0,1 0-1 0 0,0 0 0 0 0,0-1 0 0 0,-1 1 0 0 0,1 0 0 0 0,0 0 0 0 0,0-1 0 0 0,-1 1 1 0 0,1 0-1 0 0,0 0 0 0 0,0-1 0 0 0,0 1 0 0 0,-1 0 0 0 0,1-1 0 0 0,0 1 0 0 0,0 0 1 0 0,0-1-1 0 0,0 1 0 0 0,0-1 0 0 0,0 1 0 0 0,0-1 0 0 0,0 0 9 0 0,0 1 0 0 0,0-1 0 0 0,1 0 0 0 0,-1 0 0 0 0,1 1 1 0 0,-1-1-1 0 0,1 0 0 0 0,-1 1 0 0 0,1-1 0 0 0,-1 0 0 0 0,1 1 0 0 0,-1-1 0 0 0,2 0 0 0 0,1-1 44 0 0,1 0 0 0 0,-1-1 0 0 0,0 2-1 0 0,1-1 1 0 0,4-2 0 0 0,-1 3 95 0 0,1 0-1 0 0,-1 0 0 0 0,1 0 0 0 0,-1 1 1 0 0,1 0-1 0 0,-1 0 0 0 0,1 1 1 0 0,-1 0-1 0 0,1 0 0 0 0,-1 1 1 0 0,0 0-1 0 0,0 1 0 0 0,12 4 0 0 0,0 2 255 0 0,-1 1-1 0 0,0 0 1 0 0,29 23-1 0 0,2 8 8 0 0,-2 2-1 0 0,63 73 0 0 0,35 38-277 0 0,-133-142-276 0 0,-6-5-180 0 0,0 0 0 0 0,1-1 0 0 0,9 7 0 0 0,-14-12 251 0 0,-1 0 0 0 0,1 0 0 0 0,-1 0 0 0 0,1 0 0 0 0,0 0 0 0 0,-1 0 0 0 0,1-1 0 0 0,0 1 0 0 0,0-1 0 0 0,0 1 0 0 0,0-1 1 0 0,-1 0-1 0 0,1 1 0 0 0,0-1 0 0 0,0 0 0 0 0,0 0 0 0 0,0-1 0 0 0,0 1 0 0 0,0 0 0 0 0,-1 0 0 0 0,4-2 0 0 0,4-1-1638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8287 0 0,'0'0'756'0'0,"-9"1"1275"0"0,6-1-1527 0 0,1 0 1 0 0,-1 1-1 0 0,1 0 0 0 0,-1-1 0 0 0,1 1 1 0 0,-1 0-1 0 0,1 0 0 0 0,0 0 0 0 0,0 1 1 0 0,-1-1-1 0 0,-1 2 0 0 0,1 0-278 0 0,0 0 0 0 0,0 0 1 0 0,0 0-1 0 0,0 1 0 0 0,1-1 0 0 0,-1 1 0 0 0,1-1 1 0 0,0 1-1 0 0,0 0 0 0 0,-1 4 0 0 0,0-1-119 0 0,1 0 0 0 0,0 1-1 0 0,1-1 1 0 0,-1 0 0 0 0,1 0 0 0 0,1 1-1 0 0,-1-1 1 0 0,1 1 0 0 0,2 11 0 0 0,-1-11 22 0 0,1 1 1 0 0,1-1-1 0 0,0 0 1 0 0,0 0 0 0 0,0-1-1 0 0,1 1 1 0 0,0-1-1 0 0,0 1 1 0 0,1-1 0 0 0,0-1-1 0 0,0 1 1 0 0,1-1-1 0 0,-1 1 1 0 0,2-2 0 0 0,-1 1-1 0 0,0-1 1 0 0,1 0-1 0 0,0 0 1 0 0,0-1 0 0 0,1 0-1 0 0,-1 0 1 0 0,1 0 0 0 0,13 3-1 0 0,-9-4-54 0 0,0 0 0 0 0,-1-1 0 0 0,1-1 0 0 0,0 0-1 0 0,0 0 1 0 0,23-3 0 0 0,-30 1-50 0 0,0 1-1 0 0,0-2 1 0 0,0 1 0 0 0,0 0-1 0 0,0-1 1 0 0,0 0 0 0 0,0 0-1 0 0,-1-1 1 0 0,1 1 0 0 0,0-1-1 0 0,-1 0 1 0 0,0 0 0 0 0,0-1-1 0 0,0 1 1 0 0,0-1 0 0 0,-1 0-1 0 0,7-8 1 0 0,40-74-1634 0 0,1-1-2440 0 0,-32 59-3053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17 16183 0 0,'2'-1'738'0'0,"1"-2"-377"0"0,-2 2-323 0 0,0 0 1 0 0,0 0-1 0 0,1 0 0 0 0,-1 0 1 0 0,1 0-1 0 0,-1 0 1 0 0,0 0-1 0 0,1 1 1 0 0,0-1-1 0 0,-1 1 1 0 0,1-1-1 0 0,-1 1 0 0 0,1-1 1 0 0,0 1-1 0 0,-1 0 1 0 0,3 0-1 0 0,-3-1 46 0 0,1 1-1 0 0,-1 0 1 0 0,0 0-1 0 0,0 0 1 0 0,0 0 0 0 0,0 0-1 0 0,1 0 1 0 0,-1 0-1 0 0,0 0 1 0 0,0 0-1 0 0,0 1 1 0 0,0-1 0 0 0,1 0-1 0 0,-1 1 1 0 0,0-1-1 0 0,0 1 1 0 0,0-1-1 0 0,0 1 1 0 0,0 0 0 0 0,0-1-1 0 0,0 1 1 0 0,1 1-1 0 0,-1-1-35 0 0,0 1-1 0 0,0 0 0 0 0,0-1 1 0 0,0 1-1 0 0,0 0 0 0 0,-1 0 1 0 0,1 0-1 0 0,-1 0 0 0 0,1-1 1 0 0,-1 1-1 0 0,1 0 0 0 0,-1 3 1 0 0,0 3 9 0 0,0 0 0 0 0,-1 0 0 0 0,0-1 0 0 0,0 1 0 0 0,-4 13 0 0 0,-23 59 467 0 0,-53 103 0 0 0,78-175-500 0 0,-146 262 601 0 0,18-37-359 0 0,119-208-324 0 0,-1 0-323 0 0,0 0 1 0 0,2 1 0 0 0,1 0-1 0 0,-6 28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271 193 3223 0 0,'-9'-6'8640'0'0,"10"4"-8471"0"0,-1 0 0 0 0,1-1 0 0 0,-1 1 0 0 0,1-1 0 0 0,0 1 0 0 0,0 0-1 0 0,0 0 1 0 0,0-1 0 0 0,0 1 0 0 0,1 0 0 0 0,-1 0 0 0 0,1 0 0 0 0,-1 0 0 0 0,1 1-1 0 0,0-1 1 0 0,-1 0 0 0 0,3-1 0 0 0,7-5 357 0 0,22-14 0 0 0,-26 17-259 0 0,19-10 162 0 0,0 0 1 0 0,0 2-1 0 0,1 1 1 0 0,1 1-1 0 0,-1 1 1 0 0,2 1-1 0 0,0 2 1 0 0,52-7-1 0 0,-58 11-265 0 0,-15 2-51 0 0,0 0-1 0 0,0 0 1 0 0,0 1 0 0 0,0 0-1 0 0,13 1 1 0 0,-20 0-93 0 0,0-1 1 0 0,0 0-1 0 0,0 0 0 0 0,0 1 1 0 0,0-1-1 0 0,0 0 0 0 0,-1 1 0 0 0,1-1 1 0 0,0 1-1 0 0,0-1 0 0 0,-1 1 0 0 0,1-1 1 0 0,0 1-1 0 0,-1 0 0 0 0,1-1 0 0 0,0 1 1 0 0,-1 0-1 0 0,1-1 0 0 0,-1 1 1 0 0,1 0-1 0 0,-1 0 0 0 0,0 0 0 0 0,1 1 1 0 0,0 0-7 0 0,-1 1 1 0 0,1-1 0 0 0,-1 0 0 0 0,0 0 0 0 0,0 1 0 0 0,0-1-1 0 0,-1 0 1 0 0,1 0 0 0 0,-1 4 0 0 0,-1 2 2 0 0,-1 0 0 0 0,0 0 0 0 0,-1 0 0 0 0,-4 9 0 0 0,-10 10-3 0 0,-2-1 1 0 0,0-1-1 0 0,-1-1 0 0 0,-34 29 1 0 0,5-4-7 0 0,9-9-110 0 0,-51 38 0 0 0,-50 26-189 0 0,90-67 258 0 0,-126 81-31 0 0,174-116 62 0 0,0-1 3 0 0,-14 12 11 0 0,17-12 344 0 0,4-2-320 0 0,0 1 0 0 0,-1-1 1 0 0,1 0-1 0 0,0 0 0 0 0,-1 0 1 0 0,1-1-1 0 0,2-1 0 0 0,7-3 43 0 0,24-9 16 0 0,-19 7-57 0 0,1 0 0 0 0,0 2 0 0 0,0 0 0 0 0,0 1 0 0 0,24-3 0 0 0,-25 7 42 0 0,12-3 163 0 0,-1 2 1 0 0,54 4-1 0 0,-67-1-108 0 0,257 37 2037 0 0,-253-36-2137 0 0,0-1 1 0 0,-1-1-1 0 0,1 0 0 0 0,0-2 0 0 0,-1 0 1 0 0,20-5-1 0 0,-30 6-62 0 0,32-11-1718 0 0,-38 12 821 0 0,5-5-2013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79 14335 0 0,'0'0'1306'0'0,"0"2"-1077"0"0,-13 30 750 0 0,9-24-536 0 0,0 0 0 0 0,1 0-1 0 0,0 0 1 0 0,1 1 0 0 0,0-1 0 0 0,0 1-1 0 0,0 10 1 0 0,13-14 173 0 0,-8-4-540 0 0,1 0 0 0 0,-1-1 0 0 0,1 0-1 0 0,0 0 1 0 0,-1 0 0 0 0,1 0 0 0 0,0 0 0 0 0,-1-1-1 0 0,1 1 1 0 0,0-1 0 0 0,-1 0 0 0 0,5-2 0 0 0,6-2 122 0 0,22-13 0 0 0,-22 11-108 0 0,195-95-218 0 0,-202 98-40 0 0,0 0 0 0 0,1 0 0 0 0,-1-1 0 0 0,10-9 0 0 0,-16 13-81 0 0,-1 0 198 0 0,0 0 0 0 0,0-1 1 0 0,-1 1-1 0 0,1 0 0 0 0,0 0 0 0 0,-1 0 1 0 0,1 0-1 0 0,-1 0 0 0 0,1-1 0 0 0,-1 1 1 0 0,0 0-1 0 0,1 0 0 0 0,-1 1 1 0 0,0-1-1 0 0,0 0 0 0 0,1 0 0 0 0,-1 0 1 0 0,0 0-1 0 0,0 1 0 0 0,0-1 0 0 0,0 0 1 0 0,0 1-1 0 0,0-1 0 0 0,0 1 0 0 0,0-1 1 0 0,-1 1-1 0 0,1-1 0 0 0,0 1 0 0 0,0 0 1 0 0,0 0-1 0 0,0-1 0 0 0,-1 1 1 0 0,1 0-1 0 0,-2 0 0 0 0,-6 0-84 0 0,1 0-1 0 0,-1 0 1 0 0,-13 2-1 0 0,19-1 109 0 0,-20 2-15 0 0,1 1 0 0 0,0 0 0 0 0,-41 16 0 0 0,54-16 99 0 0,0 0 0 0 0,1 0 1 0 0,-1 1-1 0 0,1 0 1 0 0,1 0-1 0 0,-1 1 1 0 0,1 0-1 0 0,0 0 0 0 0,0 1 1 0 0,0 0-1 0 0,1 0 1 0 0,-6 9-1 0 0,-22 39 723 0 0,-38 78 0 0 0,60-106-559 0 0,0 1 0 0 0,3 0 1 0 0,0 0-1 0 0,2 0 1 0 0,-6 39-1 0 0,13-61-180 0 0,-1-1-1 0 0,1 0 1 0 0,0 0-1 0 0,0 0 1 0 0,1 0-1 0 0,-1 1 1 0 0,1-1-1 0 0,0 0 1 0 0,3 7-1 0 0,-3-9-4 0 0,1 0-1 0 0,0 1 0 0 0,0-1 1 0 0,0-1-1 0 0,0 1 0 0 0,0 0 1 0 0,0 0-1 0 0,1-1 0 0 0,-1 0 1 0 0,1 1-1 0 0,0-1 0 0 0,0 0 1 0 0,0 0-1 0 0,0 0 0 0 0,3 1 1 0 0,3 1 54 0 0,1-1 0 0 0,-1 0 0 0 0,0 0 0 0 0,1 0 1 0 0,0-2-1 0 0,17 2 0 0 0,63-2 168 0 0,-63-2-214 0 0,121-8 196 0 0,-113 5-1586 0 0,0-1 1 0 0,41-13 0 0 0,-43 7-6171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61 2303 0 0,'1'0'167'0'0,"5"-5"6"0"0,-1 0 0 0 0,0 1 0 0 0,6-8 0 0 0,-3 2 2709 0 0,-3-1 3401 0 0,-5 10-5168 0 0,1 1-989 0 0,-1-1 0 0 0,0 1 1 0 0,0 0-1 0 0,0-1 0 0 0,0 1 0 0 0,0 0 0 0 0,0-1 1 0 0,0 1-1 0 0,0-1 0 0 0,0 1 0 0 0,0 0 1 0 0,0-1-1 0 0,0 1 0 0 0,0 0 0 0 0,0-1 0 0 0,0 1 1 0 0,-1 0-1 0 0,1-1 0 0 0,0 1 0 0 0,0 0 0 0 0,0-1 1 0 0,-1 0-1 0 0,1 1-43 0 0,0 0 1 0 0,0 0-1 0 0,0 0 0 0 0,0-1 1 0 0,0 1-1 0 0,0 0 0 0 0,-1 0 0 0 0,1 0 1 0 0,0 0-1 0 0,0-1 0 0 0,0 1 1 0 0,0 0-1 0 0,0 0 0 0 0,0 0 1 0 0,-1 0-1 0 0,1 0 0 0 0,0 0 1 0 0,0-1-1 0 0,0 1 0 0 0,-1 0 1 0 0,1 0-1 0 0,0 0 0 0 0,0 0 1 0 0,0 0-1 0 0,0 0 0 0 0,-1 0 1 0 0,1 0-1 0 0,0 0 0 0 0,0 0 1 0 0,-1 0-1 0 0,1 0 0 0 0,0 0 1 0 0,0 0-1 0 0,0 0 0 0 0,-1 0 1 0 0,1 0-1 0 0,0 0 0 0 0,0 0 1 0 0,0 0-1 0 0,0 0 0 0 0,-1 1 1 0 0,-3 5-58 0 0,-1 0 0 0 0,2 0 1 0 0,-1 1-1 0 0,1 0 0 0 0,0 0 0 0 0,0 0 1 0 0,0 0-1 0 0,1 0 0 0 0,-2 12 1 0 0,-4 12 54 0 0,-19 43-576 0 0,-3-2 0 0 0,-3-1 1 0 0,-4-1-1 0 0,-46 66 0 0 0,72-120-3883 0 0,1-3-1360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92 1839 0 0,'-2'0'83'0'0,"-7"-2"127"0"0,3 0-1736 0 0,-1 1 3364 0 0,-10-1 12204 0 0,25-7-12245 0 0,-5 8-1637 0 0,0-1 1 0 0,0 0-1 0 0,0 1 0 0 0,0 0 0 0 0,0-1 1 0 0,1 1-1 0 0,-1 1 0 0 0,0-1 0 0 0,5 0 0 0 0,34-1 599 0 0,-14 1-292 0 0,176-23 1497 0 0,-17 2-979 0 0,2 16-375 0 0,-68 18-650 0 0,3-1-381 0 0,-103-10-262 0 0,0-1 0 0 0,0-1 0 0 0,38-8 0 0 0,-52 8-345 0 0,0-1 1 0 0,0-1 0 0 0,11-5-1 0 0,-1-1-5492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56 165 11055 0 0,'-11'-5'173'0'0,"6"2"0"0"0,0 1-1 0 0,0-1 1 0 0,0 1 0 0 0,-1 0-1 0 0,1 1 1 0 0,-9-2 3524 0 0,17 3-2476 0 0,63-2 422 0 0,79-13 0 0 0,67-21-213 0 0,-103 16-753 0 0,281-24 597 0 0,-159 22-5484 0 0,-200 17 2834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465 850 4607 0 0,'0'0'354'0'0,"-1"-1"-233"0"0,-4 0 130 0 0,5 1 0 0 0,-1 0 0 0 0,1 0 1 0 0,0 0-1 0 0,-1 0 0 0 0,1 0 1 0 0,0-1-1 0 0,-1 1 0 0 0,-1-2 1760 0 0,2 2-1760 0 0,0 0 1 0 0,-1-1-1 0 0,1 1 0 0 0,0 0 1 0 0,0-1-1 0 0,0 1 0 0 0,-1 0 1 0 0,1-1-1 0 0,0 1 0 0 0,0-1 1 0 0,2-11 2694 0 0,13-15-2024 0 0,-11 20-232 0 0,46-71 1596 0 0,-7 13-1691 0 0,109-163-131 0 0,-44 69-647 0 0,-96 141 135 0 0,2-3-53 0 0,-1 0-1 0 0,13-31 1 0 0,-23 46 23 0 0,0 0 0 0 0,-1 0 1 0 0,0 0-1 0 0,-1 0 0 0 0,0 0 1 0 0,0-1-1 0 0,0 1 0 0 0,0-1 1 0 0,-1 1-1 0 0,0-1 0 0 0,-1 1 1 0 0,1 0-1 0 0,-1-1 1 0 0,-2-7-1 0 0,2 11 46 0 0,0 1 1 0 0,0-1 0 0 0,0 1-1 0 0,-1-1 1 0 0,1 1-1 0 0,-1 0 1 0 0,1-1-1 0 0,-1 1 1 0 0,0 0-1 0 0,0 0 1 0 0,0 0 0 0 0,0 0-1 0 0,0 0 1 0 0,-4-2-1 0 0,2 2-54 0 0,0 0-1 0 0,-1 0 1 0 0,1 0 0 0 0,0 1-1 0 0,-1-1 1 0 0,1 1-1 0 0,-1 0 1 0 0,-5 0 0 0 0,-1 0-64 0 0,0 1 0 0 0,0 1 0 0 0,0-1 0 0 0,1 2 0 0 0,-1-1 0 0 0,-19 7 0 0 0,16-4 141 0 0,1 1-1 0 0,1 1 1 0 0,-1 0-1 0 0,1 1 1 0 0,0 0-1 0 0,0 1 1 0 0,1 0-1 0 0,0 0 1 0 0,0 2-1 0 0,-9 10 1 0 0,7-5-2 0 0,1 0 0 0 0,1 1-1 0 0,0 0 1 0 0,1 1 0 0 0,1 0 0 0 0,-12 31 0 0 0,8-10 142 0 0,1 1 0 0 0,-12 73 0 0 0,3 82 129 0 0,13-107 177 0 0,-20 96-1 0 0,13-121 23 0 0,-32 84 0 0 0,35-115-394 0 0,-2-1 0 0 0,-1-1 0 0 0,-1 0 0 0 0,-30 41 0 0 0,21-38-22 0 0,-1-1 1 0 0,-2-1 0 0 0,-1-1-1 0 0,-1-1 1 0 0,-49 34-1 0 0,63-51-61 0 0,15-10-74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4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11311 0 0,'0'0'4616'0'0,"1"-1"-3878"0"0,2-1-513 0 0,0 0 0 0 0,0 1 1 0 0,0-1-1 0 0,0 1 0 0 0,0 0 1 0 0,0 0-1 0 0,0 0 1 0 0,1 0-1 0 0,-1 0 0 0 0,4 0 1 0 0,38-1 1289 0 0,-19 1-888 0 0,70-7 666 0 0,0-5 0 0 0,133-36-1 0 0,-140 18-1114 0 0,-66 21-1127 0 0,0 2-1 0 0,0 0 1 0 0,31-4 0 0 0,-52 11-709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5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 4607 0 0,'50'-43'1490'0'0,"-14"18"6460"0"0,-65 45-6656 0 0,17-8-1138 0 0,-1 1 0 0 0,2 0 1 0 0,0 0-1 0 0,-15 23 1 0 0,-31 63 329 0 0,44-76-368 0 0,-39 82 223 0 0,4 2 0 0 0,4 2-1 0 0,-32 131 1 0 0,44-108-280 0 0,21-79-112 0 0,-2-1 1 0 0,-29 74-1 0 0,38-119-214 0 0,0 0 0 0 0,0 0-1 0 0,0 0 1 0 0,-11 12 0 0 0,-1-4-5735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5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32 11975 0 0,'6'-4'350'0'0,"-4"2"-244"0"0,0 1 0 0 0,-1-1 0 0 0,1 0 0 0 0,-1 1 1 0 0,1-1-1 0 0,-1 0 0 0 0,1 0 0 0 0,-1 0 0 0 0,0 0 0 0 0,0-7 6805 0 0,-13 15-5457 0 0,-18 14-1417 0 0,12-6 18 0 0,0 0-1 0 0,1 2 0 0 0,0 0 0 0 0,1 0 0 0 0,1 2 0 0 0,-13 19 0 0 0,18-23-80 0 0,1 1 0 0 0,1 1 1 0 0,0 0-1 0 0,0 0 0 0 0,2 1 0 0 0,0-1 0 0 0,-7 35 0 0 0,13-50-43 0 0,0 0-1 0 0,0 0 0 0 0,0 0 0 0 0,0 0 0 0 0,0 0 0 0 0,0 0 0 0 0,0 0 0 0 0,0 0 0 0 0,0 0 0 0 0,1 0 0 0 0,-1 0 0 0 0,0 0 0 0 0,0 0 0 0 0,2 1 1 0 0,-2-1-36 0 0,0-1 1 0 0,1 1-1 0 0,-1-1 1 0 0,0 0 0 0 0,0 1-1 0 0,1-1 1 0 0,-1 0-1 0 0,0 0 1 0 0,1 1 0 0 0,-1-1-1 0 0,1 0 1 0 0,-1 0 0 0 0,0 1-1 0 0,1-1 1 0 0,-1 0-1 0 0,1 0 1 0 0,-1 0 0 0 0,0 0-1 0 0,1 0 1 0 0,-1 0 0 0 0,1 0-1 0 0,-1 0 1 0 0,1 0-1 0 0,-1 0 1 0 0,1 0 0 0 0,-1 0-1 0 0,0 0 1 0 0,2 0 0 0 0,8-5-1902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5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84 375 1839 0 0,'0'1'134'0'0,"-2"8"-1084"0"0,3-7 1415 0 0,-1-1 0 0 0,0 1 0 0 0,0-1 0 0 0,-1 1 0 0 0,1-1 0 0 0,0 1 1 0 0,0-1-1 0 0,-1 0 0 0 0,1 1 0 0 0,-1-1 0 0 0,1 1 0 0 0,-1-1 0 0 0,1 0 0 0 0,-1 1 0 0 0,0-1 0 0 0,0 0 0 0 0,0 0 0 0 0,1 0 0 0 0,-1 0 0 0 0,0 0 0 0 0,-1 0 0 0 0,1 0 1 0 0,0 0-1 0 0,0 0 0 0 0,0 0 0 0 0,-1 0 0 0 0,1-1 0 0 0,-3 2 0 0 0,2-1-335 0 0,0-1 1 0 0,0 1-1 0 0,0 0 0 0 0,0-1 0 0 0,0 0 1 0 0,-1 0-1 0 0,1 1 0 0 0,0-1 1 0 0,0-1-1 0 0,0 1 0 0 0,-1 0 0 0 0,1 0 1 0 0,0-1-1 0 0,0 1 0 0 0,0-1 1 0 0,0 0-1 0 0,0 0 0 0 0,-4-1 1 0 0,5 1-77 0 0,0-1 0 0 0,-1 1 0 0 0,1-1 0 0 0,0 1 0 0 0,0-1 1 0 0,0 1-1 0 0,0-1 0 0 0,0 1 0 0 0,0-1 0 0 0,0 0 0 0 0,0 0 0 0 0,1 1 1 0 0,-1-1-1 0 0,1 0 0 0 0,-1 0 0 0 0,1 0 0 0 0,0 0 0 0 0,0 0 1 0 0,0 0-1 0 0,0 1 0 0 0,0-1 0 0 0,1-3 0 0 0,0-2 24 0 0,0 1 0 0 0,1-1 0 0 0,0 1 0 0 0,0 0 0 0 0,0-1-1 0 0,1 1 1 0 0,0 0 0 0 0,0 0 0 0 0,1 1 0 0 0,0-1 0 0 0,0 1 0 0 0,0 0-1 0 0,8-8 1 0 0,3-2-114 0 0,1 2 0 0 0,1-1 0 0 0,18-10 0 0 0,-17 12-52 0 0,1 1-1 0 0,0 1 1 0 0,0 1 0 0 0,32-10 0 0 0,-43 16 113 0 0,0 1 0 0 0,0 0 0 0 0,0 0 0 0 0,1 1 0 0 0,-1 0 0 0 0,0 1 0 0 0,1 0 0 0 0,-1 0 0 0 0,0 1 0 0 0,0 0 0 0 0,1 0 0 0 0,-1 1 0 0 0,0 0 0 0 0,13 5 0 0 0,-19-6 0 0 0,-1 0 0 0 0,1-1 1 0 0,0 1-1 0 0,-1 0 0 0 0,1 0 0 0 0,-1 0 0 0 0,0 0 0 0 0,1 0 0 0 0,-1 0 0 0 0,0 0 0 0 0,0 1 1 0 0,1-1-1 0 0,-1 0 0 0 0,0 1 0 0 0,0-1 0 0 0,-1 1 0 0 0,1-1 0 0 0,0 1 0 0 0,0 0 0 0 0,-1-1 1 0 0,1 1-1 0 0,-1 0 0 0 0,1-1 0 0 0,-1 1 0 0 0,0 0 0 0 0,1 3 0 0 0,-2 0 25 0 0,0 0 0 0 0,0 0 0 0 0,0 0 0 0 0,-1 0 0 0 0,0 0 0 0 0,0 0 0 0 0,0 0 0 0 0,-3 4 0 0 0,-10 16 35 0 0,-2 0 0 0 0,-36 42 0 0 0,38-49-76 0 0,15-17-26 0 0,1-2-30 0 0,8-6-104 0 0,12-10-168 0 0,-21 17 317 0 0,171-129-1251 0 0,-50 40 554 0 0,-3 5 198 0 0,-102 75 548 0 0,0 0 0 0 0,0 1-1 0 0,1 1 1 0 0,0 0-1 0 0,34-7 1 0 0,-47 13 25 0 0,0 0 0 0 0,1 0-1 0 0,-1 1 1 0 0,0 0 0 0 0,1 0 0 0 0,-1 0 0 0 0,1 0 0 0 0,-1 1 0 0 0,0-1 0 0 0,1 1-1 0 0,5 2 1 0 0,-8-2-10 0 0,0 0 0 0 0,0 0 0 0 0,-1 1 1 0 0,1-1-1 0 0,0 0 0 0 0,0 0 0 0 0,-1 1 0 0 0,1-1 0 0 0,-1 1 0 0 0,1 0 0 0 0,-1-1 0 0 0,0 1 0 0 0,0 0 1 0 0,0 0-1 0 0,0 0 0 0 0,0 0 0 0 0,0 0 0 0 0,0 0 0 0 0,0 0 0 0 0,-1 0 0 0 0,1 0 0 0 0,-1 0 0 0 0,0 0 0 0 0,1 4 1 0 0,-1 7 164 0 0,0-1 1 0 0,-1 1 0 0 0,-1 0 0 0 0,1 0-1 0 0,-2 0 1 0 0,-8 23 0 0 0,-33 73 394 0 0,38-97-572 0 0,-7 16 7 0 0,1 0 0 0 0,1 0 0 0 0,2 1-1 0 0,-7 34 1 0 0,16-61-295 0 0,-1 0 0 0 0,1 0 0 0 0,0-1 0 0 0,-1 1 0 0 0,1 0 0 0 0,0 0 0 0 0,0 0 1 0 0,0-1-1 0 0,1 1 0 0 0,-1 0 0 0 0,0 0 0 0 0,1 0 0 0 0,-1-1 0 0 0,1 1 0 0 0,-1 0 0 0 0,1-1 0 0 0,0 1 0 0 0,0 0 0 0 0,0-1 0 0 0,0 1 0 0 0,0-1 0 0 0,0 1 0 0 0,0-1 0 0 0,0 0 0 0 0,1 0 0 0 0,-1 1 0 0 0,0-1 0 0 0,1 0 0 0 0,-1 0 1 0 0,1 0-1 0 0,3 1 0 0 0,7 5-6284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10535 0 0,'0'0'956'0'0,"0"2"-708"0"0,1 7 147 0 0,0 1 0 0 0,0-1 0 0 0,1 0 0 0 0,0 1 1 0 0,4 9-1 0 0,21 46 1382 0 0,0-8-576 0 0,2-1 1 0 0,46 63-1 0 0,-59-96-992 0 0,2-1 1 0 0,0-1-1 0 0,2 0 1 0 0,0-1 0 0 0,1-2-1 0 0,2 0 1 0 0,33 21-1 0 0,-34-26 56 0 0,0-2-1 0 0,36 14 0 0 0,-44-20-464 0 0,0-1-1 0 0,0 0 0 0 0,1-1 1 0 0,-1-1-1 0 0,25 1 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14999 0 0,'0'0'3736'0'0,"0"1"-3513"0"0,-3 5-147 0 0,-1 0 0 0 0,1-1 1 0 0,-1 0-1 0 0,0 0 0 0 0,0 0 0 0 0,0 0 0 0 0,-1-1 1 0 0,1 0-1 0 0,-1 0 0 0 0,-6 4 0 0 0,-12 11 21 0 0,-31 35 106 0 0,1 1 1 0 0,-62 87-1 0 0,107-131-156 0 0,0 0 0 0 0,1 1 0 0 0,0 0 0 0 0,1 0 0 0 0,0 0 0 0 0,1 1 0 0 0,-6 24 0 0 0,10-34-24 0 0,1-1-1 0 0,0 0 1 0 0,0 1-1 0 0,0-1 1 0 0,0 0-1 0 0,0 1 1 0 0,0-1 0 0 0,1 1-1 0 0,-1-1 1 0 0,1 0-1 0 0,0 0 1 0 0,-1 1-1 0 0,1-1 1 0 0,0 0-1 0 0,0 0 1 0 0,1 0-1 0 0,-1 0 1 0 0,0 0-1 0 0,1 0 1 0 0,-1 0 0 0 0,1 0-1 0 0,0-1 1 0 0,-1 1-1 0 0,1 0 1 0 0,0-1-1 0 0,0 0 1 0 0,0 1-1 0 0,0-1 1 0 0,3 1-1 0 0,6 3 119 0 0,0-1-1 0 0,0-1 1 0 0,0 1 0 0 0,20 2-1 0 0,-19-4-56 0 0,6 1 69 0 0,0-2 0 0 0,1 1 0 0 0,-1-2 0 0 0,34-4 0 0 0,73-18 643 0 0,-79 9-543 0 0,-1-2-1 0 0,0-1 0 0 0,0-3 1 0 0,-2-1-1 0 0,48-32 1 0 0,-85 49-255 0 0,0-1 0 0 0,0 0 0 0 0,0 0 0 0 0,-1 0 0 0 0,0-1 0 0 0,0 0 0 0 0,0 0 0 0 0,0 0 0 0 0,-1 0 0 0 0,0-1 0 0 0,0 0 1 0 0,-1 0-1 0 0,1 0 0 0 0,-1 0 0 0 0,0-1 0 0 0,-1 1 0 0 0,0-1 0 0 0,0 0 0 0 0,0 1 0 0 0,-1-1 0 0 0,1-8 0 0 0,-1 5-34 0 0,0 1 0 0 0,-1-1-1 0 0,0 0 1 0 0,0 0 0 0 0,-1 0-1 0 0,-1 0 1 0 0,-2-12 0 0 0,2 17 2 0 0,1 1 0 0 0,-1-1 1 0 0,-1 1-1 0 0,1-1 0 0 0,0 1 0 0 0,-1 0 1 0 0,0 0-1 0 0,0 0 0 0 0,0 0 0 0 0,-1 0 1 0 0,1 1-1 0 0,-1 0 0 0 0,0-1 0 0 0,0 1 1 0 0,0 1-1 0 0,-5-4 0 0 0,0 2-22 0 0,1 0 0 0 0,-1 0 1 0 0,0 1-1 0 0,0 0 0 0 0,0 1 0 0 0,-1 0 0 0 0,1 0 0 0 0,-1 1 0 0 0,1 0 1 0 0,-1 1-1 0 0,1 0 0 0 0,-1 0 0 0 0,-9 2 0 0 0,-12 4-109 0 0,1 1 0 0 0,-50 19 0 0 0,8-2-3199 0 0,55-20 938 0 0,0 0 0 0 0,-20 2 1 0 0,20-4-3041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5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21 10591 0 0,'5'-3'476'0'0,"10"-14"6335"0"0,-25 26-5743 0 0,-14 16-1391 0 0,-168 200 1187 0 0,137-172-617 0 0,-101 77-1 0 0,132-111-221 0 0,6-4 9 0 0,0-1 1 0 0,-1-1 0 0 0,-37 19-1 0 0,34-26-28 0 0,43-26-2388 0 0,-3 4-4058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5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94 268 3679 0 0,'-5'2'-1'0'0,"0"0"0"0"0,0 0 0 0 0,0-1 0 0 0,-1 1-1 0 0,1-1 1 0 0,0 0 0 0 0,-1-1 0 0 0,-8 1-1 0 0,-11-1 2480 0 0,12 0 8594 0 0,15-2-10992 0 0,-1 1 0 0 0,1-1 1 0 0,-1 1-1 0 0,1-1 0 0 0,0 1 0 0 0,0-1 0 0 0,-1 1 1 0 0,1 0-1 0 0,0 0 0 0 0,4-2 0 0 0,-5 2-21 0 0,20-8 146 0 0,0 1 0 0 0,1 1 0 0 0,0 1 0 0 0,30-5 0 0 0,-34 8-102 0 0,12-2 68 0 0,0 2 1 0 0,40 0-1 0 0,19-1-133 0 0,175-35 1226 0 0,-270 32-1192 0 0,-3 2-101 0 0,0 1-1 0 0,-1 0 1 0 0,1 0-1 0 0,-1 1 1 0 0,0 1-1 0 0,0 0 1 0 0,-17-2-1 0 0,8 1 2 0 0,14 2 27 0 0,-100-17-167 0 0,-146-44 1 0 0,244 60 167 0 0,0 0 0 0 0,1-1 0 0 0,-12-6 0 0 0,17 8 1 0 0,1 1 0 0 0,0 0-1 0 0,0 0 1 0 0,0 0 0 0 0,-1 0 0 0 0,1 0 0 0 0,0 0-1 0 0,0-1 1 0 0,0 1 0 0 0,-1 0 0 0 0,1 0-1 0 0,0 0 1 0 0,0 0 0 0 0,0-1 0 0 0,0 1-1 0 0,0 0 1 0 0,0 0 0 0 0,-1 0 0 0 0,1-1-1 0 0,0 1 1 0 0,0 0 0 0 0,0 0 0 0 0,0-1-1 0 0,0 1 1 0 0,0 0 0 0 0,0 0 0 0 0,0-1 0 0 0,1 0 11 0 0,0 0 0 0 0,-1 0 0 0 0,1 0 0 0 0,0 0 1 0 0,0 0-1 0 0,0 0 0 0 0,0 1 0 0 0,0-1 1 0 0,0 0-1 0 0,0 0 0 0 0,0 1 0 0 0,1-1 1 0 0,-1 1-1 0 0,0-1 0 0 0,0 1 0 0 0,1 0 1 0 0,1-1-1 0 0,25-5 155 0 0,-27 6-161 0 0,16-2 63 0 0,0 1 1 0 0,1 0 0 0 0,-1 1-1 0 0,24 4 1 0 0,69 16-106 0 0,-41-6 53 0 0,-51-11-17 0 0,1 2 0 0 0,-1-1 0 0 0,0 2 0 0 0,0 1 0 0 0,23 11 0 0 0,13 21-64 0 0,-47-35 62 0 0,-1 1 1 0 0,1-1-1 0 0,8 9 0 0 0,-12-11 9 0 0,-1 0 0 0 0,0 1 0 0 0,0-1 0 0 0,-1 0 0 0 0,1 1 0 0 0,-1 0 0 0 0,1-1 0 0 0,-1 1 0 0 0,0 0 1 0 0,0 0-1 0 0,2 5 0 0 0,-3-6 11 0 0,0-1 1 0 0,0 1 0 0 0,0 0 0 0 0,-1 0 0 0 0,1 0-1 0 0,0-1 1 0 0,-1 1 0 0 0,1 0 0 0 0,-1 0 0 0 0,0-1-1 0 0,1 1 1 0 0,-1-1 0 0 0,0 1 0 0 0,-1 1 0 0 0,-15 20 298 0 0,-51 54-82 0 0,57-65-235 0 0,-45 56 0 0 0,51-60 0 0 0,-1 1 0 0 0,1-1 0 0 0,1 1 0 0 0,-1 0 0 0 0,1 0 0 0 0,-4 17 0 0 0,8-25-72 0 0,-1 0-1 0 0,1 1 1 0 0,0-1 0 0 0,0 1-1 0 0,0-1 1 0 0,0 0 0 0 0,0 1-1 0 0,0-1 1 0 0,0 1 0 0 0,0-1-1 0 0,1 2 1 0 0,6 7-5340 0 0,4-4-1412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9:5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614 638 3223 0 0,'-1'-1'240'0'0,"-18"-1"6385"0"0,28-3-1698 0 0,1 1-4433 0 0,0 0-1 0 0,-1-1 1 0 0,0 0-1 0 0,0 0 1 0 0,0-1-1 0 0,0 0 1 0 0,-1-1 0 0 0,0 0-1 0 0,-1 0 1 0 0,1-1-1 0 0,-1 0 1 0 0,9-13-1 0 0,-11 11-399 0 0,-1 1 1 0 0,0-1-1 0 0,-1 0 0 0 0,0 0 0 0 0,0 0 0 0 0,-1 0 0 0 0,0 0 1 0 0,0-14-1 0 0,-1-8 339 0 0,-5-43 0 0 0,3 56-403 0 0,0-4-80 0 0,3-26-1 0 0,0 17-65 0 0,1 9-396 0 0,0 0-1 0 0,2 0 1 0 0,9-30 0 0 0,-12 47 285 0 0,4-9-87 0 0,-4 9 232 0 0,0 0-1 0 0,0 0 1 0 0,0 0-1 0 0,-1 0 1 0 0,0 0 0 0 0,1-11-1 0 0,-2 11 94 0 0,0 4 42 0 0,-1 5-47 0 0,1 0 0 0 0,-1 0 1 0 0,0 0-1 0 0,-1 0 0 0 0,1 0 0 0 0,0 0 0 0 0,-1 0 0 0 0,1-1 0 0 0,-3 4 1 0 0,-1 1-5 0 0,-27 43 413 0 0,-67 80 1 0 0,-52 35 507 0 0,147-161-919 0 0,-9 9 28 0 0,0-1 0 0 0,-1 0 0 0 0,0-1 0 0 0,-1 0 0 0 0,0-2 0 0 0,-1 1 0 0 0,0-2-1 0 0,0 0 1 0 0,-1-1 0 0 0,0-1 0 0 0,0 0 0 0 0,-1-1 0 0 0,0-1 0 0 0,1-1 0 0 0,-1-1 0 0 0,0 0 0 0 0,0-1 0 0 0,-1-1 0 0 0,-22-3 0 0 0,32 2-24 0 0,0 0-1 0 0,0-1 0 0 0,0-1 0 0 0,0 1 0 0 0,1-2 0 0 0,-1 1 0 0 0,1-1 0 0 0,0 0 0 0 0,0-1 0 0 0,-9-6 0 0 0,14 8-4 0 0,0 0-1 0 0,0 1 0 0 0,0-1 1 0 0,1 0-1 0 0,-1 0 0 0 0,1-1 1 0 0,0 1-1 0 0,-1 0 0 0 0,2-1 1 0 0,-1 0-1 0 0,0 1 0 0 0,1-1 1 0 0,0 0-1 0 0,-1 0 0 0 0,1 0 1 0 0,1 1-1 0 0,-1-1 0 0 0,1 0 1 0 0,-1 0-1 0 0,1 0 0 0 0,0 0 1 0 0,1 0-1 0 0,-1 0 0 0 0,1 0 1 0 0,1-6-1 0 0,2-1-28 0 0,-1 0 1 0 0,2 0-1 0 0,0 1 0 0 0,0 0 1 0 0,1 0-1 0 0,8-12 0 0 0,-1 5-34 0 0,0 1 0 0 0,23-22 0 0 0,-27 29 71 0 0,2 0-1 0 0,20-14 1 0 0,-26 20-7 0 0,0 0-1 0 0,1 1 1 0 0,-1-1-1 0 0,1 1 1 0 0,0 0 0 0 0,-1 1-1 0 0,1-1 1 0 0,10 0-1 0 0,-5 3-3 0 0,-9 0 0 0 0,-1 1 0 0 0,1-1-1 0 0,-1 0 1 0 0,1 1 0 0 0,-1-1 0 0 0,0 1-1 0 0,0 0 1 0 0,1-1 0 0 0,-1 1 0 0 0,0 0-1 0 0,0 0 1 0 0,-1-1 0 0 0,1 1 0 0 0,1 4-1 0 0,6 31 57 0 0,-6-27 16 0 0,0 4 28 0 0,4 18 73 0 0,12 35 1 0 0,-15-58-141 0 0,0 0 0 0 0,1 0 1 0 0,0-1-1 0 0,0 0 0 0 0,1 1 1 0 0,0-2-1 0 0,1 1 0 0 0,10 11 1 0 0,-9-13 45 0 0,0 1 1 0 0,1-2-1 0 0,-1 1 0 0 0,2-1 1 0 0,-1 0-1 0 0,10 3 0 0 0,57 20 377 0 0,-21-8-341 0 0,-47-17-164 0 0,9 4-316 0 0,0 0 0 0 0,1-1 1 0 0,0-1-1 0 0,32 5 0 0 0,-33-8-5093 0 0,-1 0-1784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1 597 6911 0 0,'0'0'5630'0'0,"0"1"-4876"0"0,27 64 3584 0 0,-26-63-4085 0 0,1-1-12 0 0,-1 2-693 0 0,0-3 590 0 0,-1 1 0 0 0,0-1 0 0 0,0 1 0 0 0,1-1 0 0 0,-1 1 0 0 0,1 0 0 0 0,-1-1 0 0 0,1 1 0 0 0,-1-1 0 0 0,1 0 0 0 0,-1 1 0 0 0,1-1 0 0 0,-1 1 0 0 0,1-1 0 0 0,-1 0 0 0 0,1 1 0 0 0,-1-1 0 0 0,1 0 0 0 0,0 0 0 0 0,-1 1 0 0 0,1-1 0 0 0,0 0 0 0 0,-1 0 0 0 0,1 0 0 0 0,0 0 0 0 0,-1 0 0 0 0,1 0 0 0 0,0 0 0 0 0,0 0 0 0 0,1-1 558 0 0,0 0-626 0 0,-1-1 0 0 0,1 0 0 0 0,-1 0 0 0 0,1 0 1 0 0,-1-1-1 0 0,0 1 0 0 0,0 0 0 0 0,2-5 0 0 0,35-76 444 0 0,-9 24-95 0 0,56-81 0 0 0,-27 45-122 0 0,24-38-314 0 0,-83 134 16 0 0,-7 12-57 0 0,0 1 1 0 0,-8 20-1 0 0,14-28 44 0 0,1 0 1 0 0,-1 0-1 0 0,1 1 0 0 0,0-1 1 0 0,0 0-1 0 0,0 0 0 0 0,1 1 0 0 0,0-1 1 0 0,2 9-1 0 0,51 251 67 0 0,-47-244-11 0 0,16 57 182 0 0,-19-71-166 0 0,0 0 0 0 0,0-1 0 0 0,1 0 0 0 0,0 0 1 0 0,1 0-1 0 0,-1 0 0 0 0,11 11 0 0 0,-14-17-41 0 0,1 1 1 0 0,0-1-1 0 0,-1 0 0 0 0,1 1 1 0 0,0-1-1 0 0,0 0 0 0 0,0 0 1 0 0,0 0-1 0 0,0 0 0 0 0,0 0 0 0 0,0-1 1 0 0,0 1-1 0 0,1-1 0 0 0,-1 1 1 0 0,0-1-1 0 0,0 0 0 0 0,0 0 1 0 0,1 0-1 0 0,-1 0 0 0 0,0 0 1 0 0,0-1-1 0 0,1 1 0 0 0,-1 0 0 0 0,0-1 1 0 0,0 0-1 0 0,0 1 0 0 0,0-1 1 0 0,0 0-1 0 0,2-2 0 0 0,6-2 42 0 0,-1-2 0 0 0,1 1 0 0 0,-2-1 0 0 0,13-12-1 0 0,-16 14-40 0 0,24-22 89 0 0,-2-1 0 0 0,0-1 0 0 0,-2-1 0 0 0,-2-2 1 0 0,0 0-1 0 0,-2-1 0 0 0,22-49 0 0 0,60-172-653 0 0,-89 217 495 0 0,-12 30-131 0 0,1-1-1 0 0,0 1 1 0 0,1 0 0 0 0,0 0 0 0 0,0 0-1 0 0,0 0 1 0 0,1 1 0 0 0,0-1 0 0 0,0 1 0 0 0,0 1-1 0 0,7-7 1 0 0,-10 11-125 0 0,5 9-4354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27 12607 0 0,'4'-5'193'0'0,"-4"3"-104"0"0,1 1-1 0 0,1-1 1 0 0,-1 1 0 0 0,0 0-1 0 0,0 0 1 0 0,0-1 0 0 0,1 1-1 0 0,-1 0 1 0 0,0 0 0 0 0,1 0-1 0 0,-1 0 1 0 0,3 0 0 0 0,4-5 4519 0 0,-24 20-3879 0 0,12-11-610 0 0,-19 14 243 0 0,12-10-228 0 0,1 1-1 0 0,0 0 0 0 0,0 1 1 0 0,-13 16-1 0 0,-73 105 452 0 0,82-108-544 0 0,0 2 1 0 0,2-1 0 0 0,1 1-1 0 0,-9 27 1 0 0,17-41 25 0 0,1 1-1 0 0,-1-1 1 0 0,2 1 0 0 0,-1 0-1 0 0,2 0 1 0 0,-1 0-1 0 0,2-1 1 0 0,-1 1 0 0 0,1 0-1 0 0,1 0 1 0 0,3 11-1 0 0,-3-16-164 0 0,0 1 0 0 0,1-1-1 0 0,-1 1 1 0 0,2-1 0 0 0,-1 0-1 0 0,0 0 1 0 0,1-1 0 0 0,5 6-1 0 0,-6-7-390 0 0,1 0-1 0 0,0 0 1 0 0,0-1 0 0 0,1 1-1 0 0,-1-1 1 0 0,1 0-1 0 0,-1 0 1 0 0,1-1 0 0 0,0 0-1 0 0,0 0 1 0 0,6 2 0 0 0,7 0-6081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9215 0 0,'-1'2'707'0'0,"-2"4"-388"0"0,1 0-1 0 0,0 1 1 0 0,0-1-1 0 0,0 1 1 0 0,1-1-1 0 0,0 1 0 0 0,1-1 1 0 0,-1 1-1 0 0,1 0 1 0 0,1 9-1 0 0,0-11 4 0 0,0 0-1 0 0,0 0 1 0 0,1 0-1 0 0,0 0 1 0 0,0 0-1 0 0,0 0 1 0 0,0 0-1 0 0,1 0 1 0 0,0-1-1 0 0,0 1 1 0 0,0-1-1 0 0,0 0 0 0 0,8 7 1 0 0,-1-2 45 0 0,0-1 1 0 0,0-1-1 0 0,1 0 1 0 0,0 0-1 0 0,21 9 1 0 0,63 18 1084 0 0,0 0-348 0 0,-80-28-918 0 0,2 2-45 0 0,1 0 0 0 0,-1 1 0 0 0,0 1 0 0 0,27 22 0 0 0,-42-31-315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2303 0 0,'-2'1'3656'0'0,"-17"16"9983"0"0,9-8-11142 0 0,-17 2-1321 0 0,10-2-1157 0 0,-1 0 0 0 0,1 1 0 0 0,0 1 0 0 0,-18 16-1 0 0,-11 8-16 0 0,-135 88-2 0 0,175-119-1 0 0,1-1-1 0 0,0 1 1 0 0,0 0 0 0 0,0 0-1 0 0,0 0 1 0 0,1 1-1 0 0,0 0 1 0 0,-1-1-1 0 0,2 2 1 0 0,-7 9-1 0 0,10-14-13 0 0,1-1-1 0 0,0 1 1 0 0,-1-1-1 0 0,1 1 1 0 0,0-1-1 0 0,0 1 1 0 0,-1-1-1 0 0,1 1 1 0 0,0-1-1 0 0,0 0 1 0 0,0 1-1 0 0,-1-1 1 0 0,2 0-1 0 0,-2 0 16 0 0,5 1-318 0 0,-1 0 1 0 0,0-1 0 0 0,1 1 0 0 0,-1-1-1 0 0,0 0 1 0 0,1 0 0 0 0,-1-1-1 0 0,0 0 1 0 0,0 1 0 0 0,1-1-1 0 0,3-2 1 0 0,6-2-1634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8751 0 0,'0'0'674'0'0,"0"2"-285"0"0,-1 3-77 0 0,1-1-1 0 0,0 1 1 0 0,0-1-1 0 0,0 1 1 0 0,0-1-1 0 0,1 1 1 0 0,0-1 0 0 0,0 1-1 0 0,0-1 1 0 0,0 1-1 0 0,1-1 1 0 0,-1 0-1 0 0,1 0 1 0 0,0 0 0 0 0,1 0-1 0 0,-1 0 1 0 0,1 0-1 0 0,4 5 1 0 0,23 29 759 0 0,1-1-1 0 0,2-1 1 0 0,2-2 0 0 0,51 39-1 0 0,-61-54-376 0 0,36 36 0 0 0,-51-44-555 0 0,-1-1 0 0 0,0 1 0 0 0,0 1 0 0 0,-2-1 0 0 0,1 2 0 0 0,5 12 0 0 0,-11-21-125 0 0,-1 0 0 0 0,1 0 0 0 0,-1 0 0 0 0,0 0 0 0 0,0 0 0 0 0,0 1 0 0 0,-1-1 0 0 0,0 0 0 0 0,0 1 0 0 0,0-1 0 0 0,0 0 0 0 0,0 1 0 0 0,-1-1 0 0 0,-1 6 0 0 0,0-4-8 0 0,-1 0 1 0 0,0 0 0 0 0,0 0-1 0 0,0 0 1 0 0,0 0 0 0 0,-1 0-1 0 0,0-1 1 0 0,-6 7 0 0 0,-8 5-92 0 0,0-1 1 0 0,0-1-1 0 0,-42 26 1 0 0,57-39 60 0 0,-54 34-2330 0 0,30-20 951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4 168 6447 0 0,'-3'-5'13874'0'0,"12"1"-13406"0"0,0 0 0 0 0,1 1 0 0 0,0 0 0 0 0,0 1 0 0 0,0 0 0 0 0,0 0 0 0 0,19 0 0 0 0,1 0 2 0 0,32-6 163 0 0,401-59 1454 0 0,-246 27-1883 0 0,2 20-72 0 0,-187 18-311 0 0,-24 1 34 0 0,0 1 0 0 0,1-1 0 0 0,-1 1 0 0 0,0 1 0 0 0,0-1 1 0 0,0 1-1 0 0,0 1 0 0 0,0 0 0 0 0,10 3 0 0 0,-10-2-874 0 0,-6-2-211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5063 0 0,'0'0'390'0'0,"1"2"140"0"0,-1 9 896 0 0,0-1 0 0 0,0 1-1 0 0,-1 0 1 0 0,0 0 0 0 0,-1-1-1 0 0,0 1 1 0 0,-1-1 0 0 0,-7 21-1 0 0,-6 6 315 0 0,-20 36 0 0 0,-28 66-145 0 0,11-22-1285 0 0,25-65-645 0 0,-2-1 1 0 0,-38 48-1 0 0,67-98-485 0 0,9-10-6985 0 0,0-5 1514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85 590 6447 0 0,'-1'2'5475'0'0,"-8"9"-4480"0"0,0-1 0 0 0,0 0 1 0 0,-18 15-1 0 0,-3 1 2711 0 0,31-25-3654 0 0,-1 0 1 0 0,0 0 0 0 0,0 1 0 0 0,1-1-1 0 0,-1-1 1 0 0,1 1 0 0 0,-1 0 0 0 0,1 0 0 0 0,-1 0-1 0 0,1 0 1 0 0,0 0 0 0 0,-1 0 0 0 0,1 0 0 0 0,0-1-1 0 0,-1 1 1 0 0,1 0 0 0 0,0-1 0 0 0,0 1-1 0 0,0 0 1 0 0,0-1 0 0 0,0 1 0 0 0,0-1 0 0 0,0 0-1 0 0,1 1 1 0 0,2 1 47 0 0,-1-1-1 0 0,1 0 0 0 0,-1 0 1 0 0,1 0-1 0 0,6 0 1 0 0,2-1 64 0 0,1-1 0 0 0,-1 0 0 0 0,1 0 0 0 0,-1-1 0 0 0,13-4 1 0 0,1-3 117 0 0,30-12 1 0 0,-15 2-124 0 0,0-2-1 0 0,39-29 1 0 0,-69 43-210 0 0,0-1-1 0 0,0-1 1 0 0,16-16 0 0 0,-22 19-73 0 0,0 0 0 0 0,-1 1 1 0 0,0-2-1 0 0,0 1 0 0 0,-1 0 1 0 0,0-1-1 0 0,0 1 0 0 0,3-12 0 0 0,-1 0 34 0 0,-1 1-1 0 0,0-1 1 0 0,-2 0-1 0 0,0 0 1 0 0,-1 0-1 0 0,0 0 1 0 0,-2 0-1 0 0,0 1 1 0 0,-5-21-1 0 0,1 12 46 0 0,-2 1 0 0 0,-1 0 0 0 0,-1 0 0 0 0,-12-23 0 0 0,13 30-22 0 0,-16-35-77 0 0,24 52 144 0 0,-1 1-1 0 0,1-1 1 0 0,0 1-1 0 0,0-1 1 0 0,0 1-1 0 0,0-1 1 0 0,0 1-1 0 0,-1 0 1 0 0,1-1-1 0 0,0 1 1 0 0,0-1 0 0 0,0 1-1 0 0,0-1 1 0 0,0 1-1 0 0,0-1 1 0 0,0 1-1 0 0,1-1 1 0 0,-1 1-1 0 0,0-1 1 0 0,0 1-1 0 0,0-1 1 0 0,0 1-1 0 0,1 0 1 0 0,-1-1-1 0 0,0 1 1 0 0,0-1-1 0 0,1 1 1 0 0,-1 0 0 0 0,0-1-1 0 0,0 1 1 0 0,1 0-1 0 0,-1-1 1 0 0,1 1-1 0 0,-1 0 1 0 0,0-1-1 0 0,1 1 1 0 0,0 0-1 0 0,-1-1-3 0 0,3-1-1 0 0,0 0 1 0 0,0 0 0 0 0,0 0 0 0 0,0 1 0 0 0,1-1 0 0 0,-1 1-1 0 0,0-1 1 0 0,1 1 0 0 0,-1 0 0 0 0,1 0 0 0 0,-1 1-1 0 0,1-1 1 0 0,0 1 0 0 0,-1 0 0 0 0,8 0 0 0 0,0 1-6 0 0,0 0 0 0 0,0 0-1 0 0,-1 1 1 0 0,13 4 0 0 0,96 24 300 0 0,3 1 265 0 0,-99-24-468 0 0,1 2 0 0 0,-1 0-1 0 0,21 13 1 0 0,-40-20-65 0 0,-1-1-1 0 0,0 1 1 0 0,0 1-1 0 0,0-1 1 0 0,0 0-1 0 0,0 1 1 0 0,-1-1-1 0 0,1 1 1 0 0,-1 0 0 0 0,0 0-1 0 0,0 0 1 0 0,3 5-1 0 0,-2 4 43 0 0,-3-6-62 0 0,-1-1-1 0 0,0 1 0 0 0,0 0 1 0 0,-1-1-1 0 0,0 1 0 0 0,0 0 1 0 0,0-1-1 0 0,0 0 0 0 0,-1 1 1 0 0,0-1-1 0 0,0 0 0 0 0,-5 5 1 0 0,-7 9-4 0 0,-28 27 1 0 0,34-37 2 0 0,-33 31-1 0 0,16-16 0 0 0,1 2 0 0 0,1 0 0 0 0,-29 43 0 0 0,47-61 3 0 0,-2 5-5 0 0,0 0 0 0 0,0 0 0 0 0,-8 22 0 0 0,15-31 5 0 0,-1 0 1 0 0,1 1-1 0 0,0-1 0 0 0,1 0 0 0 0,-1 0 1 0 0,1 1-1 0 0,-1-1 0 0 0,1 0 0 0 0,1 1 1 0 0,-1-1-1 0 0,0 0 0 0 0,1 0 0 0 0,0 1 1 0 0,0-1-1 0 0,1 0 0 0 0,-1 0 0 0 0,3 5 1 0 0,1-1 12 0 0,0-1 0 0 0,0 0 0 0 0,1 0 0 0 0,0 0-1 0 0,0-1 1 0 0,0 0 0 0 0,1 0 0 0 0,0-1 0 0 0,0 0 0 0 0,0 0 0 0 0,1 0 0 0 0,-1-1 0 0 0,1 0 0 0 0,0-1 0 0 0,1 0 0 0 0,-1 0 0 0 0,1-1 0 0 0,-1 0 0 0 0,14 2 0 0 0,20 3 221 0 0,-24-3-67 0 0,0-1 0 0 0,28 1 0 0 0,-19-4 203 0 0,0-2-1 0 0,31-5 1 0 0,-42 4-823 0 0,21-8 0 0 0,-23 7-1623 0 0,-1-2 0 0 0,12-6 0 0 0,-7 1-5414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78 350 14567 0 0,'0'0'331'0'0,"-2"0"44"0"0,0 1-284 0 0,0 0-18 0 0,-1 1 0 0 0,1-1 0 0 0,-1 1 0 0 0,1-1 0 0 0,0 1 0 0 0,-1 0 0 0 0,1 0 0 0 0,0 0 0 0 0,0 0 0 0 0,-2 3 0 0 0,4-5 39 0 0,0 0 0 0 0,0 0-1 0 0,0 0 1 0 0,-1 0-1 0 0,1 0 1 0 0,0 1 0 0 0,0-1-1 0 0,0 0 1 0 0,0 0 0 0 0,-1 0-1 0 0,1 0 1 0 0,0 0 0 0 0,0 1-1 0 0,0-1 1 0 0,0 0-1 0 0,0 0 1 0 0,-1 0 0 0 0,1 1-1 0 0,0-1 1 0 0,0 0 0 0 0,0 0-1 0 0,0 0 1 0 0,0 1 0 0 0,0-1-1 0 0,0 0 1 0 0,0 0 0 0 0,0 0-1 0 0,0 1 1 0 0,0-1-1 0 0,0 0 1 0 0,0 0 0 0 0,0 1-1 0 0,0-1 1 0 0,0 0 0 0 0,0 0-1 0 0,0 0 1 0 0,0 1 0 0 0,10-2 839 0 0,14-7-633 0 0,-18 3-183 0 0,-1 1 1 0 0,1-1-1 0 0,-1 0 0 0 0,0 0 0 0 0,0 0 0 0 0,0-1 1 0 0,-1 0-1 0 0,4-6 0 0 0,10-12 192 0 0,53-72 592 0 0,-43 56-759 0 0,1 2 0 0 0,58-59 0 0 0,-85 95-178 0 0,1-1-1 0 0,0 1 1 0 0,0 0 0 0 0,0 0 0 0 0,0 0 0 0 0,0 0-1 0 0,0 0 1 0 0,1 1 0 0 0,-1-1 0 0 0,4 0-1 0 0,-5 2 8 0 0,0-1-1 0 0,-1 1 0 0 0,1 0 0 0 0,0 0 0 0 0,-1 0 1 0 0,1 1-1 0 0,-1-1 0 0 0,1 0 0 0 0,0 0 0 0 0,-1 1 0 0 0,1-1 1 0 0,-1 1-1 0 0,1 0 0 0 0,-1-1 0 0 0,1 1 0 0 0,-1 0 0 0 0,1 0 1 0 0,-1 0-1 0 0,0 0 0 0 0,1 0 0 0 0,-1 0 0 0 0,0 0 0 0 0,0 1 1 0 0,1 0-1 0 0,5 7-7 0 0,-1 0 0 0 0,0 1 1 0 0,0 0-1 0 0,-1 0 0 0 0,0 0 1 0 0,-1 0-1 0 0,5 18 0 0 0,13 80-47 0 0,-20-95 54 0 0,5 32 34 0 0,-2 1 1 0 0,-1 69 0 0 0,-5-106-3 0 0,1 0 1 0 0,-2 0-1 0 0,1 0 0 0 0,-1 0 1 0 0,-1 0-1 0 0,0 0 0 0 0,0 0 1 0 0,0-1-1 0 0,-1 0 0 0 0,-7 11 1 0 0,4-9 21 0 0,0 0 1 0 0,-1 0 0 0 0,-1-1-1 0 0,1 0 1 0 0,-1-1 0 0 0,-19 14-1 0 0,7-8 51 0 0,-1-1 0 0 0,-35 16 0 0 0,-48 14 71 0 0,68-29-152 0 0,27-10 12 0 0,-20 8-14 0 0,0-1 0 0 0,-33 7 1 0 0,59-18-86 0 0,0 1 0 0 0,0-1 0 0 0,0 0 0 0 0,0 0 1 0 0,1 0-1 0 0,-1-1 0 0 0,-6 0 0 0 0,9 0-197 0 0,1-1 185 0 0,0 0-1 0 0,1 0 1 0 0,-1 0-1 0 0,1 0 1 0 0,0-1 0 0 0,-1 1-1 0 0,1 0 1 0 0,0 0-1 0 0,0 0 1 0 0,0 0-1 0 0,1 1 1 0 0,-1-1 0 0 0,3-3-1 0 0,3-2-435 0 0,0 0 0 0 0,1 1 0 0 0,-1 0 0 0 0,1 0 0 0 0,0 1 0 0 0,1 0 0 0 0,9-4 0 0 0,-7 4-577 0 0,16-10-5456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42 18287 0 0,'0'-9'1654'0'0,"0"8"-1592"0"0,0 0 0 0 0,0-1 1 0 0,0 1-1 0 0,-1 0 0 0 0,1-1 0 0 0,0 1 1 0 0,0 0-1 0 0,-1 0 0 0 0,1-1 1 0 0,-1 1-1 0 0,1 0 0 0 0,-1 0 1 0 0,1 0-1 0 0,-1-1 0 0 0,0 1 1 0 0,0 0-1 0 0,1 0 0 0 0,-1 0 1 0 0,0 0-1 0 0,0 0 0 0 0,0 0 1 0 0,0 1-1 0 0,0-1 0 0 0,0 0 1 0 0,0 0-1 0 0,-1 1 0 0 0,1-1 1 0 0,0 1-1 0 0,0-1 0 0 0,0 1 1 0 0,-1-1-1 0 0,1 1 0 0 0,0 0 1 0 0,-1 0-1 0 0,1 0 0 0 0,0-1 1 0 0,-1 1-1 0 0,1 0 0 0 0,0 1 1 0 0,-3-1-1 0 0,-1 1 221 0 0,0 0 0 0 0,0 1 0 0 0,1 0-1 0 0,-1 0 1 0 0,0 0 0 0 0,1 0 0 0 0,-9 6 0 0 0,-5 6-283 0 0,1 1 0 0 0,0 1 0 0 0,-18 21 0 0 0,22-22 0 0 0,2-3 15 0 0,1 1 1 0 0,0 0-1 0 0,-14 28 0 0 0,-15 45 64 0 0,31-67-75 0 0,3-8-24 0 0,0 1 0 0 0,1 0 0 0 0,0 0 0 0 0,1 1 0 0 0,-1 15-1 0 0,3-25 5 0 0,1 1-1 0 0,0-1 1 0 0,0 1-1 0 0,1-1 0 0 0,-1 1 1 0 0,1-1-1 0 0,-1 1 0 0 0,1-1 1 0 0,0 1-1 0 0,2 4 0 0 0,-1-6 1 0 0,-1 0 0 0 0,0 0-1 0 0,0-1 1 0 0,1 1 0 0 0,-1 0-1 0 0,1 0 1 0 0,0-1 0 0 0,-1 1 0 0 0,1-1-1 0 0,0 0 1 0 0,0 1 0 0 0,0-1-1 0 0,0 0 1 0 0,0 0 0 0 0,0 0-1 0 0,0 0 1 0 0,4 0 0 0 0,1 0-407 0 0,1 0 0 0 0,-1 0-1 0 0,1-1 1 0 0,-1 0 0 0 0,0-1 0 0 0,1 1 0 0 0,-1-2 0 0 0,12-2 0 0 0,-9 2-5 0 0,29-7-1171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13823 0 0,'-2'1'1062'0'0,"-2"2"-771"0"0,0 0 0 0 0,0-1 1 0 0,0 1-1 0 0,1 1 0 0 0,-1-1 1 0 0,1 1-1 0 0,-1-1 0 0 0,1 1 1 0 0,0 0-1 0 0,0 0 0 0 0,1 0 1 0 0,0 1-1 0 0,-1-1 0 0 0,1 1 1 0 0,-2 6-1 0 0,3-7-130 0 0,1-1-1 0 0,-1 1 1 0 0,1-1 0 0 0,0 1-1 0 0,0-1 1 0 0,0 1 0 0 0,0 0-1 0 0,0-1 1 0 0,1 1 0 0 0,0-1-1 0 0,0 0 1 0 0,0 1 0 0 0,0-1 0 0 0,0 1-1 0 0,1-1 1 0 0,-1 0 0 0 0,1 0-1 0 0,0 0 1 0 0,0 0 0 0 0,0 0-1 0 0,0 0 1 0 0,5 4 0 0 0,4 2-16 0 0,-1 0 0 0 0,2 0 0 0 0,-1-1 0 0 0,1 0 0 0 0,0-1 0 0 0,25 10 0 0 0,86 23 365 0 0,-7-2-275 0 0,-99-31-199 0 0,3 1-34 0 0,0 1 0 0 0,22 15 0 0 0,-40-24-99 0 0</inkml:trace>
  <inkml:trace contextRef="#ctx0" brushRef="#br0" timeOffset="1">378 15 17047 0 0,'0'0'1900'0'0,"-2"0"-1445"0"0,-2 0-256 0 0,-1 1-1 0 0,1-1 1 0 0,0 1 0 0 0,0 0-1 0 0,-1 1 1 0 0,1-1 0 0 0,0 1-1 0 0,0 0 1 0 0,0 0 0 0 0,-6 4 0 0 0,-5 5 110 0 0,-17 15 1 0 0,29-23-264 0 0,-49 42 577 0 0,-45 52 0 0 0,76-73-472 0 0,1 0 1 0 0,1 2-1 0 0,2 0 0 0 0,-22 42 0 0 0,32-53-260 0 0,6-12-451 0 0,16-1-2271 0 0,2-2-4733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4607 0 0,'-1'1'3239'0'0,"-2"2"-2165"0"0,1 1 0 0 0,0-1 0 0 0,0 1 0 0 0,0-1 1 0 0,0 1-1 0 0,1 0 0 0 0,-1-1 0 0 0,0 6 0 0 0,1-3-879 0 0,0 0 0 0 0,0 0 1 0 0,1 1-1 0 0,0-1 0 0 0,0 0 0 0 0,1 0 0 0 0,-1 0 1 0 0,4 10-1 0 0,0-2-43 0 0,0 0 0 0 0,1 1 1 0 0,1-2-1 0 0,1 1 0 0 0,0-1 0 0 0,0 0 1 0 0,1 0-1 0 0,1-1 0 0 0,16 18 0 0 0,8 4 257 0 0,63 50-1 0 0,-27-25 310 0 0,-60-51-502 0 0,0 1 1 0 0,0 0-1 0 0,-1 0 0 0 0,-1 1 0 0 0,0 0 1 0 0,0 0-1 0 0,-1 0 0 0 0,9 21 0 0 0,-12-24-134 0 0,-1 0-1 0 0,0 0 0 0 0,0 0 0 0 0,-1 1 1 0 0,0-1-1 0 0,0 0 0 0 0,-1 1 1 0 0,0-1-1 0 0,0 0 0 0 0,-1 1 0 0 0,0-1 1 0 0,0 0-1 0 0,0 1 0 0 0,-1-1 0 0 0,-5 12 1 0 0,1-8-16 0 0,1 0 0 0 0,-1-1 1 0 0,-1 1-1 0 0,0-2 0 0 0,0 1 0 0 0,-1-1 1 0 0,-13 12-1 0 0,-70 54 240 0 0,43-39-302 0 0,9-1-1383 0 0,22-19-5717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2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77 6447 0 0,'5'-5'113'0'0,"0"0"-1"0"0,-1 0 0 0 0,0-1 1 0 0,0 1-1 0 0,0-1 0 0 0,-1 0 0 0 0,1 0 1 0 0,2-10-1 0 0,-6 16 227 0 0,1-1 0 0 0,-1 1 0 0 0,0-1 0 0 0,0 1 0 0 0,0-1-1 0 0,0 1 1 0 0,0-1 0 0 0,0 1 0 0 0,0-1 0 0 0,0 1 0 0 0,0-1 0 0 0,0 0 0 0 0,0 1 0 0 0,-1-1-1 0 0,1 1 1 0 0,0-1 0 0 0,0 1 0 0 0,0-1 0 0 0,-1 1 0 0 0,1-1 0 0 0,0 1 0 0 0,-1-1 0 0 0,1 1 0 0 0,0 0-1 0 0,-1-1 1 0 0,0 0 0 0 0,1 1-224 0 0,-1-1 0 0 0,0 1-1 0 0,1 0 1 0 0,-1-1 0 0 0,0 1-1 0 0,0 0 1 0 0,1 0 0 0 0,-1 0-1 0 0,0-1 1 0 0,0 1 0 0 0,1 0-1 0 0,-1 0 1 0 0,0 0 0 0 0,0 0-1 0 0,0 0 1 0 0,1 0 0 0 0,-1 1-1 0 0,0-1 1 0 0,0 0 0 0 0,1 0-1 0 0,-1 0 1 0 0,0 1 0 0 0,-1 0 0 0 0,-3 4 25 0 0,1-1 0 0 0,0 2 0 0 0,-1-1 0 0 0,2 0 0 0 0,-1 1 1 0 0,1 0-1 0 0,-1-1 0 0 0,2 2 0 0 0,-5 8 0 0 0,3-4-15 0 0,-92 249 220 0 0,49-124-268 0 0,-8 12-72 0 0,-145 274 0 0 0,189-402-5 0 0,-1 0 0 0 0,-1-1 0 0 0,-1-1 0 0 0,0 0 0 0 0,-1-1 0 0 0,-21 19 0 0 0,27-31 0 0 0,0-6 0 0 0,8 0 2 0 0,1 0-1 0 0,-1 0 1 0 0,0 0-1 0 0,0 0 0 0 0,0-1 1 0 0,1 1-1 0 0,-1 0 1 0 0,0 0-1 0 0,1-1 1 0 0,-1 1-1 0 0,1-1 1 0 0,0 1-1 0 0,-1 0 1 0 0,1-1-1 0 0,0 1 0 0 0,0-1 1 0 0,0 1-1 0 0,0 0 1 0 0,0-1-1 0 0,0 1 1 0 0,1-2-1 0 0,5-32 31 0 0,0 17-36 0 0,0 0 0 0 0,1 1-1 0 0,1 0 1 0 0,0 0 0 0 0,1 1-1 0 0,19-25 1 0 0,77-84-49 0 0,-97 116 50 0 0,20-22-63 0 0,45-38 1 0 0,-61 60 53 0 0,0-1 0 0 0,1 1 0 0 0,1 1 0 0 0,-1 1 1 0 0,1 0-1 0 0,0 0 0 0 0,17-4 0 0 0,-29 10 21 0 0,0 0 0 0 0,0 1 1 0 0,1-1-1 0 0,-1 1 0 0 0,0 0 0 0 0,1-1 0 0 0,-1 1 0 0 0,0 0 0 0 0,1 1 0 0 0,-1-1 0 0 0,0 0 0 0 0,1 1 1 0 0,-1-1-1 0 0,0 1 0 0 0,0-1 0 0 0,1 1 0 0 0,-1 0 0 0 0,0 0 0 0 0,0 0 0 0 0,2 2 0 0 0,-1-1 15 0 0,0 1 1 0 0,-1 0-1 0 0,1 0 0 0 0,-1-1 0 0 0,1 2 0 0 0,-1-1 0 0 0,0 0 0 0 0,0 0 0 0 0,-1 1 0 0 0,1-1 0 0 0,1 6 0 0 0,1 3 62 0 0,-1 1 1 0 0,0 0-1 0 0,-1 0 0 0 0,0-1 0 0 0,-1 1 0 0 0,-1 0 0 0 0,0 0 1 0 0,-2 14-1 0 0,-4 15 73 0 0,-11 45-1 0 0,11-63-221 0 0,-1 0-1 0 0,-1-1 0 0 0,-19 39 1 0 0,18-45-1255 0 0,-13 17 0 0 0,16-26 107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29 7367 0 0,'-1'-1'4563'0'0,"0"-1"-4268"0"0,1 1 1 0 0,-1-1-1 0 0,0 1 0 0 0,0-1 1 0 0,0 1-1 0 0,0-1 0 0 0,0 1 1 0 0,0 0-1 0 0,-1 0 0 0 0,1-1 1 0 0,0 1-1 0 0,0 0 0 0 0,-1 0 1 0 0,1 0-1 0 0,-1 1 1 0 0,1-1-1 0 0,-4-1 0 0 0,2 1-94 0 0,-1 0 0 0 0,1 0 0 0 0,-1 1 0 0 0,0-1 0 0 0,0 1 0 0 0,1 0 0 0 0,-1 0 0 0 0,-4 0-1 0 0,1 1-123 0 0,-1 0 0 0 0,0 1 0 0 0,0 0 0 0 0,1 0 0 0 0,-1 1 0 0 0,1 0 0 0 0,-11 6 0 0 0,-9 9-50 0 0,1 2 0 0 0,1 0 1 0 0,1 2-1 0 0,1 0 0 0 0,1 2 0 0 0,-32 44 1 0 0,46-57 24 0 0,0 1 0 0 0,-9 19 0 0 0,15-27-11 0 0,0 1-1 0 0,1-1 1 0 0,-1 1-1 0 0,1-1 0 0 0,0 1 1 0 0,0-1-1 0 0,0 1 0 0 0,0 0 1 0 0,1 0-1 0 0,0-1 0 0 0,0 6 1 0 0,1-8 5 0 0,-1-1 1 0 0,1 1-1 0 0,-1-1 0 0 0,1 1 1 0 0,0-1-1 0 0,0 1 1 0 0,-1-1-1 0 0,1 0 0 0 0,0 0 1 0 0,0 1-1 0 0,0-1 0 0 0,0 0 1 0 0,0 0-1 0 0,1 0 1 0 0,-1 0-1 0 0,0 0 0 0 0,0 0 1 0 0,1 0-1 0 0,-1-1 0 0 0,1 1 1 0 0,-1 0-1 0 0,1-1 1 0 0,-1 1-1 0 0,1-1 0 0 0,-1 1 1 0 0,1-1-1 0 0,-1 0 0 0 0,1 0 1 0 0,-1 0-1 0 0,1 0 1 0 0,0 0-1 0 0,1 0 0 0 0,2 0 40 0 0,1 0 0 0 0,-1-1-1 0 0,1 0 1 0 0,-1 0 0 0 0,0 0-1 0 0,1 0 1 0 0,-1-1 0 0 0,6-3-1 0 0,-3 1-42 0 0,-1 0 0 0 0,1-1 0 0 0,-1 0 0 0 0,0 0 0 0 0,0-1 0 0 0,-1 0 0 0 0,10-11 0 0 0,-5 3-54 0 0,-1-1 0 0 0,14-27 0 0 0,-8 14-175 0 0,-16 27 121 0 0,0 3-116 0 0,-4 12 96 0 0,1 0 0 0 0,1 0 0 0 0,0 0 0 0 0,1 0 0 0 0,1 0 0 0 0,0 0 1 0 0,1 0-1 0 0,4 24 0 0 0,-5-35-300 0 0,1 1 203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20 10135 0 0,'0'0'778'0'0,"1"-2"-506"0"0,-1 1-76 0 0,0 1 0 0 0,0-1 0 0 0,0 0 0 0 0,0 1 0 0 0,0-1 1 0 0,0 1-1 0 0,0-1 0 0 0,0 1 0 0 0,0-1 0 0 0,0 1 0 0 0,0-1 1 0 0,0 0-1 0 0,0 1 0 0 0,-1-1 0 0 0,1 1 0 0 0,0-1 0 0 0,0 1 1 0 0,-1-1-1 0 0,1 1 0 0 0,0-1 0 0 0,-1 1 0 0 0,1-1 0 0 0,0 1 1 0 0,-1 0-1 0 0,1-1 0 0 0,-1 0 0 0 0,0 1 19 0 0,0-1 0 0 0,0 1 0 0 0,0 0 1 0 0,0-1-1 0 0,0 1 0 0 0,-1 0 0 0 0,1 0 0 0 0,0-1 0 0 0,0 1 1 0 0,0 0-1 0 0,0 0 0 0 0,-2 1 0 0 0,-2-1-13 0 0,0 1 0 0 0,1 0 0 0 0,-1 1 0 0 0,1-1 0 0 0,0 1 0 0 0,-6 3 1 0 0,-3 2-68 0 0,1 1 0 0 0,1 1 1 0 0,0 0-1 0 0,0 1 1 0 0,-15 17-1 0 0,11-10-120 0 0,2 1 1 0 0,-22 36-1 0 0,32-49-15 0 0,0 1 0 0 0,1-1 0 0 0,0 1 0 0 0,0-1 0 0 0,0 1 0 0 0,1 0 0 0 0,0 0 0 0 0,-1 6 0 0 0,3 1-20 0 0,0-10-1 0 0,0-1 0 0 0,1 1 0 0 0,-1 0 0 0 0,1-1 0 0 0,-1 1 0 0 0,1-1 0 0 0,0 1-1 0 0,0-1 1 0 0,0 0 0 0 0,1 0 0 0 0,2 2 0 0 0,30 21-123 0 0,-20-16 81 0 0,7 5 13 0 0,-14-10 59 0 0,0 1 0 0 0,0 1 0 0 0,0-1 0 0 0,-1 1 0 0 0,0 1 0 0 0,0-1 0 0 0,7 11 0 0 0,-8-9 99 0 0,-1 0 1 0 0,0 0-1 0 0,-1 0 1 0 0,0 1-1 0 0,0-1 1 0 0,-1 1 0 0 0,0 0-1 0 0,0 0 1 0 0,-1 1-1 0 0,1 10 1 0 0,-3-14-30 0 0,1 0 0 0 0,-1 0 0 0 0,-1 0 0 0 0,1 0 0 0 0,-1 0 0 0 0,0 0 0 0 0,0-1 0 0 0,-1 1 0 0 0,0 0 0 0 0,0 0 0 0 0,0-1 0 0 0,0 1 0 0 0,-1-1 0 0 0,0 0 0 0 0,0 0 0 0 0,-8 9 0 0 0,8-11-60 0 0,-1 0 0 0 0,1 1 1 0 0,-1-1-1 0 0,0-1 0 0 0,0 1 1 0 0,-1-1-1 0 0,1 1 0 0 0,0-1 1 0 0,-1 0-1 0 0,1-1 0 0 0,-7 2 1 0 0,-6 1-8 0 0,-31 3 1 0 0,24-6-158 0 0,-25 0-1 0 0,0-6-6415 0 0,19-3-755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0 9215 0 0,'0'0'1270'0'0,"-2"3"266"0"0,-100 175 6519 0 0,-37 101-7026 0 0,60-119-319 0 0,-11 29-537 0 0,-82 248 1 0 0,152-383-925 0 0,17-48 93 0 0,0 1 0 0 0,-1-1 1 0 0,1 0-1 0 0,-1 0 0 0 0,-10 10 1 0 0,12-15-990 0 0,-6-2-44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17711 0 0,'0'0'1603'0'0,"2"0"-1318"0"0,22 3 54 0 0,5 1 591 0 0,51-1 1 0 0,140-30 302 0 0,-152 15-914 0 0,28-2-359 0 0,-2-5-1 0 0,136-45 1 0 0,-199 52-1439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0 19407 0 0,'0'0'439'0'0,"-1"3"62"0"0,-48 83 733 0 0,0-4-1232 0 0,-135 323 1294 0 0,31 12-72 0 0,142-385-1229 0 0,-15 46-95 0 0,-59 124 0 0 0,71-180 89 0 0,13-22 12 0 0,1 0 0 0 0,0 0 0 0 0,0 1 0 0 0,0-1 0 0 0,0 0 0 0 0,-1 0 1 0 0,1 1-1 0 0,0-1 0 0 0,0 0 0 0 0,-1 0 0 0 0,1 0 0 0 0,0 1 0 0 0,0-1 0 0 0,-1 0 0 0 0,1 0 0 0 0,0 0 0 0 0,-1 0 0 0 0,1 1 0 0 0,0-1 0 0 0,0 0 0 0 0,-1 0 0 0 0,1 0 0 0 0,0 0 0 0 0,-1 0 0 0 0,1 0 1 0 0,0 0-1 0 0,-1 0 0 0 0,1 0 0 0 0,0 0 0 0 0,-1 0 0 0 0,1 0 0 0 0,0 0 0 0 0,-1-1 0 0 0,1 1 0 0 0,0 0 0 0 0,0 0 0 0 0,-1 0 0 0 0,1 0 0 0 0,0 0 0 0 0,-1-1 0 0 0,1 1 0 0 0,0 0 0 0 0,0 0 0 0 0,-1 0 1 0 0,1-1-1 0 0,0 1 0 0 0,0 0 0 0 0,0 0 0 0 0,-1-1 0 0 0,1 1 0 0 0,0 0 0 0 0,0-1 0 0 0,0 1 0 0 0,0 0 0 0 0,0 0 0 0 0,0-1 0 0 0,-2-2 12 0 0,1 1-1 0 0,0-1 1 0 0,0 0 0 0 0,0 1 0 0 0,0-1-1 0 0,0 0 1 0 0,1 0 0 0 0,-1 0-1 0 0,1 0 1 0 0,0 1 0 0 0,0-1-1 0 0,0 0 1 0 0,0 0 0 0 0,1 0-1 0 0,-1 0 1 0 0,1 0 0 0 0,-1 1-1 0 0,2-5 1 0 0,2-4 34 0 0,1 0 0 0 0,-1 0 0 0 0,8-10 0 0 0,-3 4-55 0 0,1 2-1 0 0,1-1 0 0 0,0 1 0 0 0,1 1 0 0 0,0 0 0 0 0,2 1 1 0 0,21-17-1 0 0,-29 25-4 0 0,13-10-70 0 0,0 1-1 0 0,1 0 1 0 0,36-17-1 0 0,-54 30 84 0 0,5-3 28 0 0,1 1-1 0 0,0 0 1 0 0,0 0-1 0 0,0 1 0 0 0,13-2 1 0 0,-19 4-20 0 0,0 0-1 0 0,0 0 1 0 0,-1 0-1 0 0,1 0 1 0 0,0 0 0 0 0,0 0-1 0 0,0 1 1 0 0,0-1-1 0 0,-1 1 1 0 0,1-1 0 0 0,0 1-1 0 0,0 0 1 0 0,-1-1-1 0 0,1 1 1 0 0,-1 0 0 0 0,1 0-1 0 0,-1 0 1 0 0,1 1-1 0 0,-1-1 1 0 0,1 0 0 0 0,-1 0-1 0 0,0 1 1 0 0,0-1-1 0 0,0 1 1 0 0,0-1 0 0 0,0 1-1 0 0,0-1 1 0 0,0 1-1 0 0,0 0 1 0 0,0-1 0 0 0,0 5-1 0 0,2 5 142 0 0,-1 2 1 0 0,0-1-1 0 0,-1 0 0 0 0,0 0 1 0 0,-1 0-1 0 0,-2 21 0 0 0,0-15-11 0 0,2 0 0 0 0,1 21 0 0 0,0-31-288 0 0,1 9 250 0 0,1-1 0 0 0,6 22 0 0 0,-9-35-374 0 0,1 0 1 0 0,0 1 0 0 0,1-1 0 0 0,-1 0-1 0 0,0 0 1 0 0,1 0 0 0 0,0 0-1 0 0,0-1 1 0 0,0 1 0 0 0,0 0-1 0 0,0-1 1 0 0,0 1 0 0 0,1-1 0 0 0,-1 0-1 0 0,1 0 1 0 0,-1 0 0 0 0,1 0-1 0 0,3 2 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10855 0 0,'0'0'5744'0'0,"-1"2"-5257"0"0,0 3-289 0 0,0 0 1 0 0,0 0-1 0 0,1 0 0 0 0,0 0 1 0 0,0 0-1 0 0,0 0 0 0 0,0 1 1 0 0,1-1-1 0 0,-1 0 0 0 0,2 0 1 0 0,-1 0-1 0 0,0-1 0 0 0,1 1 0 0 0,0 0 1 0 0,2 5-1 0 0,7 10-7 0 0,0 0-1 0 0,16 20 1 0 0,-13-20-105 0 0,19 25-44 0 0,-1-1-946 0 0,-13-13-3345 0 0,-13-20-1654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5983 0 0,'0'2'7642'0'0,"0"1"-7334"0"0,1 0 1 0 0,0 0 0 0 0,0 0 0 0 0,0 1-1 0 0,0-1 1 0 0,0 0 0 0 0,1 0 0 0 0,-1-1 0 0 0,1 1-1 0 0,0 0 1 0 0,0 0 0 0 0,0-1 0 0 0,0 1-1 0 0,0-1 1 0 0,1 0 0 0 0,-1 0 0 0 0,4 3-1 0 0,-1-2-25 0 0,0 0-1 0 0,1-1 0 0 0,-1 0 0 0 0,0 0 0 0 0,1 0 1 0 0,-1 0-1 0 0,1-1 0 0 0,-1 0 0 0 0,10 0 0 0 0,4 0-113 0 0,0-1-1 0 0,-1-1 0 0 0,1-1 0 0 0,0 0 1 0 0,-1-1-1 0 0,0-2 0 0 0,0 0 0 0 0,0 0 0 0 0,0-2 1 0 0,-1 0-1 0 0,18-10 0 0 0,-25 11-180 0 0,-10 6 2 0 0,0-1 0 0 0,0 1 0 0 0,1 0 0 0 0,-1 0 0 0 0,0 0 0 0 0,0 0 0 0 0,0 0 0 0 0,1 0 0 0 0,-1 0 0 0 0,0 0 1 0 0,0 0-1 0 0,0-1 0 0 0,1 1 0 0 0,-1 0 0 0 0,0 0 0 0 0,0 0 0 0 0,0 0 0 0 0,0 0 0 0 0,1-1 0 0 0,-1 1 0 0 0,0 0 0 0 0,0 0 0 0 0,0 0 0 0 0,0-1 0 0 0,0 1 0 0 0,0 0 0 0 0,0 0 0 0 0,0-1 0 0 0,0 1 0 0 0,0 0 0 0 0,1 0 0 0 0,-1 0 0 0 0,0-1 0 0 0,0 1 0 0 0,0 0 0 0 0,0 0 0 0 0,-1-1 0 0 0,1 1 1 0 0,0 0-1 0 0,0 0 0 0 0,0 0 0 0 0,0-1 0 0 0,0 1 0 0 0,0 0 0 0 0,0 0 0 0 0,0-1 0 0 0,0 1 0 0 0,-1 0 0 0 0,1 0 0 0 0,0 0 0 0 0,0 0 0 0 0,0-1 0 0 0,0 1 0 0 0,0 0 0 0 0,-1 0 0 0 0,1 0 0 0 0,0 0 0 0 0,0 0 0 0 0,0-1 0 0 0,-1 1 0 0 0,1 0 0 0 0,0 0 0 0 0,0 0 0 0 0,-1 0 0 0 0,1 0 0 0 0,0 0 1 0 0,0 0-1 0 0,0 0 0 0 0,-1 0 0 0 0,-15-3-360 0 0,7 4 292 0 0,0 0 0 0 0,1 0 0 0 0,-1 1 0 0 0,1 0 0 0 0,-1 0-1 0 0,-8 5 1 0 0,-48 23-395 0 0,59-27 468 0 0,-15 9 77 0 0,-1 1 0 0 0,1 1 0 0 0,-31 27 0 0 0,-50 58 344 0 0,40-29 72 0 0,53-59-370 0 0,1 0 0 0 0,0 1 0 0 0,1 0 0 0 0,-9 22-1 0 0,15-31-101 0 0,0 0 0 0 0,0-1-1 0 0,1 1 1 0 0,-1 0 0 0 0,0 0-1 0 0,1 0 1 0 0,0 0 0 0 0,0 0-1 0 0,0 0 1 0 0,0 0 0 0 0,1 5-1 0 0,-1-6-8 0 0,1-1-1 0 0,-1 1 0 0 0,1-1 1 0 0,0 1-1 0 0,0 0 0 0 0,0-1 1 0 0,-1 0-1 0 0,1 1 0 0 0,1-1 0 0 0,-1 0 1 0 0,0 1-1 0 0,0-1 0 0 0,0 0 1 0 0,1 0-1 0 0,-1 0 0 0 0,0 0 1 0 0,1 0-1 0 0,-1 0 0 0 0,1 0 1 0 0,-1-1-1 0 0,4 2 0 0 0,3 0-3 0 0,0 0 0 0 0,0 0 1 0 0,1-1-1 0 0,-1 0 0 0 0,1 0 0 0 0,-1-1 0 0 0,10-1 0 0 0,61-10-143 0 0,-73 10 106 0 0,117-27-1962 0 0,-62 11 785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1095 10103 0 0,'0'0'919'0'0,"0"1"-759"0"0,-4 9-489 0 0,1-2 3289 0 0,3-8-2901 0 0,0 0 0 0 0,0 1 1 0 0,1-1-1 0 0,-1 0 0 0 0,0 0 0 0 0,0 0 1 0 0,0 0-1 0 0,1 0 0 0 0,-1 0 0 0 0,0 0 1 0 0,0 0-1 0 0,0 0 0 0 0,1 0 0 0 0,-1 0 1 0 0,0 0-1 0 0,0 0 0 0 0,0 0 0 0 0,1 0 1 0 0,-1 0-1 0 0,0 0 0 0 0,0 0 1 0 0,0 0-1 0 0,1 0 0 0 0,-1 0 0 0 0,0 0 1 0 0,0-1-1 0 0,0 1 0 0 0,1 0 0 0 0,-1 0 1 0 0,0 0-1 0 0,0 0 0 0 0,0 0 0 0 0,0 0 1 0 0,0-1-1 0 0,1 1 0 0 0,-1 0 0 0 0,0 0 1 0 0,0 0-1 0 0,0-1 0 0 0,11-7 626 0 0,-1 0 0 0 0,0 0 0 0 0,0-1 0 0 0,10-13 0 0 0,4-4-216 0 0,3-2 78 0 0,44-63 1 0 0,13-39-310 0 0,-68 104-198 0 0,24-41 1 0 0,36-86 0 0 0,17-78-350 0 0,-53 108-398 0 0,-36 103 583 0 0,0 1-1 0 0,-1-1 1 0 0,0 0 0 0 0,-2-28 0 0 0,-1 44 114 0 0,0 1-1 0 0,0-1 1 0 0,-1 1 0 0 0,1-1-1 0 0,-1 1 1 0 0,0 0 0 0 0,0-1-1 0 0,0 1 1 0 0,-1 0 0 0 0,-2-6-1 0 0,3 8 17 0 0,0 0 0 0 0,0 0 0 0 0,0 0 0 0 0,0 0 0 0 0,0 0 0 0 0,0 1 0 0 0,0-1 0 0 0,0 0 0 0 0,0 1 0 0 0,0-1 0 0 0,0 0 0 0 0,-1 1 0 0 0,1 0 0 0 0,0-1 1 0 0,0 1-1 0 0,-1 0 0 0 0,1-1 0 0 0,0 1 0 0 0,0 0 0 0 0,-1 0 0 0 0,1 0 0 0 0,0 0 0 0 0,-1 0 0 0 0,1 1 0 0 0,0-1 0 0 0,0 0 0 0 0,-1 0 0 0 0,1 1 0 0 0,0-1 0 0 0,0 1 0 0 0,-2 1 0 0 0,-5 1 11 0 0,0 2-1 0 0,0-1 1 0 0,0 1 0 0 0,1 0-1 0 0,0 1 1 0 0,-12 12 0 0 0,-35 45 106 0 0,1 10 155 0 0,3 2 0 0 0,-67 139 1 0 0,-46 178 138 0 0,58-47-333 0 0,28-81-93 0 0,49-182 10 0 0,-46 93 0 0 0,54-138-1 0 0,-2-2 0 0 0,-1 0 0 0 0,-1-1 0 0 0,-2-2 0 0 0,-42 42 0 0 0,49-56 2 0 0,-29 22 0 0 0,39-33-10 0 0,-1 0-1 0 0,0-1 0 0 0,0 0 0 0 0,-1-1 0 0 0,-15 6 0 0 0,23-10-37 0 0,1 0 0 0 0,0-1 0 0 0,-1 1 1 0 0,1-1-1 0 0,-1 1 0 0 0,1-1 0 0 0,-1 0 0 0 0,1 0 1 0 0,-3 0-1 0 0,4-1 20 0 0,0 1 1 0 0,1 0-1 0 0,-1 0 1 0 0,0-1-1 0 0,1 1 1 0 0,-1 0-1 0 0,0-1 1 0 0,1 1-1 0 0,-1 0 0 0 0,1-1 1 0 0,-1 1-1 0 0,1-1 1 0 0,-1 1-1 0 0,1-1 1 0 0,-1 0-1 0 0,1 1 1 0 0,-1-1-1 0 0,1 1 1 0 0,0-1-1 0 0,-1 0 0 0 0,1 1 1 0 0,0-1-1 0 0,0 0 1 0 0,-1 1-1 0 0,1-1 1 0 0,0 0-1 0 0,0 1 1 0 0,0-1-1 0 0,0 0 1 0 0,0 0-1 0 0,0 1 1 0 0,0-1-1 0 0,0 0 0 0 0,0 0 1 0 0,1-6-508 0 0,1 0 0 0 0,-1 1 1 0 0,1 0-1 0 0,0-1 0 0 0,4-8 0 0 0,-5 14 474 0 0,12-33-1852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10591 0 0,'-2'0'488'0'0,"-1"0"-434"0"0,0-1 0 0 0,0 1 0 0 0,0 1 0 0 0,0-1 0 0 0,0 0 0 0 0,-1 1 0 0 0,1 0 0 0 0,0 0 0 0 0,0-1 0 0 0,0 2 0 0 0,0-1-1 0 0,1 0 1 0 0,-1 1 0 0 0,0-1 0 0 0,0 1 0 0 0,1 0 0 0 0,-5 4 0 0 0,3-2 561 0 0,-1 0 0 0 0,2 1 0 0 0,-1-1 0 0 0,1 1 0 0 0,-1 0 0 0 0,1 0 0 0 0,0 0 0 0 0,1 0 0 0 0,0 0 0 0 0,-1 1 0 0 0,2-1 0 0 0,-1 1 0 0 0,-1 8 0 0 0,3-11-494 0 0,-1 0 1 0 0,1 0 0 0 0,0 0-1 0 0,0 0 1 0 0,0 0-1 0 0,1 0 1 0 0,-1 0-1 0 0,1 0 1 0 0,0 0-1 0 0,0 0 1 0 0,0 0-1 0 0,0 0 1 0 0,0-1 0 0 0,0 1-1 0 0,1 0 1 0 0,0-1-1 0 0,-1 1 1 0 0,1-1-1 0 0,0 0 1 0 0,0 1-1 0 0,0-1 1 0 0,0 0-1 0 0,1 0 1 0 0,-1 0 0 0 0,1 0-1 0 0,-1-1 1 0 0,5 3-1 0 0,1-1 33 0 0,0 1-1 0 0,1-2 1 0 0,-1 1-1 0 0,0-1 1 0 0,1-1-1 0 0,0 1 1 0 0,-1-1 0 0 0,13-1-1 0 0,72-5 673 0 0,-89 4-786 0 0,113-16 136 0 0,121-35 0 0 0,-89 12-1836 0 0,-52 8-3962 0 0,-74 23-1624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13935 0 0,'0'0'2458'0'0,"-1"2"-1406"0"0,-3 5-465 0 0,0 1 1 0 0,0-1-1 0 0,-1 0 1 0 0,0 0-1 0 0,-11 11 1 0 0,-36 30 691 0 0,21-19-756 0 0,-50 55 147 0 0,72-73-623 0 0,0 1 0 0 0,1 0 0 0 0,0 0 0 0 0,1 1 0 0 0,-11 26 0 0 0,12-14 71 0 0,6-23-34 0 0,26 10 340 0 0,-16-10-307 0 0,-1-1-1 0 0,1 0 1 0 0,0 0 0 0 0,-1-1-1 0 0,1 0 1 0 0,0-1 0 0 0,-1 0-1 0 0,1-1 1 0 0,-1 0 0 0 0,18-6 0 0 0,7-4 94 0 0,48-26 0 0 0,-76 35-193 0 0,5-3-6 0 0,1 0 0 0 0,-1-1 0 0 0,0 0 0 0 0,0-1 1 0 0,18-17-1 0 0,-26 22-27 0 0,1-1 1 0 0,-1 0-1 0 0,0 0 0 0 0,-1 0 1 0 0,1 0-1 0 0,-1 0 1 0 0,0 0-1 0 0,0-1 1 0 0,0 1-1 0 0,0-1 0 0 0,-1 1 1 0 0,0-1-1 0 0,0 0 1 0 0,0 1-1 0 0,-1-1 0 0 0,1 0 1 0 0,-1 0-1 0 0,0 0 1 0 0,-1-6-1 0 0,0 3-93 0 0,-1 1-1 0 0,1 0 1 0 0,-1 0-1 0 0,0 0 1 0 0,-1 0-1 0 0,0 0 1 0 0,0 1 0 0 0,0-1-1 0 0,-1 1 1 0 0,0 0-1 0 0,0 0 1 0 0,0 0-1 0 0,-1 0 1 0 0,0 1-1 0 0,0 0 1 0 0,0 0 0 0 0,-9-6-1 0 0,12 10-454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27 487 4607 0 0,'0'0'354'0'0,"-3"-12"4284"0"0,3 6 920 0 0,-2-18-1360 0 0,-8-45 0 0 0,6 47-3592 0 0,1 0 0 0 0,0 0 0 0 0,2-25-1 0 0,1 39-523 0 0,1 0 0 0 0,0 0 0 0 0,1 0-1 0 0,0 0 1 0 0,0 1 0 0 0,1-1-1 0 0,-1 0 1 0 0,2 1 0 0 0,-1 0-1 0 0,1 0 1 0 0,7-9 0 0 0,-3 5-110 0 0,1 1 1 0 0,0-1-1 0 0,1 2 0 0 0,0 0 1 0 0,22-15-1 0 0,-18 13-150 0 0,1 1 0 0 0,1 0-1 0 0,0 1 1 0 0,0 1 0 0 0,25-9 0 0 0,-15 10-1995 0 0,31-5 1 0 0,-29 8-5686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62 216 15087 0 0,'-1'1'694'0'0,"-5"8"-359"0"0,0 1 1 0 0,0-1-1 0 0,1 1 1 0 0,0 0 0 0 0,1 1-1 0 0,-3 11 1 0 0,-12 24 2052 0 0,18-45-2004 0 0,0 11 313 0 0,1-12-663 0 0,0 1 1 0 0,0-1-1 0 0,0 0 0 0 0,0 1 0 0 0,0-1 0 0 0,0 0 1 0 0,0 1-1 0 0,0-1 0 0 0,0 0 0 0 0,0 1 0 0 0,0-1 1 0 0,0 0-1 0 0,0 1 0 0 0,0-1 0 0 0,0 0 0 0 0,0 1 1 0 0,1-1-1 0 0,-1 0 0 0 0,0 0 0 0 0,0 1 0 0 0,0-1 1 0 0,1 0-1 0 0,-1 0 0 0 0,0 1 0 0 0,0-1 0 0 0,1 0 1 0 0,-1 0-1 0 0,0 0 0 0 0,0 1 0 0 0,1-1 0 0 0,-1 0 1 0 0,0 0-1 0 0,1 0 0 0 0,-1 0 0 0 0,0 0 0 0 0,0 1 1 0 0,1-1-1 0 0,-1 0 0 0 0,0 0 0 0 0,1 0 0 0 0,-1 0 1 0 0,0 0-1 0 0,1 0 0 0 0,-1 0 0 0 0,0 0 0 0 0,1 0 1 0 0,-1 0-1 0 0,0-1 0 0 0,1 1 0 0 0,-1 0 0 0 0,0 0 1 0 0,1 0-1 0 0,-1 0 0 0 0,0 0 0 0 0,0-1 0 0 0,1 1 1 0 0,-1 0-1 0 0,1 0 0 0 0,1-2-5 0 0,1 1 0 0 0,-1-1 0 0 0,1 1 0 0 0,-1-1 0 0 0,5-3 0 0 0,14-19 74 0 0,-1 0-1 0 0,20-32 0 0 0,17-22 39 0 0,-45 63-89 0 0,1 0-1 0 0,1 1 1 0 0,0 1 0 0 0,0 0-1 0 0,23-14 1 0 0,-32 24-36 0 0,0 0 0 0 0,0 1 0 0 0,0-1 0 0 0,0 1 1 0 0,0 0-1 0 0,0 0 0 0 0,1 1 0 0 0,-1 0 0 0 0,1 0 0 0 0,-1 0 0 0 0,1 1 0 0 0,-1-1 0 0 0,1 1 0 0 0,0 1 0 0 0,-1-1 0 0 0,1 1 1 0 0,-1 0-1 0 0,1 0 0 0 0,-1 0 0 0 0,0 1 0 0 0,1 0 0 0 0,-1 0 0 0 0,5 3 0 0 0,-1 0 58 0 0,-1 1 0 0 0,0 0 0 0 0,0 0 0 0 0,-1 1-1 0 0,1 0 1 0 0,-1 0 0 0 0,-1 1 0 0 0,0 0 0 0 0,6 9 0 0 0,-11-16-69 0 0,1 1 0 0 0,-1-1 0 0 0,0 1-1 0 0,0 0 1 0 0,1 0 0 0 0,-1-1 0 0 0,0 1 0 0 0,-1 0 0 0 0,1 0 0 0 0,1 4 0 0 0,3 11 5 0 0,-5-17-7 0 0,1 0 0 0 0,-1 0 0 0 0,1 0 0 0 0,0 0 0 0 0,-1 0 0 0 0,1 0-1 0 0,-1 0 1 0 0,1 0 0 0 0,0 0 0 0 0,-1 0 0 0 0,1-1 0 0 0,-1 1 0 0 0,1 0 0 0 0,0 0 0 0 0,-1-1 0 0 0,1 1 0 0 0,0-1 0 0 0,-1 1-3 0 0,8-5 0 0 0,0 0 0 0 0,0 0 0 0 0,0-1 0 0 0,-1-1 0 0 0,0 1 0 0 0,0-1 0 0 0,-1 0 0 0 0,0-1 0 0 0,8-11 0 0 0,-6 8 0 0 0,1-1 0 0 0,1 2 0 0 0,11-12 0 0 0,-12 15-14 0 0,0 0 0 0 0,0 1 1 0 0,0 0-1 0 0,19-8 0 0 0,-23 12 7 0 0,0 0 0 0 0,0 0-1 0 0,0 1 1 0 0,0 0 0 0 0,1 0 0 0 0,-1 0 0 0 0,0 0 0 0 0,1 1 0 0 0,-1 0 0 0 0,0 0 0 0 0,9 2-1 0 0,-7-1-7 0 0,-4 0 10 0 0,0-1 1 0 0,0 1-1 0 0,0 0 0 0 0,0 0 0 0 0,-1 1 1 0 0,1-1-1 0 0,2 2 0 0 0,-2-2 5 0 0,1 0 0 0 0,7 10 0 0 0,-9-9 10 0 0,0 1 0 0 0,-1-1-1 0 0,1 1 1 0 0,-1 0 0 0 0,1-1 0 0 0,-1 1 0 0 0,0 0-1 0 0,0 0 1 0 0,0 0 0 0 0,-1 0 0 0 0,1 0-1 0 0,-1 0 1 0 0,1 0 0 0 0,-1 0 0 0 0,0 0-1 0 0,0 3 1 0 0,-2 7 79 0 0,1-1 1 0 0,-7 20-1 0 0,3-11-31 0 0,-6 17 138 0 0,8-29-180 0 0,0-1 0 0 0,1 1 1 0 0,0 0-1 0 0,0 0 0 0 0,0 10 0 0 0,2-18-89 0 0,2-1-1452 0 0,9 0-110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78 4607 0 0,'-2'0'354'0'0,"-11"2"771"0"0,-25 0-1 0 0,-13 0 4938 0 0,47-1-5711 0 0,0 0 1 0 0,0 0 0 0 0,0 0 0 0 0,0 0 0 0 0,1 0 0 0 0,-1 1-1 0 0,0-1 1 0 0,1 1 0 0 0,-7 4 1272 0 0,11-4-1216 0 0,-1-1-344 0 0,0 1 0 0 0,1-1 0 0 0,-1 0 0 0 0,1 1 0 0 0,-1-1 0 0 0,1 0 1 0 0,0 1-1 0 0,-1-1 0 0 0,1 0 0 0 0,0 0 0 0 0,0 1 0 0 0,0-1 0 0 0,0 0 0 0 0,0 0 0 0 0,0 0 0 0 0,2 1 1 0 0,0 0 42 0 0,0 0 1 0 0,0-1-1 0 0,1 1 1 0 0,-1-1-1 0 0,0 0 1 0 0,7 2-1 0 0,0-2 76 0 0,0 0 0 0 0,-1 0 0 0 0,1 0 0 0 0,14-2 0 0 0,22-6 254 0 0,0-1 0 0 0,46-16 0 0 0,-65 17-323 0 0,-6 1-48 0 0,225-54 868 0 0,-191 49-786 0 0,0 4-1 0 0,86-3 1 0 0,-7 16-1113 0 0,-132-6 682 0 0,-10 0-5461 0 0,-2-2-664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22 12351 0 0,'0'0'564'0'0,"1"-2"-9"0"0,1-8-773 0 0,1 0 5132 0 0,-4 18-2275 0 0,-19 187-563 0 0,0-3-1550 0 0,17-171-492 0 0,-2 0-1 0 0,-1 0 0 0 0,0 0 1 0 0,-16 32-1 0 0,16-39-85 0 0,-1-1 0 0 0,-1 0 0 0 0,0-1 0 0 0,-1 0 0 0 0,0 0 0 0 0,-1-1 0 0 0,-18 16 0 0 0,-33 29-987 0 0,60-54 749 0 0,12 1-2182 0 0,13 0-275 0 0,-11-2 1216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85 1375 0 0,'-9'1'128'0'0,"-18"7"20445"0"0,29-8-20025 0 0,7 0-212 0 0,0 0-1 0 0,0-1 1 0 0,0 0-1 0 0,0 0 1 0 0,0-1-1 0 0,17-5 0 0 0,-2-2-143 0 0,0 2 0 0 0,47-10-1 0 0,54 0 427 0 0,-81 12-552 0 0,129-5-124 0 0,-14 0-297 0 0,-93 5-2024 0 0,-35 3 955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614 791 5983 0 0,'0'0'819'0'0,"0"1"213"0"0,4 14 9306 0 0,-3-15-10173 0 0,6-6 4447 0 0,1-3-6024 0 0,6-11 1958 0 0,1-1 0 0 0,-2 0 1 0 0,12-28-1 0 0,26-70 199 0 0,-49 114-718 0 0,37-104-235 0 0,42-186 1 0 0,-73 240 43 0 0,-6 37-103 0 0,8-36-1 0 0,-6 47 211 0 0,1 0-26 0 0,-5 6 76 0 0,1 0 0 0 0,0 0 0 0 0,-1 0 0 0 0,1 1 0 0 0,0-1 0 0 0,-1 0 0 0 0,1 1 0 0 0,0-1 0 0 0,0 0 0 0 0,0 1 0 0 0,0-1 0 0 0,-1 1 0 0 0,1-1 0 0 0,0 1 0 0 0,0 0 0 0 0,0-1-1 0 0,0 1 1 0 0,0 0 0 0 0,0 0 0 0 0,0 0 0 0 0,0 0 0 0 0,0 0 0 0 0,2 0 0 0 0,0 0-30 0 0,4 2 26 0 0,-6 0 11 0 0,0 1 0 0 0,0-1 0 0 0,-1 0 0 0 0,1 0 0 0 0,0 0 0 0 0,-1 1 0 0 0,1-1 0 0 0,-1 0 0 0 0,0 1 0 0 0,0-1 0 0 0,0 0 0 0 0,0 1 0 0 0,0-1 0 0 0,0 0 0 0 0,-1 1 0 0 0,1-1 0 0 0,-2 4 0 0 0,-14 42 0 0 0,6-24 37 0 0,-2-1 0 0 0,-1-1 0 0 0,-18 27 0 0 0,-52 59 151 0 0,65-87-180 0 0,-17 23 26 0 0,-74 69 1 0 0,88-95-36 0 0,0-1 0 0 0,-2-1 0 0 0,1 0 1 0 0,-2-2-1 0 0,-43 19 0 0 0,37-21-13 0 0,0-1 0 0 0,0-2 1 0 0,-1-2-1 0 0,0 0 0 0 0,-1-2 0 0 0,1-1 0 0 0,-47-1 0 0 0,71-3 7 0 0,-1-1 0 0 0,0 0 0 0 0,0 0 0 0 0,0-1-1 0 0,1 1 1 0 0,-1-2 0 0 0,0 1 0 0 0,1-1-1 0 0,0 0 1 0 0,-9-6 0 0 0,12 7 4 0 0,0-1 0 0 0,1 0 0 0 0,0 0 0 0 0,-1 0 0 0 0,1 0 1 0 0,0 0-1 0 0,0-1 0 0 0,1 1 0 0 0,-1-1 0 0 0,1 0 0 0 0,0 0 0 0 0,0 0 0 0 0,0 0 0 0 0,0 0 1 0 0,1 0-1 0 0,0-1 0 0 0,0 1 0 0 0,0 0 0 0 0,-1-8 0 0 0,2 1 3 0 0,0 0 0 0 0,1 0-1 0 0,0 1 1 0 0,1-1 0 0 0,0 0-1 0 0,0 1 1 0 0,1-1 0 0 0,1 1-1 0 0,0-1 1 0 0,0 1 0 0 0,1 1-1 0 0,7-12 1 0 0,6-7-1 0 0,1 1-1 0 0,38-41 1 0 0,-51 61-14 0 0,-4 6-54 0 0,7 14 1 0 0,-4-2 68 0 0,1 0 0 0 0,-1 0 0 0 0,4 15 0 0 0,9 20 0 0 0,-12-32 12 0 0,1-2 0 0 0,1 1 0 0 0,0-1 0 0 0,0 0 0 0 0,1-1 0 0 0,1 0 0 0 0,0 0 0 0 0,0-1-1 0 0,1 0 1 0 0,1-1 0 0 0,-1 0 0 0 0,1-1 0 0 0,1 0 0 0 0,-1-1 0 0 0,2-1 0 0 0,21 9 0 0 0,-17-10 34 0 0,1 0-1 0 0,-1-1 1 0 0,35 3 0 0 0,55-5 352 0 0,17 2-186 0 0,-89 3-911 0 0,-33-7-141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1 5063 0 0,'0'0'10335'0'0,"-1"1"-9679"0"0,-5 9-111 0 0,-1 0 0 0 0,-12 14 1 0 0,-4 7-22 0 0,-11 22 101 0 0,-36 76 1 0 0,-17 65-457 0 0,-24 48-196 0 0,67-160 53 0 0,-3-3-1 0 0,-4-2 1 0 0,-4-2 0 0 0,-108 116-1 0 0,116-146-29 0 0,26-26-20 0 0,1 1 0 0 0,1 1 0 0 0,-30 42 0 0 0,46-55-454 0 0,8-4-1015 0 0,15-8-3536 0 0,2-4-423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152 153 9215 0 0,'-26'-2'500'0'0,"-46"3"0"0"0,32 6 2910 0 0,39-7-3241 0 0,0 0 0 0 0,1 0 0 0 0,-1 0 0 0 0,0 0-1 0 0,0 1 1 0 0,1-1 0 0 0,-1 0 0 0 0,0 1 0 0 0,1-1 0 0 0,-1 0 0 0 0,0 1 0 0 0,1-1 0 0 0,-1 1 0 0 0,0-1 0 0 0,1 1 0 0 0,-1 0 0 0 0,1-1 0 0 0,-1 1 0 0 0,0 0 0 0 0,1 0-82 0 0,0-1 0 0 0,0 0 0 0 0,0 1 1 0 0,0-1-1 0 0,0 1 0 0 0,0-1 0 0 0,0 1 0 0 0,0-1 0 0 0,1 1 0 0 0,-1-1 1 0 0,0 1-1 0 0,0-1 0 0 0,0 0 0 0 0,0 1 0 0 0,1-1 0 0 0,-1 1 0 0 0,0-1 1 0 0,0 0-1 0 0,1 1 0 0 0,-1-1 0 0 0,0 0 0 0 0,1 1 0 0 0,-1-1 0 0 0,3 3 109 0 0,0-1 0 0 0,0 0-1 0 0,0 0 1 0 0,0 0-1 0 0,1 0 1 0 0,6 2 0 0 0,10 3 208 0 0,0-2 1 0 0,1 0 0 0 0,-1-2 0 0 0,26 2 0 0 0,85-4 449 0 0,6-17-200 0 0,-60 5-373 0 0,543-81 1221 0 0,-526 76-1347 0 0,249-40 342 0 0,3 28-202 0 0,-308 28-463 0 0,-1 2 0 0 0,43 8 0 0 0,-79-9 118 0 0,1-1 0 0 0,-1 1 0 0 0,0-1 0 0 0,0 1 1 0 0,0-1-1 0 0,0 1 0 0 0,0-1 0 0 0,0 1 0 0 0,0 0 0 0 0,0-1 0 0 0,0 1 0 0 0,0 0 0 0 0,0 0 0 0 0,-1 0 1 0 0,1 0-1 0 0,0 0 0 0 0,0 0 0 0 0,-1 0 0 0 0,1 0 0 0 0,0 2 0 0 0,0-1-267 0 0,0 9-1563 0 0,-4-1-2372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78 129 1375 0 0,'0'0'66'0'0,"-2"0"-8"0"0,-43 21 1823 0 0,15-6 14537 0 0,47-17-15842 0 0,1 0 1 0 0,0-2-1 0 0,-1 0 1 0 0,0 0-1 0 0,0-2 1 0 0,21-9-1 0 0,13-4-197 0 0,58-12 138 0 0,1 4 0 0 0,117-12 0 0 0,-189 34-445 0 0,-1 1-1 0 0,75 1 1 0 0,-105 4-209 0 0,-1 0 1 0 0,1 1-1 0 0,-1-1 1 0 0,0 1-1 0 0,0 1 1 0 0,0-1-1 0 0,7 4 1 0 0,-11-5-227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15 16183 0 0,'2'0'738'0'0,"1"0"-471"0"0,22-14 6231 0 0,-26 29-6383 0 0,0-1 0 0 0,-2 1-1 0 0,-4 17 1 0 0,0 2-24 0 0,-55 222 685 0 0,-15-3-560 0 0,60-208-2153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90 14279 0 0,'-38'2'1244'0'0,"15"0"-237"0"0,8-2 2741 0 0,52 5-1760 0 0,10-6-1363 0 0,-1-2-1 0 0,0-3 1 0 0,63-14 0 0 0,6-1-198 0 0,-7 4-289 0 0,7-1-407 0 0,-37 7-2851 0 0,-64 10 994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726 711 3679 0 0,'0'0'284'0'0,"-8"15"8012"0"0,-14 8 3477 0 0,20-33-11647 0 0,0 0 0 0 0,0 1 0 0 0,1-1 0 0 0,0-18 0 0 0,4-44 442 0 0,-2 58-543 0 0,1-18-9 0 0,1 0 0 0 0,2 1 0 0 0,1-1 0 0 0,1 1 0 0 0,2 1 0 0 0,1-1 0 0 0,19-39 0 0 0,53-78-445 0 0,-64 121 188 0 0,1 0 0 0 0,1 1 1 0 0,26-26-1 0 0,-42 48 219 0 0,1 0 0 0 0,0 0-1 0 0,-1 0 1 0 0,1 0 0 0 0,6-2 0 0 0,-10 6 16 0 0,0 1-1 0 0,-1-1 1 0 0,1 1 0 0 0,0-1-1 0 0,-1 1 1 0 0,1-1 0 0 0,-1 1 0 0 0,1-1-1 0 0,-1 1 1 0 0,1 0 0 0 0,-1-1 0 0 0,0 1-1 0 0,1 0 1 0 0,-1-1 0 0 0,0 1-1 0 0,0 0 1 0 0,1 1 0 0 0,-1-2-1 0 0,1 4 1 0 0,0-1 0 0 0,0 0 1 0 0,-1 1-1 0 0,1-1 0 0 0,-1 1 0 0 0,0-1 1 0 0,0 1-1 0 0,0-1 0 0 0,-1 1 0 0 0,1-1 1 0 0,-1 0-1 0 0,0 1 0 0 0,1-1 1 0 0,-2 1-1 0 0,1-1 0 0 0,-3 5 0 0 0,-3 7-8 0 0,-1-1 0 0 0,-13 17-1 0 0,11-16 17 0 0,-55 89-2 0 0,-44 63 0 0 0,88-138 0 0 0,-1-2 0 0 0,-1 0 0 0 0,-43 36 0 0 0,36-39-20 0 0,0-1 1 0 0,-1-1-1 0 0,-1-2 0 0 0,-1-2 0 0 0,-42 18 1 0 0,55-28 58 0 0,-1-1 1 0 0,0-1-1 0 0,-1 0 1 0 0,1-2 0 0 0,-1 0-1 0 0,0-1 1 0 0,0-2 0 0 0,0 0-1 0 0,0-1 1 0 0,-28-5-1 0 0,41 4 9 0 0,0-1 0 0 0,0 0 0 0 0,0-1 0 0 0,0 0-1 0 0,1-1 1 0 0,-1 0 0 0 0,1 0 0 0 0,-13-8-1 0 0,18 9-18 0 0,-1 1-1 0 0,1-1 1 0 0,0 0-1 0 0,0 0 0 0 0,0 0 1 0 0,0-1-1 0 0,0 1 1 0 0,1-1-1 0 0,-1 1 1 0 0,1-1-1 0 0,0 0 0 0 0,0 0 1 0 0,0 0-1 0 0,1 0 1 0 0,-1 0-1 0 0,1 0 0 0 0,0 0 1 0 0,0 0-1 0 0,1-1 1 0 0,-1-4-1 0 0,1 2-8 0 0,1 0 1 0 0,0 0-1 0 0,0 0 0 0 0,1 0 0 0 0,-1 1 1 0 0,1-1-1 0 0,1 0 0 0 0,-1 1 0 0 0,1 0 1 0 0,1-1-1 0 0,-1 1 0 0 0,1 0 0 0 0,0 1 1 0 0,0-1-1 0 0,1 1 0 0 0,9-9 1 0 0,5-3-81 0 0,2 1 0 0 0,0 1 0 0 0,27-15 0 0 0,-25 16-29 0 0,-12 7 58 0 0,1 0-1 0 0,1 1 1 0 0,-1 1 0 0 0,1 0-1 0 0,15-4 1 0 0,-11 7-17 0 0,-14 3 47 0 0,0 0 0 0 0,0 0 0 0 0,0 1 0 0 0,0-1 0 0 0,-1 1 1 0 0,1 0-1 0 0,0-1 0 0 0,-1 1 0 0 0,0 1 0 0 0,1-1 0 0 0,-1 0 0 0 0,0 0 0 0 0,0 1 0 0 0,0-1 0 0 0,3 6 0 0 0,0 0 2 0 0,-1 0-1 0 0,0 1 1 0 0,0 0 0 0 0,2 10-1 0 0,21 95 0 0 0,-1-2 0 0 0,-25-106 12 0 0,1 1-1 0 0,1-1 1 0 0,-1 0 0 0 0,7 11-1 0 0,-7-14-2 0 0,0 0-1 0 0,1 0 1 0 0,-1-1-1 0 0,1 1 0 0 0,0-1 1 0 0,0 1-1 0 0,0-1 1 0 0,0 0-1 0 0,0 0 0 0 0,5 2 1 0 0,6 2 71 0 0,0 0 0 0 0,0-2 1 0 0,0 0-1 0 0,1 0 0 0 0,25 2 0 0 0,-6-3-68 0 0,48-2 0 0 0,-1-6-3813 0 0,-58 3-1411 0 0,1 1-1847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224 114 5063 0 0,'0'0'232'0'0,"4"-7"32"0"0,-4 4-370 0 0,0 1-1 0 0,1-1 1 0 0,-1 0-1 0 0,0 1 1 0 0,0-1-1 0 0,0 1 1 0 0,-1-4-1 0 0,2-19 17935 0 0,-6 32-17816 0 0,0-1 0 0 0,-1 0 0 0 0,0 0-1 0 0,0 0 1 0 0,0-1 0 0 0,-7 5 0 0 0,-18 17 1 0 0,7-3 80 0 0,-41 55 0 0 0,56-66-55 0 0,0 1-1 0 0,1 0 0 0 0,1 0 1 0 0,0 0-1 0 0,1 1 1 0 0,-6 23-1 0 0,11-34 17 0 0,0 1 0 0 0,0-1-1 0 0,1 1 1 0 0,-1-1 0 0 0,1 1-1 0 0,0-1 1 0 0,1 1 0 0 0,-1-1 0 0 0,1 1-1 0 0,0-1 1 0 0,0 0 0 0 0,0 1-1 0 0,1-1 1 0 0,2 6 0 0 0,-3-7-11 0 0,1-1 0 0 0,-1 0 0 0 0,1 0 1 0 0,0 0-1 0 0,-1 0 0 0 0,1 0 0 0 0,0 0 0 0 0,0 0 0 0 0,1 0 1 0 0,-1-1-1 0 0,0 1 0 0 0,0-1 0 0 0,1 0 0 0 0,-1 0 0 0 0,1 0 1 0 0,-1 0-1 0 0,1 0 0 0 0,0 0 0 0 0,-1-1 0 0 0,1 1 0 0 0,0-1 0 0 0,-1 1 1 0 0,1-1-1 0 0,0 0 0 0 0,3-1 0 0 0,11 0 50 0 0,-1-2 1 0 0,1 0-1 0 0,0-1 0 0 0,-1-1 1 0 0,30-12-1 0 0,-7-1 127 0 0,43-27 0 0 0,-74 40-286 0 0,0 0 0 0 0,-1 0-1 0 0,1-1 1 0 0,-1 0 0 0 0,0-1 0 0 0,9-11-1 0 0,-14 16 44 0 0,0 0 0 0 0,0 0 0 0 0,-1-1 0 0 0,0 1 0 0 0,1-1 0 0 0,-1 0-1 0 0,0 1 1 0 0,0-1 0 0 0,0 0 0 0 0,0 0 0 0 0,-1 1 0 0 0,1-1 0 0 0,-1 0-1 0 0,0 0 1 0 0,0 0 0 0 0,0 0 0 0 0,0 0 0 0 0,0 1 0 0 0,-1-1 0 0 0,1 0 0 0 0,-1 0-1 0 0,0 0 1 0 0,1 1 0 0 0,-1-1 0 0 0,-3-4 0 0 0,-3-4-152 0 0,-1 1-1 0 0,0-1 1 0 0,0 2 0 0 0,-1-1 0 0 0,0 2 0 0 0,-1-1 0 0 0,-13-9-1 0 0,-18-16-172 0 0,24 19 182 0 0,8 7 116 0 0,1 1 0 0 0,-11-14 0 0 0,17 19-1 0 0,0-1-1 0 0,0 1 0 0 0,1-1 0 0 0,-1 0 0 0 0,1 0 0 0 0,0 1 0 0 0,-1-1 0 0 0,1 0 0 0 0,1 0 0 0 0,-1 0 1 0 0,0-1-1 0 0,1 1 0 0 0,-1-5 0 0 0,1 8-40 0 0,0-1 1 0 0,0 0-1 0 0,0 0 1 0 0,0 1-1 0 0,0-1 1 0 0,1 0-1 0 0,-1 0 0 0 0,0 1 1 0 0,0-1-1 0 0,1 0 1 0 0,-1 1-1 0 0,0-1 1 0 0,1 0-1 0 0,-1 1 1 0 0,0-1-1 0 0,1 0 1 0 0,-1 1-1 0 0,1-1 0 0 0,-1 1 1 0 0,1-1-1 0 0,-1 1 1 0 0,1-1-1 0 0,0 1 1 0 0,-1-1-1 0 0,2 0 1 0 0,19-3-1889 0 0,-9 4 485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31 645 12439 0 0,'0'0'566'0'0,"1"-2"-6"0"0,1-4-432 0 0,-1-1 0 0 0,1 0 0 0 0,-1 0 0 0 0,0-8 0 0 0,-3-53 6765 0 0,-1 35-4719 0 0,1 14-1874 0 0,-1-1-1 0 0,-8-30 0 0 0,6 33 45 0 0,1-1 0 0 0,1 1-1 0 0,-2-33 1 0 0,5 44-303 0 0,0 0 1 0 0,1 1-1 0 0,-1-1 0 0 0,1 1 1 0 0,1 0-1 0 0,-1-1 0 0 0,1 1 0 0 0,0 0 1 0 0,0 0-1 0 0,0 0 0 0 0,1 0 1 0 0,0 0-1 0 0,0 0 0 0 0,0 1 1 0 0,0-1-1 0 0,7-5 0 0 0,5-4-102 0 0,1 1-1 0 0,0 1 1 0 0,1 0-1 0 0,35-18 1 0 0,80-29-364 0 0,-105 48 390 0 0,-7 3-183 0 0,74-28-271 0 0,-74 30-1681 0 0,24-5 1 0 0,-24 8-5362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97 9215 0 0,'0'-2'422'0'0,"0"0"-362"0"0,0 0 0 0 0,0 0 0 0 0,0 0 0 0 0,-1 0 0 0 0,1-1 0 0 0,-1 1 1 0 0,1 0-1 0 0,-1 0 0 0 0,0 0 0 0 0,0 0 0 0 0,0 0 0 0 0,0 0 0 0 0,0 0 0 0 0,0 1 1 0 0,-1-1-1 0 0,-2-3 0 0 0,3 4 157 0 0,-1-1 1 0 0,0 1 0 0 0,0 0 0 0 0,0 0-1 0 0,0 0 1 0 0,0 0 0 0 0,0 0-1 0 0,0 0 1 0 0,-1 0 0 0 0,1 1 0 0 0,0-1-1 0 0,0 1 1 0 0,-1-1 0 0 0,1 1-1 0 0,0 0 1 0 0,0 0 0 0 0,-1 0 0 0 0,1 0-1 0 0,0 1 1 0 0,-1-1 0 0 0,1 1-1 0 0,0-1 1 0 0,0 1 0 0 0,0 0 0 0 0,-3 1-1 0 0,-6 3-44 0 0,1 1 0 0 0,0 0-1 0 0,1 1 1 0 0,-1 0 0 0 0,1 0-1 0 0,-14 16 1 0 0,-42 56 164 0 0,43-50-23 0 0,1 0 1 0 0,1 2 0 0 0,2 1 0 0 0,-27 64 0 0 0,44-93-273 0 0,0 0 0 0 0,0 0 0 0 0,0 1 0 0 0,1-1 0 0 0,-1 0 0 0 0,1 1 0 0 0,-1-1 0 0 0,1 1 0 0 0,0-1 0 0 0,1 1 0 0 0,-1-1 0 0 0,0 1 0 0 0,1-1 0 0 0,0 0 0 0 0,0 1 0 0 0,0-1 0 0 0,0 0 0 0 0,1 0 0 0 0,-1 0 0 0 0,1 0 1 0 0,-1 0-1 0 0,1 0 0 0 0,0 0 0 0 0,1 0 0 0 0,-1-1 0 0 0,0 1 0 0 0,1-1 0 0 0,-1 0 0 0 0,1 1 0 0 0,0-1 0 0 0,0 0 0 0 0,-1-1 0 0 0,2 1 0 0 0,-1 0 0 0 0,0-1 0 0 0,0 0 0 0 0,0 0 0 0 0,1 0 0 0 0,-1 0 0 0 0,0 0 0 0 0,1-1 0 0 0,3 1 0 0 0,7 0 68 0 0,0-1 1 0 0,0 0-1 0 0,0-1 1 0 0,-1-1 0 0 0,19-3-1 0 0,66-24 100 0 0,-77 21-191 0 0,0-1 0 0 0,-1 0 0 0 0,0-2-1 0 0,-1 0 1 0 0,33-25 0 0 0,-40 26-10 0 0,1-1-1 0 0,-2 0 1 0 0,1-1-1 0 0,-2-1 1 0 0,1 1-1 0 0,-2-2 1 0 0,0 1-1 0 0,13-26 0 0 0,-18 29-14 0 0,-1 0-1 0 0,0 0 0 0 0,0 0 1 0 0,-1 0-1 0 0,0-1 0 0 0,0 1 0 0 0,-2-1 1 0 0,1 0-1 0 0,-1 1 0 0 0,-1-1 0 0 0,-1-11 1 0 0,1 16-19 0 0,0 0 0 0 0,0 1 1 0 0,-1-1-1 0 0,0 0 1 0 0,0 0-1 0 0,0 1 0 0 0,-1 0 1 0 0,1-1-1 0 0,-1 1 1 0 0,-1 0-1 0 0,1 0 0 0 0,-1 0 1 0 0,0 1-1 0 0,0-1 1 0 0,0 1-1 0 0,0 0 1 0 0,-1 0-1 0 0,0 1 0 0 0,0-1 1 0 0,-10-4-1 0 0,7 4-45 0 0,-1 1 0 0 0,0 0 0 0 0,1 1 0 0 0,-1-1-1 0 0,0 2 1 0 0,0-1 0 0 0,-11 1 0 0 0,15 1-152 0 0,-1 0 0 0 0,1 1-1 0 0,0-1 1 0 0,0 1 0 0 0,0 0 0 0 0,-5 3 0 0 0,6-3-300 0 0,1 0 1 0 0,0 0-1 0 0,0 1 1 0 0,0 0-1 0 0,0 0 1 0 0,1 0-1 0 0,-1 0 1 0 0,0 0-1 0 0,1 0 0 0 0,-3 3 1 0 0,-4 8-5450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70 172 11519 0 0,'-40'10'1191'0'0,"10"-3"8633"0"0,33-8-9044 0 0,84-15 1419 0 0,-28 3-1657 0 0,259-49 449 0 0,-133 24-864 0 0,29-6-6 0 0,-167 37-193 0 0,0 2 0 0 0,75 2 0 0 0,-91 7-898 0 0,-35 7-1208 0 0,-3 1-403 0 0,-5-1-5297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22 11975 0 0,'0'-1'92'0'0,"-1"0"-1"0"0,1 0 1 0 0,0 0-1 0 0,-1 0 0 0 0,1 1 1 0 0,-1-1-1 0 0,1 0 1 0 0,-1 0-1 0 0,1 0 1 0 0,-1 1-1 0 0,0-1 0 0 0,1 0 1 0 0,-2 0-1 0 0,-2-1 13 0 0,0 1 1 0 0,1 0-1 0 0,-1 1 0 0 0,0-1 0 0 0,0 0 0 0 0,0 1 1 0 0,1 0-1 0 0,-9 1 0 0 0,-31 5 877 0 0,35-4-872 0 0,-21 5 28 0 0,0 2-1 0 0,0 1 1 0 0,-49 26-1 0 0,33-15 284 0 0,11-6 237 0 0,0 2 1 0 0,-43 30-1 0 0,66-39-406 0 0,0 0-1 0 0,1 1 1 0 0,0 0 0 0 0,0 1-1 0 0,0 0 1 0 0,2 0-1 0 0,-1 1 1 0 0,1 0 0 0 0,-12 24-1 0 0,18-30-199 0 0,0 0 1 0 0,0 1-1 0 0,0-1 0 0 0,1 0 0 0 0,0 0 0 0 0,0 1 1 0 0,0-1-1 0 0,1 1 0 0 0,0-1 0 0 0,0 0 0 0 0,0 1 1 0 0,1-1-1 0 0,-1 1 0 0 0,1-1 0 0 0,1 0 0 0 0,-1 1 1 0 0,1-1-1 0 0,0 0 0 0 0,0 0 0 0 0,0 0 0 0 0,4 5 1 0 0,-2-4 27 0 0,0 0 1 0 0,1 0-1 0 0,0-1 1 0 0,0 0 0 0 0,0 0-1 0 0,0 0 1 0 0,1 0-1 0 0,0-1 1 0 0,0 0 0 0 0,0 0-1 0 0,1 0 1 0 0,-1-1-1 0 0,1 0 1 0 0,0-1 0 0 0,10 4-1 0 0,12 0 297 0 0,1-1 1 0 0,-1-2-1 0 0,1-1 0 0 0,48-2 0 0 0,-54-2-233 0 0,0-1-1 0 0,0-1 1 0 0,0-1-1 0 0,-1 0 1 0 0,35-15-1 0 0,-50 17-116 0 0,-1-1 0 0 0,-1 0 1 0 0,1 0-1 0 0,0 0 0 0 0,-1-1 0 0 0,0 0 0 0 0,0 0 0 0 0,-1 0 0 0 0,1-1 1 0 0,-1 0-1 0 0,8-11 0 0 0,-7 7 25 0 0,-1 0 1 0 0,0 0-1 0 0,0-1 1 0 0,-1 0-1 0 0,0 0 0 0 0,-1 0 1 0 0,2-14-1 0 0,-1-3-100 0 0,-2 1 1 0 0,-1-1-1 0 0,-1 0 0 0 0,-2 0 0 0 0,-8-48 0 0 0,8 65-148 0 0,-5-27-1132 0 0,6 36 1034 0 0,0-1 0 0 0,0 1 0 0 0,0 0-1 0 0,0-1 1 0 0,0 1 0 0 0,0 0 0 0 0,-1 0-1 0 0,1 0 1 0 0,-1 0 0 0 0,1 0 0 0 0,-1 0-1 0 0,-3-2 1 0 0,-5-2-1597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208 103 13447 0 0,'0'0'614'0'0,"-5"-5"204"0"0,5 5-799 0 0,0-1 0 0 0,-1 1-1 0 0,1 0 1 0 0,0-1 0 0 0,-1 1 0 0 0,1-1-1 0 0,0 1 1 0 0,-1 0 0 0 0,1 0 0 0 0,-1-1-1 0 0,1 1 1 0 0,-1 0 0 0 0,1 0-1 0 0,0-1 1 0 0,-1 1 0 0 0,1 0 0 0 0,-1 0-1 0 0,1 0 1 0 0,-1 0 0 0 0,1 0-1 0 0,-1-1 1 0 0,1 1 0 0 0,-1 0 0 0 0,1 0-1 0 0,-2 1 1 0 0,1-1 133 0 0,0 0 524 0 0,0 0-530 0 0,1 0 0 0 0,-1 0 0 0 0,1 0 0 0 0,-1 0 0 0 0,1 0 0 0 0,0 0 0 0 0,-1 0 0 0 0,1 0 0 0 0,-1 0 0 0 0,1 1 0 0 0,-1-1 0 0 0,1 0 0 0 0,0 0 0 0 0,-1 1 0 0 0,1-1 0 0 0,0 0 0 0 0,-1 1 0 0 0,0 0-107 0 0,1 1 1 0 0,-1-1-1 0 0,1 1 1 0 0,-1 0-1 0 0,1-1 1 0 0,0 1-1 0 0,0 0 1 0 0,0-1-1 0 0,0 1 1 0 0,0 0-1 0 0,0-1 1 0 0,0 1-1 0 0,0-1 1 0 0,1 1-1 0 0,-1 0 1 0 0,0-1-1 0 0,1 1 1 0 0,0-1-1 0 0,-1 1 1 0 0,1-1-1 0 0,0 1 1 0 0,0-1-1 0 0,0 1 0 0 0,0-1 1 0 0,0 0-1 0 0,0 0 1 0 0,0 1-1 0 0,0-1 1 0 0,0 0-1 0 0,1 0 1 0 0,-1 0-1 0 0,0 0 1 0 0,1 0-1 0 0,-1-1 1 0 0,1 1-1 0 0,-1 0 1 0 0,3 0-1 0 0,2 1 20 0 0,0 0 0 0 0,-1 0 0 0 0,1-1 0 0 0,0 1 0 0 0,0-1 0 0 0,0-1-1 0 0,0 1 1 0 0,1-1 0 0 0,7-1 0 0 0,12-2 138 0 0,-1-1 0 0 0,0-2 0 0 0,0 0 0 0 0,28-12 1 0 0,-46 15-173 0 0,1-1 1 0 0,-1 0 0 0 0,1-1-1 0 0,-1 1 1 0 0,-1-1 0 0 0,10-9-1 0 0,-14 12-28 0 0,-1 1-1 0 0,1-1 1 0 0,-1 0-1 0 0,0 1 1 0 0,0-1-1 0 0,0 0 1 0 0,1 0-1 0 0,-2 0 1 0 0,1 0-1 0 0,0 0 1 0 0,0 0-1 0 0,-1 0 1 0 0,1-3-1 0 0,-1 4-16 0 0,0-1 0 0 0,0 0-1 0 0,0 1 1 0 0,0-1 0 0 0,-1 1-1 0 0,1-1 1 0 0,-1 1 0 0 0,1-1-1 0 0,-1 1 1 0 0,1-1 0 0 0,-1 1-1 0 0,0-1 1 0 0,0 1 0 0 0,1 0-1 0 0,-1-1 1 0 0,0 1 0 0 0,0 0-1 0 0,-1 0 1 0 0,1 0 0 0 0,-2-2 0 0 0,0 1-75 0 0,-1-1 1 0 0,0 1-1 0 0,0-1 1 0 0,0 1-1 0 0,0 0 1 0 0,-1 1-1 0 0,1-1 1 0 0,-1 1-1 0 0,1 0 1 0 0,-1 0-1 0 0,1 0 1 0 0,-1 0-1 0 0,1 1 1 0 0,-1 0-1 0 0,0 0 1 0 0,1 0-1 0 0,-6 2 1 0 0,-4 0-150 0 0,-1 0-1 0 0,1 2 1 0 0,0 0 0 0 0,-16 7 0 0 0,8-1 135 0 0,1 0 0 0 0,0 2 0 0 0,1 0 1 0 0,-20 16-1 0 0,4 1 213 0 0,-37 38 0 0 0,60-53 21 0 0,0 0 0 0 0,-18 26-1 0 0,27-35-75 0 0,1-1 1 0 0,1 1-1 0 0,-1 0 0 0 0,1 0 1 0 0,-1 0-1 0 0,2 0 0 0 0,-1 1 0 0 0,0-1 1 0 0,1 0-1 0 0,0 1 0 0 0,0-1 1 0 0,1 1-1 0 0,0 10 0 0 0,0-14-14 0 0,1 1 1 0 0,-1 0-1 0 0,1-1 0 0 0,0 1 1 0 0,0 0-1 0 0,0-1 0 0 0,0 1 1 0 0,0-1-1 0 0,1 1 0 0 0,-1-1 0 0 0,1 0 1 0 0,-1 1-1 0 0,1-1 0 0 0,3 3 1 0 0,-1-2 4 0 0,0 0 0 0 0,-1 0 1 0 0,1-1-1 0 0,0 0 1 0 0,0 0-1 0 0,1 0 0 0 0,-1 0 1 0 0,6 1-1 0 0,3 0-23 0 0,0 0 0 0 0,0-1 0 0 0,1-1 0 0 0,-1 0 0 0 0,16-2 0 0 0,18-2-1402 0 0,-24-1 519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 9215 0 0,'0'0'1168'0'0,"0"2"-10"0"0,1 8-445 0 0,-1 1 1 0 0,0-1 0 0 0,-1 0 0 0 0,0 0 0 0 0,-1 0-1 0 0,-3 10 1 0 0,-22 65 530 0 0,17-57-843 0 0,-50 143 868 0 0,-53 159 278 0 0,-23 31-1036 0 0,93-271-851 0 0,-100 158 1 0 0,142-247 322 0 0,-52 73-444 0 0,43-61 38 0 0,-1 0 0 0 0,0-1 0 0 0,-17 14 1 0 0,26-25-442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61 250 16847 0 0,'-3'1'86'0'0,"-1"0"0"0"0,1 0 0 0 0,-1 1 0 0 0,1-1 0 0 0,0 1 0 0 0,0 0 0 0 0,-1 0 0 0 0,1 0 0 0 0,1 0 0 0 0,-1 0 0 0 0,0 1 0 0 0,0-1 0 0 0,1 1 0 0 0,0 0 0 0 0,-1-1 0 0 0,1 1 0 0 0,0 0 0 0 0,0 1 0 0 0,1-1 0 0 0,-1 0 0 0 0,-1 6 0 0 0,2-7 15 0 0,1 1-1 0 0,0 0 0 0 0,1 0 0 0 0,-1-1 1 0 0,0 1-1 0 0,1 0 0 0 0,-1 0 1 0 0,1-1-1 0 0,0 1 0 0 0,0-1 1 0 0,0 1-1 0 0,0-1 0 0 0,1 1 1 0 0,-1-1-1 0 0,1 0 0 0 0,3 5 1 0 0,-3-4-25 0 0,1-1 1 0 0,0 1 0 0 0,0-1 0 0 0,0 1 0 0 0,0-1 0 0 0,0 0 0 0 0,0 0 0 0 0,1 0 0 0 0,-1-1 0 0 0,1 1 0 0 0,0-1-1 0 0,-1 0 1 0 0,1 0 0 0 0,0 0 0 0 0,4 1 0 0 0,5-1 98 0 0,-1 0-1 0 0,1-1 1 0 0,17-2 0 0 0,20-3 67 0 0,-1-3 1 0 0,0-2-1 0 0,-1-2 1 0 0,0-3-1 0 0,-1-1 1 0 0,57-28-1 0 0,335-145 302 0 0,-287 124-2381 0 0,-109 46-126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759 0 17135 0 0,'0'0'1551'0'0,"-1"2"-1276"0"0,-17 24 123 0 0,1 1 1 0 0,2 1 0 0 0,-23 54 0 0 0,28-59-213 0 0,-80 194 1545 0 0,13-28-1157 0 0,-125 258-366 0 0,173-391-318 0 0,-1-1 0 0 0,-3-1 0 0 0,-65 79 0 0 0,-2-15-10 0 0,117-141 237 0 0,-5 8-43 0 0,21-24-1 0 0,-27 34-66 0 0,124-129 202 0 0,-37 34-209 0 0,-78 87 0 0 0,0-1 0 0 0,1 2 0 0 0,0 0 0 0 0,31-16 0 0 0,-44 26 15 0 0,0 1 0 0 0,-1-1-1 0 0,1 1 1 0 0,0 0 0 0 0,0 0-1 0 0,0 1 1 0 0,0-1 0 0 0,0 0-1 0 0,0 1 1 0 0,0 0 0 0 0,0 0 0 0 0,0 0-1 0 0,1 0 1 0 0,-1 0 0 0 0,0 1-1 0 0,4 0 1 0 0,-5 0 3 0 0,1 0-1 0 0,-1 1 1 0 0,0-1-1 0 0,1 1 1 0 0,-1-1-1 0 0,0 1 1 0 0,0 0-1 0 0,0-1 1 0 0,-1 1-1 0 0,1 0 1 0 0,0 0-1 0 0,-1 1 1 0 0,1-1-1 0 0,-1 0 1 0 0,0 0-1 0 0,1 1 1 0 0,-1-1-1 0 0,0 1 1 0 0,0 3-1 0 0,2 3 86 0 0,-1 1 0 0 0,0 0 0 0 0,0 0-1 0 0,-1 0 1 0 0,-1 19 0 0 0,-8 53 233 0 0,3-35-249 0 0,0 27-1467 0 0,5-72 73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240 134 4607 0 0,'0'0'354'0'0,"1"2"204"0"0,-1-1-255 0 0,2 4 1312 0 0,-1 0-1 0 0,1 0 1 0 0,0 0-1 0 0,0 0 1 0 0,0 0-1 0 0,4 6 1 0 0,-4-10-1386 0 0,-1 1 0 0 0,1 0 0 0 0,-1-1 0 0 0,1 0 0 0 0,-1 1 1 0 0,1-1-1 0 0,0 0 0 0 0,0 0 0 0 0,0 0 0 0 0,0 0 0 0 0,-1 0 0 0 0,1-1 0 0 0,0 1 0 0 0,1 0 0 0 0,-1-1 1 0 0,0 0-1 0 0,0 1 0 0 0,0-1 0 0 0,0 0 0 0 0,3 0 0 0 0,2-1 23 0 0,0 1 0 0 0,0-1 0 0 0,0-1 0 0 0,-1 1 0 0 0,14-6 0 0 0,33-17 525 0 0,-38 17-611 0 0,13-6 110 0 0,77-39 416 0 0,-85 41-734 0 0,-2-1 1 0 0,0 0-1 0 0,22-20 0 0 0,-39 31 68 0 0,8-10-387 0 0,-9 11 346 0 0,1 0 0 0 0,-1 0 0 0 0,0 0 0 0 0,0-1-1 0 0,0 1 1 0 0,0 0 0 0 0,0 0 0 0 0,0 0 0 0 0,0-1 0 0 0,0 1 0 0 0,0 0 0 0 0,0 0-1 0 0,0-1 1 0 0,0 1 0 0 0,0 0 0 0 0,0 0 0 0 0,0 0 0 0 0,0-1 0 0 0,0 1-1 0 0,0 0 1 0 0,0 0 0 0 0,0 0 0 0 0,0-1 0 0 0,0 1 0 0 0,0 0 0 0 0,0 0 0 0 0,-1 0-1 0 0,1-1 1 0 0,0 1 0 0 0,0 0 0 0 0,0 0 0 0 0,0 0 0 0 0,0 0 0 0 0,-1-1 0 0 0,1 1-1 0 0,0 0 1 0 0,0 0 0 0 0,0 0 0 0 0,-1 0 0 0 0,1 0 0 0 0,0 0 0 0 0,0 0 0 0 0,0-1-1 0 0,-1 1 1 0 0,1 0 0 0 0,0 0 0 0 0,0 0 0 0 0,-1 0 0 0 0,1 0 0 0 0,0 0 0 0 0,0 0-1 0 0,0 0 1 0 0,-1 0 0 0 0,-3 0-94 0 0,1 0 0 0 0,-1 0 0 0 0,1 0 0 0 0,-1 1 0 0 0,1-1 0 0 0,-1 1 0 0 0,1 0 0 0 0,-7 2-1 0 0,-31 14-549 0 0,31-12 476 0 0,-21 9-141 0 0,2 2-1 0 0,-41 29 1 0 0,-50 48 277 0 0,72-54 278 0 0,-15 9 103 0 0,19-16 61 0 0,1 3 0 0 0,-39 42-1 0 0,76-72-349 0 0,1 1 0 0 0,1 0 0 0 0,-1 0 0 0 0,1 0 0 0 0,-6 12 0 0 0,10-17-36 0 0,-1 0 1 0 0,1 0-1 0 0,-1 1 0 0 0,1-1 1 0 0,0 0-1 0 0,-1 0 0 0 0,1 1 0 0 0,0-1 1 0 0,0 0-1 0 0,0 1 0 0 0,0-1 1 0 0,0 0-1 0 0,0 1 0 0 0,1-1 1 0 0,-1 0-1 0 0,1 2 0 0 0,0-2 0 0 0,-1 1 1 0 0,1-1-1 0 0,0 0 0 0 0,0 0 1 0 0,0 0-1 0 0,0 0 1 0 0,0 0-1 0 0,0 0 0 0 0,0-1 1 0 0,1 1-1 0 0,-1 0 0 0 0,0 0 1 0 0,0-1-1 0 0,0 1 0 0 0,1-1 1 0 0,-1 1-1 0 0,0-1 0 0 0,1 0 1 0 0,1 1-1 0 0,9 1 38 0 0,0-1-1 0 0,1-1 1 0 0,-1 0 0 0 0,1 0-1 0 0,-1-1 1 0 0,17-4 0 0 0,-3 1 18 0 0,138-23-933 0 0,-126 20 256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72 248 8287 0 0,'-1'0'3274'0'0,"-8"2"56"0"0,-7 3 2396 0 0,-23 21-3829 0 0,38-25-1717 0 0,-4 5 814 0 0,61-42-843 0 0,54-44-1 0 0,-61 42 488 0 0,93-55 1 0 0,-139 92-598 0 0,50-25 572 0 0,-47 23-494 0 0,1 1 1 0 0,-1 0-1 0 0,1 0 1 0 0,-1 0-1 0 0,1 1 1 0 0,10-1-1 0 0,-15 2-87 0 0,-1 1-1 0 0,0-1 0 0 0,1 0 0 0 0,-1 0 0 0 0,1 0 0 0 0,-1 1 0 0 0,1-1 0 0 0,-1 1 0 0 0,0-1 0 0 0,1 1 1 0 0,-1-1-1 0 0,0 1 0 0 0,0 0 0 0 0,1 0 0 0 0,-1-1 0 0 0,0 1 0 0 0,0 0 0 0 0,0 0 0 0 0,1 2 0 0 0,0-1-8 0 0,0 1-1 0 0,-1-1 1 0 0,0 1-1 0 0,1 0 1 0 0,-1-1-1 0 0,0 1 0 0 0,0 0 1 0 0,-1 0-1 0 0,1 3 1 0 0,1 5 8 0 0,-1 1 1 0 0,-1-1 0 0 0,-2 22 0 0 0,-6 42 71 0 0,-3 65-3525 0 0,11-125 1705 0 0,1-1-306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14 4607 0 0,'0'0'354'0'0,"-19"-13"10017"0"0,18 13-9920 0 0,-6 5 2526 0 0,-5 14-4467 0 0,9-14 2618 0 0,-20 39-284 0 0,-21 58-1 0 0,16-35-321 0 0,-196 562 2046 0 0,223-626-2568 0 0,-109 331-1256 0 0,109-332 918 0 0,-2 5 448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11055 0 0,'0'0'11903'0'0,"1"2"-11375"0"0,-1 5-364 0 0,0 0 0 0 0,0 0 0 0 0,-1 1 0 0 0,0-1 0 0 0,0 0 1 0 0,-1 0-1 0 0,-3 11 0 0 0,-22 51 381 0 0,20-54-410 0 0,-7 16 58 0 0,1-4-214 0 0,2 1 0 0 0,0 1-1 0 0,-12 55 1 0 0,23-69-5148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13 453 5983 0 0,'-10'15'17221'0'0,"9"-17"-17145"0"0,1 0 0 0 0,-1 0-1 0 0,1 0 1 0 0,0 0 0 0 0,0 0-1 0 0,0 0 1 0 0,0 0 0 0 0,0 0-1 0 0,0 0 1 0 0,0 0 0 0 0,0 0-1 0 0,1 0 1 0 0,-1 0-1 0 0,1 0 1 0 0,0 0 0 0 0,0 0-1 0 0,1-2 1 0 0,21-35 8 0 0,-19 32 14 0 0,14-18-95 0 0,2 1-1 0 0,0 1 0 0 0,1 1 1 0 0,1 1-1 0 0,1 0 0 0 0,1 2 1 0 0,50-31-1 0 0,-55 39-2 0 0,-7 8 0 0 0,-10 4 1 0 0,-1-1 0 0 0,1 1 1 0 0,0-1-1 0 0,-1 1 0 0 0,1 0 0 0 0,-1-1 0 0 0,0 1 1 0 0,1 0-1 0 0,-1 0 0 0 0,0 0 0 0 0,1 0 0 0 0,-1 1 1 0 0,0-1-1 0 0,0 0 0 0 0,0 0 0 0 0,0 1 0 0 0,0-1 0 0 0,0 0 1 0 0,0 1-1 0 0,-1-1 0 0 0,1 1 0 0 0,0 0 0 0 0,-1-1 1 0 0,1 1-1 0 0,-1-1 0 0 0,0 3 0 0 0,3 5 7 0 0,-2 1 0 0 0,1-1 0 0 0,-1 11 0 0 0,-1 0-10 0 0,-1 0 0 0 0,-1 0 1 0 0,-6 31-1 0 0,-6 37 92 0 0,15-88-86 0 0,0-1 0 0 0,0 1 0 0 0,0 0 0 0 0,0 0 0 0 0,-1-1 0 0 0,1 1 1 0 0,0 0-1 0 0,0-1 0 0 0,-1 1 0 0 0,1-1 0 0 0,0 1 0 0 0,1-2 0 0 0,11-9-76 0 0,-1-1 1 0 0,0 0-1 0 0,-1 0 0 0 0,18-28 1 0 0,-5 8-51 0 0,21-27-216 0 0,50-60-304 0 0,-76 100 591 0 0,0-4 63 0 0,2 2 0 0 0,0 1 0 0 0,1 1-1 0 0,29-20 1 0 0,-49 38 353 0 0,6 13 53 0 0,-5-7-327 0 0,0 1-1 0 0,-1-1 1 0 0,0 1 0 0 0,0 0 0 0 0,0 0-1 0 0,1 11 1 0 0,1 40 360 0 0,-3-31-309 0 0,2 67 179 0 0,3 28-412 0 0,4-38-4868 0 0,-9-64 3241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12007 0 0,'0'0'1083'0'0,"-2"0"-891"0"0,0 0-34 0 0,0 1 1 0 0,1-1-1 0 0,-1 1 0 0 0,0-1 0 0 0,1 1 1 0 0,-1 0-1 0 0,1 0 0 0 0,-1 0 1 0 0,1 0-1 0 0,-1 0 0 0 0,1 0 0 0 0,0 0 1 0 0,0 0-1 0 0,-1 0 0 0 0,1 0 0 0 0,0 1 1 0 0,0-1-1 0 0,0 1 0 0 0,0-1 1 0 0,0 1-1 0 0,1-1 0 0 0,-1 1 0 0 0,0-1 1 0 0,1 1-1 0 0,-1 0 0 0 0,1-1 1 0 0,-1 1-1 0 0,1 2 0 0 0,-1 0-63 0 0,-1 6 239 0 0,0 0 0 0 0,1 1 0 0 0,0-1 0 0 0,1 1 0 0 0,0-1 0 0 0,1 0 0 0 0,0 1 0 0 0,1-1 0 0 0,0 1 0 0 0,0-1 0 0 0,1 0 0 0 0,0 0 0 0 0,1 0 0 0 0,5 10 0 0 0,1-1-31 0 0,1-1 1 0 0,0 0 0 0 0,1-1 0 0 0,1 0 0 0 0,1-1-1 0 0,19 18 1 0 0,-10-13-204 0 0,2-1-1 0 0,0-1 1 0 0,35 18-1 0 0,88 42 392 0 0,8 4-236 0 0,-139-73-363 0 0,-1 1 0 0 0,-1 1 0 0 0,0 1 0 0 0,-1 0 0 0 0,24 30 0 0 0,-36-41-197 0 0,-1 0-1 0 0,1 0 1 0 0,-1 0 0 0 0,0 1-1 0 0,0-1 1 0 0,0 1 0 0 0,0-1-1 0 0,-1 0 1 0 0,1 1 0 0 0,0 0-1 0 0,-1-1 1 0 0,0 1 0 0 0,0 3 0 0 0,0-4-847 0 0,-6-9-2412 0 0,2 0 3187 0 0,-1 1-1 0 0,2-1 1 0 0,-1 1 0 0 0,1-1 0 0 0,0 0 0 0 0,0 0 0 0 0,1-1-1 0 0,-2-7 1 0 0,1 5 9 0 0,-5-18-551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57 5983 0 0,'-1'-2'464'0'0,"1"-1"-374"0"0,-1-1-74 0 0,-10-12 421 0 0,6 10-4 0 0,-14-12 9150 0 0,13 13-8327 0 0,4 4-23 0 0,-12 0 965 0 0,8 2-2025 0 0,1 0 1 0 0,0 0 0 0 0,0 1 0 0 0,0 0 0 0 0,0 0 0 0 0,0 0 0 0 0,0 1 0 0 0,1 0 0 0 0,-1 0-1 0 0,-5 4 1 0 0,-2 1-53 0 0,-184 125 184 0 0,157-105-232 0 0,1 1 1 0 0,-59 61-1 0 0,84-73-72 0 0,0 0 1 0 0,-14 26-1 0 0,26-41-73 0 0,14 6-8792 0 0,3-5 2248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89 5527 0 0,'0'0'703'0'0,"-8"2"942"0"0,0 0-1280 0 0,0 0-1 0 0,0 1 1 0 0,0 1 0 0 0,1-1-1 0 0,-1 1 1 0 0,1 0-1 0 0,-10 8 1 0 0,-46 42-125 0 0,24-18 235 0 0,2-3-48 0 0,20-17-99 0 0,-25 19 0 0 0,-1-7 221 0 0,-36 27 729 0 0,-58 65 453 0 0,116-99-1524 0 0,1 1 0 0 0,1 0 0 0 0,1 2 0 0 0,-17 28 0 0 0,29-42-161 0 0,1 0-1 0 0,0 0 1 0 0,1 1 0 0 0,0-1-1 0 0,1 1 1 0 0,-3 12-1 0 0,5-20-26 0 0,1 0 0 0 0,-1 0 0 0 0,1 0 1 0 0,0-1-1 0 0,0 1 0 0 0,0 0 0 0 0,0 0 0 0 0,0 0 0 0 0,1 0 0 0 0,-1 0 0 0 0,1 0 0 0 0,0-1 0 0 0,0 1 0 0 0,0 0 0 0 0,0 0 0 0 0,0-1 0 0 0,1 1 0 0 0,-1-1 1 0 0,1 1-1 0 0,0-1 0 0 0,0 0 0 0 0,-1 1 0 0 0,2-1 0 0 0,-1 0 0 0 0,0 0 0 0 0,0-1 0 0 0,0 1 0 0 0,5 2 0 0 0,3 1 96 0 0,1-1 0 0 0,-1-1 0 0 0,1 0-1 0 0,0 0 1 0 0,0-1 0 0 0,18 2 0 0 0,68-2 769 0 0,-43-5-546 0 0,1-1-1 0 0,-1-4 0 0 0,0-1 1 0 0,-1-3-1 0 0,89-32 0 0 0,-87 23-198 0 0,0-2 1 0 0,-2-2-1 0 0,99-63 0 0 0,-127 69-116 0 0,0-1 0 0 0,-1-1 0 0 0,32-36 0 0 0,-40 39-79 0 0,-2-1 0 0 0,-1 0-1 0 0,0-1 1 0 0,-1 0-1 0 0,13-33 1 0 0,-20 41-37 0 0,-1 0 1 0 0,0 0 0 0 0,-1 0-1 0 0,0-1 1 0 0,-1 0-1 0 0,0 1 1 0 0,-1-1 0 0 0,-1-18-1 0 0,0 24 56 0 0,-1 0 1 0 0,0 0-1 0 0,-1 1 0 0 0,1-1 0 0 0,-1 0 0 0 0,0 1 0 0 0,-1-1 1 0 0,0 1-1 0 0,0 0 0 0 0,0 0 0 0 0,-1 0 0 0 0,1 0 0 0 0,-2 1 1 0 0,1 0-1 0 0,0 0 0 0 0,-1 0 0 0 0,-7-6 0 0 0,-1 1-61 0 0,-1 1 0 0 0,0 0 0 0 0,0 1 1 0 0,-1 0-1 0 0,0 1 0 0 0,-1 1 0 0 0,1 0 0 0 0,-1 1 0 0 0,0 1 0 0 0,0 1 0 0 0,-1 0 0 0 0,1 1 0 0 0,-1 1 0 0 0,1 0 0 0 0,-1 1 0 0 0,0 1 1 0 0,1 1-1 0 0,0 0 0 0 0,-1 1 0 0 0,1 1 0 0 0,0 0 0 0 0,0 1 0 0 0,1 1 0 0 0,-20 10 0 0 0,14-5-331 0 0,0 1-1 0 0,1 2 0 0 0,0 0 1 0 0,0 1-1 0 0,2 0 0 0 0,0 2 1 0 0,-15 18-1 0 0,20-20-973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24 14335 0 0,'14'-9'662'0'0,"-12"7"-18"0"0,0 1-415 0 0,9-2 3848 0 0,-20-3-3073 0 0,6 5-922 0 0,0 1-1 0 0,0-1 0 0 0,0 1 1 0 0,1-1-1 0 0,-1 1 0 0 0,0 0 1 0 0,0 0-1 0 0,0 0 1 0 0,0 1-1 0 0,0-1 0 0 0,-5 2 1 0 0,1 0-13 0 0,-1 1 0 0 0,-14 6 0 0 0,-1 3-71 0 0,1 1-1 0 0,1 1 1 0 0,-21 19-1 0 0,-55 54-216 0 0,85-76 160 0 0,0 1 0 0 0,1 1 0 0 0,0-1-1 0 0,0 2 1 0 0,-14 25 0 0 0,21-29 47 0 0,6 0-48 0 0,-1-8 56 0 0,1 0 0 0 0,0 0 0 0 0,-1 0-1 0 0,1 0 1 0 0,0 0 0 0 0,1 0 0 0 0,-1 0 0 0 0,0-1-1 0 0,0 1 1 0 0,4 1 0 0 0,29 13-19 0 0,-20-10 20 0 0,3 2 14 0 0,0 0 0 0 0,-1 1-1 0 0,0 1 1 0 0,-1 0 0 0 0,29 24-1 0 0,-35-24-4 0 0,-1 0 0 0 0,0 0 0 0 0,15 23-1 0 0,-22-29 17 0 0,1 0-1 0 0,-1-1 1 0 0,0 1 0 0 0,0 1-1 0 0,-1-1 1 0 0,1 0-1 0 0,-1 0 1 0 0,0 1-1 0 0,0-1 1 0 0,0 1-1 0 0,-1-1 1 0 0,1 0 0 0 0,-1 1-1 0 0,0-1 1 0 0,-1 9-1 0 0,0-11-4 0 0,0 1-1 0 0,0 0 1 0 0,-1 0 0 0 0,1-1-1 0 0,-1 1 1 0 0,1-1 0 0 0,-1 1-1 0 0,0-1 1 0 0,0 0 0 0 0,0 0-1 0 0,0 0 1 0 0,0 0-1 0 0,0 0 1 0 0,-1 0 0 0 0,1 0-1 0 0,-1-1 1 0 0,1 1 0 0 0,-1-1-1 0 0,0 0 1 0 0,1 0 0 0 0,-6 1-1 0 0,-5 2 47 0 0,0-1-1 0 0,0 0 1 0 0,-19 0-1 0 0,26-2-38 0 0,-27 0 106 0 0,-1-1 0 0 0,-61-7 0 0 0,25-2-2724 0 0,23 2-2499 0 0,19 4-1450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19087 0 0,'2'-1'878'0'0,"15"-6"-381"0"0,1 0 1 0 0,-1 2 0 0 0,1 0 0 0 0,0 1 0 0 0,0 0 0 0 0,35-1 0 0 0,23-2-96 0 0,23-2-215 0 0,-48 10-187 0 0,0-3 0 0 0,1-2 0 0 0,86-19 0 0 0,-91 6 23 0 0,-45 16 603 0 0,-2 0-616 0 0,0 0-1 0 0,-1 0 0 0 0,1 1 0 0 0,0-1 1 0 0,0 0-1 0 0,-1 0 0 0 0,1 1 0 0 0,0-1 0 0 0,-1 0 1 0 0,1 0-1 0 0,-1 1 0 0 0,1-1 0 0 0,-1 1 1 0 0,1-1-1 0 0,-1 0 0 0 0,1 1 0 0 0,-1-1 1 0 0,0 1-1 0 0,1-1 0 0 0,-1 1 0 0 0,0 0 0 0 0,1-1 1 0 0,-2 0-1 0 0,-20-7 205 0 0,16 6-195 0 0,-82-20-19 0 0,58 16 0 0 0,-40-14 0 0 0,47 11-38 0 0,1-1 0 0 0,0-1 1 0 0,0-1-1 0 0,-36-27 0 0 0,40 25-93 0 0,14 7 110 0 0,2 2-41 0 0,-1-1 49 0 0,0-1 13 0 0,2 7 0 0 0,1-1 0 0 0,0 1 0 0 0,0 0 0 0 0,0-1 0 0 0,0 1 0 0 0,0-1 0 0 0,0 1 0 0 0,0 0 0 0 0,0-1 0 0 0,0 1 0 0 0,0 0 0 0 0,0-1 0 0 0,0 1 0 0 0,1 0 0 0 0,-1-1 0 0 0,0 1 0 0 0,0 0 0 0 0,0-1 0 0 0,0 1 0 0 0,0 0 0 0 0,1 0 0 0 0,-1-1 0 0 0,0 1 0 0 0,0 0 0 0 0,0 0 0 0 0,1-1 0 0 0,-1 1 0 0 0,0 0 0 0 0,1 0 0 0 0,-1-1 0 0 0,0 1 0 0 0,0 0 0 0 0,1 0 0 0 0,-1 0 0 0 0,0 0 0 0 0,1 0 0 0 0,-1 0 0 0 0,0-1 0 0 0,1 1 0 0 0,-1 0 0 0 0,0 0 0 0 0,1 0 0 0 0,-1 0 0 0 0,0 0 0 0 0,1 0 0 0 0,4-1 10 0 0,0 0-1 0 0,0 1 1 0 0,0-1 0 0 0,1 1-1 0 0,-1 0 1 0 0,0 0 0 0 0,0 1-1 0 0,0-1 1 0 0,0 1 0 0 0,8 3-1 0 0,4 1 74 0 0,27 15-1 0 0,-25-12-30 0 0,24 10 55 0 0,84 22 1 0 0,49-1 15 0 0,-87-25 359 0 0,-72-8-168 0 0,-16-4-211 0 0,0 2-86 0 0,-1-1 1 0 0,1 1-1 0 0,-1-1 0 0 0,0 1 1 0 0,0 0-1 0 0,0-1 0 0 0,0 1 0 0 0,0-1 1 0 0,-1 1-1 0 0,0-1 0 0 0,0 1 0 0 0,0-1 1 0 0,0 1-1 0 0,0-1 0 0 0,-1 0 1 0 0,1 0-1 0 0,-1 0 0 0 0,0 1 0 0 0,-3 3 1 0 0,-6 7 24 0 0,-1 0-1 0 0,-23 20 1 0 0,25-24-8 0 0,-138 124 133 0 0,137-123-191 0 0,9-9-92 0 0,14 8-272 0 0,-9-9 215 0 0,0 0 0 0 0,0 0-1 0 0,0 0 1 0 0,0 0 0 0 0,0 0 0 0 0,1-1 0 0 0,-1 0-1 0 0,0 0 1 0 0,0 0 0 0 0,0 0 0 0 0,6-1-1 0 0,20-3-1059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4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855 699 10591 0 0,'0'0'14375'0'0,"1"-2"-13782"0"0,47-78 1387 0 0,-33 57-1817 0 0,-1 0 0 0 0,-1-1 0 0 0,12-31 0 0 0,18-107 118 0 0,-22 73-234 0 0,38-150-1696 0 0,-59 238 1553 0 0,-9 8-25 0 0,7-5 104 0 0,-14 15-16 0 0,1 0-1 0 0,1 0 0 0 0,-13 23 0 0 0,-1 0 4 0 0,-37 52 30 0 0,40-52 0 0 0,-3-1 0 0 0,-1-1 0 0 0,-44 42 0 0 0,52-62 0 0 0,0-1 0 0 0,-1-1 0 0 0,-1 0 0 0 0,-38 18 0 0 0,25-17 0 0 0,-1-2 0 0 0,-60 17 0 0 0,70-25-19 0 0,-1-1 1 0 0,0-2-1 0 0,0-1 0 0 0,0-1 1 0 0,-39-2-1 0 0,52 0 10 0 0,0-2 1 0 0,1 0-1 0 0,-1 0 1 0 0,1-2-1 0 0,0 0 0 0 0,0 0 1 0 0,0-1-1 0 0,0-1 1 0 0,1-1-1 0 0,0 1 0 0 0,0-2 1 0 0,-12-9-1 0 0,21 14 14 0 0,0-1 0 0 0,1 1-1 0 0,-1-1 1 0 0,1 0 0 0 0,0 0 0 0 0,0 0-1 0 0,0-1 1 0 0,0 1 0 0 0,1-1 0 0 0,0 1-1 0 0,0-1 1 0 0,-3-8 0 0 0,4 5 12 0 0,-1 1 1 0 0,2-1-1 0 0,-1 0 1 0 0,1 1-1 0 0,0-1 1 0 0,0 0-1 0 0,3-13 0 0 0,0 5 14 0 0,1 1-1 0 0,1 0 0 0 0,0 0 0 0 0,1 0 0 0 0,1 1 0 0 0,0 0 1 0 0,15-21-1 0 0,-15 26-31 0 0,0 1 1 0 0,1-1-1 0 0,0 1 1 0 0,0 1-1 0 0,1-1 0 0 0,0 2 1 0 0,1-1-1 0 0,-1 1 1 0 0,1 0-1 0 0,0 1 1 0 0,0 0-1 0 0,1 1 0 0 0,0 0 1 0 0,0 1-1 0 0,0 0 1 0 0,0 0-1 0 0,0 2 1 0 0,21-2-1 0 0,-23 3 15 0 0,0 1 1 0 0,0 0-1 0 0,0 0 0 0 0,0 1 0 0 0,0 0 1 0 0,0 1-1 0 0,0 0 0 0 0,-1 1 0 0 0,1-1 1 0 0,-1 1-1 0 0,0 1 0 0 0,0 0 0 0 0,-1 0 1 0 0,1 0-1 0 0,-1 1 0 0 0,0 0 1 0 0,-1 1-1 0 0,1 0 0 0 0,-1 0 0 0 0,-1 0 1 0 0,1 0-1 0 0,7 16 0 0 0,21 38-51 0 0,-6-9-112 0 0,38 51 0 0 0,-61-95 14 0 0,1 0-1 0 0,1 0 0 0 0,0 0 0 0 0,0-1 0 0 0,0 0 0 0 0,1-1 1 0 0,0 1-1 0 0,0-2 0 0 0,0 1 0 0 0,1-1 0 0 0,0 0 0 0 0,0-1 1 0 0,0 0-1 0 0,1 0 0 0 0,16 3 0 0 0,-10-4-157 0 0,-1-1 0 0 0,28 1 1 0 0,-11-3-6040 0 0,-10-2-1102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1049 1375 0 0,'-2'1'107'0'0,"-12"13"2413"0"0,1-2 7417 0 0,15-10-9573 0 0,-1-1 0 0 0,1 1-1 0 0,0-1 1 0 0,0 1 0 0 0,0-1-1 0 0,-1 0 1 0 0,2 0 0 0 0,-1 0-1 0 0,0 0 1 0 0,0 0 0 0 0,4 1 2103 0 0,-4-2-1923 0 0,7 0 1752 0 0,-8-1-2167 0 0,2 1-103 0 0,0 0-8 0 0,9-8 73 0 0,-4 1-84 0 0,-2 1 0 0 0,1-1 0 0 0,-1-1-1 0 0,0 1 1 0 0,0-1 0 0 0,-1 0 0 0 0,0 0 0 0 0,5-11 0 0 0,9-15-5 0 0,112-199 129 0 0,-16-8 69 0 0,-60 122-163 0 0,10 0-662 0 0,-65 120 619 0 0,0 0 1 0 0,0 0-1 0 0,0 0 1 0 0,0 0-1 0 0,0 0 1 0 0,0 0 0 0 0,0 0-1 0 0,0 0 1 0 0,0 0-1 0 0,1 0 1 0 0,0 1-1 0 0,0 4 1 0 0,2 30-14 0 0,-2 0 0 0 0,-2 1 0 0 0,-5 42 1 0 0,1-32-9 0 0,3 55 1 0 0,4-56 41 0 0,11 64-1 0 0,-10-96-8 0 0,0 1-1 0 0,1-1 0 0 0,1 0 0 0 0,0-1 0 0 0,1 1 0 0 0,0-1 0 0 0,1 0 0 0 0,14 20 0 0 0,-16-27 37 0 0,0-1-1 0 0,0 1 1 0 0,1-1 0 0 0,0 0 0 0 0,0 0 0 0 0,0-1 0 0 0,1 0-1 0 0,-1 0 1 0 0,1-1 0 0 0,11 5 0 0 0,-12-6 89 0 0,0-1 1 0 0,0 1-1 0 0,0-2 1 0 0,0 1 0 0 0,9-1-1 0 0,-13 0 57 0 0,0 0-100 0 0,2-1-36 0 0,-1 0-1 0 0,1-1 1 0 0,-1 0 0 0 0,1 0 0 0 0,-1 0-1 0 0,1 0 1 0 0,-1 0 0 0 0,0 0-1 0 0,0-1 1 0 0,0 0 0 0 0,0 1-1 0 0,-1-1 1 0 0,1 0 0 0 0,-1-1-1 0 0,1 1 1 0 0,2-7 0 0 0,5-8 32 0 0,15-36 1 0 0,141-395 544 0 0,-95 252-458 0 0,-51 147-624 0 0,31-55 1 0 0,-49 101 255 0 0,0 0 0 0 0,0 0 0 0 0,0 1 0 0 0,1-1 0 0 0,-1 1 0 0 0,1 0 1 0 0,-1 0-1 0 0,1 0 0 0 0,0 0 0 0 0,1 0 0 0 0,-1 0 0 0 0,0 1 0 0 0,1-1 0 0 0,-1 1 0 0 0,1 0 1 0 0,0 0-1 0 0,5-1 0 0 0,-8 3 86 0 0,-1 0 0 0 0,1 0-1 0 0,-1 1 1 0 0,1-1 0 0 0,-1 0 0 0 0,1 0 0 0 0,0 1 0 0 0,-1-1 0 0 0,1 1-1 0 0,-1-1 1 0 0,0 0 0 0 0,1 1 0 0 0,-1-1 0 0 0,1 1 0 0 0,-1-1 0 0 0,0 1-1 0 0,1-1 1 0 0,-1 1 0 0 0,1 0 0 0 0,-1 0-189 0 0,8 11-1072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12 13847 0 0,'0'0'1254'0'0,"-7"-3"-1004"0"0,3 2-86 0 0,1-1 0 0 0,-1 1 0 0 0,1 0-1 0 0,-1 0 1 0 0,0 0 0 0 0,1 0 0 0 0,-1 1 0 0 0,0 0-1 0 0,0-1 1 0 0,0 1 0 0 0,0 1 0 0 0,1-1-1 0 0,-1 0 1 0 0,0 1 0 0 0,0 0 0 0 0,-3 1 0 0 0,0 0 211 0 0,0 1 1 0 0,1 0 0 0 0,-1 0 0 0 0,1 0-1 0 0,0 1 1 0 0,0 0 0 0 0,-11 9 0 0 0,3 0-204 0 0,1 0-1 0 0,1 2 1 0 0,0 0 0 0 0,-14 22 0 0 0,10-9-65 0 0,-23 53 0 0 0,32-64-50 0 0,1 0 1 0 0,1 0-1 0 0,1 0 0 0 0,0 1 0 0 0,2 0 1 0 0,-2 26-1 0 0,4-34-58 0 0,0 1 0 0 0,1-1 0 0 0,0 0 1 0 0,0 0-1 0 0,1 0 0 0 0,1-1 0 0 0,-1 1 0 0 0,2 0 1 0 0,-1-1-1 0 0,1 0 0 0 0,1 0 0 0 0,0 0 0 0 0,6 9 0 0 0,-7-13-258 0 0,0-1-1 0 0,0 1 0 0 0,0-1 0 0 0,0 0 0 0 0,1 0 0 0 0,0 0 0 0 0,0 0 0 0 0,0-1 1 0 0,0 0-1 0 0,1 0 0 0 0,7 3 0 0 0,0-2-795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13559 0 0,'-1'2'622'0'0,"-6"16"-158"0"0,1-1 0 0 0,0 2 0 0 0,1-1 0 0 0,1 0 0 0 0,0 1 0 0 0,2 0 0 0 0,-1 22 0 0 0,3-28-125 0 0,1-1-1 0 0,0 0 1 0 0,1 0-1 0 0,0 0 1 0 0,1 0 0 0 0,0 0-1 0 0,1 0 1 0 0,0-1 0 0 0,1 1-1 0 0,0-1 1 0 0,1 0 0 0 0,9 14-1 0 0,-2-10-152 0 0,0 1-1 0 0,0-2 1 0 0,1 0-1 0 0,1 0 0 0 0,32 22 1 0 0,91 45 935 0 0,-131-77-1043 0 0,12 5 175 0 0,1 1 1 0 0,36 10-1 0 0,-47-17-231 0 0,0-1 0 0 0,1 0 1 0 0,0 0-1 0 0,-1-1 0 0 0,1 0 0 0 0,0-1 1 0 0,0 0-1 0 0,14-2 0 0 0,-20 1-276 0 0,0 0 0 0 0,0-1 0 0 0,0 1 0 0 0,0-1 0 0 0,0 0 0 0 0,0 0 0 0 0,0 0 1 0 0,-1 0-1 0 0,1-1 0 0 0,-1 1 0 0 0,1-1 0 0 0,4-6 0 0 0,8-9-1813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0 5983 0 0,'-2'0'274'0'0,"-6"1"-43"0"0,0 0 0 0 0,0 0 0 0 0,0 1 0 0 0,0 0-1 0 0,0 0 1 0 0,1 1 0 0 0,-1 0 0 0 0,1 1 0 0 0,-9 4 0 0 0,-63 44 8617 0 0,73-48-8085 0 0,-33 27 504 0 0,1 0 1 0 0,-45 50 0 0 0,-56 83 223 0 0,70-87-1200 0 0,42-48-550 0 0,-39 54 0 0 0,64-82-574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0,'0'0'923'0'0,"1"2"-356"0"0,1 6 144 0 0,1-1 0 0 0,1 0 1 0 0,-1 0-1 0 0,1 0 1 0 0,0 0-1 0 0,1 0 0 0 0,-1-1 1 0 0,1 0-1 0 0,1 0 0 0 0,6 6 1 0 0,10 8 376 0 0,36 23 0 0 0,-13-10-211 0 0,-27-19-599 0 0,0 1 0 0 0,-2 1 0 0 0,0 0 0 0 0,21 28 0 0 0,-31-36-223 0 0,-1 0 0 0 0,0 1 0 0 0,0 0 0 0 0,-1 0 0 0 0,0 0 0 0 0,0 0 0 0 0,-1 1 0 0 0,-1-1 0 0 0,0 1 0 0 0,0 0 0 0 0,-1 0 0 0 0,0-1 0 0 0,0 11 0 0 0,-3 2-15 0 0,0 0 1 0 0,-1-1-1 0 0,-2 0 0 0 0,0 0 0 0 0,-1 0 1 0 0,-1 0-1 0 0,-1-1 0 0 0,0 0 0 0 0,-16 24 1 0 0,-8 7-434 0 0,-2-1 0 0 0,-43 48 0 0 0,29-46-2987 0 0,26-30-4800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13823 0 0,'0'0'1247'0'0,"1"-1"-1023"0"0,6-2 636 0 0,0 0 1 0 0,0 0-1 0 0,0 0 1 0 0,1 1-1 0 0,-1 0 1 0 0,1 1-1 0 0,13-2 1 0 0,59 1 2713 0 0,-58 2-3518 0 0,131-3 1226 0 0,268-39-1 0 0,81-37-1157 0 0,-466 73-111 0 0,115-15-223 0 0,-126 19-387 0 0,0 1 0 0 0,0 1 0 0 0,49 7 0 0 0,-70-7 237 0 0,-1 1 1 0 0,1 0-1 0 0,-1 0 1 0 0,1 0-1 0 0,-1 0 0 0 0,0 0 1 0 0,0 0-1 0 0,6 4 1 0 0,-2 4-1460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2759 0 0,'-1'3'207'0'0,"-31"125"14569"0"0,-1-43-11971 0 0,-164 269 439 0 0,153-288-3081 0 0,29-45-182 0 0,1 1 1 0 0,0 0-1 0 0,2 1 0 0 0,-14 32 0 0 0,26-53-459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125 304 3223 0 0,'-2'2'240'0'0,"-11"5"-555"0"0,4-3 3275 0 0,1 1 1 0 0,0 0-1 0 0,-17 14 3018 0 0,23-18-5471 0 0,1-1-426 0 0,1 1-1 0 0,-1-1 1 0 0,0 0 0 0 0,0 1 0 0 0,0-1-1 0 0,0 0 1 0 0,0 0 0 0 0,0 0 0 0 0,0 1-1 0 0,0-1 1 0 0,0 0 0 0 0,0 0-1 0 0,0 0 1 0 0,0-1 0 0 0,0 1 0 0 0,0 0-1 0 0,0 0 1 0 0,0 0 0 0 0,0-1 0 0 0,0 1-1 0 0,0-1 1 0 0,-1 0 0 0 0,1 0-16 0 0,-1 0 0 0 0,0 0 0 0 0,1-1 0 0 0,0 1 0 0 0,-1-1 0 0 0,1 1 0 0 0,0-1 0 0 0,-1 1 0 0 0,1-1 0 0 0,-1-3 0 0 0,0 0 4 0 0,0 1 1 0 0,0-1-1 0 0,0 0 1 0 0,1 0-1 0 0,0 0 1 0 0,0-1-1 0 0,0 1 1 0 0,1-9-1 0 0,1 2 8 0 0,1 0-1 0 0,0 0 1 0 0,1 0 0 0 0,1 0-1 0 0,-1 1 1 0 0,2-1-1 0 0,0 1 1 0 0,0 0 0 0 0,1 1-1 0 0,1-1 1 0 0,9-12-1 0 0,-5 9-59 0 0,0 1 1 0 0,1 1-1 0 0,0 0 0 0 0,0 0 0 0 0,2 1 0 0 0,-1 1 0 0 0,25-14 0 0 0,-33 21-19 0 0,0 1-1 0 0,-1 0 1 0 0,1 0 0 0 0,0 1-1 0 0,0-1 1 0 0,0 1 0 0 0,0 0-1 0 0,0 0 1 0 0,1 1-1 0 0,-1 0 1 0 0,0 0 0 0 0,0 0-1 0 0,8 1 1 0 0,-5 1 28 0 0,-1 0 1 0 0,1 0-1 0 0,-1 1 0 0 0,1 0 1 0 0,-1 0-1 0 0,0 1 0 0 0,0 0 1 0 0,6 5-1 0 0,6 5 119 0 0,-2 1 0 0 0,0 1 0 0 0,-1 0 1 0 0,-1 2-1 0 0,15 21 0 0 0,-19-23-98 0 0,0 0 0 0 0,-2 0 0 0 0,0 1 0 0 0,-1 0 0 0 0,0 1 0 0 0,-2-1 0 0 0,0 1 0 0 0,-1 1 0 0 0,-1-1 0 0 0,3 28 0 0 0,-6-31-2 0 0,0 0 1 0 0,-1 0 0 0 0,-1-1 0 0 0,0 1-1 0 0,-1 0 1 0 0,-1-1 0 0 0,0 1 0 0 0,-1-1-1 0 0,0 0 1 0 0,-2 0 0 0 0,1 0 0 0 0,-2-1-1 0 0,-15 25 1 0 0,7-16 14 0 0,-1-1 0 0 0,-1 0 0 0 0,-1-1 0 0 0,-1-2 0 0 0,-1 1 0 0 0,0-2 0 0 0,-32 20 0 0 0,40-29-32 0 0,0-1-1 0 0,0-1 1 0 0,-1 0-1 0 0,0-1 1 0 0,0 0-1 0 0,-1-1 1 0 0,1 0-1 0 0,-1-1 1 0 0,0-1-1 0 0,0 0 1 0 0,0-1-1 0 0,0 0 1 0 0,0-1-1 0 0,0-1 1 0 0,-24-4-1 0 0,33 4-210 0 0,1-1-1 0 0,-1 0 0 0 0,1 1 1 0 0,0-1-1 0 0,-1-1 1 0 0,1 1-1 0 0,0-1 1 0 0,1 1-1 0 0,-1-1 1 0 0,0 0-1 0 0,1-1 0 0 0,-1 1 1 0 0,1-1-1 0 0,-5-6 1 0 0,8 8-43 0 0,-1 1-1 0 0,1-1 1 0 0,0 0 0 0 0,0 1 0 0 0,-1-1-1 0 0,1 1 1 0 0,0-1 0 0 0,1 0 0 0 0,-1 1-1 0 0,0-1 1 0 0,0 1 0 0 0,1-1 0 0 0,-1 1-1 0 0,1-1 1 0 0,-1 1 0 0 0,1-1 0 0 0,0 1-1 0 0,1-3 1 0 0,6-9-1514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5063 0 0,'-13'2'13590'0'0,"33"11"-13030"0"0,-1 1 0 0 0,0 1 0 0 0,30 33 0 0 0,-40-38-478 0 0,-1 0 0 0 0,0 1 0 0 0,-1 0 0 0 0,0 0 0 0 0,-1 0 0 0 0,0 1 0 0 0,-1 0 0 0 0,8 25 0 0 0,-11-29-68 0 0,0 0-1 0 0,-1 0 1 0 0,0 1-1 0 0,0-1 1 0 0,-1 0-1 0 0,0 0 1 0 0,0 0-1 0 0,-1 0 1 0 0,-2 11-1 0 0,1-12-2 0 0,0-1-1 0 0,0 1 1 0 0,-1-1-1 0 0,0 0 0 0 0,0 1 1 0 0,-1-1-1 0 0,0-1 1 0 0,0 1-1 0 0,0 0 0 0 0,-1-1 1 0 0,-7 7-1 0 0,-9 6 9 0 0,-1-1 0 0 0,-1-1 0 0 0,-43 23 0 0 0,9-12-51 0 0,52-24 25 0 0,-1-1 0 0 0,0 0 0 0 0,0-1 0 0 0,0 0 0 0 0,0 1 0 0 0,0-2-1 0 0,0 1 1 0 0,-7-1 0 0 0,13 0-53 0 0,-1 0-1 0 0,0 0 0 0 0,1 0 1 0 0,-1 0-1 0 0,0 0 1 0 0,1 0-1 0 0,-1 0 0 0 0,0-1 1 0 0,1 1-1 0 0,-1 0 1 0 0,0 0-1 0 0,1-1 0 0 0,-1 1 1 0 0,1 0-1 0 0,-1-1 1 0 0,1 1-1 0 0,-1-1 0 0 0,1 1 1 0 0,-1-1-1 0 0,1 1 1 0 0,-1-1-1 0 0,1 1 0 0 0,-1-1 1 0 0,1 1-1 0 0,0-1 1 0 0,-1 0-1 0 0,1 1 0 0 0,0-1 1 0 0,0 1-1 0 0,-1-1 1 0 0,1 0-1 0 0,0 1 1 0 0,0-1-1 0 0,0 0 0 0 0,0 1 1 0 0,0-1-1 0 0,0-1 1 0 0,0-11-1182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50 1839 0 0,'16'-19'95'0'0,"-15"14"-42"0"0,-1 1-41 0 0,0 3 94 0 0,0 1 0 0 0,1-1 0 0 0,-1 0 0 0 0,0 1 0 0 0,0-1-1 0 0,0 0 1 0 0,0 0 0 0 0,0 1 0 0 0,0-1 0 0 0,0 0 0 0 0,0 1-1 0 0,0-1 1 0 0,0 0 0 0 0,-1 0 0 0 0,1 1 0 0 0,0-1 0 0 0,-1-1-1 0 0,1 2 279 0 0,-1-1-1 0 0,0 0 1 0 0,1 1-1 0 0,-1-1 1 0 0,0 1-1 0 0,0-1 1 0 0,0 1-1 0 0,1-1 1 0 0,-1 1-1 0 0,0-1 1 0 0,0 1-1 0 0,0 0 1 0 0,0-1-1 0 0,0 1 0 0 0,0 0 1 0 0,1 0-1 0 0,-1 0 1 0 0,-2 0-1 0 0,-21 2 7003 0 0,11 1-5303 0 0,1 3-1840 0 0,1 0 0 0 0,0 1 0 0 0,1 0 0 0 0,-1 1 0 0 0,1 0 0 0 0,1 0 0 0 0,0 1 0 0 0,0 1 0 0 0,-9 11-1 0 0,12-12-76 0 0,-61 84 1172 0 0,59-81-1206 0 0,1 1 1 0 0,0 0-1 0 0,1 1 1 0 0,1-1 0 0 0,-7 26-1 0 0,0 18-71 0 0,-8 104-1 0 0,19-150-176 0 0,1-1 0 0 0,2 15-1 0 0,-1-21-17 0 0,-1-1-1 0 0,1 1 0 0 0,0-1 0 0 0,0 1 0 0 0,1-1 0 0 0,-1 0 1 0 0,0 1-1 0 0,1-1 0 0 0,0 0 0 0 0,3 4 0 0 0,-5-6 32 0 0,1-1 0 0 0,-1 1 0 0 0,1-1 0 0 0,-1 1-1 0 0,1 0 1 0 0,-1-1 0 0 0,1 1 0 0 0,-1-1 0 0 0,1 0-1 0 0,0 1 1 0 0,-1-1 0 0 0,1 1 0 0 0,0-1 0 0 0,-1 0-1 0 0,1 1 1 0 0,0-1 0 0 0,0 0 0 0 0,-1 0 0 0 0,1 0 0 0 0,0 0-1 0 0,0 1 1 0 0,0-1 0 0 0,-1 0 0 0 0,2 0 0 0 0,13-2-1691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4143 0 0,'-1'2'3398'0'0,"-3"8"-855"0"0,1-1 0 0 0,1 1 0 0 0,-2 14 0 0 0,2-14-1334 0 0,2 0 0 0 0,0 0 1 0 0,1 13-1 0 0,0-13-964 0 0,1 1-1 0 0,1-1 1 0 0,-1 0-1 0 0,2 0 1 0 0,-1 0-1 0 0,1 0 1 0 0,1-1-1 0 0,0 0 1 0 0,0 0 0 0 0,1 0-1 0 0,0 0 1 0 0,0-1-1 0 0,13 13 1 0 0,-2-6-118 0 0,1 0 1 0 0,0 0 0 0 0,1-2 0 0 0,0 0-1 0 0,1-2 1 0 0,1 0 0 0 0,25 10-1 0 0,-6-7 84 0 0,-1-2 0 0 0,1-1 0 0 0,47 6 0 0 0,-83-16-283 0 0,0 0-1 0 0,1 0 0 0 0,-1-1 1 0 0,0 1-1 0 0,0-1 1 0 0,0 0-1 0 0,0-1 1 0 0,0 1-1 0 0,1-1 0 0 0,-1 0 1 0 0,0 0-1 0 0,0 0 1 0 0,4-2-1 0 0,-7 3-42 0 0,-1-1 1 0 0,1 1-1 0 0,0-1 0 0 0,-1 1 1 0 0,1 0-1 0 0,-1-1 0 0 0,1 1 1 0 0,-1-1-1 0 0,1 0 0 0 0,-1 1 0 0 0,0-1 1 0 0,1 1-1 0 0,-1-1 0 0 0,0 0 1 0 0,1 1-1 0 0,-1-1 0 0 0,0 0 1 0 0,0 1-1 0 0,1-1 0 0 0,-1 0 1 0 0,0 1-1 0 0,0-1 0 0 0,0 0 0 0 0,0 0 1 0 0,0 1-1 0 0,0-1 0 0 0,0 0 1 0 0,-1 0-1 0 0,-5-19-2110 0 0,6 19 2219 0 0,-12-22-2817 0 0,-1 1 0 0 0,-19-27 0 0 0,-15-27 1593 0 0,42 66 1289 0 0,1 1 0 0 0,0-1-1 0 0,1 0 1 0 0,0 0 0 0 0,0 0-1 0 0,-1-17 1 0 0,3 22 495 0 0,1-1-1 0 0,1 1 1 0 0,1-11 0 0 0,0-12 3444 0 0,-2 25-3303 0 0,1 3-490 0 0,-1-1 1 0 0,0 1-1 0 0,0-1 1 0 0,0 1-1 0 0,0-1 1 0 0,0 1-1 0 0,0 0 1 0 0,0-1-1 0 0,0 1 1 0 0,0-1-1 0 0,0 1 1 0 0,-1-1-1 0 0,1 1 1 0 0,0-1 0 0 0,0 1-1 0 0,0 0 1 0 0,0-1-1 0 0,-1 1 1 0 0,1-1-1 0 0,0 1 1 0 0,-1-1-1 0 0,-8-1-8 0 0,4 2-103 0 0,0-1 0 0 0,0 2 0 0 0,0-1-1 0 0,0 1 1 0 0,0-1 0 0 0,0 1-1 0 0,0 1 1 0 0,-6 1 0 0 0,-40 19 51 0 0,22-8-67 0 0,-18 4-47 0 0,1 3 1 0 0,1 2-1 0 0,-50 33 0 0 0,57-30-3 0 0,-39 29 224 0 0,67-46-125 0 0,-1 1 0 0 0,1-1 1 0 0,1 2-1 0 0,-15 19 0 0 0,16-15-40 0 0,5-3-48 0 0,3-10-107 0 0,2 0-48 0 0,1-1-49 0 0,1 1 0 0 0,-1-1 0 0 0,1 0 0 0 0,-1 0 0 0 0,1 0 0 0 0,0 0 1 0 0,-1-1-1 0 0,1 1 0 0 0,0-1 0 0 0,-1 0 0 0 0,7 0 0 0 0,12-3-1767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7831 0 0,'0'0'706'0'0,"-1"2"-578"0"0,-1-1 270 0 0,1 1 1 0 0,0-1 0 0 0,0 1-1 0 0,0-1 1 0 0,0 1-1 0 0,0-1 1 0 0,1 1 0 0 0,-1 0-1 0 0,0-1 1 0 0,1 1 0 0 0,-1 0-1 0 0,1 0 1 0 0,-1-1-1 0 0,1 1 1 0 0,0 2 0 0 0,0 1 154 0 0,0-1 0 0 0,1 0 0 0 0,-1 1 0 0 0,1-1 0 0 0,0 0 0 0 0,1 5 0 0 0,3 4 120 0 0,0-1-1 0 0,1 0 1 0 0,10 16 0 0 0,-1-7-69 0 0,0 0 0 0 0,1-1 0 0 0,23 22 0 0 0,61 49 959 0 0,-71-66-1221 0 0,-3-2-37 0 0,0 1 0 0 0,-2 1-1 0 0,0 1 1 0 0,21 31 0 0 0,-39-48-255 0 0,-1 1 0 0 0,1 0 0 0 0,-2 0 0 0 0,1 0 0 0 0,-1 0 0 0 0,-1 1 0 0 0,3 13 0 0 0,-5-16-35 0 0,0 1 0 0 0,-1-1 0 0 0,1 0 0 0 0,-2 1 0 0 0,1-1 0 0 0,-1 0 0 0 0,0 0 0 0 0,-1 1 0 0 0,0-1 0 0 0,-6 14 0 0 0,2-8-9 0 0,-1-1 1 0 0,0 1-1 0 0,-1-2 1 0 0,0 1-1 0 0,-2-1 0 0 0,1 0 1 0 0,-1-1-1 0 0,-1 0 1 0 0,0-1-1 0 0,-22 17 0 0 0,-10 1-348 0 0,-84 43-1 0 0,99-56-29 0 0,-62 27-1972 0 0,29-17-4333 0 0,12-8-1091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9 169 14743 0 0,'0'0'1335'0'0,"-1"0"-1096"0"0,-7-2 3895 0 0,10 1-3540 0 0,15-8-29 0 0,1 1 1 0 0,31-9-1 0 0,-17 5-283 0 0,69-22-170 0 0,2 4-1 0 0,115-18 1 0 0,-196 45-1480 0 0,29-2 1 0 0,-21 5-265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81 9671 0 0,'-1'0'440'0'0,"-11"-5"83"0"0,-6-8 10054 0 0,19 10-10395 0 0,1 1 1 0 0,-1-1-1 0 0,1 0 0 0 0,0 0 0 0 0,0 1 0 0 0,1-1 1 0 0,-1 1-1 0 0,0 0 0 0 0,1 0 0 0 0,-1 0 0 0 0,1 0 1 0 0,0 0-1 0 0,0 0 0 0 0,-1 1 0 0 0,1-1 0 0 0,0 1 1 0 0,5-2-1 0 0,6-1 115 0 0,0-1 1 0 0,23-3-1 0 0,-17 6-174 0 0,-1 0-1 0 0,0 1 1 0 0,24 2-1 0 0,58 10 0 0 0,-64-6-467 0 0,0-1-1 0 0,46-2 1 0 0,18-10-2669 0 0,-65 3 1556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0 13359 0 0,'0'0'1027'0'0,"0"2"-670"0"0,-2 9 684 0 0,-11 66 3481 0 0,6-47-3568 0 0,-18 54 1 0 0,-239 548 1261 0 0,121-363-2060 0 0,57-115-1196 0 0,72-125-695 0 0,2-2-3466 0 0,2-3-1947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0:5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32 23151 0 0,'-1'-7'353'0'0,"1"5"-200"0"0,0 1 0 0 0,0-1 0 0 0,-1 0 0 0 0,1 1 0 0 0,-1-1 0 0 0,1 1 0 0 0,-1-1 0 0 0,1 1 0 0 0,-1-1 0 0 0,0 1 0 0 0,0-1 0 0 0,0 1 0 0 0,-1-2 0 0 0,1 2 256 0 0,1 3-322 0 0,-12 69-140 0 0,1-2-5 0 0,0-12-62 0 0,6-28-174 0 0,-11 36-1 0 0,16-64-663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77 223 6447 0 0,'0'0'499'0'0,"-1"2"-328"0"0,-12 17 138 0 0,3-5 4702 0 0,-21 23-1 0 0,9-18-474 0 0,23-20-4065 0 0,3-9-346 0 0,0 0-1 0 0,1 1 1 0 0,0-1 0 0 0,1 1-1 0 0,0 1 1 0 0,0-1 0 0 0,1 1-1 0 0,10-10 1 0 0,71-57-321 0 0,-54 47 71 0 0,-22 18 41 0 0,0 1 0 0 0,17-9-1 0 0,-26 16 77 0 0,1 0-1 0 0,-1 0 1 0 0,1 0 0 0 0,0 1-1 0 0,-1-1 1 0 0,1 1-1 0 0,0 0 1 0 0,0 1 0 0 0,0-1-1 0 0,0 0 1 0 0,0 1-1 0 0,0 0 1 0 0,7 1-1 0 0,-8-1 8 0 0,-1 1 0 0 0,1 0 0 0 0,-1 1 0 0 0,0-1 0 0 0,0 0 0 0 0,1 0 0 0 0,-1 1 0 0 0,0 0 0 0 0,0-1 0 0 0,-1 1 0 0 0,1 0-1 0 0,0 0 1 0 0,0 0 0 0 0,-1 0 0 0 0,1 0 0 0 0,-1 0 0 0 0,0 0 0 0 0,0 1 0 0 0,0-1 0 0 0,0 0 0 0 0,0 1 0 0 0,0-1 0 0 0,0 4-1 0 0,2 4 12 0 0,-1 1-1 0 0,-1-1 1 0 0,0 1-1 0 0,0 13 1 0 0,-6 83 206 0 0,5-97-163 0 0,0-10-48 0 0,0 1-1 0 0,0-1 0 0 0,0 0 1 0 0,0 1-1 0 0,0-1 1 0 0,0 1-1 0 0,1-1 0 0 0,-1 1 1 0 0,0-1-1 0 0,0 1 1 0 0,1-1-1 0 0,-1 0 0 0 0,0 1 1 0 0,1-1-1 0 0,-1 1 0 0 0,1-1 1 0 0,-1 0-1 0 0,0 0 1 0 0,1 1-1 0 0,-1-1 0 0 0,1 0 1 0 0,-1 1-1 0 0,0-1 1 0 0,1 0-1 0 0,-1 0 0 0 0,1 0 1 0 0,-1 0-1 0 0,1 0 1 0 0,-1 1-1 0 0,1-1 0 0 0,-1 0 1 0 0,1 0-1 0 0,-1 0 1 0 0,2-1-1 0 0,16 0 69 0 0,-4-5-6 0 0,0-1 0 0 0,-1 0-1 0 0,1-1 1 0 0,-1 0 0 0 0,18-16 0 0 0,-16 12-34 0 0,72-57 13 0 0,27-21-1 0 0,-92 75-45 0 0,-12 7 0 0 0,1 0 0 0 0,0 1 0 0 0,1 0 0 0 0,-1 1 0 0 0,1 0 0 0 0,1 1 0 0 0,19-6 0 0 0,-19 10 37 0 0,-12 2-12 0 0,0 0 0 0 0,1 0 0 0 0,-1-1 0 0 0,0 1 0 0 0,0 0-1 0 0,0 0 1 0 0,1 0 0 0 0,-1 0 0 0 0,0 1 0 0 0,0-1-1 0 0,-1 0 1 0 0,1 0 0 0 0,0 1 0 0 0,0-1 0 0 0,-1 0-1 0 0,1 1 1 0 0,0-1 0 0 0,-1 1 0 0 0,1-1 0 0 0,-1 0 0 0 0,0 1-1 0 0,0-1 1 0 0,1 3 0 0 0,-1 3 120 0 0,1 1 0 0 0,-1-1-1 0 0,-1 11 1 0 0,-1-2 204 0 0,-1 0 0 0 0,-7 22 1 0 0,5-25-237 0 0,2 0-1 0 0,0 0 1 0 0,1 1 0 0 0,-2 18 0 0 0,4-30-117 0 0,0 0-1 0 0,0 0 0 0 0,1 0 1 0 0,-1 0-1 0 0,0 0 1 0 0,1 0-1 0 0,-1 0 1 0 0,1 0-1 0 0,0 0 0 0 0,-1-1 1 0 0,1 1-1 0 0,0 0 1 0 0,0 0-1 0 0,0-1 1 0 0,1 1-1 0 0,-1-1 0 0 0,0 1 1 0 0,0-1-1 0 0,3 2 1 0 0,13 7-2040 0 0,4-7-4833 0 0,-6-2-767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8751 0 0,'0'0'674'0'0,"-1"1"-438"0"0,-4 0 53 0 0,4-1 20 0 0,0 1 0 0 0,0-1 0 0 0,0 1 1 0 0,-1 0-1 0 0,1 0 0 0 0,0-1 0 0 0,0 1 0 0 0,0 0 0 0 0,1 0 0 0 0,-1 0 0 0 0,0 0 1 0 0,0 0-1 0 0,0 0 0 0 0,1 0 0 0 0,-1 0 0 0 0,1 1 0 0 0,-1-1 0 0 0,1 0 1 0 0,-1 0-1 0 0,1 1 0 0 0,-1 1 0 0 0,-3 27 1267 0 0,4-15-1250 0 0,0 1 0 0 0,2-1 0 0 0,0 1 0 0 0,1-1 0 0 0,0 0 0 0 0,1 1 0 0 0,1-2 0 0 0,7 18 0 0 0,10 15 492 0 0,30 46 0 0 0,-47-84-733 0 0,110 175 847 0 0,-84-137-882 0 0,-16-25-19 0 0,1 0-1 0 0,21 21 1 0 0,-28-33-73 0 0,1 0 1 0 0,0-1 0 0 0,1 0-1 0 0,0-1 1 0 0,23 13-1 0 0,-34-21 13 0 0,1 0-1 0 0,0 0 1 0 0,0 0 0 0 0,-1 0-1 0 0,1 0 1 0 0,0 1 0 0 0,0-1-1 0 0,0-1 1 0 0,-1 1 0 0 0,1 0-1 0 0,0 0 1 0 0,0 0 0 0 0,-1 0-1 0 0,1-1 1 0 0,0 1 0 0 0,0 0-1 0 0,-1 0 1 0 0,1-1 0 0 0,0 0-1 0 0,1 0-112 0 0,2 0-74 0 0,0-1-1 0 0,0 0 1 0 0,-1 0 0 0 0,1-1 0 0 0,-1 1 0 0 0,0-1 0 0 0,0 0-1 0 0,0 0 1 0 0,0 0 0 0 0,0 0 0 0 0,-1 0 0 0 0,1-1 0 0 0,-1 1-1 0 0,0-1 1 0 0,0 1 0 0 0,3-8 0 0 0,-1-1-650 0 0,0 1-1 0 0,-1-1 1 0 0,0 0 0 0 0,2-15-1 0 0,-1-14-1181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16527 0 0,'0'0'1898'0'0,"-2"1"-1174"0"0,-6 4-332 0 0,1 1 1 0 0,-1 0 0 0 0,1 0 0 0 0,0 0-1 0 0,1 1 1 0 0,-1 0 0 0 0,-7 12 0 0 0,-8 8-169 0 0,-12 8-9 0 0,-2-1-1 0 0,-62 46 1 0 0,-87 45-15 0 0,168-114-171 0 0,5-3 2 0 0,0 1 0 0 0,1 0-1 0 0,1 0 1 0 0,-1 1 0 0 0,2 1-1 0 0,-1-1 1 0 0,-9 16 0 0 0,19-25-33 0 0,0-1 0 0 0,-1 1 0 0 0,1 0 0 0 0,0 0-1 0 0,0 0 1 0 0,0-1 0 0 0,0 1 0 0 0,0 0 0 0 0,-1 0 0 0 0,2 0 0 0 0,-1 0 0 0 0,0-1 0 0 0,0 1 0 0 0,0 0 0 0 0,0 0 0 0 0,0 0 0 0 0,1-1 0 0 0,-1 1 0 0 0,0 0 0 0 0,1 0-1 0 0,-1-1 1 0 0,1 1 0 0 0,-1 0 0 0 0,1-1 0 0 0,-1 1 0 0 0,1 0 0 0 0,-1-1 0 0 0,1 1 0 0 0,-1-1 0 0 0,1 1 0 0 0,1 0 0 0 0,0 1-155 0 0,1 0 0 0 0,0 1 0 0 0,0-1 0 0 0,0-1 0 0 0,5 4 0 0 0,0-3-513 0 0,0 0 1 0 0,0 0-1 0 0,0-1 0 0 0,11 1 1 0 0,14 0-6434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55 10303 0 0,'8'-7'206'0'0,"1"0"1"0"0,1 1-1 0 0,-1 1 0 0 0,1-1 0 0 0,0 2 0 0 0,13-6 0 0 0,14 1 2977 0 0,-35 9-2007 0 0,-1 0-1103 0 0,-1 1 1 0 0,1-1-1 0 0,-1 1 1 0 0,1-1 0 0 0,-1 1-1 0 0,0-1 1 0 0,1 1-1 0 0,-1-1 1 0 0,0 1 0 0 0,1-1-1 0 0,-1 1 1 0 0,0 0-1 0 0,0-1 1 0 0,0 1 0 0 0,1-1-1 0 0,-1 1 1 0 0,0 0-1 0 0,0-1 1 0 0,0 1 0 0 0,0 0-1 0 0,0-1 1 0 0,0 1-1 0 0,0 0 1 0 0,0 0 0 0 0,-4 17 742 0 0,0-10-707 0 0,0 0 0 0 0,0 0 0 0 0,0-1 0 0 0,-1 1 0 0 0,0-1 0 0 0,-1 0 0 0 0,1-1 0 0 0,-1 1 0 0 0,-1-1 0 0 0,1 0 0 0 0,-8 5 0 0 0,-6 3 203 0 0,-1 0 0 0 0,-37 18 0 0 0,-45 15 305 0 0,36-17-472 0 0,57-25-139 0 0,1 0-1 0 0,-1 1 1 0 0,1 0-1 0 0,0 1 0 0 0,1 0 1 0 0,0 0-1 0 0,0 1 1 0 0,0 0-1 0 0,1 0 1 0 0,0 1-1 0 0,-6 9 1 0 0,10-13 5 0 0,0 0 1 0 0,0 1 0 0 0,0-1 0 0 0,1 1 0 0 0,0-1 0 0 0,0 1-1 0 0,0 0 1 0 0,1 0 0 0 0,0-1 0 0 0,0 1 0 0 0,0 0-1 0 0,1 0 1 0 0,0 0 0 0 0,0 0 0 0 0,1 0 0 0 0,-1 0-1 0 0,1 0 1 0 0,0 0 0 0 0,1 0 0 0 0,0-1 0 0 0,4 11 0 0 0,-4-13 5 0 0,-1 0 1 0 0,1-1 0 0 0,0 1 0 0 0,0-1 0 0 0,1 0 0 0 0,-1 0 0 0 0,0 1 0 0 0,1-2 0 0 0,-1 1 0 0 0,1 0 0 0 0,0 0 0 0 0,-1-1 0 0 0,1 1 0 0 0,0-1 0 0 0,0 0 0 0 0,0 0 0 0 0,0 0-1 0 0,0 0 1 0 0,5 0 0 0 0,7 1 132 0 0,0-1 0 0 0,29-1-1 0 0,-24 0-106 0 0,172-13-3279 0 0,-167 8-734 0 0,-16 3-1968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14279 0 0,'6'-13'503'0'0,"-3"7"-313"0"0,0-1-1 0 0,1 0 0 0 0,0 1 0 0 0,0 0 1 0 0,0 0-1 0 0,9-9 0 0 0,-7 10 784 0 0,0 1 0 0 0,-1-1 0 0 0,2 1-1 0 0,-1 0 1 0 0,0 0 0 0 0,13-4 0 0 0,0-1-50 0 0,8-5-855 0 0,0 2 0 0 0,1 2 0 0 0,1 0-1 0 0,-1 2 1 0 0,34-6 0 0 0,-16 8 77 0 0,0 1 0 0 0,75 3 0 0 0,-79 3-103 0 0,142 7 9 0 0,-172-8-51 0 0,-9-1-2 0 0,1 1 0 0 0,0 1 0 0 0,-1-1 1 0 0,1 0-1 0 0,-1 1 0 0 0,1 0 0 0 0,6 2 0 0 0,-8-3-70 0 0,-13-2-177 0 0,-129-24-203 0 0,68 14 126 0 0,2-2-1 0 0,-85-30 0 0 0,96 25 209 0 0,34 11 155 0 0,1 0-1 0 0,-24-12 1 0 0,47 20-20 0 0,1 0 0 0 0,-1 0 1 0 0,1 0-1 0 0,0 0 0 0 0,-1-1 0 0 0,1 1 0 0 0,0 0 0 0 0,-1 0 1 0 0,1 0-1 0 0,0 0 0 0 0,0-1 0 0 0,-1 1 0 0 0,1 0 0 0 0,0 0 1 0 0,-1 0-1 0 0,1-1 0 0 0,0 1 0 0 0,0 0 0 0 0,-1-1 0 0 0,1 1 1 0 0,0 0-1 0 0,0-1 0 0 0,0 1 0 0 0,0 0 0 0 0,-1-1 0 0 0,1 1 1 0 0,0 0-1 0 0,0-1 0 0 0,0 1 0 0 0,0 0 0 0 0,0-1 0 0 0,0 1 1 0 0,0 0-1 0 0,0-1 0 0 0,0 1 0 0 0,0 0 0 0 0,0-1 0 0 0,0 1 1 0 0,0-1-1 0 0,1 0 0 0 0,12-10 380 0 0,-11 10-469 0 0,3-2 68 0 0,0 0-1 0 0,0 1 0 0 0,1-1 0 0 0,-1 1 0 0 0,1 1 0 0 0,0-1 0 0 0,-1 1 0 0 0,11-1 0 0 0,47-1-81 0 0,-39 5 75 0 0,0 1-1 0 0,0 1 1 0 0,-1 1 0 0 0,1 1 0 0 0,24 11 0 0 0,1-2 3 0 0,298 82 689 0 0,-330-93-556 0 0,51 17 247 0 0,-60-18-331 0 0,-1 0-1 0 0,0 1 1 0 0,0 0-1 0 0,0 0 0 0 0,0 0 1 0 0,9 8-1 0 0,-14-9-30 0 0,1-1 0 0 0,-1 1 0 0 0,0 0-1 0 0,0 0 1 0 0,0-1 0 0 0,-1 1-1 0 0,1 0 1 0 0,-1 1 0 0 0,1-1-1 0 0,-1 0 1 0 0,0 0 0 0 0,0 0-1 0 0,0 1 1 0 0,-1-1 0 0 0,1 1-1 0 0,-1-1 1 0 0,0 0 0 0 0,0 1 0 0 0,0-1-1 0 0,0 1 1 0 0,-1-1 0 0 0,1 1-1 0 0,-1-1 1 0 0,0 0 0 0 0,-2 7-1 0 0,-1-2-3 0 0,1 0 0 0 0,-1 0 0 0 0,-1 0 0 0 0,1-1 0 0 0,-1 1 0 0 0,0-1 0 0 0,-1 0 0 0 0,0-1 0 0 0,-7 7 0 0 0,-12 7 13 0 0,-2-2 0 0 0,0 0-1 0 0,-58 27 1 0 0,27-19-13 0 0,-62 19 0 0 0,-19 7 18 0 0,120-41-285 0 0,63-19-1439 0 0,-14 2-47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809 708 4607 0 0,'0'0'208'0'0,"-2"0"-9"0"0,1 0-191 0 0,-1 0-1 0 0,1 0 0 0 0,0 0 1 0 0,-1 0-1 0 0,1 0 1 0 0,-1 0-1 0 0,1-1 1 0 0,-1 1-1 0 0,1 0 1 0 0,0-1-1 0 0,-1 1 1 0 0,1-1-1 0 0,0 1 0 0 0,-1-1 1 0 0,1 0-1 0 0,0 1 1 0 0,0-1-1 0 0,0 0 1 0 0,0 0-1 0 0,-2-2 1 0 0,0 0 362 0 0,2 2 233 0 0,0 1-1 0 0,0-1 1 0 0,0-1 0 0 0,0 1 0 0 0,0 0 0 0 0,0 0 0 0 0,0 0-1 0 0,1 0 1 0 0,-1 0 0 0 0,0-1 0 0 0,1 1 0 0 0,-1-2-1 0 0,0 1-38 0 0,1-1-1 0 0,0 1 0 0 0,-1 0 0 0 0,1 0 0 0 0,0 0 0 0 0,0-1 1 0 0,1-2-1 0 0,0-2 170 0 0,1-1-1 0 0,0 1 1 0 0,5-12 0 0 0,-3 9-510 0 0,11-32 488 0 0,4-13 478 0 0,49-98 1 0 0,-12 57-248 0 0,-24 44-761 0 0,-2-1-1 0 0,26-67 0 0 0,-52 98-314 0 0,-4 20 34 0 0,-4-1-204 0 0,3 2 286 0 0,1 0 0 0 0,-1 1 0 0 0,1-1 0 0 0,-1 1 0 0 0,1-1 0 0 0,-1 1-1 0 0,1-1 1 0 0,-1 1 0 0 0,0 0 0 0 0,1-1 0 0 0,-1 1 0 0 0,0 0 0 0 0,1-1 0 0 0,-1 1 0 0 0,-1 0 0 0 0,0 0-16 0 0,0 0 0 0 0,0 1 0 0 0,-1-1 0 0 0,1 1 1 0 0,0 0-1 0 0,0 0 0 0 0,0 0 0 0 0,0 0 0 0 0,0 0 0 0 0,0 0 0 0 0,0 0 0 0 0,0 1 0 0 0,1-1 0 0 0,-4 4 0 0 0,-22 26-311 0 0,23-25 287 0 0,-23 31-108 0 0,-28 54 1 0 0,33-52 34 0 0,-38 50 1 0 0,27-46 159 0 0,-2-2 0 0 0,-1-2-1 0 0,-3-1 1 0 0,-62 48 0 0 0,81-72-10 0 0,-1-1 1 0 0,0 0-1 0 0,-1-2 1 0 0,0-1 0 0 0,-25 8-1 0 0,30-13-7 0 0,0 0-1 0 0,-1-2 1 0 0,1 0-1 0 0,-1-1 1 0 0,0 0-1 0 0,0-2 1 0 0,-31-2-1 0 0,29 0 94 0 0,-1-1 0 0 0,1-1 0 0 0,0-1 0 0 0,-38-14 0 0 0,51 16-62 0 0,0-1 0 0 0,-1 1-1 0 0,2-1 1 0 0,-1-1-1 0 0,0 1 1 0 0,1-1 0 0 0,0-1-1 0 0,0 1 1 0 0,0-1-1 0 0,1 0 1 0 0,0 0 0 0 0,0 0-1 0 0,0-1 1 0 0,1 0 0 0 0,-5-10-1 0 0,7 12-1 0 0,0-1-1 0 0,1 1 1 0 0,0 0-1 0 0,0 0 0 0 0,0-1 1 0 0,1 1-1 0 0,-1-1 1 0 0,1 1-1 0 0,2-10 1 0 0,-1 5-3 0 0,1-1 0 0 0,0 1 0 0 0,7-18 0 0 0,-2 15-41 0 0,-1 0-1 0 0,2 1 1 0 0,-1-1-1 0 0,2 1 1 0 0,0 1-1 0 0,0 0 1 0 0,1 0-1 0 0,14-12 0 0 0,-16 17-23 0 0,-1-1-1 0 0,2 1 0 0 0,-1 0 0 0 0,1 1 0 0 0,0 0 1 0 0,0 0-1 0 0,0 1 0 0 0,0 0 0 0 0,17-4 1 0 0,-18 6 10 0 0,-1 1 1 0 0,1 0-1 0 0,0 0 1 0 0,0 1-1 0 0,0 0 1 0 0,0 0-1 0 0,-1 1 1 0 0,1 0-1 0 0,0 1 1 0 0,0-1-1 0 0,-1 2 1 0 0,14 4-1 0 0,-5 1 70 0 0,0 0-1 0 0,-1 1 0 0 0,-1 1 0 0 0,1 0 0 0 0,-2 0 0 0 0,1 2 0 0 0,15 17 0 0 0,1 5 127 0 0,40 62 0 0 0,-56-77-168 0 0,0-1 0 0 0,1 0 0 0 0,0-1-1 0 0,2-1 1 0 0,0 0 0 0 0,20 14 0 0 0,-24-21-18 0 0,1 0 1 0 0,0-1-1 0 0,1-1 0 0 0,0 0 1 0 0,0-1-1 0 0,0 0 0 0 0,1-1 1 0 0,-1-1-1 0 0,25 3 0 0 0,4-3-358 0 0,0-1 0 0 0,0-3-1 0 0,56-6 1 0 0,-61 0-263 0 0,-7-4-4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1013 4143 0 0,'0'0'16232'0'0,"1"-2"-15738"0"0,52-68 325 0 0,53-95 1 0 0,32-87 583 0 0,-103 180-1403 0 0,52-148 0 0 0,-86 214-12 0 0,3 24-115 0 0,-1 24 69 0 0,-2 1-1 0 0,-4 53 0 0 0,-1 5 62 0 0,4-100-3 0 0,-1 53 0 0 0,12 84 0 0 0,-9-121 0 0 0,2 0 0 0 0,0 0 0 0 0,1 0 0 0 0,0-1 0 0 0,2 1 0 0 0,0-1 0 0 0,0-1 0 0 0,2 0 0 0 0,10 15 0 0 0,-13-21 64 0 0,0-1 0 0 0,1 0 0 0 0,0-1 0 0 0,1 1 0 0 0,0-1 0 0 0,0-1 0 0 0,0 1 0 0 0,1-1 0 0 0,0-1 0 0 0,0 0 0 0 0,0 0 0 0 0,1-1 0 0 0,16 6 0 0 0,-21-9-28 0 0,-1 0 1 0 0,1 0-1 0 0,-1 0 0 0 0,1-1 1 0 0,-1 1-1 0 0,1-1 0 0 0,-1 0 0 0 0,1-1 1 0 0,-1 1-1 0 0,1-1 0 0 0,-1 0 1 0 0,1 0-1 0 0,-1 0 0 0 0,0-1 0 0 0,1 1 1 0 0,-1-1-1 0 0,0 0 0 0 0,0 0 1 0 0,0 0-1 0 0,0-1 0 0 0,5-4 0 0 0,-2 1 114 0 0,-1 0 0 0 0,0-1 0 0 0,0 0-1 0 0,-1 0 1 0 0,0 0 0 0 0,0 0 0 0 0,-1-1-1 0 0,1 0 1 0 0,-2 0 0 0 0,5-10-1 0 0,48-156 832 0 0,6-17-582 0 0,-41 135-343 0 0,39-72-1 0 0,-42 94-57 0 0,9-13-80 0 0,-3-1 1 0 0,-1-1 0 0 0,15-54-1 0 0,-36 99 29 0 0,-1 0-1 0 0,0-1 1 0 0,0 1-1 0 0,-1-1 1 0 0,1 1-1 0 0,-1-1 1 0 0,0 1-1 0 0,0-1 1 0 0,-1-5-1 0 0,0 9-159 0 0,0 2-279 0 0,-4 0 204 0 0,0 1-1 0 0,0 0 1 0 0,0 0 0 0 0,1 0-1 0 0,-1 1 1 0 0,1-1 0 0 0,0 1-1 0 0,-1 0 1 0 0,1 1 0 0 0,0-1-1 0 0,1 1 1 0 0,-1 0 0 0 0,1-1-1 0 0,-6 9 1 0 0,-1 4-1091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10 15551 0 0,'0'0'712'0'0,"1"-2"-16"0"0,2-5 1243 0 0,-4 8-1028 0 0,-31 31 1533 0 0,21-22-1862 0 0,1 1 1 0 0,-13 16-1 0 0,10-8-162 0 0,0 1 0 0 0,1 1 0 0 0,-13 31 0 0 0,21-42-394 0 0,1 0 1 0 0,0 0-1 0 0,0 0 0 0 0,1 1 0 0 0,0-1 0 0 0,1 1 0 0 0,0-1 0 0 0,1 1 0 0 0,0 0 0 0 0,1 11 0 0 0,0-19-136 0 0,0 0-1 0 0,-1 1 0 0 0,1-1 1 0 0,1 1-1 0 0,1 4 1 0 0,7 4-6712 0 0,1-6-1117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17 6447 0 0,'1'-2'499'0'0,"10"-13"11640"0"0,-12 17-11523 0 0,-43 34-100 0 0,1 1 1 0 0,3 3 0 0 0,-37 45-1 0 0,60-64-513 0 0,-10 11-2 0 0,-36 60 0 0 0,57-82 18 0 0,0 0 0 0 0,1 0 0 0 0,1 0 0 0 0,0 1 0 0 0,0 0 0 0 0,1 0 0 0 0,0 0 0 0 0,1 1-1 0 0,0-1 1 0 0,1 0 0 0 0,0 13 0 0 0,1-19-41 0 0,1 0 0 0 0,-1 0 0 0 0,1 0 0 0 0,1 0 0 0 0,-1 0 0 0 0,0-1 0 0 0,1 1 0 0 0,0 0 0 0 0,0-1 0 0 0,1 1 0 0 0,-1-1 0 0 0,1 0 0 0 0,6 7 0 0 0,-7-8-388 0 0,1 0-1 0 0,0 0 1 0 0,1-1 0 0 0,-1 1 0 0 0,0-1-1 0 0,6 3 1 0 0,5 1-6458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16671 0 0,'-1'2'763'0'0,"-6"11"-500"0"0,1 1 1 0 0,1-1 0 0 0,0 1-1 0 0,1 0 1 0 0,1 0-1 0 0,0 1 1 0 0,-2 19-1 0 0,5-24-43 0 0,0 0-1 0 0,0 0 1 0 0,1-1 0 0 0,1 1-1 0 0,-1 0 1 0 0,1-1-1 0 0,1 1 1 0 0,0-1-1 0 0,0 0 1 0 0,1 0-1 0 0,0 0 1 0 0,7 11-1 0 0,-1-6 6 0 0,1 1 0 0 0,1-2-1 0 0,0 0 1 0 0,0 0 0 0 0,1-1-1 0 0,25 17 1 0 0,-5-6 133 0 0,66 33 1 0 0,42 8-57 0 0,-119-55-272 0 0,1-2 0 0 0,-1-1 0 0 0,1-1 0 0 0,37 5 0 0 0,-51-10-238 0 0,0 0 0 0 0,-1 0 1 0 0,1-1-1 0 0,16-3 0 0 0,-18 2-1742 0 0,0 0-1 0 0,0 0 0 0 0,9-5 1 0 0,0-2-5084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5 9215 0 0,'-2'-1'707'0'0,"-2"0"-599"0"0,-1 0 0 0 0,0 0-1 0 0,1 1 1 0 0,-1 0 0 0 0,0-1 0 0 0,0 1-1 0 0,1 1 1 0 0,-10 1 0 0 0,-41 12 2516 0 0,26-7-1282 0 0,-18 4-194 0 0,1 2-1 0 0,0 1 1 0 0,-80 39 0 0 0,77-26-770 0 0,2 2 1 0 0,1 3 0 0 0,1 1 0 0 0,2 3 0 0 0,2 1-1 0 0,1 2 1 0 0,2 2 0 0 0,-38 52 0 0 0,55-63-894 0 0,20-29 107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14279 0 0,'0'0'3452'0'0,"0"2"-2406"0"0,2 12-817 0 0,2 0 0 0 0,-1 0 0 0 0,2-1 1 0 0,-1 1-1 0 0,2-1 0 0 0,0-1 1 0 0,0 1-1 0 0,2-1 0 0 0,-1 0 1 0 0,16 19-1 0 0,12 9 227 0 0,59 52 1 0 0,-87-85-344 0 0,54 48 535 0 0,-25-24-101 0 0,-1 1 1 0 0,54 67-1 0 0,-83-91-492 0 0,-1 1 0 0 0,1-1 0 0 0,-2 1 0 0 0,1 0 0 0 0,-1 0 0 0 0,-1 1 1 0 0,4 13-1 0 0,-6-17-50 0 0,0 0 0 0 0,0 0 0 0 0,0 0 1 0 0,-1 0-1 0 0,0 0 0 0 0,0 0 1 0 0,-1 0-1 0 0,1 0 0 0 0,-1 0 1 0 0,-1 0-1 0 0,1 0 0 0 0,-1-1 0 0 0,-4 10 1 0 0,-1-2 22 0 0,-1 1 0 0 0,-1-1 0 0 0,0-1 1 0 0,-1 1-1 0 0,0-2 0 0 0,-22 20 0 0 0,-77 54-1880 0 0,103-81 1568 0 0,-19 13-844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12439 0 0,'0'0'958'0'0,"0"-1"-625"0"0,3-5 218 0 0,0 1 1 0 0,0 0-1 0 0,0 1 1 0 0,1-1-1 0 0,0 1 1 0 0,-1-1-1 0 0,1 1 1 0 0,1 0-1 0 0,-1 1 1 0 0,1-1-1 0 0,-1 1 1 0 0,10-5-1 0 0,9-4 504 0 0,37-15-1 0 0,-53 25-1056 0 0,48-18 857 0 0,96-22 0 0 0,63 2 264 0 0,-158 30-859 0 0,141-19 855 0 0,389-8-1 0 0,-496 37-1082 0 0,149-2-297 0 0,-171-2-675 0 0,102-19 0 0 0,-60-1-4315 0 0,-90 20 1752 0 0,19-5-4031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10135 0 0,'0'0'778'0'0,"-1"1"-506"0"0,-6 5 840 0 0,0 1 1 0 0,1 0 0 0 0,0 0 0 0 0,1 0 0 0 0,0 1 0 0 0,0 0-1 0 0,-6 12 1 0 0,-25 65 974 0 0,25-56-1881 0 0,-51 144 863 0 0,35-93-986 0 0,-55 117-1 0 0,8-74-921 0 0,73-122 671 0 0,1-3-1613 0 0,4-12-3304 0 0,1-2-1681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1 9215 0 0,'1'1'6107'0'0,"0"2"-5902"0"0,1 0 0 0 0,-1 0-1 0 0,0 0 1 0 0,0 1 0 0 0,-1-1 0 0 0,1 0 0 0 0,-1 0-1 0 0,1 0 1 0 0,-1 1 0 0 0,0-1 0 0 0,0 0 0 0 0,0 1 0 0 0,-1-1-1 0 0,1 0 1 0 0,-1 0 0 0 0,-1 5 0 0 0,-3 7-8 0 0,-1 0 1 0 0,-8 17 0 0 0,5-13 236 0 0,-168 309 1385 0 0,122-234-1806 0 0,-32 45 55 0 0,-119 146 0 0 0,116-171 143 0 0,89-113 11 0 0,5-7-218 0 0,0 0 0 0 0,0 1 0 0 0,1-1 0 0 0,0 1 0 0 0,0 0 0 0 0,7-5-1 0 0,12-14-137 0 0,-2 0 62 0 0,1 0 0 0 0,1 1 1 0 0,1 1-1 0 0,0 2 0 0 0,2 0 1 0 0,0 2-1 0 0,37-18 0 0 0,-59 33 99 0 0,0 1-1 0 0,0 0 1 0 0,0 0-1 0 0,0 1 1 0 0,0 0-1 0 0,0 0 1 0 0,1 0 0 0 0,-1 0-1 0 0,0 1 1 0 0,1 0-1 0 0,-1 0 1 0 0,0 0-1 0 0,8 2 1 0 0,-10-1-16 0 0,0 0-1 0 0,0 0 1 0 0,0 0 0 0 0,-1 0 0 0 0,1 1 0 0 0,0-1 0 0 0,-1 1 0 0 0,1 0-1 0 0,-1 0 1 0 0,1 0 0 0 0,-1 0 0 0 0,0 0 0 0 0,0 0 0 0 0,0 0-1 0 0,0 1 1 0 0,0-1 0 0 0,-1 1 0 0 0,1 0 0 0 0,-1-1 0 0 0,1 1-1 0 0,-1 0 1 0 0,0 0 0 0 0,0 0 0 0 0,0 4 0 0 0,1 0-3 0 0,-1 1 0 0 0,0-1 0 0 0,0 1 0 0 0,-1 0 0 0 0,0-1 0 0 0,-1 1-1 0 0,0-1 1 0 0,0 1 0 0 0,0-1 0 0 0,-3 9 0 0 0,-4 8 12 0 0,-20 39-1 0 0,-1 6-439 0 0,28-66-101 0 0,0 0 793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139 356 8287 0 0,'0'0'639'0'0,"-1"2"-415"0"0,-9 14 2121 0 0,1-1 0 0 0,-15 17 0 0 0,-3 4 152 0 0,26-34-2086 0 0,-5 3 229 0 0,5-17-581 0 0,0 0 1 0 0,1 0-1 0 0,0 0 1 0 0,0 0-1 0 0,5-19 1 0 0,18-61 812 0 0,-17 72-685 0 0,1 1 1 0 0,0 1-1 0 0,2 0 0 0 0,0 0 1 0 0,1 0-1 0 0,1 1 0 0 0,1 1 1 0 0,0 0-1 0 0,28-28 0 0 0,-32 36-209 0 0,1 1 0 0 0,0-1-1 0 0,1 1 1 0 0,0 1 0 0 0,0 0-1 0 0,1 0 1 0 0,-1 1 0 0 0,1 1-1 0 0,0 0 1 0 0,1 0 0 0 0,-1 1-1 0 0,0 0 1 0 0,1 1 0 0 0,0 0-1 0 0,0 1 1 0 0,-1 0 0 0 0,1 1-1 0 0,13 2 1 0 0,-14-1-11 0 0,-1 1 0 0 0,1 0 0 0 0,-1 0 0 0 0,0 1 0 0 0,0 1 0 0 0,0 0 0 0 0,16 8 0 0 0,-20-8 16 0 0,-1-1 0 0 0,0 1-1 0 0,0 0 1 0 0,0 1 0 0 0,0-1 0 0 0,0 1-1 0 0,-1 0 1 0 0,0 0 0 0 0,0 0 0 0 0,0 0 0 0 0,-1 1-1 0 0,0 0 1 0 0,4 10 0 0 0,-2-2 22 0 0,-1 0-1 0 0,-1 1 1 0 0,0-1 0 0 0,-1 0 0 0 0,-1 1 0 0 0,0 19-1 0 0,-11 89 319 0 0,9-115-288 0 0,-4 30 107 0 0,-1-1 0 0 0,-2-1 0 0 0,-2 1 0 0 0,-16 41 0 0 0,17-56-107 0 0,-2 0 1 0 0,0-1-1 0 0,-1 0 1 0 0,-1 0 0 0 0,-1-2-1 0 0,-1 0 1 0 0,-28 28-1 0 0,42-45-32 0 0,-24 23 34 0 0,-2-1-1 0 0,0-1 1 0 0,-43 27 0 0 0,61-45-29 0 0,-1 0 1 0 0,0 0 0 0 0,-1-1-1 0 0,1 0 1 0 0,-1 0-1 0 0,-16 2 1 0 0,20-5-2 0 0,0 0 1 0 0,0-1-1 0 0,0 0 1 0 0,0 0-1 0 0,0-1 1 0 0,0 0-1 0 0,0 0 1 0 0,0 0 0 0 0,1-1-1 0 0,-1 0 1 0 0,-9-4-1 0 0,10 3 20 0 0,1 0 0 0 0,-1 0-1 0 0,1 0 1 0 0,0-1 0 0 0,0 0 0 0 0,0 0-1 0 0,1 0 1 0 0,-1-1 0 0 0,1 1 0 0 0,0-1-1 0 0,0 0 1 0 0,1 0 0 0 0,-1-1 0 0 0,1 1 0 0 0,0-1-1 0 0,1 0 1 0 0,-1 1 0 0 0,1-1 0 0 0,0 0-1 0 0,1 0 1 0 0,0-1 0 0 0,0 1 0 0 0,0 0-1 0 0,0 0 1 0 0,1-1 0 0 0,0 1 0 0 0,0 0-1 0 0,2-10 1 0 0,4-7-1277 0 0,0 0-1 0 0,12-27 1 0 0,-15 41 937 0 0,-2 7-1100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33 19727 0 0,'-4'-14'903'0'0,"3"12"-19"0"0,-1-7-535 0 0,0 1 2711 0 0,3 10-2888 0 0,2 4-112 0 0,-1-1 0 0 0,-1 1 1 0 0,1 0-1 0 0,-1 0 0 0 0,0-1 0 0 0,0 1 0 0 0,-1 0 1 0 0,0 0-1 0 0,0 0 0 0 0,0 0 0 0 0,0 0 0 0 0,-1 0 0 0 0,-2 8 1 0 0,-4 10 1 0 0,-17 44 1 0 0,13-40-15 0 0,-4 11-12 0 0,6-20-34 0 0,2 0 0 0 0,-6 26-1 0 0,12-43-622 0 0,-1 12 1557 0 0,3-9-3189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6911 0 0,'0'0'11170'0'0,"-2"2"-9772"0"0,-12 19 56 0 0,0 0-1 0 0,-33 34 0 0 0,30-38-1058 0 0,2 1 0 0 0,0 1-1 0 0,-23 38 1 0 0,22-24-240 0 0,1 0 0 0 0,-13 49 1 0 0,21-58-162 0 0,1-1 1 0 0,2 2-1 0 0,0-1 1 0 0,0 36-1 0 0,4-53-114 0 0,1 0 0 0 0,0 1 0 0 0,0-1 0 0 0,1 0 0 0 0,0 0-1 0 0,0 0 1 0 0,0 0 0 0 0,1-1 0 0 0,0 1 0 0 0,1-1 0 0 0,-1 1-1 0 0,1-1 1 0 0,0 0 0 0 0,1-1 0 0 0,-1 1 0 0 0,1-1 0 0 0,9 8 0 0 0,-7-7-503 0 0,0 0 0 0 0,1-1 1 0 0,0 0-1 0 0,-1-1 1 0 0,17 7-1 0 0,-16-8-424 0 0,0 0-1 0 0,-1-1 1 0 0,1 0-1 0 0,1-1 1 0 0,-1 0-1 0 0,13 1 1 0 0,-1-3-4412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8751 0 0,'0'0'399'0'0,"0"3"-4"0"0,-3 47-33 0 0,4-42 585 0 0,-1 1-1 0 0,1 0 0 0 0,1 0 0 0 0,0 0 0 0 0,0 0 0 0 0,0-1 0 0 0,1 1 0 0 0,1-1 0 0 0,-1 0 0 0 0,2 0 0 0 0,5 9 1 0 0,1-1-630 0 0,2-1 1 0 0,0 0-1 0 0,0-1 1 0 0,1 0 0 0 0,1-2-1 0 0,0 1 1 0 0,1-2 0 0 0,0 0-1 0 0,26 13 1 0 0,19 5 492 0 0,88 30 1 0 0,-108-44-506 0 0,32 12 246 0 0,69 38-1 0 0,-116-51-787 0 0,0-1 0 0 0,1-2 0 0 0,32 10 0 0 0,-56-20-549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8 9215 0 0,'-8'-4'950'0'0,"6"3"-664"0"0,-1 1 1 0 0,0-1 0 0 0,0 1-1 0 0,0-1 1 0 0,0 1-1 0 0,0 0 1 0 0,0 0 0 0 0,1 0-1 0 0,-1 0 1 0 0,0 1 0 0 0,0-1-1 0 0,0 1 1 0 0,0 0 0 0 0,1 0-1 0 0,-1 0 1 0 0,0 0-1 0 0,0 0 1 0 0,1 0 0 0 0,-1 1-1 0 0,-3 2 1 0 0,-6 5 954 0 0,0 0 0 0 0,-17 18-1 0 0,26-25-1429 0 0,-39 43 1777 0 0,-59 79 1 0 0,-14 17 348 0 0,74-97-1661 0 0,10-9-200 0 0,-2-1 0 0 0,-65 51 0 0 0,89-79-172 0 0,7-5-148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0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14279 0 0,'0'0'1298'0'0,"1"4"-1069"0"0,0 9 170 0 0,1-1-1 0 0,1-1 1 0 0,0 1-1 0 0,1 0 1 0 0,0-1 0 0 0,1 1-1 0 0,0-1 1 0 0,8 12-1 0 0,62 86 1789 0 0,-59-89-2302 0 0,113 144 1049 0 0,1 0 536 0 0,-15 10 28 0 0,-108-160-1402 0 0,1 0 0 0 0,-2 1-1 0 0,0-1 1 0 0,0 1 0 0 0,5 30 0 0 0,-9-38-85 0 0,-2 0 1 0 0,1 1 0 0 0,-1-1-1 0 0,0 0 1 0 0,0 0-1 0 0,-1 0 1 0 0,0 0-1 0 0,0 0 1 0 0,0 0 0 0 0,-1 0-1 0 0,0 0 1 0 0,-1 0-1 0 0,0-1 1 0 0,0 1 0 0 0,-5 8-1 0 0,0-4-147 0 0,-1-1-1 0 0,0 1 0 0 0,-1-1 1 0 0,0-1-1 0 0,-1 0 1 0 0,0 0-1 0 0,0-1 0 0 0,-15 8 1 0 0,-23 10-1243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 14 5983 0 0,'-1'-1'2454'0'0,"-2"0"-1933"0"0,1-1 1 0 0,0 1 0 0 0,-1-1 0 0 0,1 1 0 0 0,-1 0-1 0 0,1 0 1 0 0,-1 0 0 0 0,1 0 0 0 0,-1 1 0 0 0,0-1-1 0 0,1 1 1 0 0,-1-1 0 0 0,-4 1 0 0 0,3 0-165 0 0,-1 1 1 0 0,1 0 0 0 0,0-1-1 0 0,0 1 1 0 0,-1 1-1 0 0,1-1 1 0 0,-7 4 0 0 0,-4 4-235 0 0,1 0 0 0 0,1 0 0 0 0,-21 20 0 0 0,17-15 429 0 0,-26 21-384 0 0,-94 60 0 0 0,122-87-193 0 0,-1 0 0 0 0,0-2 0 0 0,1 1-1 0 0,-2-2 1 0 0,1 0 0 0 0,-1-1 0 0 0,0-1-1 0 0,1-1 1 0 0,-1 0 0 0 0,-1-1 0 0 0,1 0-1 0 0,-22-4 1 0 0,15 0-262 0 0,-65-10-1862 0 0,77 11 1676 0 0,1 0 0 0 0,-1 1 0 0 0,0 0 0 0 0,1 1 0 0 0,-1 0-1 0 0,0 1 1 0 0,0 1 0 0 0,-13 2 0 0 0,17-2 351 0 0,0 0 0 0 0,0 1-1 0 0,1 0 1 0 0,-1 0 0 0 0,1 1-1 0 0,0-1 1 0 0,0 1 0 0 0,0 1-1 0 0,1 0 1 0 0,-1 0 0 0 0,1 0 0 0 0,-10 11-1 0 0,15-14 280 0 0,-1 0-1 0 0,1 0 1 0 0,0 0-1 0 0,-1 1 1 0 0,1-1-1 0 0,0 0 1 0 0,0 1-1 0 0,0-1 1 0 0,1 1-1 0 0,-1-1 1 0 0,1 1-1 0 0,-1 0 1 0 0,1-1-1 0 0,0 1 1 0 0,0-1-1 0 0,0 1 1 0 0,0 0-1 0 0,1-1 1 0 0,-1 1-1 0 0,1-1 1 0 0,-1 1-1 0 0,2 2 1 0 0,2 6 422 0 0,1 0-1 0 0,0-1 1 0 0,13 18 0 0 0,0 2 38 0 0,-11-18-546 0 0,-2-1 1 0 0,0 1-1 0 0,0 0 0 0 0,-1 0 0 0 0,-1 0 0 0 0,0 1 1 0 0,0-1-1 0 0,-1 1 0 0 0,-1 0 0 0 0,0 0 0 0 0,-1 0 1 0 0,-1-1-1 0 0,1 1 0 0 0,-2 0 0 0 0,0 0 0 0 0,-1-1 1 0 0,0 1-1 0 0,0-1 0 0 0,-8 17 0 0 0,-3-1-105 0 0,0 0-1 0 0,-1-1 1 0 0,-37 47 0 0 0,22-39-66 0 0,-1-1 1 0 0,-36 31 0 0 0,-17 4-93 0 0,-132 83 1 0 0,152-111 684 0 0,63-40 176 0 0,17-6-268 0 0,-8 4-246 0 0,30-7 557 0 0,1 2 1 0 0,46-3-1 0 0,25-2 115 0 0,264-83 502 0 0,-335 83-1298 0 0,-16 5-47 0 0,-21 6-61 0 0,7 0-4 0 0,-11 9-6218 0 0,-3 0-388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2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68 6447 0 0,'-1'0'298'0'0,"-19"-11"-263"0"0,-14-4 13990 0 0,49 16-13725 0 0,58 9 1083 0 0,138 0 0 0 0,-131-15-1279 0 0,98-20 0 0 0,-69 1-5157 0 0,-79 15-2022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2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11055 0 0,'0'0'7376'0'0,"0"2"-6485"0"0,0 5-569 0 0,1 0 1 0 0,0 0-1 0 0,0 1 0 0 0,1-1 1 0 0,0 0-1 0 0,0 0 0 0 0,7 13 1 0 0,30 47 927 0 0,-24-43-913 0 0,14 24-31 0 0,3-1-1 0 0,2-2 0 0 0,2-1 0 0 0,1-2 0 0 0,69 60 0 0 0,-90-90-300 0 0,0 0-1 0 0,1-1 1 0 0,0-1 0 0 0,1-1-1 0 0,19 8 1 0 0,-23-12-22 0 0,0 0 1 0 0,0-1-1 0 0,0-1 0 0 0,1 0 1 0 0,-1-1-1 0 0,1-1 0 0 0,19 0 1 0 0,-27-1-84 0 0,0-1 0 0 0,0 0 1 0 0,0 0-1 0 0,0 0 0 0 0,0-1 0 0 0,0 0 0 0 0,7-4 1 0 0,-11 5-161 0 0,0-1-1 0 0,0 0 1 0 0,0 1 0 0 0,0-1 0 0 0,-1 0 0 0 0,1 0-1 0 0,-1 0 1 0 0,1-1 0 0 0,-1 1 0 0 0,0-1 0 0 0,0 1 0 0 0,0-1-1 0 0,0 0 1 0 0,0 0 0 0 0,-1 0 0 0 0,1 1 0 0 0,1-7 0 0 0,1-7-1322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2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65 2759 0 0,'-5'-64'19056'0'0,"8"76"-17953"0"0,-2-5-968 0 0,-1-1 1 0 0,0 0-1 0 0,0 1 1 0 0,0-1-1 0 0,-1 0 0 0 0,0 0 1 0 0,0 1-1 0 0,-1-1 1 0 0,0 0-1 0 0,0 0 1 0 0,0 0-1 0 0,-5 8 1 0 0,-5 9 143 0 0,-25 34-1 0 0,36-57-276 0 0,-37 55-324 0 0,-4-2 0 0 0,-1-2-1 0 0,-3-2 1 0 0,-98 82 0 0 0,126-119-2078 0 0,3-2-5396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511 114 9671 0 0,'0'0'875'0'0,"1"-2"-719"0"0,0 0 43 0 0,0 0-1 0 0,-1 0 1 0 0,1 0-1 0 0,0-1 1 0 0,-1 1-1 0 0,0 0 1 0 0,1 0-1 0 0,-1-1 1 0 0,0 1-1 0 0,0 0 1 0 0,0-1-1 0 0,-1 1 1 0 0,1 0-1 0 0,0-1 1 0 0,-1 1-1 0 0,0 0 1 0 0,0-3-1 0 0,-3-7 2441 0 0,3 9-2612 0 0,0 0 1 0 0,0 0 0 0 0,0 0-1 0 0,0 0 1 0 0,0 1-1 0 0,-1-1 1 0 0,0 1-1 0 0,1-1 1 0 0,-1 1-1 0 0,0-1 1 0 0,0 1 0 0 0,0 0-1 0 0,-1 0 1 0 0,1 0-1 0 0,0 0 1 0 0,-1 1-1 0 0,1-1 1 0 0,-1 0-1 0 0,0 1 1 0 0,-4-2 0 0 0,3 1 0 0 0,0 1 0 0 0,0 0 1 0 0,-1 0-1 0 0,1 0 1 0 0,0 0-1 0 0,0 1 1 0 0,-1-1-1 0 0,1 1 1 0 0,0 0-1 0 0,-1 0 0 0 0,1 1 1 0 0,0 0-1 0 0,-1-1 1 0 0,-4 3-1 0 0,-19 9 155 0 0,0 2 1 0 0,1 1-1 0 0,1 0 0 0 0,-26 22 1 0 0,34-25-117 0 0,-15 12 388 0 0,-43 40-1 0 0,58-47-167 0 0,2 0-1 0 0,0 1 0 0 0,-24 38 1 0 0,38-52-218 0 0,-1 1 0 0 0,0 0 0 0 0,1 0 0 0 0,0 0 0 0 0,-2 9 0 0 0,3-13-57 0 0,1 0-1 0 0,0 0 1 0 0,0 0-1 0 0,-1 0 0 0 0,1 0 1 0 0,0 0-1 0 0,0 0 1 0 0,0 0-1 0 0,0 0 1 0 0,0 0-1 0 0,0 0 0 0 0,1 0 1 0 0,-1 0-1 0 0,0 0 1 0 0,1 0-1 0 0,-1 0 1 0 0,0 0-1 0 0,1 0 0 0 0,-1 0 1 0 0,1 0-1 0 0,-1 0 1 0 0,1-1-1 0 0,0 1 1 0 0,-1 0-1 0 0,1 0 0 0 0,0 0 1 0 0,-1-1-1 0 0,1 1 1 0 0,0 0-1 0 0,0-1 1 0 0,0 1-1 0 0,0-1 0 0 0,0 1 1 0 0,0-1-1 0 0,0 0 1 0 0,1 1-1 0 0,4 0 27 0 0,-1 0-1 0 0,1 0 1 0 0,-1-1-1 0 0,1 0 1 0 0,-1 0-1 0 0,1-1 1 0 0,0 1-1 0 0,-1-1 1 0 0,1 0-1 0 0,-1-1 1 0 0,0 1-1 0 0,7-4 1 0 0,7-3-125 0 0,-1 0 0 0 0,17-12 0 0 0,-18 9-1025 0 0,-1 0 1 0 0,16-14-1 0 0,-14 9-656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2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15143 0 0,'0'0'1372'0'0,"6"-11"4316"0"0,21 33-6631 0 0,-22-18-24 0 0,0 1 1 0 0,-1 0-1 0 0,0 0 1 0 0,0 0-1 0 0,6 11 1 0 0,-8-13-1040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2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4607 0 0,'0'0'16943'0'0,"1"-2"-16266"0"0,1-1-666 0 0,12-21 1420 0 0,3 9-4350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3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6 11311 0 0,'-8'-2'1031'0'0,"5"1"-946"0"0,3 0-80 0 0,-1 1 0 0 0,0 0 1 0 0,1 0-1 0 0,-1-1 0 0 0,0 1 1 0 0,1 0-1 0 0,-1 0 0 0 0,0 0 0 0 0,1 0 1 0 0,-1 0-1 0 0,0 0 0 0 0,1 0 1 0 0,-1 0-1 0 0,0 0 0 0 0,1 0 1 0 0,-1 0-1 0 0,0 0 0 0 0,0 1 0 0 0,1-1 1 0 0,-1 0-1 0 0,0 1 0 0 0,-3 0 152 0 0,0 0 0 0 0,0 0 0 0 0,1 1 0 0 0,-1-1 0 0 0,0 1 0 0 0,1 0 0 0 0,0 0 0 0 0,-1 0 0 0 0,1 1 0 0 0,0-1 0 0 0,0 1 0 0 0,0 0 0 0 0,0 0 0 0 0,1 0 0 0 0,-1 0 0 0 0,-2 4 0 0 0,-3 7 307 0 0,1-1 1 0 0,-11 29 0 0 0,7-14-102 0 0,-75 187 1815 0 0,64-156-1734 0 0,-42 120 224 0 0,-16 40-477 0 0,60-167-179 0 0,-22 55 41 0 0,-59 110-1 0 0,91-200-122 0 0,-30 61-885 0 0,39-76 507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3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110 302 14799 0 0,'0'0'1343'0'0,"2"2"-1104"0"0,1 2 0 0 0,0 0 0 0 0,0 1 1 0 0,-1-1-1 0 0,1 1 0 0 0,-1 0 1 0 0,0 0-1 0 0,0 0 0 0 0,-1 0 1 0 0,0 0-1 0 0,1 0 0 0 0,-2 0 1 0 0,1 0-1 0 0,0 0 0 0 0,-1 1 1 0 0,0-1-1 0 0,0 0 0 0 0,-1 0 1 0 0,0 1-1 0 0,0-1 0 0 0,0 0 1 0 0,-3 9-1 0 0,-6 8 126 0 0,-1-1 0 0 0,-1 0 0 0 0,-16 22 0 0 0,-8 12-129 0 0,27-43-184 0 0,6-9-39 0 0,1 0 0 0 0,-1 1-1 0 0,1-1 1 0 0,0 1-1 0 0,0-1 1 0 0,0 1 0 0 0,-2 7-1 0 0,1-2-72 0 0,3-8-243 0 0,11-5-446 0 0,18-7-1359 0 0,-12-1 200 0 0</inkml:trace>
  <inkml:trace contextRef="#ctx0" brushRef="#br0" timeOffset="1">363 0 4607 0 0,'0'0'488'0'0,"2"9"-488"0"0,2 6 0 0 0,-1 3 232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33 346 9671 0 0,'0'0'875'0'0,"0"3"-719"0"0,-14 33 2129 0 0,4-8 2314 0 0,9-27-3576 0 0,-6 3 2535 0 0,7-8-3558 0 0,0 1 0 0 0,0-1-1 0 0,0 1 1 0 0,0-1 0 0 0,1 1-1 0 0,0-1 1 0 0,-1 1 0 0 0,1-1 0 0 0,1 1-1 0 0,-1 0 1 0 0,0-1 0 0 0,1 1-1 0 0,0 0 1 0 0,2-3 0 0 0,5-7-181 0 0,21-23-1 0 0,-12 15 5 0 0,-13 15 140 0 0,60-68-265 0 0,-58 67 349 0 0,1 1-1 0 0,-1 0 0 0 0,1 0 0 0 0,0 0 0 0 0,0 1 0 0 0,0 0 1 0 0,18-6-1 0 0,-24 10-9 0 0,-1 1 1 0 0,0-1 0 0 0,0 1-1 0 0,1-1 1 0 0,-1 1-1 0 0,0 0 1 0 0,1 0 0 0 0,-1 0-1 0 0,0 0 1 0 0,1 0-1 0 0,-1 0 1 0 0,0 0 0 0 0,0 0-1 0 0,1 1 1 0 0,-1-1-1 0 0,0 0 1 0 0,0 1-1 0 0,1-1 1 0 0,-1 1 0 0 0,0-1-1 0 0,0 1 1 0 0,2 1-1 0 0,-1 0-6 0 0,0 0 0 0 0,-1 0-1 0 0,1 0 1 0 0,-1 0-1 0 0,0 0 1 0 0,1 0 0 0 0,-1 0-1 0 0,0 1 1 0 0,0-1 0 0 0,0 0-1 0 0,0 4 1 0 0,2 10 0 0 0,0-1-1 0 0,-2 1 1 0 0,1 0 0 0 0,-2 0 0 0 0,-3 30 0 0 0,1 6 124 0 0,2-52-155 0 0,0 1 0 0 0,0-1 0 0 0,0 0 1 0 0,-1 1-1 0 0,1-1 0 0 0,0 0 0 0 0,0 1 1 0 0,0-1-1 0 0,0 0 0 0 0,0 1 0 0 0,0-1 0 0 0,0 0 1 0 0,1 1-1 0 0,-1-1 0 0 0,0 0 0 0 0,0 1 1 0 0,0-1-1 0 0,0 0 0 0 0,0 1 0 0 0,0-1 0 0 0,0 0 1 0 0,1 0-1 0 0,-1 1 0 0 0,0-1 0 0 0,0 0 0 0 0,1 1 1 0 0,-1-1-1 0 0,0 0 0 0 0,0 0 0 0 0,1 0 1 0 0,-1 1-1 0 0,0-1 0 0 0,0 0 0 0 0,1 0 0 0 0,-1 0 1 0 0,0 0-1 0 0,1 1 0 0 0,-1-1 0 0 0,0 0 1 0 0,1 0-1 0 0,-1 0 0 0 0,0 0 0 0 0,1 0 0 0 0,-1 0 1 0 0,0 0-1 0 0,1 0 0 0 0,-1 0 0 0 0,0 0 1 0 0,1 0-1 0 0,-1 0 0 0 0,0 0 0 0 0,1-1 0 0 0,-1 1 1 0 0,0 0-1 0 0,1 0 0 0 0,-1 0 0 0 0,0 0 0 0 0,1 0 1 0 0,-1-1-1 0 0,0 1 0 0 0,1 0 0 0 0,-1-1 0 0 0,6-1 1 0 0,1-1 0 0 0,-1 0 0 0 0,0 0 0 0 0,0-1 0 0 0,-1 0 0 0 0,1 0 0 0 0,7-8 0 0 0,34-36-41 0 0,-47 47 39 0 0,78-98-684 0 0,-55 67 282 0 0,1 1-1 0 0,2 0 1 0 0,43-38-1 0 0,-64 64 408 0 0,1 1 0 0 0,-1 0 0 0 0,1 0 0 0 0,-1 1-1 0 0,1 0 1 0 0,10-4 0 0 0,-15 6 15 0 0,1 1-1 0 0,-1 0 1 0 0,0-1 0 0 0,1 1-1 0 0,-1 0 1 0 0,1 0 0 0 0,-1 0-1 0 0,1 0 1 0 0,-1 0-1 0 0,0 0 1 0 0,1 0 0 0 0,-1 1-1 0 0,1-1 1 0 0,-1 0 0 0 0,0 1-1 0 0,1-1 1 0 0,-1 1-1 0 0,0-1 1 0 0,1 1 0 0 0,-1 0-1 0 0,0 0 1 0 0,0 0-1 0 0,0-1 1 0 0,0 1 0 0 0,0 0-1 0 0,0 0 1 0 0,0 1 0 0 0,0-1-1 0 0,0 0 1 0 0,0 0-1 0 0,0 0 1 0 0,-1 1 0 0 0,1-1-1 0 0,0 0 1 0 0,-1 0 0 0 0,1 2-1 0 0,2 4 104 0 0,-1 0 0 0 0,0 0 1 0 0,-1 0-1 0 0,1 1 0 0 0,-1-1 0 0 0,-1 0 0 0 0,1 12 0 0 0,-8 53 454 0 0,4-45-393 0 0,-5 30 232 0 0,-26 89 0 0 0,28-124-370 0 0,4-15-35 0 0,1-3-1 0 0,0 0-1 0 0,0-1 1 0 0,0 1 0 0 0,1 0 0 0 0,0-1-1 0 0,0 1 1 0 0,0 4 0 0 0,2 1-104 0 0,9-2-4341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3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2759 0 0,'-9'-3'11214'0'0,"12"3"-10017"0"0,8 2-902 0 0,0 0-1 0 0,0 1 1 0 0,0 1 0 0 0,-1 0-1 0 0,0 0 1 0 0,1 1 0 0 0,-2 0-1 0 0,1 1 1 0 0,0 0 0 0 0,-1 0-1 0 0,0 1 1 0 0,15 15-1 0 0,7 11 1250 0 0,50 66 0 0 0,-76-92-1382 0 0,148 215 1599 0 0,-131-187-1711 0 0,47 57 0 0 0,-55-76-123 0 0,1-1 0 0 0,1-1 0 0 0,0 0 0 0 0,1-1 1 0 0,23 15-1 0 0,-29-22-545 0 0,-9-6-95 0 0,-1 1-1 0 0,1-1 0 0 0,-1 1 1 0 0,1-1-1 0 0,0 0 0 0 0,-1 1 1 0 0,1-1-1 0 0,0 0 0 0 0,-1 0 1 0 0,3-1-1 0 0,11-2-5853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3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33 16127 0 0,'0'-2'738'0'0,"-1"-1"-471"0"0,-5-25 4475 0 0,6 31-4668 0 0,0 5-42 0 0,0 0-1 0 0,-1-1 1 0 0,0 1-1 0 0,0 0 0 0 0,-1 0 1 0 0,0-1-1 0 0,0 1 0 0 0,-1-1 1 0 0,0 0-1 0 0,0 0 1 0 0,-1 0-1 0 0,-6 11 0 0 0,-10 10 217 0 0,-32 38-1 0 0,50-63-235 0 0,-162 175 922 0 0,2-2-489 0 0,150-161-403 0 0,6-5-191 0 0,7-6 33 0 0,8-3-119 0 0,-9-1 177 0 0,6 0-280 0 0,0-1-1 0 0,-1 1 1 0 0,1-1 0 0 0,-1 0 0 0 0,1-1 0 0 0,-1 1 0 0 0,9-5 0 0 0,19-10-7308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162 428 10591 0 0,'-12'-9'584'0'0,"0"0"-1"0"0,0 0 1 0 0,-1 2-1 0 0,-1 0 1 0 0,1 0-1 0 0,-1 1 1 0 0,0 1-1 0 0,-1 0 0 0 0,-14-3 1 0 0,15 5 1305 0 0,27 2 997 0 0,2 1-3248 0 0,184-21 952 0 0,-41 3-444 0 0,38 11-90 0 0,-40 3-48 0 0,-128 2-2 0 0,36-8-1 0 0,-63 10 647 0 0,-12-14-402 0 0,5 10-247 0 0,0 0-1 0 0,-1 1 1 0 0,0 0-1 0 0,1 0 0 0 0,-1 1 1 0 0,-12-3-1 0 0,0 0-4 0 0,-31-9 2 0 0,29 9 0 0 0,-37-14 0 0 0,5-7 72 0 0,1-1 0 0 0,1-3 0 0 0,-81-65 0 0 0,98 66 417 0 0,33 28 163 0 0,3 1-634 0 0,1 1 0 0 0,-1 0 0 0 0,1 0 0 0 0,-1 0-1 0 0,0 0 1 0 0,0 0 0 0 0,1 0 0 0 0,2 3-1 0 0,4 1-3 0 0,97 52 79 0 0,23 10-54 0 0,-93-50-143 0 0,64 20 0 0 0,-13-14-179 0 0,62 20-138 0 0,-138-38 383 0 0,1 0-1 0 0,14 8 1 0 0,-22-11 26 0 0,0 1 0 0 0,0 0 0 0 0,0-1-1 0 0,-1 1 1 0 0,1 0 0 0 0,-1 1 0 0 0,0-1 0 0 0,0 1 0 0 0,4 5 0 0 0,-6-7 11 0 0,-1-1 0 0 0,1 0 0 0 0,-1 1 0 0 0,1-1-1 0 0,-1 0 1 0 0,1 1 0 0 0,-1-1 0 0 0,0 1 0 0 0,1 1 0 0 0,-2 3 5 0 0,1 0 1 0 0,-1 0-1 0 0,0 0 0 0 0,0 0 1 0 0,-1-1-1 0 0,1 1 0 0 0,-1-1 1 0 0,-1 1-1 0 0,1-1 0 0 0,-1 0 1 0 0,0 1-1 0 0,-4 4 0 0 0,-7 10 55 0 0,-26 27-1 0 0,34-40-46 0 0,-164 170 1116 0 0,131-140-866 0 0,30-30-209 0 0,0 1-1 0 0,1 0 1 0 0,0 0-1 0 0,0 1 1 0 0,1 0-1 0 0,0 0 0 0 0,-6 11 1 0 0,9-8-11 0 0,3-1-20 0 0,1-10-66 0 0,0 0 1 0 0,1 0-1 0 0,-1 0 1 0 0,0 0-1 0 0,1 0 1 0 0,-1 0-1 0 0,1 0 1 0 0,0 0 0 0 0,-1-1-1 0 0,1 1 1 0 0,0 0-1 0 0,-1 0 1 0 0,1 0-1 0 0,0-1 1 0 0,0 1-1 0 0,-1-1 1 0 0,1 1-1 0 0,0 0 1 0 0,0-1-1 0 0,0 1 1 0 0,0-1-1 0 0,0 0 1 0 0,0 1 0 0 0,0-1-1 0 0,0 0 1 0 0,0 0-1 0 0,0 1 1 0 0,1-1-1 0 0,2 0-498 0 0,0 0 0 0 0,0 0 0 0 0,-1-1-1 0 0,1 1 1 0 0,0-1 0 0 0,5-1 0 0 0,15-4-6933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3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650 632 8375 0 0,'0'0'382'0'0,"0"2"-6"0"0,4 25-110 0 0,-2-20-629 0 0,8 11 12074 0 0,-9-21-11532 0 0,3-3-54 0 0,-1-1 1 0 0,0 0-1 0 0,-1-1 0 0 0,0 1 1 0 0,0 0-1 0 0,1-11 1 0 0,3-49 490 0 0,-1 11-337 0 0,12-48-121 0 0,44-149 0 0 0,-55 228-312 0 0,5-51-1 0 0,-6 34 53 0 0,-12 81 80 0 0,-2 0 0 0 0,-1-1-1 0 0,-2 0 1 0 0,-1 0-1 0 0,-2-1 1 0 0,-30 51-1 0 0,30-64 58 0 0,-1-1 0 0 0,-1-1 0 0 0,-1-1 0 0 0,-1 0 0 0 0,0-1-1 0 0,-2-1 1 0 0,0-1 0 0 0,-1-1 0 0 0,-1-1 0 0 0,0-1 0 0 0,-1-1 0 0 0,-1-1 0 0 0,0-1 0 0 0,-1-2-1 0 0,0 0 1 0 0,-1-2 0 0 0,-44 9 0 0 0,58-15-27 0 0,0 0 0 0 0,0-1 0 0 0,0-1-1 0 0,0 0 1 0 0,0-1 0 0 0,0 0 0 0 0,0-1-1 0 0,0 0 1 0 0,-24-8 0 0 0,31 7 1 0 0,-1 1 0 0 0,1-1 0 0 0,0-1 0 0 0,0 1 0 0 0,0-1 0 0 0,0 0 0 0 0,1 0 0 0 0,-10-10 0 0 0,12 10 7 0 0,0 0-1 0 0,0 0 1 0 0,0-1-1 0 0,0 1 1 0 0,1-1-1 0 0,-1 1 1 0 0,1-1 0 0 0,0 0-1 0 0,1 0 1 0 0,-1 0-1 0 0,1 0 1 0 0,-1-10-1 0 0,1 4 0 0 0,1 0-1 0 0,1 1 0 0 0,0-1 0 0 0,0 0 0 0 0,1 0 0 0 0,1 1 0 0 0,-1-1 1 0 0,2 1-1 0 0,7-17 0 0 0,-4 12 7 0 0,1 0 0 0 0,0 0-1 0 0,1 1 1 0 0,1 0 0 0 0,18-19 0 0 0,-24 29-23 0 0,0 0 0 0 0,0 0 0 0 0,0 0 0 0 0,0 1 1 0 0,1 0-1 0 0,0 0 0 0 0,-1 0 0 0 0,1 0 0 0 0,0 1 0 0 0,9-3 0 0 0,-10 4 0 0 0,-1 0 0 0 0,0 1 0 0 0,0 0 0 0 0,0 0 0 0 0,1 0 0 0 0,-1 0 0 0 0,0 0 1 0 0,0 0-1 0 0,1 1 0 0 0,-1 0 0 0 0,0-1 0 0 0,0 1 0 0 0,0 1 0 0 0,0-1 0 0 0,0 0 0 0 0,0 1 0 0 0,0-1 0 0 0,0 1 0 0 0,3 3 0 0 0,1 1-2 0 0,1 0 1 0 0,-2 1-1 0 0,1 0 0 0 0,-1 0 1 0 0,0 1-1 0 0,6 9 0 0 0,27 54-43 0 0,-6-9 44 0 0,-23-46 4 0 0,1 1-1 0 0,1-2 0 0 0,17 18 1 0 0,-23-26-3 0 0,1-1 0 0 0,-1-1 0 0 0,2 1 1 0 0,-1-1-1 0 0,0 0 0 0 0,1-1 0 0 0,0 0 1 0 0,0 0-1 0 0,13 4 0 0 0,62 14-1822 0 0,-57-14-5960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70 6935 0 0,'0'0'528'0'0,"-7"6"-336"0"0,0-1 3288 0 0,-16 11-488 0 0,0 2-1240 0 0,10-7 2920 0 0,29-22-4596 0 0,1 0-57 0 0,0 1-1 0 0,0 1 1 0 0,1 1-1 0 0,1 1 1 0 0,21-7-1 0 0,100-18 70 0 0,-84 22 191 0 0,82-3-1 0 0,-128 12-210 0 0,0 1 1 0 0,17 3-1 0 0,-23-2-58 0 0,-1 0 1 0 0,1-1 0 0 0,-1 2 0 0 0,1-1-1 0 0,-1 0 1 0 0,1 1 0 0 0,-1-1 0 0 0,0 1-1 0 0,0 0 1 0 0,5 4 0 0 0,1 5 44 0 0,-9-6-60 0 0,0-3 8 0 0,0 0-8 0 0,-1 1 0 0 0,1-1-1 0 0,-1 1 1 0 0,1-1 0 0 0,-1 0-1 0 0,0 1 1 0 0,1-1 0 0 0,-1 0-1 0 0,-1 0 1 0 0,1 1 0 0 0,0-1 0 0 0,0 0-1 0 0,-1 0 1 0 0,-1 2 0 0 0,-26 26 26 0 0,28-28-21 0 0,-12 8 10 0 0,-1-1 0 0 0,0 0 0 0 0,0-1 0 0 0,0 0 1 0 0,-22 8-1 0 0,13-6-5 0 0,-46 21-8 0 0,-105 51-74 0 0,23-11-23 0 0,149-70 7 0 0,4-2-138 0 0,74-27-49 0 0,-2-1 272 0 0,-59 25-11 0 0,0 0 0 0 0,0 1-1 0 0,0 1 1 0 0,0 0 0 0 0,1 1-1 0 0,-1 0 1 0 0,17 2 0 0 0,-19 1 50 0 0,-1 0 1 0 0,1 0-1 0 0,-1 2 0 0 0,1-1 1 0 0,-1 2-1 0 0,0 0 0 0 0,0 0 1 0 0,19 12-1 0 0,-19-8 28 0 0,0 0 0 0 0,0 0 0 0 0,20 22 0 0 0,25 38 107 0 0,-55-67-164 0 0,0 0 7 0 0,-1 0 0 0 0,1 0 1 0 0,-1 1-1 0 0,1-1 0 0 0,-1 0 0 0 0,0 0 0 0 0,0 1 0 0 0,0-1 1 0 0,0 0-1 0 0,-1 1 0 0 0,1-1 0 0 0,0 1 0 0 0,-1-1 0 0 0,0 1 0 0 0,0-1 1 0 0,0 1-1 0 0,0-1 0 0 0,0 5 0 0 0,-1-4 3 0 0,0 0 1 0 0,0 0-1 0 0,-1 0 1 0 0,1-1-1 0 0,-1 1 0 0 0,1 0 1 0 0,-1-1-1 0 0,0 1 0 0 0,0-1 1 0 0,0 0-1 0 0,0 1 1 0 0,0-1-1 0 0,-1 0 0 0 0,1 0 1 0 0,-3 1-1 0 0,-8 5 131 0 0,-1 0 1 0 0,-24 10-1 0 0,1-1-73 0 0,-11 5-34 0 0,0-2 0 0 0,-1-3 0 0 0,-1-1 0 0 0,0-3 0 0 0,-1-2 0 0 0,-78 7 0 0 0,113-16-5 0 0,0-1 0 0 0,0-1 0 0 0,1 0 0 0 0,-24-4 0 0 0,28 0 27 0 0,10 4-64 0 0,0 0-1 0 0,1 0 0 0 0,-1-1 0 0 0,1 1 0 0 0,-1 0 0 0 0,0-1 1 0 0,1 1-1 0 0,-1 0 0 0 0,1-1 0 0 0,-1 1 0 0 0,1-1 0 0 0,-1 1 0 0 0,1-1 1 0 0,-1 1-1 0 0,1-1 0 0 0,0 1 0 0 0,-1-1 0 0 0,1 1 0 0 0,0-1 0 0 0,-1 0 1 0 0,2-2-139 0 0,0 1-26 0 0,0 0 0 0 0,0 0 0 0 0,-1 0 0 0 0,1 1 0 0 0,0-1 0 0 0,1 0 1 0 0,-1 1-1 0 0,0-1 0 0 0,0 0 0 0 0,1 1 0 0 0,-1 0 0 0 0,1-1 0 0 0,-1 1 0 0 0,1 0 0 0 0,2-2 0 0 0,5-2-1643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49 148 8751 0 0,'0'0'794'0'0,"-1"1"-652"0"0,-11 14-447 0 0,-7 11 6759 0 0,3-2 442 0 0,18-25-6849 0 0,-1 0 0 0 0,1 0 0 0 0,-1 0 0 0 0,1 0 0 0 0,-1 0 0 0 0,1 0-1 0 0,-1-1 1 0 0,3-1 0 0 0,0-2 18 0 0,36-26-107 0 0,67-41 0 0 0,-83 57-64 0 0,1 1 0 0 0,1 1 0 0 0,0 1 1 0 0,0 2-1 0 0,1 1 0 0 0,41-10 0 0 0,-63 18 100 0 0,16 0 18 0 0,-20 1 78 0 0,0 1-75 0 0,0 0 0 0 0,0-1 0 0 0,0 1 0 0 0,0 0 0 0 0,-1 0 0 0 0,1 0 0 0 0,0 0 0 0 0,-1 0 0 0 0,1 0 0 0 0,0 0 0 0 0,-1 0-1 0 0,1 0 1 0 0,-1 0 0 0 0,0 0 0 0 0,1 0 0 0 0,-1 0 0 0 0,0 0 0 0 0,0 1 0 0 0,0-1 0 0 0,1 0 0 0 0,-1 0 0 0 0,0 0 0 0 0,-1 0 0 0 0,1 0 0 0 0,0 1 0 0 0,0-1 0 0 0,0 0 0 0 0,-1 1 0 0 0,-1 5 2 0 0,0-1 0 0 0,0 1-1 0 0,-4 7 1 0 0,-3 3 38 0 0,-21 32 0 0 0,20-35-28 0 0,1 1-1 0 0,0-1 1 0 0,-7 20-1 0 0,12-27-284 0 0,3-5-207 0 0,0 0 0 0 0,1 0 0 0 0,-1 0 0 0 0,0 0 0 0 0,1 0 0 0 0,-1 0 0 0 0,0 3 0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10591 0 0,'0'0'2551'0'0,"0"3"-972"0"0,2 11-1032 0 0,1-1 0 0 0,1 0 0 0 0,0 1 0 0 0,0-1 0 0 0,1-1 0 0 0,1 1 1 0 0,0-1-1 0 0,1 0 0 0 0,1 0 0 0 0,11 14 0 0 0,7 5 6 0 0,1-1 1 0 0,41 34-1 0 0,-19-23-298 0 0,2-3 1 0 0,1-2-1 0 0,2-2 0 0 0,113 51 0 0 0,-143-74-243 0 0,15 6 20 0 0,66 39 0 0 0,-97-50-48 0 0,-9-5-142 0 0,0 1-1 0 0,0-1 1 0 0,0 0-1 0 0,0 1 1 0 0,0-1-1 0 0,0 0 1 0 0,0 0 0 0 0,0 0-1 0 0,0 0 1 0 0,-1 0-1 0 0,-1 1 1 0 0,-1 0-227 0 0,1 0 0 0 0,0-1 0 0 0,-1 1 1 0 0,1-1-1 0 0,-1 0 0 0 0,1 0 0 0 0,-1 0 0 0 0,1 0 1 0 0,-7 0-1 0 0,-6-3-1602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 14943 0 0,'0'0'2547'0'0,"0"1"-2046"0"0,2 4-353 0 0,0-1-1 0 0,0 1 0 0 0,-1 0 0 0 0,0-1 1 0 0,0 1-1 0 0,-1 0 0 0 0,1 0 0 0 0,-1 0 1 0 0,0 0-1 0 0,0-1 0 0 0,0 1 1 0 0,-1 0-1 0 0,0 0 0 0 0,0 0 0 0 0,0-1 1 0 0,0 1-1 0 0,-1 0 0 0 0,0-1 0 0 0,0 1 1 0 0,0-1-1 0 0,0 0 0 0 0,-1 0 1 0 0,-6 8-1 0 0,-18 19 194 0 0,-1 0 0 0 0,-2-2 1 0 0,-59 45-1 0 0,-49 25 173 0 0,81-61-477 0 0,2 2 0 0 0,-63 60 0 0 0,117-99-167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27 158 8751 0 0,'0'0'674'0'0,"-7"2"-181"0"0,-13-2 7231 0 0,21-1-7056 0 0,2-2-443 0 0,-1 0 0 0 0,1 0 0 0 0,-1 0 0 0 0,1 0 0 0 0,0 1 1 0 0,0-1-1 0 0,0 1 0 0 0,7-4 0 0 0,32-15 687 0 0,-25 14-665 0 0,175-66 841 0 0,-176 68-1054 0 0,-2-1-21 0 0,0 2 1 0 0,0 0 0 0 0,0 1 0 0 0,1 0 0 0 0,0 1 0 0 0,15 0 0 0 0,-17 4 28 0 0,-12-1-40 0 0,-1-1 0 0 0,1 1 0 0 0,0-1-1 0 0,0 1 1 0 0,0 0 0 0 0,-1 0-1 0 0,1-1 1 0 0,0 1 0 0 0,-1 0-1 0 0,1 0 1 0 0,-1 0 0 0 0,1 0-1 0 0,-1 0 1 0 0,1-1 0 0 0,-1 1-1 0 0,0 0 1 0 0,1 0 0 0 0,-1 0-1 0 0,0 0 1 0 0,0 0 0 0 0,0 0-1 0 0,0 0 1 0 0,1 0 0 0 0,-2 1-1 0 0,1-1 1 0 0,0 0 0 0 0,0 0 0 0 0,0 0-1 0 0,0 0 1 0 0,-1 0 0 0 0,1 1-1 0 0,-2 3 6 0 0,1 0 0 0 0,-1 0 0 0 0,0 0 0 0 0,-5 7-1 0 0,-5 8 77 0 0,-1-2-1 0 0,-24 28 1 0 0,-36 31 143 0 0,71-75-220 0 0,-42 38 20 0 0,28-26-16 0 0,1 0 0 0 0,1 0-1 0 0,0 2 1 0 0,-22 30 0 0 0,32-37-10 0 0,4 1 12 0 0,0-8 0 0 0,1 0 0 0 0,0 0 0 0 0,0 0-1 0 0,0 0 1 0 0,0-1 0 0 0,0 1 0 0 0,0 0 0 0 0,1-1 0 0 0,-1 1-1 0 0,0-1 1 0 0,1 0 0 0 0,-1 1 0 0 0,1-1 0 0 0,0 0 0 0 0,-1 0-1 0 0,1 0 1 0 0,0 0 0 0 0,0 0 0 0 0,0 0 0 0 0,-1 0 0 0 0,4 0-1 0 0,6 2 97 0 0,0 1-1 0 0,16 1 1 0 0,-23-4-71 0 0,211 21 457 0 0,-67-10-787 0 0,-144-11 37 0 0,0 0-1 0 0,1 0 0 0 0,-1 0 0 0 0,0 0 1 0 0,0 0-1 0 0,5 3 0 0 0,3 2-1635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70 158 5527 0 0,'0'0'423'0'0,"-2"0"-278"0"0,-25 1 830 0 0,-3 0 6646 0 0,28 0-7202 0 0,-7 5 4382 0 0,11-5-4287 0 0,7 2-118 0 0,0 0 1 0 0,1-1 0 0 0,-1 0 0 0 0,19 2 0 0 0,44-3 294 0 0,-59-1-564 0 0,444-28 1321 0 0,285-79-1027 0 0,-704 101-394 0 0,106-14-192 0 0,226-2 1 0 0,-368 22-144 0 0,-13 2-5579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106 218 3223 0 0,'0'0'6998'0'0,"-1"-1"-6333"0"0,-32-14 1063 0 0,32 15-1207 0 0,-18-6 1039 0 0,15 6-1154 0 0,-1 0 0 0 0,0-1-1 0 0,1 2 1 0 0,-9 0 0 0 0,-7 0 2484 0 0,20-1-2882 0 0,0 0 0 0 0,0 0-1 0 0,0 0 1 0 0,0 1 0 0 0,1-1 0 0 0,-1 0 0 0 0,0 0 0 0 0,0 0-1 0 0,0 0 1 0 0,0 0 0 0 0,0 0 0 0 0,1 0 0 0 0,-1 1 0 0 0,0-1 0 0 0,0 0-1 0 0,0 0 1 0 0,0 0 0 0 0,0 0 0 0 0,0 0 0 0 0,0 1 0 0 0,0-1-1 0 0,1 0 1 0 0,-1 0 0 0 0,0 0 0 0 0,0 0 0 0 0,0 1 0 0 0,0-1 0 0 0,0 0-1 0 0,0 0 1 0 0,0 0 0 0 0,0 1 0 0 0,0-1 3 0 0,0 1-1 0 0,0-1 1 0 0,0 1 0 0 0,0-1 0 0 0,0 1 0 0 0,1-1-1 0 0,-1 0 1 0 0,0 1 0 0 0,0-1 0 0 0,0 1-1 0 0,1-1 1 0 0,-1 1 0 0 0,0-1 0 0 0,1 0-1 0 0,-1 1 1 0 0,0-1 0 0 0,1 0 0 0 0,-1 1 0 0 0,0-1-1 0 0,1 0 1 0 0,0 1 0 0 0,6 1 75 0 0,1 1-1 0 0,0-1 1 0 0,0 0 0 0 0,0-1 0 0 0,0 0 0 0 0,0 0-1 0 0,0-1 1 0 0,1 0 0 0 0,10-2 0 0 0,13-2 338 0 0,33-10 0 0 0,-12 3-226 0 0,29-8 45 0 0,83-31-1 0 0,-20 6 50 0 0,-52 20-181 0 0,69-20-293 0 0,-153 39 197 0 0,1 0-544 0 0,-4 4-3411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 8751 0 0,'0'0'674'0'0,"2"0"-438"0"0,3-3 293 0 0,1 1 1 0 0,0 1 0 0 0,-1-1-1 0 0,1 1 1 0 0,0 0-1 0 0,0 1 1 0 0,0-1 0 0 0,0 1-1 0 0,-1 0 1 0 0,1 1 0 0 0,0-1-1 0 0,0 1 1 0 0,0 0-1 0 0,0 1 1 0 0,-1-1 0 0 0,1 1-1 0 0,7 4 1 0 0,-11-5-246 0 0,-1 0-11 0 0,1 2-203 0 0,-1-1 0 0 0,1 1 0 0 0,-1 0 0 0 0,0 0 0 0 0,0-1 0 0 0,0 1-1 0 0,0 0 1 0 0,-1 0 0 0 0,1 0 0 0 0,-1 0 0 0 0,1 0 0 0 0,-1 0 0 0 0,0 0 0 0 0,0 0 0 0 0,-1 0-1 0 0,1 0 1 0 0,-1 0 0 0 0,-1 6 0 0 0,-2 7 144 0 0,-2 0 0 0 0,-9 20 0 0 0,2-6 32 0 0,-68 237 820 0 0,35-106-1060 0 0,44-154-367 0 0,-3 7 462 0 0,5-6-4465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4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121 209 8287 0 0,'0'0'639'0'0,"-2"0"-415"0"0,-23-3 7518 0 0,31-3-5827 0 0,29-18-1226 0 0,2 0-1 0 0,0 3 1 0 0,49-21 0 0 0,-50 25-476 0 0,3-2-56 0 0,0 3-1 0 0,61-17 0 0 0,-82 29-102 0 0,-17 4-53 0 0,0 0-1 0 0,-1 0 1 0 0,1 0 0 0 0,0 0 0 0 0,0 0 0 0 0,-1 0 0 0 0,1 0 0 0 0,0 1-1 0 0,-1-1 1 0 0,1 0 0 0 0,0 0 0 0 0,-1 0 0 0 0,1 1 0 0 0,0-1-1 0 0,0 1 1 0 0,0 0-1 0 0,0 0 0 0 0,-1 0 0 0 0,1 0 0 0 0,0 0 0 0 0,-1 0 0 0 0,1 0 0 0 0,-1 1 0 0 0,0-1 0 0 0,1 0 0 0 0,-1 0 0 0 0,0 0 0 0 0,0 0 0 0 0,0 1 0 0 0,1-1 0 0 0,-1 0 0 0 0,-1 0 0 0 0,1 1 0 0 0,0-1 0 0 0,0 0 0 0 0,0 0 0 0 0,-1 0 0 0 0,1 0 0 0 0,-1 2 0 0 0,-13 28 0 0 0,-2-7 0 0 0,-1 0 0 0 0,-1-1 0 0 0,-38 36 0 0 0,16-23 39 0 0,-2-1 0 0 0,-61 38 0 0 0,54-40-68 0 0,-74 65 0 0 0,115-90 26 0 0,0 1-1 0 0,0-1 1 0 0,0 2 0 0 0,1-1 0 0 0,1 1-1 0 0,-10 16 1 0 0,13-16-45 0 0,2 4 35 0 0,4-10 15 0 0,-1-2-3 0 0,5 6 1 0 0,-3-6 6 0 0,-1 0 0 0 0,1-1-1 0 0,0 1 1 0 0,-1-1 0 0 0,1 1 0 0 0,0-1-1 0 0,0 0 1 0 0,6 0 0 0 0,34 2 102 0 0,-40-3-100 0 0,71 0 272 0 0,89-14 1 0 0,-72 5-26 0 0,220-21 21 0 0,-291 28-696 0 0,0 2 0 0 0,25 1 0 0 0,-44 0-553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5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1375 0 0,'2'-1'4979'0'0,"31"-15"-1110"0"0,-32 15-3774 0 0,10-4 4266 0 0,5 6-2849 0 0,-14-1-1144 0 0,0 0-8 0 0,14 1 51 0 0,1 0-1 0 0,-1-2 0 0 0,1 0 1 0 0,-1 0-1 0 0,0-2 0 0 0,17-4 1 0 0,24-4-52 0 0,176-17-204 0 0,-179 23-136 0 0,1 3 0 0 0,60 4 1 0 0,-60 1-23 0 0,107-10 1 0 0,38-15 237 0 0,-52 6 42 0 0,-125 14-266 0 0,0 1 0 0 0,1 1-1 0 0,-1 1 1 0 0,0 1 0 0 0,36 7-1 0 0,-39-5-10 0 0,0-1 0 0 0,0-1 0 0 0,39-1 0 0 0,61-12 0 0 0,-7 1 0 0 0,-3 7 0 0 0,19-6 0 0 0,-70 6 38 0 0,114-21-1 0 0,-150 19 9 0 0,69-9 201 0 0,147-1 202 0 0,-224 14-458 0 0,56-7 108 0 0,-7 0 108 0 0,-50 7-62 0 0,0-1 1 0 0,17-5 0 0 0,0-1 199 0 0,-21 5-20 0 0,-5 2-3318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5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2759 0 0,'0'0'524'0'0,"-5"12"7731"0"0,5-9-7990 0 0,0 0 0 0 0,0 0-1 0 0,0 0 1 0 0,0 1 0 0 0,0-1 0 0 0,1 0 0 0 0,-1 0 0 0 0,1 0-1 0 0,0 0 1 0 0,0 0 0 0 0,0 0 0 0 0,0 0 0 0 0,1 0 0 0 0,-1 0-1 0 0,1-1 1 0 0,2 5 0 0 0,6 7 616 0 0,22 23 0 0 0,-23-27-428 0 0,186 184 3683 0 0,-78-81-3619 0 0,-100-96-494 0 0,1-1-1 0 0,0-1 1 0 0,1 0-1 0 0,33 18 1 0 0,-42-27-16 0 0,-1-2 0 0 0,2 1 1 0 0,-1-1-1 0 0,0-1 0 0 0,1 0 0 0 0,0 0 1 0 0,0-1-1 0 0,0 0 0 0 0,0-1 0 0 0,0 0 1 0 0,0-1-1 0 0,13-1 0 0 0,-12 0 92 0 0,0-1 0 0 0,0 0 0 0 0,17-6 0 0 0,-25 6-347 0 0,0 0 0 0 0,0 1 0 0 0,0-2 0 0 0,0 1 0 0 0,5-4-1 0 0,-7 4-465 0 0,1-1-1 0 0,-1 1 1 0 0,0 0 0 0 0,0-1-1 0 0,0 0 1 0 0,0 1-1 0 0,0-1 1 0 0,1-4 0 0 0,3-7-6000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5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56 10135 0 0,'0'-2'464'0'0,"12"-51"6987"0"0,-23 53-6164 0 0,8 1-1203 0 0,-1 0-1 0 0,1 0 1 0 0,0 1 0 0 0,-1-1 0 0 0,1 1 0 0 0,0-1 0 0 0,0 1 0 0 0,0 0 0 0 0,0 0 0 0 0,-3 4 0 0 0,-27 27 267 0 0,26-24-251 0 0,-65 67 464 0 0,-38 43-136 0 0,84-89-379 0 0,-1 0-44 0 0,2 2 0 0 0,-35 54 0 0 0,46-63-124 0 0,-32 41 0 0 0,38-54-299 0 0,0-1 1 0 0,-1 0-1 0 0,0 0 1 0 0,-1-1-1 0 0,0 0 0 0 0,-12 7 1 0 0,20-14-318 0 0,16-19-10873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605 109 10591 0 0,'6'-14'1048'0'0,"-2"7"-906"0"0,-1-1 0 0 0,0 1 0 0 0,3-11 0 0 0,-6 15 497 0 0,1 1 0 0 0,-1-1 1 0 0,0 0-1 0 0,1 0 0 0 0,-1 0 1 0 0,-1 1-1 0 0,1-1 0 0 0,-1-3 1 0 0,1 4-507 0 0,-1 1 1 0 0,0-1 0 0 0,1 1-1 0 0,-1-1 1 0 0,0 1 0 0 0,0 0-1 0 0,0-1 1 0 0,0 1 0 0 0,0 0 0 0 0,0 0-1 0 0,-1-1 1 0 0,1 1 0 0 0,0 0-1 0 0,-1 0 1 0 0,1 1 0 0 0,0-1-1 0 0,-1 0 1 0 0,1 0 0 0 0,-1 1 0 0 0,1-1-1 0 0,-1 0 1 0 0,0 1 0 0 0,1 0-1 0 0,-1-1 1 0 0,0 1 0 0 0,1 0-1 0 0,-3 0 1 0 0,-2 0-140 0 0,0-1 0 0 0,0 1 1 0 0,0 1-1 0 0,0-1 0 0 0,0 1 0 0 0,-9 3 0 0 0,2 0 5 0 0,0 2-1 0 0,0-1 1 0 0,1 2-1 0 0,-1 0 1 0 0,1 0-1 0 0,-18 16 1 0 0,10-7-17 0 0,2 2 0 0 0,-31 35 0 0 0,44-46 16 0 0,-1 0 1 0 0,1 0-1 0 0,1 0 0 0 0,-1 0 1 0 0,1 1-1 0 0,-4 12 0 0 0,8-20-1 0 0,0 1-1 0 0,0 0 1 0 0,0-1-1 0 0,0 1 1 0 0,0 0-1 0 0,0-1 0 0 0,0 1 1 0 0,0 0-1 0 0,0-1 1 0 0,0 1-1 0 0,1 0 1 0 0,-1-1-1 0 0,0 1 1 0 0,0-1-1 0 0,1 1 1 0 0,-1 0-1 0 0,0-1 1 0 0,1 1-1 0 0,-1-1 1 0 0,1 1-1 0 0,-1-1 0 0 0,1 1 1 0 0,-1-1-1 0 0,1 0 1 0 0,-1 1-1 0 0,1-1 1 0 0,-1 0-1 0 0,1 1 1 0 0,0-1-1 0 0,17 7-86 0 0,-11-6 68 0 0,0 0 0 0 0,0-1 0 0 0,0 0 0 0 0,0-1 0 0 0,0 1 0 0 0,0-1 0 0 0,0-1 0 0 0,-1 1 0 0 0,11-5 0 0 0,8-3-61 0 0,27-15 1 0 0,-33 15 27 0 0,-8 4 17 0 0,0-1 1 0 0,0 0-1 0 0,0-1 0 0 0,-1 0 1 0 0,0-1-1 0 0,17-16 0 0 0,-51 41-21 0 0,5-5 46 0 0,-21 21 202 0 0,-55 59-1 0 0,-27 47 404 0 0,71-78-473 0 0,4-8-44 0 0,-56 68 56 0 0,83-94-258 0 0,1 0 0 0 0,-27 53-1 0 0,43-75 78 0 0,1 1-1 0 0,0 0 0 0 0,0 0 1 0 0,0 0-1 0 0,-1 9 1 0 0,2-13 11 0 0,1-1 1 0 0,0 0 0 0 0,0 0-1 0 0,0 0 1 0 0,0 0-1 0 0,0 0 1 0 0,0 0 0 0 0,0 1-1 0 0,0-1 1 0 0,1 0 0 0 0,-1 0-1 0 0,0 0 1 0 0,1 0-1 0 0,-1 0 1 0 0,0 0 0 0 0,1 0-1 0 0,0 0 1 0 0,-1 0 0 0 0,1 0-1 0 0,-1 0 1 0 0,1 0-1 0 0,0 0 1 0 0,0-1 0 0 0,0 1-1 0 0,-1 0 1 0 0,1 0 0 0 0,0-1-1 0 0,0 1 1 0 0,0-1 0 0 0,0 1-1 0 0,0-1 1 0 0,0 1-1 0 0,0-1 1 0 0,0 1 0 0 0,0-1-1 0 0,0 0 1 0 0,1 0 0 0 0,1 1-1 0 0,14-1-1009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5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64 4143 0 0,'0'0'5899'0'0,"-3"-8"657"0"0,28-2-5717 0 0,1 1 1 0 0,50-10-1 0 0,-75 19-837 0 0,40-7 735 0 0,67-4-1 0 0,-15 12 8 0 0,-93 0-740 0 0,0-1-1 0 0,0 1 1 0 0,1-1 0 0 0,-1 1-1 0 0,0-1 1 0 0,0 0-1 0 0,0 1 1 0 0,0-1 0 0 0,0 1-1 0 0,0-1 1 0 0,0 1-1 0 0,1-1 1 0 0,-1 1 0 0 0,-1-1-1 0 0,1 1 1 0 0,0-1-1 0 0,0 1 1 0 0,0-1 0 0 0,0 1-1 0 0,0-1 1 0 0,0 1-1 0 0,0-1-2 0 0,-2 4 13 0 0,1 0 0 0 0,-1-1 0 0 0,0 1 0 0 0,0-1 0 0 0,0 1 0 0 0,0-1 0 0 0,-1 0 0 0 0,1 0 0 0 0,-1 0 0 0 0,0 0 0 0 0,0 0 1 0 0,-5 3-1 0 0,-4 3 118 0 0,-25 14 1 0 0,-114 60 59 0 0,128-70-176 0 0,0 2 0 0 0,0 1 0 0 0,-33 31 0 0 0,55-46-15 0 0,-3 2 0 0 0,0 1 0 0 0,0 0 0 0 0,1 1 0 0 0,-1-1 0 0 0,1 0 0 0 0,0 1 0 0 0,0 0 0 0 0,1 0 0 0 0,-2 5 0 0 0,3-10 0 0 0,1 0 0 0 0,0 0-1 0 0,0 0 1 0 0,0 0 0 0 0,0 0 0 0 0,0 0 0 0 0,0 0 0 0 0,0 0 0 0 0,0 1-1 0 0,0-1 1 0 0,0 0 0 0 0,0 0 0 0 0,0 0 0 0 0,0 0 0 0 0,0 0-1 0 0,0 0 1 0 0,0 0 0 0 0,0 0 0 0 0,0 0 0 0 0,0 0 0 0 0,0 1 0 0 0,0-1-1 0 0,0 0 1 0 0,0 0 0 0 0,0 0 0 0 0,0 0 0 0 0,0 0 0 0 0,0 0 0 0 0,0 0-1 0 0,0 0 1 0 0,0 0 0 0 0,0 0 0 0 0,0 0 0 0 0,0 0 0 0 0,1 1 0 0 0,-1-1-1 0 0,0 0 1 0 0,0 0 0 0 0,0 0 0 0 0,0 0 0 0 0,0 0 0 0 0,0 0 0 0 0,0 0-1 0 0,0 0 1 0 0,0 0 0 0 0,0 0 0 0 0,0 0 0 0 0,0 0 0 0 0,1 0-1 0 0,3 2 22 0 0,-1 0-1 0 0,1 0 0 0 0,0 0 0 0 0,1 0 0 0 0,-1-1 0 0 0,0 0 1 0 0,0 0-1 0 0,1 0 0 0 0,-1 0 0 0 0,0-1 0 0 0,1 1 0 0 0,-1-1 1 0 0,8-1-1 0 0,8-1 178 0 0,36-10-1 0 0,-19 4-98 0 0,4 1-2 0 0,0 2 0 0 0,43-1 0 0 0,-68 7-94 0 0,0 1-1 0 0,0 0 0 0 0,0 1 1 0 0,0 1-1 0 0,22 8 0 0 0,-22-7-108 0 0,-7-2-488 0 0,20 5-1049 0 0,-10-3-4205 0 0,-4-3-663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5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6447 0 0,'0'0'12102'0'0,"2"0"-11477"0"0,10 1-177 0 0,1 0-1 0 0,-1-1 1 0 0,0 0-1 0 0,1-1 1 0 0,15-4 0 0 0,63-17 616 0 0,-55 12-716 0 0,75-21 203 0 0,136-29-243 0 0,-223 55-673 0 0,-22 4-13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1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244 104 8287 0 0,'-13'-1'572'0'0,"-1"1"1"0"0,1 0-1 0 0,0 1 0 0 0,-1 0 0 0 0,1 2 0 0 0,0-1 0 0 0,-20 8 0 0 0,-4 4 2740 0 0,-44 24-1 0 0,89-30-2703 0 0,-5-6-540 0 0,0 0-1 0 0,0 0 1 0 0,0-1 0 0 0,0 1-1 0 0,0-1 1 0 0,0 0 0 0 0,0 0-1 0 0,1 0 1 0 0,-1 0-1 0 0,0-1 1 0 0,1 1 0 0 0,-1-1-1 0 0,4 0 1 0 0,8-1 137 0 0,25-3 0 0 0,-24 2-90 0 0,103-17 140 0 0,226-66 1 0 0,-259 60 32 0 0,1 4 1 0 0,114-13-1 0 0,-182 32-277 0 0,-1 1-1 0 0,1 0 1 0 0,-1 2 0 0 0,0 0-1 0 0,29 6 1 0 0,-36-1-11 0 0,-10-5 0 0 0,-1 0 0 0 0,1 0 0 0 0,0 0 0 0 0,-1 0 0 0 0,0 0 0 0 0,1 1 0 0 0,-1-1 0 0 0,0 0 0 0 0,1 0 0 0 0,-1 0 0 0 0,0 1 0 0 0,0-1 0 0 0,0 0 0 0 0,0 0 0 0 0,0 1 0 0 0,0-1 0 0 0,0 0 0 0 0,-1 0 0 0 0,1 1 0 0 0,0-1 0 0 0,-2 2 0 0 0,1 1 0 0 0,-1 0 0 0 0,1-1 0 0 0,-1 1 0 0 0,-1 0 0 0 0,-2 4 0 0 0,-12 12 34 0 0,-2 0 0 0 0,-21 17 0 0 0,-7 8 32 0 0,-19 26 66 0 0,-93 127 0 0 0,123-145-72 0 0,3 1 0 0 0,2 1 0 0 0,-37 91 0 0 0,18-37-137 0 0,48-106-1027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0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299 153 4143 0 0,'0'0'690'0'0,"0"-2"676"0"0,0 0-832 0 0,0-1-1 0 0,1 0 1 0 0,-1 0-1 0 0,1 1 0 0 0,0-1 1 0 0,0 1-1 0 0,0-1 1 0 0,0 1-1 0 0,0-1 0 0 0,1 1 1 0 0,-1-1-1 0 0,1 1 1 0 0,-1 0-1 0 0,1 0 1 0 0,0 0-1 0 0,3-3 0 0 0,3-2 57 0 0,2-1-1 0 0,13-8 0 0 0,-16 12-341 0 0,-5 2-185 0 0,0 1 0 0 0,1 0 0 0 0,-1 0 0 0 0,0 0 0 0 0,1 1-1 0 0,-1-1 1 0 0,5 0 0 0 0,3-1 70 0 0,36-9 831 0 0,91-7 0 0 0,-66 11-725 0 0,126-18 754 0 0,-195 24-865 0 0,-3 4-21 0 0,-2 2-104 0 0,0-1 0 0 0,0 1-1 0 0,0-1 1 0 0,-1 1 0 0 0,0-1 0 0 0,0 0 0 0 0,0 0 0 0 0,-6 4-1 0 0,-44 26-3 0 0,20-13-2 0 0,-241 141-91 0 0,200-124-159 0 0,-94 62 0 0 0,105-58 175 0 0,22-15 51 0 0,-58 49-1 0 0,98-74 813 0 0,42 3-365 0 0,-15-5-239 0 0,1-2 1 0 0,38-8-1 0 0,119-12 415 0 0,1 14-20 0 0,-93 6-227 0 0,-53 1-145 0 0,0 2-1 0 0,48 8 0 0 0,-71-5-161 0 0,-14-3-42 0 0,0-1 0 0 0,-1 0 0 0 0,1 1 0 0 0,-1-1 0 0 0,1 1-1 0 0,0-1 1 0 0,-1 1 0 0 0,1 0 0 0 0,-1-1 0 0 0,1 1 0 0 0,-1-1-1 0 0,0 1 1 0 0,1 0 0 0 0,-1-1 0 0 0,1 2 0 0 0,-1-1-130 0 0,0 0 1 0 0,0 0-1 0 0,0 0 0 0 0,0 0 1 0 0,0 0-1 0 0,0 0 0 0 0,0 0 1 0 0,0 0-1 0 0,0 0 0 0 0,0 0 1 0 0,-1 0-1 0 0,1 1 0 0 0,-8 13-8043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1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458 739 9215 0 0,'0'0'831'0'0,"1"1"-686"0"0,7 24-141 0 0,-6-14 7791 0 0,-2-10-7765 0 0,0-1 0 0 0,0 0 0 0 0,0 0 0 0 0,0 1 0 0 0,0-1 0 0 0,0 0 0 0 0,0 0 0 0 0,0 0 0 0 0,0 1 0 0 0,0-1 0 0 0,0 0 0 0 0,0 0 0 0 0,0 1 0 0 0,0-1 0 0 0,1 0 0 0 0,-1 0 0 0 0,0 0 0 0 0,0 1 0 0 0,0-1 0 0 0,0 0 0 0 0,0 0 0 0 0,1 0 0 0 0,-1 0-1 0 0,0 0 1 0 0,0 1 0 0 0,0-1 0 0 0,1 0 0 0 0,-1 0 0 0 0,0 0 0 0 0,0 0 0 0 0,0 0 0 0 0,1 0 0 0 0,-1 0 0 0 0,11-1 650 0 0,8-8-75 0 0,5-8-294 0 0,-2-2 1 0 0,39-39-1 0 0,-13 11-262 0 0,-14 14-233 0 0,-2-2 0 0 0,-1 0 0 0 0,-1-2 0 0 0,-3-2 0 0 0,-1 0 0 0 0,-1-2 0 0 0,-3 0 0 0 0,19-49 0 0 0,-33 69 12 0 0,0 0 1 0 0,-2-1-1 0 0,-1 0 1 0 0,0 0-1 0 0,-2 0 1 0 0,1-26 0 0 0,-3 45 157 0 0,-1-1 1 0 0,-1 1-1 0 0,1 0 1 0 0,0 0-1 0 0,-1-1 1 0 0,0 1-1 0 0,0 0 1 0 0,0 0-1 0 0,0 0 1 0 0,0 0-1 0 0,0 0 1 0 0,-1 0-1 0 0,-2-3 1 0 0,3 5 19 0 0,-1-1 0 0 0,1 1-1 0 0,0 0 1 0 0,-1-1 0 0 0,0 1 0 0 0,1 0 0 0 0,-1 0 0 0 0,0 0-1 0 0,1 1 1 0 0,-1-1 0 0 0,0 0 0 0 0,0 0 0 0 0,0 1-1 0 0,1 0 1 0 0,-1-1 0 0 0,0 1 0 0 0,0 0 0 0 0,0 0 0 0 0,0 0-1 0 0,0 0 1 0 0,0 0 0 0 0,-4 1 0 0 0,-1 0 2 0 0,-1 1-1 0 0,1 1 1 0 0,0-1-1 0 0,0 1 1 0 0,0 1 0 0 0,0-1-1 0 0,1 1 1 0 0,-1 0 0 0 0,1 1-1 0 0,0-1 1 0 0,-10 11 0 0 0,-4 6 18 0 0,-30 38 1 0 0,36-39-25 0 0,1 0 0 0 0,1 0 1 0 0,1 1-1 0 0,1 1 0 0 0,1 0 0 0 0,-9 28 0 0 0,-26 143 28 0 0,33-137-21 0 0,-89 419 193 0 0,80-389-203 0 0,-31 86 0 0 0,35-129 4 0 0,-2 0 0 0 0,-1-2 1 0 0,-44 69-1 0 0,41-80 19 0 0,-1-2 1 0 0,-1 0-1 0 0,-29 26 0 0 0,-87 66-530 0 0,137-118 484 0 0,-48 45-2686 0 0,49-45 899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1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5 189 16271 0 0,'0'0'744'0'0,"-1"-1"-18"0"0,-3-2-396 0 0,6 4-203 0 0,0-1-1 0 0,0 1 0 0 0,0 0 1 0 0,0-1-1 0 0,1 0 0 0 0,-1 1 1 0 0,0-1-1 0 0,3 0 0 0 0,0 0 65 0 0,40 4 73 0 0,1-3 0 0 0,0-2 0 0 0,0-2 0 0 0,-1-1 0 0 0,0-3 0 0 0,0-2 0 0 0,46-15 0 0 0,131-34-676 0 0,36-11-6790 0 0,-236 62 5504 0 0,25-4 0 0 0,-45 11 820 0 0,-6 30 2044 0 0,3-24-561 0 0,-1 0 0 0 0,0 0 0 0 0,0-1 1 0 0,0 1-1 0 0,-1-1 0 0 0,0 0 0 0 0,0 1 0 0 0,0-1 1 0 0,-4 4-1 0 0,6-8-567 0 0,-13 19 509 0 0,-1-1 0 0 0,-1-1 0 0 0,-1-1 0 0 0,-21 18 0 0 0,-47 44 242 0 0,71-63-673 0 0,0 0 0 0 0,0 1-1 0 0,-14 26 1 0 0,25-39-72 0 0,1 0 0 0 0,0 0 1 0 0,0 0-1 0 0,0 1 0 0 0,0-1 0 0 0,1 1 1 0 0,0-1-1 0 0,0 1 0 0 0,0-1 0 0 0,1 1 1 0 0,-1 0-1 0 0,1 0 0 0 0,1 7 0 0 0,0-8-6 0 0,-1-1-1 0 0,1 0 0 0 0,0 0 0 0 0,1 0 1 0 0,-1 0-1 0 0,1 0 0 0 0,-1-1 1 0 0,1 1-1 0 0,0 0 0 0 0,0-1 1 0 0,0 1-1 0 0,0-1 0 0 0,0 0 0 0 0,1 1 1 0 0,-1-1-1 0 0,1 0 0 0 0,0 0 1 0 0,-1-1-1 0 0,1 1 0 0 0,5 2 1 0 0,2-1 17 0 0,-1 1 1 0 0,1-1 0 0 0,0-1 0 0 0,-1 0 0 0 0,1 0 0 0 0,0-1-1 0 0,0 0 1 0 0,0-1 0 0 0,1 0 0 0 0,-1 0 0 0 0,18-4 0 0 0,-5-1 23 0 0,0-1 1 0 0,-1 0-1 0 0,44-20 0 0 0,-50 19-65 0 0,1-1 0 0 0,-1-1-1 0 0,-1-1 1 0 0,1 0-1 0 0,-2-1 1 0 0,23-21 0 0 0,-31 27-66 0 0,-1-1 1 0 0,0 0-1 0 0,-1-1 1 0 0,1 1 0 0 0,-1-1-1 0 0,0 1 1 0 0,-1-1 0 0 0,0-1-1 0 0,0 1 1 0 0,0 0-1 0 0,-1-1 1 0 0,0 1 0 0 0,0-1-1 0 0,-1 0 1 0 0,0 1-1 0 0,-1-1 1 0 0,1 0 0 0 0,-2-10-1 0 0,0 13-37 0 0,0 0-1 0 0,0-1 1 0 0,-1 1 0 0 0,1 0 0 0 0,-1 0-1 0 0,0 1 1 0 0,-1-1 0 0 0,1 0-1 0 0,-1 1 1 0 0,0-1 0 0 0,0 1-1 0 0,0 0 1 0 0,-1 0 0 0 0,0 0-1 0 0,1 1 1 0 0,-1-1 0 0 0,0 1-1 0 0,-1 0 1 0 0,1 0 0 0 0,-1 0-1 0 0,1 0 1 0 0,-1 1 0 0 0,0 0-1 0 0,0 0 1 0 0,0 0 0 0 0,0 1-1 0 0,0 0 1 0 0,0 0 0 0 0,0 0-1 0 0,0 0 1 0 0,-1 1 0 0 0,1 0-1 0 0,0 0 1 0 0,-11 1 0 0 0,16-1 33 0 0,-1 1 0 0 0,1-1 0 0 0,0 0 1 0 0,-1 0-1 0 0,1 0 0 0 0,-1 0 1 0 0,1 0-1 0 0,-1 0 0 0 0,1 1 0 0 0,0-1 1 0 0,-1 0-1 0 0,1 0 0 0 0,0 0 1 0 0,-1 1-1 0 0,1-1 0 0 0,0 0 0 0 0,-1 1 1 0 0,1-1-1 0 0,0 0 0 0 0,0 1 1 0 0,-1-1-1 0 0,1 0 0 0 0,0 1 0 0 0,0-1 1 0 0,0 0-1 0 0,-1 1 0 0 0,1-1 1 0 0,0 1-1 0 0,0-1 0 0 0,0 0 0 0 0,0 1 1 0 0,0-1-1 0 0,0 1 0 0 0,0-1 1 0 0,0 1-1 0 0,0 0 0 0 0,5 14-2434 0 0,2-4 896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1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1839 0 0,'1'2'134'0'0,"12"35"378"0"0,-7-24 2470 0 0,1 2 5898 0 0,-7-15-8820 0 0,0 1 0 0 0,0-1 0 0 0,1 0 1 0 0,-1 1-1 0 0,0-1 0 0 0,0 0 0 0 0,1 1 0 0 0,-1-1 0 0 0,0 0 0 0 0,1 1 0 0 0,-1-1 0 0 0,0 0 0 0 0,1 1 0 0 0,-1-1 0 0 0,1 0 0 0 0,-1 0 0 0 0,0 0 1 0 0,1 1-1 0 0,-1-1 0 0 0,1 0 0 0 0,-1 0 0 0 0,1 0 0 0 0,-1 0 0 0 0,0 0 0 0 0,1 0 0 0 0,-1 0 0 0 0,1 0 0 0 0,-1 0 0 0 0,1 0 0 0 0,-1 0 0 0 0,1 0 1 0 0,-1 0-1 0 0,0 0 0 0 0,1 0 0 0 0,0-1 0 0 0,15-3 1237 0 0,-9-4-761 0 0,0-1 0 0 0,-1 1 0 0 0,0-1 0 0 0,-1 0-1 0 0,0-1 1 0 0,6-15 0 0 0,-9 22-455 0 0,30-74 1511 0 0,13-28-293 0 0,-36 90-1215 0 0,-1 0 1 0 0,2 0 0 0 0,0 1 0 0 0,20-22 0 0 0,-3 9-261 0 0,0 1 0 0 0,2 1 1 0 0,1 2-1 0 0,1 1 0 0 0,1 1 1 0 0,0 2-1 0 0,2 1 0 0 0,45-17 0 0 0,-66 30-331 0 0,21-8-6104 0 0,-13 8-404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1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84 321 12439 0 0,'0'0'1126'0'0,"0"1"-662"0"0,0 4 190 0 0,0-1 1 0 0,-1 0 0 0 0,1 0 0 0 0,-1 0-1 0 0,0 0 1 0 0,0 0 0 0 0,0 0-1 0 0,-1-1 1 0 0,1 1 0 0 0,-4 6 0 0 0,1-4-573 0 0,0-1 1 0 0,-1 1 0 0 0,1-1 0 0 0,-1 0-1 0 0,0 0 1 0 0,-11 8 0 0 0,13-12-40 0 0,-3 2-19 0 0,3-3 45 0 0,-3 0 43 0 0,4 0 74 0 0,2-1 9 0 0,-2-1-178 0 0,1 0-1 0 0,1-1 1 0 0,-1 1 0 0 0,0 0-1 0 0,0 0 1 0 0,1 0 0 0 0,0-1-1 0 0,-1 1 1 0 0,1 0-1 0 0,0-1 1 0 0,0 1 0 0 0,0 0-1 0 0,0-1 1 0 0,0 1 0 0 0,1 0-1 0 0,-1 0 1 0 0,1-1-1 0 0,-1 1 1 0 0,1 0 0 0 0,0 0-1 0 0,0 0 1 0 0,2-3 0 0 0,2-5 93 0 0,2 1 1 0 0,-1 0-1 0 0,12-13 1 0 0,-2 3-48 0 0,-1 2-12 0 0,1 1-1 0 0,1 0 1 0 0,0 1 0 0 0,1 0-1 0 0,1 2 1 0 0,0 0 0 0 0,1 1-1 0 0,38-16 1 0 0,-55 27-40 0 0,0-1-1 0 0,0 1 1 0 0,0 0-1 0 0,0 0 1 0 0,0 0-1 0 0,0 1 1 0 0,0-1-1 0 0,0 1 1 0 0,0 0 0 0 0,1 0-1 0 0,-1 0 1 0 0,0 0-1 0 0,0 0 1 0 0,0 1-1 0 0,0-1 1 0 0,1 1-1 0 0,-1 0 1 0 0,0 0-1 0 0,0 0 1 0 0,0 0-1 0 0,-1 0 1 0 0,1 1-1 0 0,0 0 1 0 0,0-1 0 0 0,-1 1-1 0 0,1 0 1 0 0,-1 0-1 0 0,1 0 1 0 0,-1 1-1 0 0,0-1 1 0 0,0 1-1 0 0,0-1 1 0 0,0 1-1 0 0,-1-1 1 0 0,1 1-1 0 0,-1 0 1 0 0,1 0 0 0 0,-1 0-1 0 0,0 0 1 0 0,1 3-1 0 0,5 16-10 0 0,0 0 0 0 0,-6-17-1 0 0,2 20 13 0 0,-4-22 30 0 0,0 5-31 0 0,-2-4-11 0 0,1-8 0 0 0,0-7 0 0 0,3 5 0 0 0,0 0 0 0 0,0 1 0 0 0,1-1 0 0 0,0 1 0 0 0,0-1 0 0 0,0 1 0 0 0,1 0 0 0 0,5-10 0 0 0,33-38 0 0 0,-25 32 0 0 0,-3 6 0 0 0,0 0 0 0 0,1 0 0 0 0,0 1 0 0 0,1 1 0 0 0,1 1 0 0 0,26-17 0 0 0,-36 25 0 0 0,1 0 0 0 0,-1 1 0 0 0,1 0 0 0 0,0 0 0 0 0,0 0 0 0 0,0 1 0 0 0,9-2 0 0 0,-14 3 0 0 0,1 1 0 0 0,0 0 0 0 0,-1 0 0 0 0,1 0 0 0 0,-1 0 0 0 0,1 0 0 0 0,0 1 0 0 0,-1-1 0 0 0,1 1 0 0 0,-1 0 0 0 0,1 0 0 0 0,-1-1 0 0 0,1 2 0 0 0,-1-1 0 0 0,0 0 0 0 0,0 0 0 0 0,1 1 0 0 0,-1-1 0 0 0,0 1 0 0 0,0 0 0 0 0,0-1 0 0 0,-1 1 0 0 0,1 0 0 0 0,1 2 0 0 0,2 3-6 0 0,0-1 1 0 0,-1 1-1 0 0,0 0 0 0 0,0 0 1 0 0,-1 0-1 0 0,0 0 0 0 0,0 1 0 0 0,0-1 1 0 0,-1 1-1 0 0,0 0 0 0 0,-1 0 1 0 0,0-1-1 0 0,0 13 0 0 0,0-15 40 0 0,-1 1 1 0 0,0 0-1 0 0,0 0 0 0 0,0 0 0 0 0,-1 0 1 0 0,-2 9-1 0 0,-1 3 87 0 0,1 10 11 0 0,0 28-1 0 0,3-46-101 0 0,1 0-1 0 0,0 0 1 0 0,1 0 0 0 0,0 0 0 0 0,0-1-1 0 0,6 14 1 0 0,-6-16-55 0 0,1-1 1 0 0,0 0-1 0 0,0 0 0 0 0,0 0 1 0 0,1 0-1 0 0,0-1 0 0 0,0 0 0 0 0,9 10 1 0 0,-9-12-22 0 0,1 1-1 0 0,-1-2 1 0 0,0 1 0 0 0,1 0 0 0 0,0-1 0 0 0,-1 0 0 0 0,1 0-1 0 0,0 0 1 0 0,0-1 0 0 0,0 0 0 0 0,0 0 0 0 0,8 1-1 0 0,16-1-739 0 0,4-2-21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2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804 616 2303 0 0,'0'0'1863'0'0,"18"8"5801"0"0,27 4-4167 0 0,-43-12-2373 0 0,-1 0-618 0 0,13-8 456 0 0,-13 7-484 0 0,7-5 900 0 0,-6 3-1244 0 0,-1 0 1 0 0,1 1-1 0 0,-1-1 0 0 0,0 0 0 0 0,0 0 1 0 0,0 1-1 0 0,0-1 0 0 0,0 0 0 0 0,-1 0 1 0 0,1 0-1 0 0,-1 0 0 0 0,0 0 0 0 0,0-4 1 0 0,-1-6-42 0 0,-5-24 0 0 0,0-5 12 0 0,7 9-85 0 0,1 0 1 0 0,2 0-1 0 0,14-59 0 0 0,-3 23-141 0 0,-5 22-57 0 0,4-26-364 0 0,-13 62 431 0 0,0 1 0 0 0,0-1 0 0 0,-1 1 0 0 0,-2-20 0 0 0,2 30 110 0 0,-5-17-111 0 0,5 16 105 0 0,0 0-1 0 0,0 0 1 0 0,-1 1-1 0 0,1-1 0 0 0,0 0 1 0 0,-1 0-1 0 0,1 1 1 0 0,-1-1-1 0 0,1 0 1 0 0,-1 1-1 0 0,1-1 0 0 0,-1 0 1 0 0,1 1-1 0 0,-1-1 1 0 0,0 1-1 0 0,1-1 1 0 0,-1 1-1 0 0,0-1 0 0 0,1 1 1 0 0,-2-1-1 0 0,-6 0-21 0 0,7 1 23 0 0,0 0 0 0 0,-1 0 1 0 0,1 0-1 0 0,0 0 0 0 0,-1 0 1 0 0,1 0-1 0 0,0 0 0 0 0,0 1 0 0 0,-1-1 1 0 0,1 0-1 0 0,0 1 0 0 0,-1-1 1 0 0,1 1-1 0 0,0-1 0 0 0,0 1 1 0 0,0 0-1 0 0,0-1 0 0 0,-2 3 0 0 0,0 0-25 0 0,-3 2 17 0 0,0 1 0 0 0,0 0 0 0 0,1 0 0 0 0,0 0 0 0 0,1 1 0 0 0,-1-1 0 0 0,1 1 0 0 0,1 0 0 0 0,-6 13 0 0 0,-5 8 11 0 0,4-7 3 0 0,6-12 0 0 0,0-1 0 0 0,-1 0 0 0 0,-8 12 0 0 0,2-7 0 0 0,0 0 0 0 0,-1 0 0 0 0,0-1 0 0 0,-1-1 0 0 0,0 0 0 0 0,-15 9 0 0 0,-19 6 26 0 0,0-3-1 0 0,-69 25 1 0 0,58-26 76 0 0,-60 33-1 0 0,104-49-85 0 0,0 0 1 0 0,0-1-1 0 0,0-1 0 0 0,0 0 0 0 0,-1-1 0 0 0,1 0 1 0 0,-1-1-1 0 0,0-1 0 0 0,0-1 0 0 0,0 0 0 0 0,0 0 1 0 0,-23-5-1 0 0,33 4-11 0 0,0 0-1 0 0,0-1 1 0 0,0 0 0 0 0,0 1-1 0 0,0-2 1 0 0,0 1 0 0 0,1 0-1 0 0,-1-1 1 0 0,1 0 0 0 0,-1 0 0 0 0,1-1-1 0 0,0 1 1 0 0,0-1 0 0 0,1 1-1 0 0,-1-1 1 0 0,1-1 0 0 0,0 1-1 0 0,0 0 1 0 0,0-1 0 0 0,-3-8 0 0 0,3 8-1 0 0,1-1 1 0 0,0 0-1 0 0,0 1 1 0 0,1-1-1 0 0,-1 0 1 0 0,1 0 0 0 0,1 0-1 0 0,-1-1 1 0 0,1 1-1 0 0,0 0 1 0 0,1 0 0 0 0,-1 0-1 0 0,1 0 1 0 0,0 0-1 0 0,1 0 1 0 0,-1 0 0 0 0,6-10-1 0 0,1-5-2 0 0,-5 13-4 0 0,0 0-1 0 0,0 1 1 0 0,1 0-1 0 0,0 0 0 0 0,7-10 1 0 0,-9 15-62 0 0,6 1 8 0 0,-3 0 49 0 0,0 1-1 0 0,0 0 1 0 0,0 0 0 0 0,-1 0 0 0 0,1 1-1 0 0,0 0 1 0 0,6 1 0 0 0,7 1-10 0 0,86-4 17 0 0,-36-1 0 0 0,-63 2 16 0 0,1 0 1 0 0,-1 0-1 0 0,0 1 0 0 0,0-1 1 0 0,0 1-1 0 0,0 0 0 0 0,1 1 0 0 0,-1-1 1 0 0,-1 1-1 0 0,1 0 0 0 0,0 0 0 0 0,0 0 1 0 0,-1 1-1 0 0,1 0 0 0 0,-1 0 0 0 0,0 0 1 0 0,0 0-1 0 0,0 1 0 0 0,0 0 1 0 0,-1-1-1 0 0,1 1 0 0 0,-1 0 0 0 0,0 1 1 0 0,0-1-1 0 0,-1 1 0 0 0,1-1 0 0 0,-1 1 1 0 0,0 0-1 0 0,2 6 0 0 0,2 12 172 0 0,7 34-1 0 0,-9-32 6 0 0,11 32 1 0 0,-13-50-154 0 0,1 1-1 0 0,0-1 1 0 0,1 0 0 0 0,-1 0 0 0 0,1-1 0 0 0,1 1 0 0 0,-1-1-1 0 0,9 9 1 0 0,-8-10-12 0 0,0-2 0 0 0,0 1 0 0 0,1 0 0 0 0,-1-1-1 0 0,1 0 1 0 0,-1 0 0 0 0,1-1 0 0 0,0 0 0 0 0,0 0 0 0 0,0 0 0 0 0,0-1-1 0 0,10 2 1 0 0,9-1 62 0 0,46 0-1 0 0,-47-3-33 0 0,-17 1-54 0 0,12 1 14 0 0,0-1 1 0 0,1-2-1 0 0,-1 0 0 0 0,0 0 0 0 0,0-2 0 0 0,24-8 0 0 0,-41 12-131 0 0,-4 1-203 0 0,0 0 221 0 0,0 1 0 0 0,0-1 0 0 0,0 1 0 0 0,0-1 0 0 0,1 1 0 0 0,-1 0 0 0 0,1 0 0 0 0,-1 0 0 0 0,-1 3 0 0 0,3-5 60 0 0,-1 1-189 0 0,0 0-1 0 0,0 0 1 0 0,1 0-1 0 0,-1 0 1 0 0,1 0-1 0 0,-1 0 1 0 0,1 0-1 0 0,-1 0 1 0 0,1 0-1 0 0,-1 0 1 0 0,1 0-1 0 0,0 0 1 0 0,0 0 0 0 0,0 0-1 0 0,-1 1 1 0 0,1-1-1 0 0,0 0 1 0 0,0 0-1 0 0,1 0 1 0 0,-1 2-1 0 0,5 7-5953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2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193 108 2303 0 0,'-21'6'263'0'0,"0"-2"-1"0"0,0 0 1 0 0,-31 1-1 0 0,34-5 1799 0 0,-1 0 0 0 0,-21-4 4415 0 0,49-3-5159 0 0,4-4-178 0 0,57-21 2763 0 0,-69 31-3582 0 0,14 2 24 0 0,-1 1 1 0 0,1 0 0 0 0,-1 1 0 0 0,14 4 0 0 0,-14-2-272 0 0,1-2 0 0 0,0 0 1 0 0,0-1-1 0 0,15 1 0 0 0,212-18 516 0 0,-1-19-256 0 0,68-7 57 0 0,-301 41-378 0 0,182-12 197 0 0,-155 12-217 0 0,-1 1 1 0 0,1 2-1 0 0,49 11 1 0 0,-80-14-24 0 0,0 2 0 0 0,0-1 0 0 0,0 0 0 0 0,-1 1 0 0 0,8 3 0 0 0,-11-5 10 0 0,0 1-1 0 0,0-1 1 0 0,0 0-1 0 0,0 1 1 0 0,0-1-1 0 0,0 0 1 0 0,0 1-1 0 0,0-1 1 0 0,0 0-1 0 0,0 0 1 0 0,-1 1-1 0 0,1-1 1 0 0,0 0-1 0 0,0 1 1 0 0,0-1-1 0 0,0 0 1 0 0,0 1-1 0 0,-1-1 0 0 0,1 0 1 0 0,0 0-1 0 0,0 1 1 0 0,-1-1-1 0 0,1 0 1 0 0,0 0-1 0 0,0 0 1 0 0,-1 1-1 0 0,1-1 1 0 0,-1 0-1 0 0,1 0-23 0 0,-5 4-187 0 0,0 0-1 0 0,0-1 1 0 0,0 0-1 0 0,-1 0 1 0 0,0 0-1 0 0,1-1 1 0 0,-9 2 0 0 0,-2 1-3674 0 0,-25 3 1 0 0,23-7-2017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1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49 16271 0 0,'0'0'2730'0'0,"16"2"-685"0"0,0 2-1895 0 0,-1-1 450 0 0,32 3 1 0 0,-42-6-520 0 0,1 0 0 0 0,-1 0 0 0 0,1-1 0 0 0,-1 1 0 0 0,0-1 0 0 0,1-1 0 0 0,-1 1 0 0 0,0-1 0 0 0,9-4 0 0 0,20-14-165 0 0,-32 18 73 0 0,0 0 0 0 0,0 0 0 0 0,1 0 0 0 0,-1 0 0 0 0,-1 0 0 0 0,1 0 0 0 0,0-1 0 0 0,0 1 0 0 0,-1-1 0 0 0,1 1 0 0 0,0-3 0 0 0,-2 4-90 0 0,-18 4-534 0 0,13-2 600 0 0,-1 0 0 0 0,0 1-1 0 0,1-1 1 0 0,-7 4 0 0 0,-23 12-10 0 0,1 2 0 0 0,-59 43 1 0 0,-53 60 273 0 0,143-119-211 0 0,-14 13 148 0 0,-22 25 0 0 0,35-37-148 0 0,1 0 0 0 0,0 1 0 0 0,-1-1 0 0 0,2 1-1 0 0,-1 0 1 0 0,1 0 0 0 0,-1 0 0 0 0,1 0 0 0 0,1 1 0 0 0,-1-1 0 0 0,-1 11 0 0 0,3-15-14 0 0,0 0-1 0 0,0 1 1 0 0,0-1-1 0 0,1 0 1 0 0,-1 0-1 0 0,0 1 0 0 0,1-1 1 0 0,-1 0-1 0 0,1 0 1 0 0,-1 0-1 0 0,1 1 1 0 0,0-1-1 0 0,-1 0 1 0 0,1 0-1 0 0,0 0 1 0 0,0 0-1 0 0,0 0 1 0 0,0 0-1 0 0,0 0 1 0 0,0-1-1 0 0,0 1 1 0 0,0 0-1 0 0,0-1 1 0 0,0 1-1 0 0,0 0 0 0 0,0-1 1 0 0,1 1-1 0 0,-1-1 1 0 0,0 0-1 0 0,0 1 1 0 0,1-1-1 0 0,1 0 1 0 0,4 2-17 0 0,0-1 0 0 0,-1-1 0 0 0,1 0 0 0 0,13 0-1 0 0,8-4-1362 0 0,53-15 0 0 0,-73 17 833 0 0,40-12-6575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2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821 453 6447 0 0,'0'0'848'0'0,"1"2"96"0"0,-1-1-727 0 0,0-1 0 0 0,1 1 0 0 0,-1-1 0 0 0,0 0 0 0 0,0 1-1 0 0,1-1 1 0 0,-1 1 0 0 0,0-1 0 0 0,1 0 0 0 0,-1 1 0 0 0,0-1-1 0 0,1 0 1 0 0,-1 0 0 0 0,1 1 0 0 0,-1-1 0 0 0,0 0 0 0 0,1 0-1 0 0,-1 0 1 0 0,1 1 0 0 0,-1-1 0 0 0,1 0 0 0 0,-1 0 0 0 0,1 0-1 0 0,-1 0 1 0 0,1 0 0 0 0,-1 0 0 0 0,1 0 0 0 0,-1 0 0 0 0,0 0-1 0 0,1 0 1 0 0,0 0 0 0 0,8-6 3851 0 0,-2 0-5324 0 0,-5 2 1368 0 0,1 0-1 0 0,-1 0 1 0 0,0 0 0 0 0,0 0-1 0 0,0 0 1 0 0,0 0 0 0 0,-1-1-1 0 0,2-4 1 0 0,4-39 446 0 0,-6 41-488 0 0,21-237 282 0 0,-22 231-367 0 0,0 0-1 0 0,-1 0 1 0 0,0 1-1 0 0,-5-22 1 0 0,6 33 7 0 0,0 0-1 0 0,0 0 1 0 0,-1 0 0 0 0,1 0-1 0 0,0 0 1 0 0,-1-1 0 0 0,1 1 0 0 0,-1 0-1 0 0,0 0 1 0 0,1 0 0 0 0,-1 0-1 0 0,0 0 1 0 0,0 1 0 0 0,1-1-1 0 0,-3-1 1 0 0,3 2 5 0 0,0-1 0 0 0,0 1 0 0 0,0 0 0 0 0,0 0 0 0 0,-1 0 0 0 0,1 0 0 0 0,0 0 0 0 0,0-1 0 0 0,0 1 0 0 0,0 0 0 0 0,0 0 0 0 0,-1 0 0 0 0,1 0 0 0 0,0-1 0 0 0,0 1 0 0 0,0 0 0 0 0,0 0 0 0 0,0 0 0 0 0,0-1 0 0 0,0 1 0 0 0,0 0 0 0 0,0 0 0 0 0,0 0 0 0 0,0-1 0 0 0,0 1 0 0 0,0 0 0 0 0,0 0 0 0 0,0-1 0 0 0,0 1 1 0 0,0 0-1 0 0,-1 0-69 0 0,-5 1 5 0 0,3 0 54 0 0,1 0 1 0 0,0 0 0 0 0,0-1-1 0 0,0 2 1 0 0,0-1-1 0 0,0 0 1 0 0,0 0 0 0 0,0 1-1 0 0,1-1 1 0 0,-1 0-1 0 0,0 1 1 0 0,1 0-1 0 0,-1-1 1 0 0,1 1 0 0 0,-2 2-1 0 0,-1 3-12 0 0,0-1 0 0 0,-6 14-1 0 0,-12 32 52 0 0,-35 56 0 0 0,53-103-9 0 0,0 1 0 0 0,0-1 0 0 0,0 0 0 0 0,-1 0 0 0 0,0-1 0 0 0,-11 8 0 0 0,-37 22 229 0 0,35-24-123 0 0,-9 6-116 0 0,-1-1 0 0 0,0-2 0 0 0,-1 0-1 0 0,-38 9 1 0 0,46-16 21 0 0,-1-1 0 0 0,0-2 0 0 0,0 0 0 0 0,0-1 0 0 0,-1-2 0 0 0,-38-3 0 0 0,36 1 59 0 0,-60-10 82 0 0,75 10-154 0 0,0-1 0 0 0,0 0 0 0 0,0 0 1 0 0,0-1-1 0 0,1 0 0 0 0,-10-6 0 0 0,14 7-15 0 0,0-1 0 0 0,-1 0 0 0 0,2 0 0 0 0,-1 0 0 0 0,0-1 0 0 0,1 1 0 0 0,0-1 0 0 0,0 0 0 0 0,0 0 0 0 0,1 0 0 0 0,-1-1 0 0 0,1 0 0 0 0,1 1 0 0 0,-1-1 0 0 0,1 0 0 0 0,0 0 0 0 0,0 0 0 0 0,1 0 0 0 0,-1-1 0 0 0,2 1 0 0 0,-1 0 0 0 0,1-1 0 0 0,-1 1 0 0 0,2 0 0 0 0,-1-1 0 0 0,1 1 0 0 0,0 0 0 0 0,0-1 0 0 0,4-10 0 0 0,0 2 0 0 0,1 0 0 0 0,1 0 0 0 0,0 1 0 0 0,16-25 0 0 0,-19 34 0 0 0,0-1 0 0 0,0 1 0 0 0,1 0 0 0 0,-1 0 0 0 0,1 1 0 0 0,1-1 0 0 0,-1 1 0 0 0,1 0 0 0 0,-1 0 0 0 0,1 1 0 0 0,0 0 0 0 0,0 0 0 0 0,14-4 0 0 0,-9 5 0 0 0,0 0 0 0 0,1 1 0 0 0,-1 0 0 0 0,1 1 0 0 0,-1 0 0 0 0,16 3 0 0 0,10 0 0 0 0,-22-2 45 0 0,1 1 0 0 0,-1 0 0 0 0,0 1 0 0 0,16 5 0 0 0,-22-5-8 0 0,0 1 1 0 0,0 0-1 0 0,0 0 1 0 0,-1 0 0 0 0,0 1-1 0 0,0 1 1 0 0,12 9 0 0 0,-18-13-28 0 0,0 0 1 0 0,0 0 0 0 0,-1 0-1 0 0,1 0 1 0 0,-1 0 0 0 0,1 0-1 0 0,-1 1 1 0 0,0-1 0 0 0,0 1 0 0 0,0-1-1 0 0,0 1 1 0 0,0-1 0 0 0,0 1-1 0 0,-1 0 1 0 0,0-1 0 0 0,1 1 0 0 0,-1 0-1 0 0,0 2 1 0 0,-1 5 53 0 0,0-1 0 0 0,0 1 0 0 0,-5 15 0 0 0,-1 2 34 0 0,7-13-45 0 0,3 2-22 0 0,1-12-13 0 0,-2-2-7 0 0,2 2-2 0 0,-1 0 0 0 0,1-1 0 0 0,0 1 0 0 0,0-1 0 0 0,0 0 0 0 0,0 0 0 0 0,0-1 0 0 0,1 1 0 0 0,-1-1 1 0 0,7 3-1 0 0,8 2 44 0 0,25 5 0 0 0,-9-2 28 0 0,-29-9-49 0 0,1 1 0 0 0,0 0 0 0 0,-1 1 0 0 0,0-1 0 0 0,0 1 0 0 0,1 1 0 0 0,-2-1 0 0 0,1 1 0 0 0,0 0 0 0 0,9 9 0 0 0,-3 1 35 0 0,-8-8-47 0 0,5 16 79 0 0,8 20 256 0 0,-16-40-251 0 0,0 0-17 0 0,6 8-70 0 0,1 0-2 0 0,-6-9-2 0 0,0 0 1 0 0,-1 0-1 0 0,1 0 1 0 0,0-1-1 0 0,0 1 1 0 0,-1 0-1 0 0,1-1 1 0 0,0 1-1 0 0,0-1 1 0 0,0 1 0 0 0,0-1-1 0 0,0 0 1 0 0,3 0-1 0 0,-2 0 19 0 0,-1 0-13 0 0,0 0 0 0 0,0 0-1 0 0,0 0 1 0 0,0-1 0 0 0,0 1-1 0 0,0 0 1 0 0,0-1 0 0 0,-1 0-1 0 0,1 1 1 0 0,0-1 0 0 0,3-2 0 0 0,2 0 40 0 0,9-4 21 0 0,0 2 0 0 0,1-1 0 0 0,0 2 0 0 0,0 0 0 0 0,19-1 0 0 0,-37 8-640 0 0,-2 12-2317 0 0,1-6-4614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2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12 283 4607 0 0,'0'0'354'0'0,"-11"-7"3426"0"0,11 6-3672 0 0,0 1-1 0 0,0 0 0 0 0,0 0 0 0 0,0 0 0 0 0,0 0 1 0 0,0 0-1 0 0,-1 0 0 0 0,1-1 0 0 0,0 1 1 0 0,0 0-1 0 0,0 0 0 0 0,0 0 0 0 0,0 0 1 0 0,0-1-1 0 0,0 1 0 0 0,0 0 0 0 0,0 0 1 0 0,0 0-1 0 0,0 0 0 0 0,2-2 1609 0 0,-2 2-1609 0 0,0 0 0 0 0,0-1 1 0 0,0 1-1 0 0,1 0 0 0 0,13-6 997 0 0,22-4-1183 0 0,198-21 1909 0 0,-95 15-1309 0 0,645-77 1204 0 0,-688 82-1589 0 0,323-44 778 0 0,-87 10-422 0 0,-314 43-439 0 0,-76 15-747 0 0,-103 37 0 0 0,133-37-545 0 0,27-12-62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348 189 4143 0 0,'-17'1'366'0'0,"0"1"0"0"0,-24-3 0 0 0,24 1 452 0 0,-1 0 0 0 0,-21 3 0 0 0,1 3 454 0 0,-44 13 0 0 0,12 0 536 0 0,62-17 1046 0 0,15-4-1612 0 0,68-8-131 0 0,149-7-319 0 0,142-27 28 0 0,-247 26-608 0 0,931-118 1277 0 0,-980 129-1294 0 0,89 1 0 0 0,-152 6-191 0 0,0 1 1 0 0,-1-1-1 0 0,1 1 1 0 0,8 3-1 0 0,-14-4-2 0 0,-1 0 1 0 0,1 0-1 0 0,-1 0 0 0 0,1 0 1 0 0,-1 0-1 0 0,0 1 0 0 0,1-1 0 0 0,-1 0 1 0 0,1 0-1 0 0,-1 1 0 0 0,0-1 1 0 0,1 0-1 0 0,-1 0 0 0 0,0 1 0 0 0,1-1 1 0 0,-1 0-1 0 0,0 1 0 0 0,1-1 1 0 0,-1 1-1 0 0,0 0 0 0 0,0 0-4 0 0,0 0 0 0 0,0 0 0 0 0,0 1 0 0 0,-1-1 0 0 0,1 0 0 0 0,0 0-1 0 0,-1 0 1 0 0,1 0 0 0 0,-1 1 0 0 0,1-1 0 0 0,-1 0 0 0 0,0 0 0 0 0,0 0 0 0 0,1 0-1 0 0,-2 1 1 0 0,-15 15-70 0 0,-25 19-288 0 0,-3 2-5536 0 0,22-15-418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42 5983 0 0,'-2'1'464'0'0,"-18"3"-1568"0"0,-2-3 11742 0 0,33-5-9421 0 0,19-2-578 0 0,50-2-1 0 0,-15 2-258 0 0,-40 3-453 0 0,92-11 287 0 0,-39 8-3469 0 0,-58 6-2543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10135 0 0,'0'0'778'0'0,"1"-2"-506"0"0,2-4 208 0 0,1-1 1 0 0,1 1-1 0 0,-1 0 1 0 0,1 0-1 0 0,0 0 1 0 0,0 1-1 0 0,0 0 1 0 0,1 0-1 0 0,0 0 1 0 0,0 1-1 0 0,0-1 1 0 0,1 2 0 0 0,11-7-1 0 0,6 0 258 0 0,0 0 1 0 0,43-11-1 0 0,-54 18-612 0 0,-1 1 0 0 0,1 0 0 0 0,0 1 0 0 0,0 0 0 0 0,0 1 0 0 0,0 0 0 0 0,0 1 0 0 0,0 1-1 0 0,0 0 1 0 0,-1 1 0 0 0,1 0 0 0 0,-1 1 0 0 0,1 0 0 0 0,-1 1 0 0 0,16 9 0 0 0,-26-13-144 0 0,16 8-314 0 0,21 7 0 0 0,-33-14-49 0 0,0 0 0 0 0,0 0 0 0 0,0-1 0 0 0,0 0 0 0 0,0 0-1 0 0,0-1 1 0 0,1 0 0 0 0,7 0 0 0 0,18-6-1427 0 0,-1 2-15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8 14079 0 0,'3'-6'935'0'0,"-1"4"-686"0"0,-2 4 1121 0 0,-8 21-944 0 0,-1 0 0 0 0,0-1 0 0 0,-15 23 0 0 0,6-10-182 0 0,-2 0 148 0 0,-37 51 1 0 0,17-29-121 0 0,-63 91 218 0 0,40-61-378 0 0,-59 110-1 0 0,110-173-134 0 0,0 1 0 0 0,2 0 1 0 0,-8 32-1 0 0,14-41-1434 0 0,-3 24 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14279 0 0,'0'0'1639'0'0,"-1"2"-807"0"0,-3 3-316 0 0,0 0-1 0 0,-1 1 1 0 0,1-2 0 0 0,-6 6 0 0 0,-14 15 425 0 0,-51 64 189 0 0,31-38-459 0 0,40-46-959 0 0,1 0 1 0 0,0 1-1 0 0,-1-1 0 0 0,2 1 0 0 0,-1-1 0 0 0,1 1 0 0 0,-3 10 1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164 316 3679 0 0,'-2'2'167'0'0,"-12"10"317"0"0,-2-1 0 0 0,-23 14-1 0 0,29-19 1052 0 0,0-1-1 0 0,0-1 0 0 0,0 0 1 0 0,-1 0-1 0 0,-17 4 0 0 0,26-8-760 0 0,-1 0 220 0 0,3 0-907 0 0,-1 0 1 0 0,1 0-1 0 0,0 0 1 0 0,-1 0 0 0 0,1 0-1 0 0,0 0 1 0 0,0 0-1 0 0,-1 0 1 0 0,1 0 0 0 0,0 0-1 0 0,-1 0 1 0 0,1 0-1 0 0,0 0 1 0 0,-1 0 0 0 0,1 0-1 0 0,0 0 1 0 0,0 0-1 0 0,-1 0 1 0 0,1 0-1 0 0,0 0 1 0 0,-1-1 0 0 0,1 1-1 0 0,0 0 1 0 0,0 0-1 0 0,-1 0 1 0 0,1 0 0 0 0,0-1-1 0 0,0-2-6 0 0,0 1 0 0 0,0-1 0 0 0,0 0 0 0 0,1 1 0 0 0,-1-1-1 0 0,1 0 1 0 0,0 1 0 0 0,0-1 0 0 0,0 1 0 0 0,0-1 0 0 0,0 1 0 0 0,0-1 0 0 0,1 1-1 0 0,-1 0 1 0 0,1-1 0 0 0,0 1 0 0 0,0 0 0 0 0,3-3 0 0 0,4-3 40 0 0,1-1 0 0 0,18-12 0 0 0,56-28 78 0 0,-25 16-174 0 0,-46 25-25 0 0,88-49 0 0 0,-85 49 0 0 0,0 1 0 0 0,1 1 0 0 0,-1 0 0 0 0,29-4 0 0 0,-25 7 54 0 0,-15 5-17 0 0,-3-1-5 0 0,-1 0-22 0 0,0-1 0 0 0,1 1 1 0 0,-1-1-1 0 0,0 1 0 0 0,1 0 0 0 0,-1 0 1 0 0,0-1-1 0 0,0 1 0 0 0,0 0 0 0 0,0 0 1 0 0,0 0-1 0 0,0 0 0 0 0,0 0 1 0 0,0 1-1 0 0,0-1 0 0 0,0 0 0 0 0,-1 0 1 0 0,1 1-1 0 0,0-1 0 0 0,-1 0 0 0 0,2 3 1 0 0,-2-1-3 0 0,1 0 0 0 0,0 0 1 0 0,-1 0-1 0 0,1 0 1 0 0,-1-1-1 0 0,0 1 0 0 0,0 0 1 0 0,-1 5-1 0 0,-1 2 100 0 0,0 0-1 0 0,0 0 0 0 0,-9 19 1 0 0,3-12 222 0 0,-21 31-1 0 0,28-46-185 0 0,3-5-85 0 0,22-32-376 0 0,2 1 1 0 0,2 1-1 0 0,1 1 0 0 0,1 2 0 0 0,2 1 0 0 0,1 2 0 0 0,37-25 1 0 0,-63 48 326 0 0,0 0 1 0 0,1 1 0 0 0,-1 0 0 0 0,0 0 0 0 0,1 0 0 0 0,0 1 0 0 0,-1 0 0 0 0,1 1 0 0 0,0-1-1 0 0,11 1 1 0 0,-16 1 25 0 0,-1 0-1 0 0,1 0 1 0 0,0 0-1 0 0,-1 1 1 0 0,1-1-1 0 0,0 1 1 0 0,-1-1-1 0 0,1 1 1 0 0,-1 0-1 0 0,1 0 1 0 0,-1 0-1 0 0,1 1 1 0 0,-1-1-1 0 0,0 1 1 0 0,0-1 0 0 0,1 1-1 0 0,-1 0 1 0 0,0-1-1 0 0,0 1 1 0 0,-1 0-1 0 0,1 0 1 0 0,0 1-1 0 0,-1-1 1 0 0,1 0-1 0 0,-1 0 1 0 0,0 1-1 0 0,0-1 1 0 0,0 1-1 0 0,0-1 1 0 0,0 1-1 0 0,0 0 1 0 0,-1-1-1 0 0,1 1 1 0 0,-1 3-1 0 0,1 4 63 0 0,0 0 0 0 0,-1 0-1 0 0,0 1 1 0 0,-1-1 0 0 0,0 0-1 0 0,-1 0 1 0 0,0 0 0 0 0,-3 10-1 0 0,-6 11 179 0 0,-19 38-1 0 0,5-14 14 0 0,24-53-255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13103 0 0,'0'0'1186'0'0,"3"1"-898"0"0,15 8 165 0 0,0 0 0 0 0,-1 1 0 0 0,0 0 0 0 0,0 2 0 0 0,-1 0 0 0 0,-1 1 0 0 0,0 0 0 0 0,0 1 0 0 0,17 23 0 0 0,44 59 1368 0 0,42 47-726 0 0,-57-82-962 0 0,93 71 1 0 0,-130-111-243 0 0,-11-10-192 0 0,0 0-1 0 0,18 10 1 0 0,-29-20-671 0 0,12-4-2886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9 16415 0 0,'0'0'1484'0'0,"0"0"-1383"0"0,-1-1 0 0 0,1 1-1 0 0,0-1 1 0 0,0 0 0 0 0,-1 1-1 0 0,1-1 1 0 0,0 1 0 0 0,-1-1-1 0 0,1 1 1 0 0,0 0 0 0 0,-1-1-1 0 0,1 1 1 0 0,-1-1 0 0 0,1 1-1 0 0,-1 0 1 0 0,1-1 0 0 0,-1 1-1 0 0,-5 2-16 0 0,0 0 1 0 0,0 0-1 0 0,0 1 0 0 0,1 0 1 0 0,0 0-1 0 0,-1 1 0 0 0,1-1 1 0 0,0 1-1 0 0,-4 5 0 0 0,-12 7 160 0 0,-39 27 33 0 0,7-7 178 0 0,2 2 0 0 0,-51 49-1 0 0,63-50-493 0 0,20-21-18 0 0,-19 24 1 0 0,36-39-186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2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10591 0 0,'-1'1'7692'0'0,"-23"9"-6081"0"0,-43 26 0 0 0,25-8-1272 0 0,-41 35 0 0 0,54-41-339 0 0,19-15 0 0 0,1 0 0 0 0,0 0 0 0 0,0 1 0 0 0,-14 16 0 0 0,22-23-4 0 0,0 0 0 0 0,1-1 0 0 0,-1 1 0 0 0,0 0 1 0 0,1-1-1 0 0,-1 1 0 0 0,1 0 0 0 0,-1 0 0 0 0,1 0 0 0 0,-1 0 0 0 0,1-1 0 0 0,0 1 0 0 0,0 0 0 0 0,-1 0 0 0 0,1 0 1 0 0,0 0-1 0 0,0 0 0 0 0,0 0 0 0 0,0 0 0 0 0,0 0 0 0 0,0 0 0 0 0,0 0 0 0 0,0 0 0 0 0,0 0 0 0 0,1-1 0 0 0,-1 1 0 0 0,0 0 1 0 0,0 0-1 0 0,1 0 0 0 0,-1 0 0 0 0,1 0 0 0 0,-1 0 0 0 0,1-1 0 0 0,-1 1 0 0 0,1 0 0 0 0,-1 0 0 0 0,1-1 0 0 0,0 1 0 0 0,-1-1 1 0 0,1 1-1 0 0,0 0 0 0 0,0-1 0 0 0,0 1 0 0 0,-1-1 0 0 0,2 1 0 0 0,0 0-61 0 0,7 4-93 0 0,0 0 0 0 0,0-1 0 0 0,0 0 0 0 0,18 4 0 0 0,19 8-183 0 0,-42-13 368 0 0,1-1-1 0 0,-1 1 0 0 0,1 0 0 0 0,-1 0 1 0 0,0 0-1 0 0,0 0 0 0 0,-1 1 1 0 0,1 0-1 0 0,-1-1 0 0 0,0 1 1 0 0,0 1-1 0 0,0-1 0 0 0,0 0 1 0 0,-1 1-1 0 0,1-1 0 0 0,-1 1 1 0 0,0 0-1 0 0,-1 0 0 0 0,1 0 1 0 0,0 8-1 0 0,-1-5 49 0 0,0 0 0 0 0,-1-1 0 0 0,0 1 0 0 0,0-1 0 0 0,-1 1 0 0 0,0-1 0 0 0,0 1 0 0 0,-1-1 0 0 0,0 1 0 0 0,0-1 0 0 0,-1 0 0 0 0,0 0 0 0 0,-6 11 0 0 0,4-10-50 0 0,-1 0 0 0 0,0 0 0 0 0,-1-1-1 0 0,0 0 1 0 0,0 0 0 0 0,0 0 0 0 0,-1-1 0 0 0,0 0 0 0 0,0-1 0 0 0,-16 9 0 0 0,14-9-44 0 0,-1-1-1 0 0,1 1 1 0 0,-1-2 0 0 0,0 0 0 0 0,0 0 0 0 0,0-1 0 0 0,0 0 0 0 0,0-1 0 0 0,-15 0-1 0 0,2-3-325 0 0,1-4-27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55 316 14567 0 0,'2'-1'664'0'0,"11"-2"-266"0"0,0 1 0 0 0,0 0-1 0 0,0 1 1 0 0,0 1 0 0 0,0 0 0 0 0,24 3-1 0 0,2 1 20 0 0,1-2 1 0 0,0-2-1 0 0,0-1 0 0 0,47-9 0 0 0,154-42 1337 0 0,-203 45-1754 0 0,-35 6 0 0 0,-4 1 0 0 0,-10-2 0 0 0,-18 1 0 0 0,-15 3 29 0 0,0-2-1 0 0,0-3 1 0 0,0-1-1 0 0,1-2 1 0 0,-1-2 0 0 0,-47-16-1 0 0,55 13-17 0 0,1-2-1 0 0,1-2 1 0 0,0-1 0 0 0,1-1 0 0 0,-43-30-1 0 0,69 41 11 0 0,0 0-1 0 0,0-1 1 0 0,0 1-1 0 0,1-2 1 0 0,0 1 0 0 0,-9-16-1 0 0,14 22 239 0 0,16-6 123 0 0,-4 5-320 0 0,0-1-1 0 0,0 2 1 0 0,1-1-1 0 0,-1 2 0 0 0,0-1 1 0 0,1 2-1 0 0,-1-1 0 0 0,15 4 1 0 0,89 23-56 0 0,198 51-94 0 0,-255-68 16 0 0,-1 3 0 0 0,0 3 0 0 0,73 30 0 0 0,-70-22 0 0 0,-41-14 70 0 0,-16-7 3 0 0,-2 0 12 0 0,1-1 175 0 0,-2 1-59 0 0,-1 5-56 0 0,0 0-1 0 0,0 0 1 0 0,-1 0-1 0 0,0-1 1 0 0,0 1-1 0 0,-1-1 0 0 0,0 1 1 0 0,0-1-1 0 0,-1 0 1 0 0,0 0-1 0 0,-5 7 0 0 0,-11 13 51 0 0,-30 33 0 0 0,37-45-108 0 0,-11 11 23 0 0,15-18-9 0 0,0 2-1 0 0,1-1 0 0 0,-14 21 1 0 0,14-15 13 0 0,2-3-43 0 0,5-10-202 0 0,21 2-3806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1183 776 10303 0 0,'0'0'935'0'0,"1"2"-768"0"0,1 8-127 0 0,-2-9-31 0 0,-1-1 1 0 0,1 1-1 0 0,0-1 1 0 0,-1 1 0 0 0,1-1-1 0 0,-1 0 1 0 0,1 1-1 0 0,0-1 1 0 0,-1 1-1 0 0,1-1 1 0 0,-1 0 0 0 0,1 1-1 0 0,-1-1 1 0 0,0 0-1 0 0,1 0 1 0 0,-1 1-1 0 0,1-1 1 0 0,-1 0 0 0 0,1 0-1 0 0,-1 0 1 0 0,0 0-1 0 0,0 0 1 0 0,0 1 12 0 0,-2 0 65 0 0,-1-1-1 0 0,0 1 0 0 0,0-1 0 0 0,0 1 0 0 0,0-1 1 0 0,0 0-1 0 0,0-1 0 0 0,0 1 0 0 0,0-1 0 0 0,1 1 1 0 0,-1-1-1 0 0,0 0 0 0 0,-5-3 0 0 0,-4-1 684 0 0,-1-2-1 0 0,-14-10 0 0 0,12 8-90 0 0,7 3-189 0 0,0 0 0 0 0,0 0 0 0 0,1 0 1 0 0,0-1-1 0 0,0-1 0 0 0,0 1 0 0 0,-7-12 1 0 0,12 16-379 0 0,0-1 0 0 0,1 1 0 0 0,0-1 0 0 0,0 0 0 0 0,0 0 1 0 0,0 0-1 0 0,1 0 0 0 0,-1 0 0 0 0,1-1 0 0 0,0 1 0 0 0,0 0 0 0 0,1-1 1 0 0,-1 1-1 0 0,1 0 0 0 0,0-1 0 0 0,0 1 0 0 0,1-1 0 0 0,-1 1 1 0 0,1 0-1 0 0,1-6 0 0 0,7-11 22 0 0,1 1 0 0 0,0 0 0 0 0,2 0 0 0 0,24-32-1 0 0,-20 29-85 0 0,21-31-42 0 0,34-65 0 0 0,-57 88 83 0 0,-1 0-1 0 0,-1-1 0 0 0,-1 0 1 0 0,-2 0-1 0 0,9-65 1 0 0,-18 96-67 0 0,0 1 0 0 0,0 0 1 0 0,0-1-1 0 0,0 1 0 0 0,0-1 0 0 0,0 1 0 0 0,0-1 1 0 0,0 1-1 0 0,0-1 0 0 0,0 1 0 0 0,0 0 1 0 0,0-1-1 0 0,0 1 0 0 0,0-1 0 0 0,0 1 0 0 0,0-1 1 0 0,0 1-1 0 0,0-1 0 0 0,-1 1 0 0 0,1 0 1 0 0,0-1-1 0 0,0 1 0 0 0,-1-1 0 0 0,1 1 1 0 0,-1 0-18 0 0,1 0 0 0 0,-1 0 0 0 0,1 0 0 0 0,0 0 0 0 0,-1 0 0 0 0,1 0 0 0 0,-1 0 0 0 0,1 1 0 0 0,-1-1 0 0 0,1 0 0 0 0,0 0 0 0 0,-1 0 0 0 0,1 1 0 0 0,0-1 1 0 0,-1 0-1 0 0,1 1 0 0 0,0-1 0 0 0,-1 0 0 0 0,1 1 0 0 0,-19 22-73 0 0,19-22 84 0 0,-22 33-16 0 0,-23 50 0 0 0,6-11 0 0 0,27-51 0 0 0,-2 0 0 0 0,0-1 0 0 0,-1 0 0 0 0,-1-2 0 0 0,-1 0 0 0 0,-33 29 0 0 0,20-25 4 0 0,-1-1 0 0 0,0-1-1 0 0,-2-2 1 0 0,0-1 0 0 0,-1-2 0 0 0,0-1-1 0 0,-45 13 1 0 0,53-21 32 0 0,0-1 0 0 0,-1-1 0 0 0,1-2 0 0 0,-1 0 0 0 0,0-2 1 0 0,0-1-1 0 0,0-1 0 0 0,1-1 0 0 0,-1-1 0 0 0,-50-14 0 0 0,41 7 1 0 0,0-3 0 0 0,-45-22 0 0 0,66 27-32 0 0,0 0 0 0 0,1-1 0 0 0,0-1 0 0 0,0 0 0 0 0,1-1 1 0 0,1 0-1 0 0,-19-21 0 0 0,28 28-5 0 0,0 0 0 0 0,1-1 0 0 0,-1 1 0 0 0,1 0-1 0 0,0-1 1 0 0,0 1 0 0 0,0-1 0 0 0,0 0 0 0 0,1 0 0 0 0,0 0 0 0 0,0 0 0 0 0,0 0 0 0 0,1 0 0 0 0,0 0 0 0 0,0 0 0 0 0,0 0 0 0 0,1-6-1 0 0,0 8 1 0 0,0-1-1 0 0,0 1 0 0 0,0 0 1 0 0,0-1-1 0 0,0 1 0 0 0,1 0 1 0 0,0 0-1 0 0,-1 0 0 0 0,1 0 1 0 0,0 0-1 0 0,0 1 0 0 0,1-1 1 0 0,-1 0-1 0 0,0 1 0 0 0,1 0 1 0 0,0-1-1 0 0,0 1 0 0 0,-1 0 1 0 0,1 1-1 0 0,0-1 0 0 0,0 0 1 0 0,1 1-1 0 0,-1 0 0 0 0,0-1 1 0 0,6 0-1 0 0,2 0-3 0 0,0 1 0 0 0,0 0 0 0 0,0 0 0 0 0,0 1 0 0 0,1 1 1 0 0,-1 0-1 0 0,0 0 0 0 0,11 4 0 0 0,87 28-33 0 0,-106-33 37 0 0,65 27 34 0 0,0 2-1 0 0,-2 4 1 0 0,-2 2 0 0 0,62 45-1 0 0,-95-60-120 0 0,1-1-1 0 0,1-2 0 0 0,1-1 1 0 0,38 13-1 0 0,22-2-2837 0 0,-67-22-4792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67 2303 0 0,'57'-30'94'0'0,"-16"10"1721"0"0,-15 4 9523 0 0,-30 16-11180 0 0,0 1 0 0 0,0-1 0 0 0,-1 1 0 0 0,1 0 0 0 0,0 1 0 0 0,0-1 1 0 0,0 1-1 0 0,-7 3 0 0 0,-30 21 40 0 0,33-20-91 0 0,-272 199 246 0 0,229-165-316 0 0,-31 26-23 0 0,-104 64-1 0 0,140-105-13 0 0,30-17 0 0 0,1 0 0 0 0,1 0 0 0 0,0 1 0 0 0,-25 21 0 0 0,31-19 0 0 0,7-10 0 0 0,1 0 0 0 0,-1 0 0 0 0,1-1 0 0 0,0 1 0 0 0,0 0 0 0 0,-1 0 0 0 0,1 0 0 0 0,0-1 0 0 0,0 1 0 0 0,0 0 0 0 0,0 0 0 0 0,0 0 0 0 0,0-1 0 0 0,0 2 0 0 0,1 1 14 0 0,0-1-1 0 0,0 0 1 0 0,0 0 0 0 0,0 0-1 0 0,0 0 1 0 0,0 0-1 0 0,0 0 1 0 0,1 0-1 0 0,-1 0 1 0 0,1 0 0 0 0,0 0-1 0 0,-1-1 1 0 0,1 1-1 0 0,0-1 1 0 0,0 1-1 0 0,0-1 1 0 0,3 1 0 0 0,5 4 99 0 0,1-1 0 0 0,14 5 0 0 0,-11-4-25 0 0,13 5 176 0 0,168 78 1168 0 0,-178-80-1346 0 0,1-1-1 0 0,1 0 0 0 0,-1-1 1 0 0,1-1-1 0 0,1-1 0 0 0,-1-1 1 0 0,1 0-1 0 0,-1-2 0 0 0,1 0 1 0 0,0-1-1 0 0,31-3 0 0 0,-23 0-26 0 0,-1 0 1 0 0,1-2-1 0 0,-1-1 0 0 0,29-9 0 0 0,24-14 27 0 0,-1-2-1 0 0,103-57 0 0 0,-165 77-75 0 0,0-1-1 0 0,-1-1 1 0 0,23-21-1 0 0,-31 26-68 0 0,0-1-1 0 0,-1-1 1 0 0,0 1-1 0 0,-1-1 0 0 0,1-1 1 0 0,-2 1-1 0 0,9-20 1 0 0,-12 26 25 0 0,-1 0 1 0 0,0 0 0 0 0,-1 0-1 0 0,1 0 1 0 0,-1 0 0 0 0,1 0 0 0 0,-1 0-1 0 0,0-1 1 0 0,0 1 0 0 0,0 0-1 0 0,0 0 1 0 0,-1 0 0 0 0,1 0 0 0 0,-1 0-1 0 0,0 0 1 0 0,0 0 0 0 0,0 0 0 0 0,-1 0-1 0 0,1 0 1 0 0,-3-4 0 0 0,1 3 22 0 0,0 0-1 0 0,0 1 1 0 0,0 0 0 0 0,0 0 0 0 0,0 0 0 0 0,-1 0 0 0 0,0 0 0 0 0,1 1 0 0 0,-1-1-1 0 0,0 1 1 0 0,0 0 0 0 0,0 0 0 0 0,-9-2 0 0 0,5 2-6 0 0,-1 1 0 0 0,0-1 0 0 0,0 1-1 0 0,0 1 1 0 0,0 0 0 0 0,0 0 0 0 0,0 1 0 0 0,0 0 0 0 0,0 1 0 0 0,0 0 0 0 0,-15 5 0 0 0,-2 3 17 0 0,0 1 1 0 0,-35 20 0 0 0,47-22-2 0 0,0 0 1 0 0,1 1-1 0 0,0 0 0 0 0,0 1 0 0 0,1 0 0 0 0,-11 14 1 0 0,15-15 7 0 0,0-1 1 0 0,1 2 0 0 0,0-1 0 0 0,1 1-1 0 0,0 0 1 0 0,1 0 0 0 0,0 1-1 0 0,-5 19 1 0 0,9-28-6 0 0,0 0 0 0 0,1 0-1 0 0,0 0 1 0 0,-1 0 0 0 0,1 0-1 0 0,0 0 1 0 0,0 0 0 0 0,1 0-1 0 0,-1 0 1 0 0,1 0 0 0 0,0 0-1 0 0,-1-1 1 0 0,1 1 0 0 0,0 0-1 0 0,2 3 1 0 0,-1-2 4 0 0,1-1 0 0 0,-1 1 1 0 0,1-1-1 0 0,0 0 0 0 0,0 0 0 0 0,0 0 1 0 0,0 0-1 0 0,0-1 0 0 0,7 5 0 0 0,1-1-249 0 0,1 0-1 0 0,0-1 0 0 0,0 0 0 0 0,1-1 1 0 0,24 5-1 0 0,-6-3-519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7831 0 0,'0'0'603'0'0,"-2"1"-396"0"0,0 0-106 0 0,-1 1 0 0 0,1 0 0 0 0,0-1 0 0 0,0 1 0 0 0,-1 0 0 0 0,1 0 0 0 0,1 0 0 0 0,-1 1 0 0 0,0-1 0 0 0,0 0 0 0 0,1 1 0 0 0,0-1 0 0 0,-1 1 0 0 0,0 2 0 0 0,0 0 133 0 0,1 0 1 0 0,0 0 0 0 0,0 0 0 0 0,0 0 0 0 0,1 0-1 0 0,-1 0 1 0 0,2 8 0 0 0,1 2 176 0 0,0 0 0 0 0,1 1 1 0 0,1-1-1 0 0,8 20 0 0 0,-6-21-116 0 0,0 0-1 0 0,1 0 1 0 0,0-1-1 0 0,1 0 1 0 0,1 0-1 0 0,0-1 1 0 0,1 0 0 0 0,0 0-1 0 0,0-1 1 0 0,15 11-1 0 0,-7-9-14 0 0,0 0-1 0 0,1 0 0 0 0,1-2 1 0 0,0-1-1 0 0,0 0 1 0 0,28 8-1 0 0,79 22 714 0 0,43 14-194 0 0,-151-46-739 0 0,-1-1-54 0 0,1 0 0 0 0,32 7 1 0 0,-49-14-275 0 0,0 0 1 0 0,-1 0-1 0 0,1 1 1 0 0,0-1-1 0 0,0 0 1 0 0,0-1 0 0 0,-1 1-1 0 0,1 0 1 0 0,0 0-1 0 0,0-1 1 0 0,-1 1-1 0 0,1-1 1 0 0,0 0 0 0 0,-1 1-1 0 0,1-1 1 0 0,0 0-1 0 0,-1 0 1 0 0,1 0-1 0 0,-1 0 1 0 0,2-2 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44 9215 0 0,'-1'-4'269'0'0,"3"-14"412"0"0,3 3 148 0 0,0 9 2691 0 0,-4 6-3443 0 0,0 0 1 0 0,0 0-1 0 0,0 0 1 0 0,0 0-1 0 0,-1 0 1 0 0,1 0-1 0 0,0 1 1 0 0,0-1-1 0 0,0 0 1 0 0,0 1-1 0 0,0-1 1 0 0,0 1-1 0 0,-1-1 1 0 0,1 1-1 0 0,0-1 1 0 0,0 1-1 0 0,-1-1 1 0 0,1 1-1 0 0,0 0 1 0 0,-1-1-1 0 0,2 2 1 0 0,-1 0 6 0 0,0 0 1 0 0,0 0-1 0 0,-1 0 1 0 0,1 0-1 0 0,0 0 1 0 0,-1 0 0 0 0,1 0-1 0 0,-1 0 1 0 0,1 3-1 0 0,-1 2 121 0 0,0 1 0 0 0,0 0 0 0 0,-1 0 0 0 0,-1 8 0 0 0,-3 8 134 0 0,-1-1 0 0 0,-2 0 1 0 0,0 0-1 0 0,-19 37 1 0 0,7-25-22 0 0,-1 0-1 0 0,-26 33 1 0 0,-26 17 3 0 0,-8 9-284 0 0,77-88-428 0 0,-22 30-881 0 0,9-11-4633 0 0,8-11 63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59 116 2303 0 0,'0'0'102'0'0,"-1"-1"-1"0"0,-4 0-74 0 0,-19-2 277 0 0,4 2 7820 0 0,20 1-7891 0 0,-1 0 0 0 0,0 1 0 0 0,1-1 0 0 0,-1 0 0 0 0,1 0 0 0 0,-1 0 0 0 0,1 0 0 0 0,-1 1 0 0 0,1-1 0 0 0,0 0 0 0 0,-1 0 0 0 0,1 1 0 0 0,-1-1 0 0 0,1 1 0 0 0,0-1 0 0 0,-1 0 1 0 0,1 1-1 0 0,-1 0 0 0 0,1 6 137 0 0,0-5 2 0 0,3-1 18 0 0,8 5-179 0 0,1-1 0 0 0,-1 0 0 0 0,1-1 0 0 0,0 0 0 0 0,1-1 0 0 0,-1 0 0 0 0,0-1 0 0 0,14 1 0 0 0,15-1 315 0 0,48-3 1 0 0,370-44 709 0 0,-290 24-1018 0 0,50-6 179 0 0,308-28 1050 0 0,-508 54-1405 0 0,520-11 928 0 0,-401 15-909 0 0,-69-3-664 0 0,129 17 0 0 0,-175-12-4892 0 0,-5 2-1873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35 2303 0 0,'2'-6'200'0'0,"-2"4"985"0"0,0-1 0 0 0,0 1 0 0 0,0 0-1 0 0,0-1 1 0 0,0 1 0 0 0,0 0 0 0 0,-2-10 6989 0 0,2 16-8059 0 0,-4 29-53 0 0,-2 0 0 0 0,-1 0 0 0 0,-1-1 0 0 0,-2 0 0 0 0,-1 0 0 0 0,-1-1-1 0 0,-2-1 1 0 0,-1 0 0 0 0,-2-1 0 0 0,-30 41 0 0 0,36-58-98 0 0,7-9 3 0 0,0 1-1 0 0,1 0 0 0 0,-1 0 0 0 0,-4 9 0 0 0,6-11-47 0 0,3-5 73 0 0,1 1 1 0 0,-1-1 0 0 0,0 1-1 0 0,1 0 1 0 0,-1 0 0 0 0,1-1 0 0 0,0 1-1 0 0,-1 1 1 0 0,5-4 0 0 0,-5 3 6 0 0,4-2 0 0 0,0 0 0 0 0,0 0 1 0 0,1 0-1 0 0,-1 1 0 0 0,1 0 0 0 0,0 0 0 0 0,0 0 0 0 0,11-2 1 0 0,-2 0 12 0 0,1 2 1 0 0,22-3 0 0 0,37-3 201 0 0,141-13 121 0 0,-153 19-381 0 0,-51 1-212 0 0,-9 1 205 0 0,-1 0-322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1375 0 0,'0'0'14054'0'0,"-2"2"-13780"0"0,-1 0-202 0 0,1 1-1 0 0,0-1 0 0 0,0 1 0 0 0,0 0 1 0 0,0 0-1 0 0,0 0 0 0 0,1 0 1 0 0,-1 0-1 0 0,1 1 0 0 0,0-1 1 0 0,-1 5-1 0 0,-8 43 707 0 0,6-24-314 0 0,-16 73 572 0 0,-4-2 0 0 0,-72 186 0 0 0,72-229-1003 0 0,-19 44 67 0 0,37-81-117 0 0,0 0 0 0 0,1 0 0 0 0,-3 30 0 0 0,7-44-130 0 0,1 1 1 0 0,0 0 0 0 0,0-1-1 0 0,0 1 1 0 0,1 0-1 0 0,-1-1 1 0 0,1 1-1 0 0,0 0 1 0 0,1-1 0 0 0,2 9-1 0 0,5 0-689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12463 0 0,'0'0'1134'0'0,"-1"-1"-937"0"0,-4-7 1556 0 0,6 23-1296 0 0,1 0 0 0 0,0 0 0 0 0,1-1-1 0 0,0 1 1 0 0,1-1 0 0 0,1 0 0 0 0,0 0-1 0 0,1-1 1 0 0,1 1 0 0 0,0-1 0 0 0,11 15-1 0 0,2 0-29 0 0,0-2 0 0 0,2 0-1 0 0,48 43 1 0 0,-37-43-142 0 0,62 39 0 0 0,-25-19-180 0 0,-7 5-24 0 0,-2-1-45 0 0,-41-37-37 0 0,-13-9-1 0 0,-1 0-1 0 0,1 0 1 0 0,-1 1 0 0 0,0 0 0 0 0,0 0 0 0 0,-1 1 0 0 0,0 0 0 0 0,0 0 0 0 0,6 8-1 0 0,-7-4 153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4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66 1839 0 0,'2'-12'100'0'0,"-1"4"23"0"0,1-1-1 0 0,1 1 1 0 0,-1 0-1 0 0,7-13 14004 0 0,-14 33-10430 0 0,-31 73-3052 0 0,9-34-162 0 0,-34 48 1 0 0,42-73-398 0 0,-1 0 1 0 0,-1-2-1 0 0,-34 31 1 0 0,-135 107-9 0 0,125-109-150 0 0,64-52-298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1085 128 8143 0 0,'29'-5'507'0'0,"-1"0"0"0"0,47-18 0 0 0,53-27 3522 0 0,-111 43-3180 0 0,10-6 292 0 0,-21 9-770 0 0,-1 1-1 0 0,1 0 0 0 0,0 0 0 0 0,1 0 0 0 0,-1 1 1 0 0,0 0-1 0 0,1 1 0 0 0,10-2 0 0 0,-18 15-74 0 0,0-9-263 0 0,0 1-1 0 0,-1-1 1 0 0,1 0-1 0 0,-1 0 1 0 0,0 0 0 0 0,0 0-1 0 0,0 0 1 0 0,0 0-1 0 0,-1 0 1 0 0,1-1-1 0 0,-1 1 1 0 0,0-1 0 0 0,1 0-1 0 0,-1 0 1 0 0,-6 4-1 0 0,-6 2 52 0 0,-32 14 0 0 0,39-19-61 0 0,-40 14 16 0 0,-62 15 0 0 0,65-20-26 0 0,-80 17-54 0 0,-1-5 1 0 0,-1-6-1 0 0,-210 4 0 0 0,273-22 241 0 0,-64-9 0 0 0,90 4-32 0 0,0-2 0 0 0,-71-22 0 0 0,102 27-107 0 0,0-1 0 0 0,1 0 0 0 0,-1 0-1 0 0,-7-6 1 0 0,8 3 3 0 0,4-2-48 0 0,3 7-23 0 0,-1 0 0 0 0,1 0-1 0 0,-1-1 1 0 0,1 1 0 0 0,0 0 0 0 0,-1 0 0 0 0,1 0-1 0 0,0 0 1 0 0,0 0 0 0 0,0 0 0 0 0,0 0-1 0 0,0 0 1 0 0,0 0 0 0 0,0 1 0 0 0,0-1-1 0 0,0 0 1 0 0,0 0 0 0 0,0 1 0 0 0,0-1 0 0 0,1 1-1 0 0,-1-1 1 0 0,0 1 0 0 0,0 0 0 0 0,1-1-1 0 0,-1 1 1 0 0,0 0 0 0 0,1 0 0 0 0,-1 0 0 0 0,0 0-1 0 0,1 0 1 0 0,-1 0 0 0 0,0 0 0 0 0,0 1-1 0 0,2-1 1 0 0,1 1-7 0 0,0 0 1 0 0,0 0-1 0 0,0 0 1 0 0,-1 0-1 0 0,1 0 1 0 0,0 1-1 0 0,-1-1 0 0 0,1 1 1 0 0,-1 0-1 0 0,5 4 1 0 0,-3-1 4 0 0,-1 0 0 0 0,1 0 0 0 0,-1 0 0 0 0,-1 1 0 0 0,1-1 1 0 0,-1 1-1 0 0,0 0 0 0 0,3 7 0 0 0,15 55-91 0 0,-12-37 82 0 0,2 4 18 0 0,1-2 0 0 0,2 1 0 0 0,1-2 0 0 0,25 39 0 0 0,-28-53 0 0 0,1 0 0 0 0,1 0 0 0 0,1-1 0 0 0,0-1 0 0 0,1 0 0 0 0,1-1 0 0 0,37 25 0 0 0,-40-31 13 0 0,6 4 118 0 0,26 20 1 0 0,-41-29-112 0 0,0 1 1 0 0,0-1-1 0 0,-1 1 0 0 0,1 0 1 0 0,-1 1-1 0 0,0-1 1 0 0,0 1-1 0 0,-1 0 1 0 0,5 10-1 0 0,-5-1-20 0 0,-3-11 0 0 0,0-2 0 0 0,0 0 0 0 0,0 1 0 0 0,-1-1 0 0 0,1 0 0 0 0,0 0 0 0 0,-1 0 0 0 0,0 0 0 0 0,1 0 0 0 0,-1 0 0 0 0,-2 3 0 0 0,2-3 23 0 0,0 0 1 0 0,0 1-1 0 0,0-1 0 0 0,0 0 1 0 0,-1 0-1 0 0,1 0 0 0 0,-3 3 0 0 0,4-4-7 0 0,-1-1 0 0 0,1 1-1 0 0,-1-1 1 0 0,0 1 0 0 0,1-1 0 0 0,-1 1-1 0 0,1-1 1 0 0,-1 0 0 0 0,0 1-1 0 0,1-1 1 0 0,-1 0 0 0 0,0 0-1 0 0,1 1 1 0 0,-1-1 0 0 0,0 0-1 0 0,1 0 1 0 0,-1 0 0 0 0,0 0-1 0 0,0 0 1 0 0,1 0 0 0 0,-1 0-1 0 0,0 0 1 0 0,1 0 0 0 0,-1 0-1 0 0,0 0 1 0 0,0 0 0 0 0,1-1-1 0 0,-1 1 1 0 0,0 0 0 0 0,1 0-1 0 0,-2-1 1 0 0,1-1 13 0 0,0 1 0 0 0,1-1 0 0 0,-1 1-1 0 0,0-1 1 0 0,1 1 0 0 0,-1-1 0 0 0,1 1 0 0 0,-1-1-1 0 0,1 0 1 0 0,0 1 0 0 0,0-1 0 0 0,0 1 0 0 0,0-1 0 0 0,0-3-1 0 0,0 4 4 0 0,1-12 107 0 0,1 1 0 0 0,0 0 0 0 0,1 0-1 0 0,7-21 1 0 0,-1 5 55 0 0,-7 19-147 0 0,11-40 271 0 0,3 1-1 0 0,29-66 1 0 0,-33 91-265 0 0,25-48-140 0 0,-32 63 12 0 0,0 0 0 0 0,0 1 0 0 0,1 0 0 0 0,-1 0-1 0 0,2 1 1 0 0,9-9 0 0 0,-14 13-385 0 0,0 0-1 0 0,0 0 1 0 0,0 0-1 0 0,0 0 1 0 0,-1 0-1 0 0,1 0 0 0 0,-1-1 1 0 0,1 1-1 0 0,0-3 1 0 0,3-4-6415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22 5063 0 0,'2'-1'390'0'0,"17"-20"13235"0"0,-37 28-11142 0 0,-25 14-2963 0 0,-137 88 678 0 0,39-27-198 0 0,97-53-13 0 0,42-27-56 0 0,4-1-297 0 0,2 2 343 0 0,1 0-1 0 0,-1-1 1 0 0,1 0-1 0 0,0 0 1 0 0,-1 0 0 0 0,1-1-1 0 0,0 1 1 0 0,9 0-1 0 0,46 2-55 0 0,-7-1 55 0 0,-36-1 7 0 0,0 1 0 0 0,0 1 0 0 0,-1 1 0 0 0,1 0 1 0 0,-1 1-1 0 0,21 10 0 0 0,-9 2 17 0 0,-19-7 0 0 0,-3-3 0 0 0,5 5 0 0 0,-3 0 0 0 0,-3 1 0 0 0,-5-11 11 0 0,0-1 0 0 0,0 0 1 0 0,0 1-1 0 0,-1-1 0 0 0,1 0 0 0 0,-1 0 0 0 0,1 1 0 0 0,-1-1 0 0 0,0 0 0 0 0,0 0 0 0 0,0 0 1 0 0,0 0-1 0 0,0 0 0 0 0,-1 0 0 0 0,1 0 0 0 0,0 0 0 0 0,-1-1 0 0 0,0 1 0 0 0,1 0 0 0 0,-1-1 1 0 0,0 1-1 0 0,0-1 0 0 0,0 0 0 0 0,-2 2 0 0 0,-7 3 91 0 0,-1 0 1 0 0,1 0-1 0 0,-15 4 0 0 0,17-7-77 0 0,-243 90 359 0 0,117-45-394 0 0,125-44-13 0 0,1-1 0 0 0,-1-1 1 0 0,0 0-1 0 0,-17 2 0 0 0,14-4 11 0 0,13 0 11 0 0,-1 0 0 0 0,1 0 0 0 0,-1-1 1 0 0,1 1-1 0 0,-1 0 0 0 0,1 0 0 0 0,-1 0 0 0 0,1 0 0 0 0,-1-1 0 0 0,1 1 0 0 0,-1 0 0 0 0,1 0 0 0 0,-1-1 0 0 0,1 1 0 0 0,-1 0 1 0 0,1-1-1 0 0,0 1 0 0 0,-1-1 0 0 0,0 0-10 0 0,1 0 1 0 0,0 1-1 0 0,-1-1 1 0 0,1 0-1 0 0,0 0 1 0 0,0 0-1 0 0,-1 0 1 0 0,1 1-1 0 0,0-1 0 0 0,0 0 1 0 0,0 0-1 0 0,0 0 1 0 0,0 0-1 0 0,0 0 1 0 0,0 0-1 0 0,1 1 1 0 0,-1-1-1 0 0,0 0 1 0 0,0 0-1 0 0,1 0 1 0 0,0-1-1 0 0,0 0-38 0 0,0-1 0 0 0,1 1 1 0 0,-1 0-1 0 0,1 0 0 0 0,0 0 0 0 0,0 1 0 0 0,3-4 1 0 0,0 1-468 0 0,0 1 1 0 0,0-1-1 0 0,0 1 1 0 0,1 0 0 0 0,11-4-1 0 0,0 3-2449 0 0,-5 3 1446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13415 0 0,'0'0'1506'0'0,"-1"2"-1106"0"0,-40 246 4513 0 0,35-214-4795 0 0,-2 0 0 0 0,-1-1 1 0 0,-2 0-1 0 0,-1 0 0 0 0,-27 50 0 0 0,3-15-188 0 0,-69 96 0 0 0,-63 49-1106 0 0,164-208 1130 0 0,2-3 11 0 0,0-1 0 0 0,1 1 0 0 0,-1 0 0 0 0,1 0 0 0 0,-1 0 0 0 0,1 0 0 0 0,0 0 0 0 0,-1 0 0 0 0,0 4 0 0 0,5-6-53 0 0,4-1-23 0 0,-1 1-1 0 0,1-1 1 0 0,-1-1-1 0 0,0 1 1 0 0,1-1-1 0 0,-1 0 1 0 0,0 0-1 0 0,0-1 1 0 0,0 0-1 0 0,10-6 1 0 0,14-14-4788 0 0,-11 5-704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81 8287 0 0,'-7'-2'86'0'0,"1"-1"-1"0"0,0 1 1 0 0,0 0-1 0 0,-1 0 1 0 0,1 1-1 0 0,-1-1 0 0 0,1 2 1 0 0,-1-1-1 0 0,0 1 1 0 0,1 0-1 0 0,-1 0 1 0 0,-12 3 6851 0 0,48-1-5926 0 0,0 0 0 0 0,1-2 1 0 0,45-6-1 0 0,87-22 181 0 0,-93 15-745 0 0,-8 2-61 0 0,105-3 0 0 0,-124 14-1572 0 0,68 8 1 0 0,-77-4-3000 0 0,-19-2-1918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102 452 7367 0 0,'0'0'13682'0'0,"-1"3"-13330"0"0,-9 16 105 0 0,-14 17 1 0 0,16-25-426 0 0,0 0 1 0 0,1 1 0 0 0,0 0-1 0 0,1 0 1 0 0,0 0 0 0 0,-6 24-1 0 0,8-21-499 0 0,-3 12-1390 0 0,5-9-4425 0 0,2-15 4855 0 0</inkml:trace>
  <inkml:trace contextRef="#ctx0" brushRef="#br0" timeOffset="1">418 52 12895 0 0,'4'-20'576'0'0,"0"10"112"0"0,-1-3-552 0 0,4 4 1104 0 0,6 16-1984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12007 0 0,'0'0'1324'0'0,"1"3"-1050"0"0,1 3-147 0 0,0-1 0 0 0,0 1 0 0 0,0 0 0 0 0,-1-1 0 0 0,0 1 0 0 0,-1 0 0 0 0,1 0 0 0 0,-1 0 0 0 0,0 0 0 0 0,-1 9 0 0 0,-3 10 634 0 0,-7 29 1 0 0,5-30-336 0 0,-7 24-1 0 0,-3-1 1 0 0,-2 0-1 0 0,-26 49 0 0 0,21-48 3 0 0,2 1 0 0 0,-22 76-1 0 0,43-125-443 0 0,-1 1 0 0 0,1-1 0 0 0,0 1 1 0 0,0 0-1 0 0,0-1 0 0 0,0 1 0 0 0,0-1 0 0 0,0 1 0 0 0,0-1 0 0 0,0 1 0 0 0,0-1 0 0 0,0 1 0 0 0,0-1 0 0 0,0 1 1 0 0,0-1-1 0 0,0 1 0 0 0,0-1 0 0 0,0 1 0 0 0,1-1 0 0 0,-1 1 0 0 0,0-1 0 0 0,0 1 0 0 0,1-1 0 0 0,-1 1 0 0 0,1 0 1 0 0,12 2-853 0 0,6-5-484 0 0,2-7-367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14599 0 0,'0'0'1652'0'0,"-1"3"-1138"0"0,-11 35 1251 0 0,-26 58 1 0 0,18-51-1027 0 0,-11 30 75 0 0,-60 157 313 0 0,76-187-1146 0 0,2 0 1 0 0,3 2 0 0 0,-7 60 0 0 0,17-99-102 0 0,-11 103-1322 0 0,3-39-5285 0 0,7-69 5256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728 518 2303 0 0,'0'0'8256'0'0,"3"-1"-7953"0"0,19-6 706 0 0,-20 6-697 0 0,1 0 39 0 0,20-6 4052 0 0,9-2 1234 0 0,-11-5-5636 0 0,-13 8 88 0 0,-1-2 0 0 0,1 1 0 0 0,-2-1 0 0 0,1 0 0 0 0,-1 0 0 0 0,0-1 0 0 0,-1 0 0 0 0,0 0 0 0 0,0 0 0 0 0,3-11 0 0 0,0-5-87 0 0,-1 0 0 0 0,6-46-1 0 0,4-18-50 0 0,5-39-566 0 0,-18 101 348 0 0,-4 25 159 0 0,0 0 11 0 0,0 1 94 0 0,0 1 1 0 0,0 0-1 0 0,0 0 0 0 0,0-1 1 0 0,0 1-1 0 0,0 0 0 0 0,0 0 1 0 0,0-1-1 0 0,-1 1 0 0 0,1 0 1 0 0,0 0-1 0 0,0-1 0 0 0,0 1 1 0 0,0 0-1 0 0,0 0 0 0 0,0-1 0 0 0,0 1 1 0 0,-1 0-1 0 0,1 0 0 0 0,0 0 1 0 0,0-1-1 0 0,0 1 0 0 0,-1 0 1 0 0,1 0-1 0 0,0 0 0 0 0,0 0 1 0 0,0 0-1 0 0,-1-1 0 0 0,1 1 1 0 0,0 0-1 0 0,0 0 0 0 0,-1 0 0 0 0,1 0 1 0 0,0 0-1 0 0,0 0 0 0 0,-1 0 1 0 0,1 0-1 0 0,0 0 0 0 0,0 0 1 0 0,-1 0-1 0 0,1 0 0 0 0,0 0 1 0 0,-1 0-1 0 0,-13 9-195 0 0,-12 21-70 0 0,-2 3 240 0 0,-7 12-16 0 0,-18 41 28 0 0,-25 35-46 0 0,66-106 50 0 0,0-1 0 0 0,-1 0 0 0 0,0-1 1 0 0,-1 0-1 0 0,-27 19 0 0 0,16-16-17 0 0,-1-2 0 0 0,0 0 1 0 0,-1-2-1 0 0,-30 10 0 0 0,6-7 4 0 0,-72 13-1 0 0,63-15 26 0 0,38-8 0 0 0,0 0 0 0 0,-1-1 0 0 0,-33 1 0 0 0,49-5 4 0 0,1 0-1 0 0,0 0 1 0 0,0-1-1 0 0,0 0 1 0 0,0 0-1 0 0,0 0 1 0 0,0-1-1 0 0,0 0 1 0 0,-7-4-1 0 0,10 5 4 0 0,0-1 0 0 0,0 0 0 0 0,0-1 0 0 0,1 1 1 0 0,-1 0-1 0 0,0-1 0 0 0,1 0 0 0 0,0 1 0 0 0,0-1 0 0 0,0 0 0 0 0,0 0 0 0 0,0 0 0 0 0,1 0 0 0 0,-1-1 1 0 0,1 1-1 0 0,0 0 0 0 0,-2-7 0 0 0,2 4 4 0 0,0 0 0 0 0,1 0 1 0 0,0 0-1 0 0,0-1 0 0 0,0 1 0 0 0,1 0 1 0 0,-1 0-1 0 0,2 0 0 0 0,-1 0 0 0 0,1 0 1 0 0,2-7-1 0 0,5-9 49 0 0,18-32-1 0 0,-26 51-55 0 0,15-25 13 0 0,2 0 0 0 0,0 1-1 0 0,2 1 1 0 0,31-34-1 0 0,-45 55-17 0 0,0-1-1 0 0,0 1 1 0 0,1 0-1 0 0,-1 1 1 0 0,1-1-1 0 0,9-3 1 0 0,-14 7-3 0 0,0 1 0 0 0,0-1 0 0 0,0 1 1 0 0,0 0-1 0 0,0 0 0 0 0,0 0 1 0 0,0 0-1 0 0,0 0 0 0 0,0 0 0 0 0,0 1 1 0 0,0-1-1 0 0,0 1 0 0 0,3 1 1 0 0,-2-1 1 0 0,20 6-9 0 0,-18-3-13 0 0,0 0-1 0 0,47 28-2 0 0,69 39-22 0 0,-93-57 106 0 0,-1 1 0 0 0,-1 2 0 0 0,42 33 0 0 0,-59-42-29 0 0,-1 0 0 0 0,0 1 0 0 0,-1 0 0 0 0,0 0 0 0 0,10 17 0 0 0,-13-20-18 0 0,-1 1 0 0 0,0 0 0 0 0,0 0 0 0 0,-1 0-1 0 0,0 1 1 0 0,0-1 0 0 0,-1 0 0 0 0,0 1 0 0 0,0 12 0 0 0,-1 27 208 0 0,1-33-139 0 0,1-1-12 0 0,-1-12-70 0 0,1 1 0 0 0,-1-1 0 0 0,0 1 0 0 0,1-1 0 0 0,-1 1 0 0 0,1-1 1 0 0,-1 0-1 0 0,1 0 0 0 0,0 0 0 0 0,-1 0 0 0 0,1 0 0 0 0,0 0 0 0 0,0 0 0 0 0,-1-1 0 0 0,1 1 1 0 0,0-1-1 0 0,0 1 0 0 0,0-1 0 0 0,0 0 0 0 0,4 1 0 0 0,5-1-100 0 0,1 1-1 0 0,13-3 1 0 0,-23 2 87 0 0,64-8-1392 0 0,-22-1-4518 0 0,-14 2-484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9215 0 0,'0'0'707'0'0,"3"1"-307"0"0,17 6 596 0 0,0-1-1 0 0,0-1 1 0 0,1-1 0 0 0,35 3 0 0 0,89-3 1131 0 0,-127-4-1856 0 0,375-17 3629 0 0,-1-21-1812 0 0,46-4-551 0 0,-361 35-1371 0 0,50-2-86 0 0,-120 9-182 0 0,1 0 0 0 0,0 1 1 0 0,9 1-1 0 0,-15-2-318 0 0,-3 20-4250 0 0,-5-2 2920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770 570 13159 0 0,'0'0'6239'0'0,"1"-2"-5747"0"0,10-10 4 0 0,-1-1 0 0 0,0 0 0 0 0,-1 0 0 0 0,11-21 0 0 0,27-65-20 0 0,-39 81-395 0 0,25-59-614 0 0,-3-2 0 0 0,28-112 1 0 0,-58 190 487 0 0,1-1 0 0 0,-1 1 1 0 0,0-1-1 0 0,1 1 1 0 0,-1-1-1 0 0,0 0 0 0 0,0 1 1 0 0,0-1-1 0 0,-1-2 1 0 0,1 4 40 0 0,0-1 0 0 0,0 1 0 0 0,0 0 0 0 0,-1 0 0 0 0,1 0 0 0 0,0 0 0 0 0,0 0 0 0 0,-1 0 0 0 0,1 0 0 0 0,0 0 0 0 0,0 0 0 0 0,0 0 0 0 0,-1 0 0 0 0,1 1 0 0 0,0-1 0 0 0,0 0 0 0 0,0 0 0 0 0,-1 0 0 0 0,1 0 0 0 0,0 0 0 0 0,0 0 0 0 0,0 0 0 0 0,-1 0 1 0 0,1 1-1 0 0,0-1 0 0 0,0 0 0 0 0,0 0 0 0 0,0 0 0 0 0,-1 0 0 0 0,1 1 0 0 0,0-1 0 0 0,0 0 0 0 0,0 0 0 0 0,0 0 0 0 0,0 1 0 0 0,0-1 0 0 0,0 0 0 0 0,-21 32 0 0 0,19-29-9 0 0,-53 99-34 0 0,29-53 4 0 0,-61 88 1 0 0,67-109 44 0 0,15-20 5 0 0,0 0 0 0 0,0-1 0 0 0,-1 0 0 0 0,0 0 0 0 0,-1 0 0 0 0,1 0 0 0 0,-1-1 0 0 0,-1 0 0 0 0,1-1 0 0 0,-12 7 0 0 0,-2-3 170 0 0,0-1 1 0 0,-1-1-1 0 0,0-1 0 0 0,0-1 1 0 0,-41 4-1 0 0,-116-5-12 0 0,26-15-51 0 0,128 7-111 0 0,0-1 1 0 0,1-1 0 0 0,0-1-1 0 0,-25-10 1 0 0,44 15 1 0 0,1-1 0 0 0,-1 1-1 0 0,1-1 1 0 0,0 0 0 0 0,0 0-1 0 0,0 0 1 0 0,0 0 0 0 0,1-1 0 0 0,-1 1-1 0 0,-3-7 1 0 0,5 8 0 0 0,1 0 0 0 0,0 0 1 0 0,0 0-1 0 0,0 0 0 0 0,0 0 0 0 0,0 0 0 0 0,0-1 0 0 0,0 1 1 0 0,1 0-1 0 0,-1 0 0 0 0,1-1 0 0 0,0 1 0 0 0,0 0 1 0 0,0 0-1 0 0,0-1 0 0 0,0 1 0 0 0,0 0 0 0 0,0-1 0 0 0,1 1 1 0 0,-1 0-1 0 0,1 0 0 0 0,0-1 0 0 0,0 1 0 0 0,1-3 1 0 0,4-4 12 0 0,0 0 1 0 0,1 1 0 0 0,0-1 0 0 0,0 1 0 0 0,0 1 0 0 0,1-1 0 0 0,17-11 0 0 0,-7 7-14 0 0,0 1 0 0 0,0 1-1 0 0,22-8 1 0 0,-24 11 14 0 0,1 1 0 0 0,0 0 0 0 0,0 1 0 0 0,1 2-1 0 0,0-1 1 0 0,-1 2 0 0 0,1 1 0 0 0,29 0 0 0 0,-35 2 12 0 0,-1 0 1 0 0,0 1-1 0 0,0 0 1 0 0,0 1-1 0 0,0 1 0 0 0,0-1 1 0 0,-1 1-1 0 0,0 1 1 0 0,1 0-1 0 0,-2 1 1 0 0,1 0-1 0 0,-1 0 1 0 0,0 1-1 0 0,15 14 0 0 0,12 17 13 0 0,61 86-1 0 0,-88-110-122 0 0,1-1-1 0 0,1 0 1 0 0,0-1 0 0 0,0-1-1 0 0,1 0 1 0 0,0 0-1 0 0,1-1 1 0 0,0 0-1 0 0,1-1 1 0 0,0-1 0 0 0,1 0-1 0 0,-1-1 1 0 0,1-1-1 0 0,1 0 1 0 0,-1-1 0 0 0,1-1-1 0 0,20 4 1 0 0,-6-5-1540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1839 0 0,'1'-2'3140'0'0,"9"-7"-40"0"0,0 0 0 0 0,11-7 0 0 0,26-12 601 0 0,54-19-3479 0 0,-54 26 902 0 0,-9 5-694 0 0,1 2 0 0 0,62-14 0 0 0,84-2 317 0 0,-178 29-762 0 0,1 0 1 0 0,0 1-1 0 0,0 0 0 0 0,0 0 0 0 0,-1 1 0 0 0,1 0 0 0 0,0 1 1 0 0,10 3-1 0 0,-18-5-6 0 0,1 0 0 0 0,-1 0 1 0 0,0 0-1 0 0,0 0 0 0 0,0 0 0 0 0,0 0 1 0 0,0 0-1 0 0,0 0 0 0 0,1 0 0 0 0,-1 0 1 0 0,0 0-1 0 0,0 0 0 0 0,0 0 0 0 0,0 0 0 0 0,0 0 1 0 0,0 0-1 0 0,0 0 0 0 0,0 0 0 0 0,1 0 1 0 0,-1 0-1 0 0,0 0 0 0 0,0 1 0 0 0,0-1 1 0 0,0 0-1 0 0,0 0 0 0 0,0 0 0 0 0,0 0 1 0 0,0 0-1 0 0,0 0 0 0 0,0 0 0 0 0,0 1 1 0 0,0-1-1 0 0,0 0 0 0 0,0 0 0 0 0,0 0 1 0 0,0 0-1 0 0,0 0 0 0 0,0 0 0 0 0,0 0 1 0 0,0 1-1 0 0,0-1 0 0 0,0 0 0 0 0,0 0 1 0 0,0 0-1 0 0,0 0 0 0 0,0 0 0 0 0,0 0 1 0 0,0 0-1 0 0,0 1 0 0 0,0-1 0 0 0,-3 15-1431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7855 0 0,'0'0'714'0'0,"-2"1"-586"0"0,-12 8 625 0 0,0 1 0 0 0,0 1 0 0 0,-20 21 0 0 0,-34 44 2055 0 0,45-50-2130 0 0,-19 25 106 0 0,2 2 0 0 0,-43 79 0 0 0,-50 124-148 0 0,39-23-526 0 0,63-141-773 0 0,18-53-4182 0 0,7-17-653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2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0 919 0 0,'0'0'13275'0'0,"3"0"-12654"0"0,2 0 1691 0 0,-5 2-830 0 0,-11 6-371 0 0,-26 13-1804 0 0,27-15 1065 0 0,-47 26-369 0 0,-65 35-111 0 0,-194 86-173 0 0,310-151 289 0 0,4-1-3 0 0,-1 0 0 0 0,1 0 1 0 0,0 0-1 0 0,0 0 0 0 0,0 1 0 0 0,1-1 0 0 0,-1 1 0 0 0,0-1 1 0 0,0 1-1 0 0,-1 1 0 0 0,1-1-80 0 0,4-1-121 0 0,3 2 120 0 0,0-1-1 0 0,-1-1 1 0 0,1 1-1 0 0,0-1 1 0 0,1 1-1 0 0,-1-1 0 0 0,0-1 1 0 0,0 1-1 0 0,10-1 1 0 0,8-1-156 0 0,23-5 0 0 0,-6 1 45 0 0,-32 5 138 0 0,14-3 57 0 0,1 2 1 0 0,0 0 0 0 0,-1 2-1 0 0,31 4 1 0 0,-47-4 31 0 0,-1 0-1 0 0,1 0 1 0 0,0 1-1 0 0,0 0 1 0 0,-1 0-1 0 0,1 1 1 0 0,-1 0-1 0 0,0 0 1 0 0,0 0 0 0 0,0 0-1 0 0,0 1 1 0 0,-1 0-1 0 0,1 0 1 0 0,-1 0-1 0 0,0 0 1 0 0,0 1-1 0 0,0-1 1 0 0,-1 1 0 0 0,0 0-1 0 0,0 0 1 0 0,5 10-1 0 0,-6-9-17 0 0,0 0-1 0 0,0 0 0 0 0,0 0 1 0 0,-1 0-1 0 0,1 0 0 0 0,-1 0 1 0 0,0 9-1 0 0,-1-12-10 0 0,-1 0 1 0 0,1-1-1 0 0,0 1 1 0 0,-1 0-1 0 0,0 0 1 0 0,1-1 0 0 0,-1 1-1 0 0,0-1 1 0 0,0 1-1 0 0,-1-1 1 0 0,1 1-1 0 0,-1-1 1 0 0,1 1-1 0 0,-1-1 1 0 0,1 0-1 0 0,-1 0 1 0 0,0 0-1 0 0,0 0 1 0 0,0 0-1 0 0,-1-1 1 0 0,-2 3-1 0 0,-5 2 15 0 0,1-1 0 0 0,-1 0-1 0 0,0-1 1 0 0,-12 3 0 0 0,11-3-27 0 0,-41 12 1 0 0,0-2 0 0 0,-95 12 0 0 0,102-21 0 0 0,-48-1 0 0 0,61-1 27 0 0,25-2 0 0 0,1-1 0 0 0,-1 1 0 0 0,1-1 0 0 0,-1 0 0 0 0,0-1 0 0 0,-7-1 0 0 0,14 1-37 0 0,0 1 0 0 0,0-1 0 0 0,0 0 0 0 0,1 1 0 0 0,-1-1 0 0 0,0 0 0 0 0,0 0 0 0 0,0 1 0 0 0,1-1 0 0 0,-1 0 0 0 0,0 1 0 0 0,1-1 0 0 0,-1 1 0 0 0,0-1 0 0 0,1 0 0 0 0,-1 1 0 0 0,2-1 0 0 0,1-2-304 0 0,0 0 0 0 0,0 1 0 0 0,1-1 0 0 0,0 1-1 0 0,-1 0 1 0 0,1 0 0 0 0,0 0 0 0 0,0 0 0 0 0,0 1 0 0 0,0 0 0 0 0,0 0-1 0 0,5-1 1 0 0,9 0-1390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73 12439 0 0,'0'0'958'0'0,"-1"-1"-408"0"0,-7-5 3662 0 0,7 6-2790 0 0,-8 0 1876 0 0,11 2-2991 0 0,2 1-257 0 0,0 0-1 0 0,0 0 1 0 0,1 0 0 0 0,-1-1 0 0 0,1 0 0 0 0,0 0-1 0 0,0 0 1 0 0,0 0 0 0 0,0-1 0 0 0,0 1 0 0 0,0-1-1 0 0,0-1 1 0 0,0 1 0 0 0,9-1 0 0 0,9 0-1 0 0,-1-1-1 0 0,25-5 1 0 0,6-4 12 0 0,62-20 0 0 0,-23 4-872 0 0,-49 16-64 0 0,-2-1-41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39 8287 0 0,'2'-2'639'0'0,"0"1"-303"0"0,32-22-345 0 0,-20 11 8062 0 0,-14 15-7337 0 0,-1 6-508 0 0,0 0-1 0 0,0 0 1 0 0,-1 0 0 0 0,0 0 0 0 0,0 0 0 0 0,-6 11-1 0 0,-26 53 340 0 0,25-56-369 0 0,-16 34 235 0 0,-74 152 657 0 0,14 5-808 0 0,75-177-235 0 0,-46 143 77 0 0,53-163-168 0 0,-4 10-1073 0 0,2 0 1 0 0,-4 28-1 0 0,9-30-5675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13359 0 0,'0'0'1027'0'0,"2"0"-670"0"0,-1-1-141 0 0,1 1-1 0 0,-1 1 1 0 0,1-1 0 0 0,-1 0-1 0 0,1 0 1 0 0,-1 1-1 0 0,1-1 1 0 0,-1 0 0 0 0,0 1-1 0 0,1 0 1 0 0,-1-1-1 0 0,0 1 1 0 0,0 0 0 0 0,1-1-1 0 0,-1 1 1 0 0,0 0-1 0 0,0 0 1 0 0,0 0 0 0 0,0 0-1 0 0,0 0 1 0 0,0 0-1 0 0,1 3 1 0 0,0-2 276 0 0,-2 1-39 0 0,0 4-247 0 0,0-1-1 0 0,0 0 0 0 0,-1 1 0 0 0,1-1 1 0 0,-2 1-1 0 0,1-1 0 0 0,-1 0 1 0 0,0 0-1 0 0,-4 11 0 0 0,-5 4 341 0 0,-18 28 1 0 0,18-33-463 0 0,1 2 1 0 0,-14 30 0 0 0,16-19-130 0 0,7-27-189 0 0,4-3-1859 0 0,2-1 1362 0 0,0-1 0 0 0,0 0 0 0 0,0 0-1 0 0,6-5 1 0 0,7-8-5969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96 158 7855 0 0,'2'24'339'0'0,"-2"0"-1"0"0,-3 25 0 0 0,2-46 27 0 0,0 1 0 0 0,-1-1 1 0 0,1 1-1 0 0,-1-1 0 0 0,1 0 0 0 0,-1 0 0 0 0,0 0 0 0 0,-1 0 1 0 0,1 0-1 0 0,0 0 0 0 0,-1 0 0 0 0,0-1 0 0 0,1 1 0 0 0,-1-1 1 0 0,0 0-1 0 0,-6 4 0 0 0,6-5-14 0 0,0 0-1 0 0,0 0 1 0 0,0-1 0 0 0,0 1-1 0 0,0-1 1 0 0,0 0 0 0 0,0 0-1 0 0,-1 0 1 0 0,1 0 0 0 0,-5-1-1 0 0,6 1 244 0 0,1-2-97 0 0,0 1-418 0 0,-1-1 1 0 0,1 1-1 0 0,0-1 1 0 0,1 0-1 0 0,-1 0 1 0 0,0 1-1 0 0,0-1 1 0 0,1 0-1 0 0,-1 0 0 0 0,1 0 1 0 0,-1 0-1 0 0,1 0 1 0 0,0 0-1 0 0,0 0 1 0 0,0 0-1 0 0,0-3 1 0 0,1 1-14 0 0,0 0-1 0 0,0 0 1 0 0,0 0 0 0 0,1 0 0 0 0,-1 0 0 0 0,1 0-1 0 0,3-5 1 0 0,4-4-32 0 0,0 1 0 0 0,1 0 0 0 0,15-15 0 0 0,-4 7-42 0 0,1 0-1 0 0,0 2 1 0 0,38-25-1 0 0,-50 37-5 0 0,-1 1 1 0 0,1 0-1 0 0,0 0 0 0 0,0 1 0 0 0,1 0 0 0 0,-1 1 1 0 0,1 0-1 0 0,0 1 0 0 0,0 0 0 0 0,0 0 0 0 0,0 1 1 0 0,17 1-1 0 0,-21 1 38 0 0,0 1-1 0 0,-1 0 1 0 0,1 0 0 0 0,0 0 0 0 0,0 1 0 0 0,-1 0 0 0 0,0 0-1 0 0,0 0 1 0 0,1 1 0 0 0,7 7 0 0 0,0 0 166 0 0,-1 0-1 0 0,-1 2 1 0 0,11 13 0 0 0,-22-25-180 0 0,0 0-1 0 0,0 0 0 0 0,0 0 1 0 0,0 0-1 0 0,-1 1 0 0 0,1-1 1 0 0,0 0-1 0 0,-1 0 0 0 0,1 1 1 0 0,-1-1-1 0 0,1 0 0 0 0,-1 1 1 0 0,0-1-1 0 0,1 1 1 0 0,-1-1-1 0 0,0 1 0 0 0,0-1 1 0 0,0 0-1 0 0,0 1 0 0 0,0-1 1 0 0,-1 1-1 0 0,1 1 0 0 0,-1-2-11 0 0,-3 14 13 0 0,3-10-7 0 0,0-3-7 0 0,0 0 0 0 0,0 0 0 0 0,0 0 0 0 0,-1 0 0 0 0,1 0 0 0 0,0 0 0 0 0,-1 0 0 0 0,1-1 0 0 0,-4 3-1 0 0,-2 3-277 0 0,8-13-295 0 0,11-14 272 0 0,8-4 268 0 0,1 1-1 0 0,2 1 0 0 0,0 1 1 0 0,1 1-1 0 0,48-31 0 0 0,-67 48 38 0 0,0 0 0 0 0,0 1 0 0 0,0-1 0 0 0,0 1 0 0 0,1 0 0 0 0,-1 1 1 0 0,1-1-1 0 0,0 1 0 0 0,-1 0 0 0 0,1 0 0 0 0,0 1 0 0 0,0 0 0 0 0,10 1 0 0 0,-14-1 75 0 0,1 2 27 0 0,0 2-66 0 0,0 0 1 0 0,-1 0-1 0 0,1 0 1 0 0,-1 0-1 0 0,1 0 1 0 0,-1 1 0 0 0,-1-1-1 0 0,1 1 1 0 0,0-1-1 0 0,-1 1 1 0 0,1 5-1 0 0,-1-2 25 0 0,-1 0 0 0 0,0 0-1 0 0,0-1 1 0 0,0 1-1 0 0,-1 0 1 0 0,-2 9 0 0 0,-4 8 65 0 0,-1-1 0 0 0,-1 0 0 0 0,-14 27 0 0 0,4-8-128 0 0,18-40-233 0 0,0-1-631 0 0,-2 8-265 0 0,2-8-56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9215 0 0,'0'0'6171'0'0,"2"1"-4470"0"0,4 3-1405 0 0,-1-1 0 0 0,0 1-1 0 0,0 1 1 0 0,0-1-1 0 0,-1 1 1 0 0,1-1 0 0 0,-1 1-1 0 0,4 7 1 0 0,29 50 1334 0 0,-10-15-656 0 0,11 8-397 0 0,3-2 0 0 0,2-2 0 0 0,70 66 0 0 0,-104-108-593 0 0,10 8 34 0 0,0 0 0 0 0,30 20 0 0 0,-43-33-50 0 0,-1-1 0 0 0,1 0 0 0 0,-1 0 0 0 0,1 0 0 0 0,0-1 0 0 0,0 0 0 0 0,0 0 0 0 0,1 0 0 0 0,-1-1 0 0 0,0 0 0 0 0,0 0 0 0 0,1-1 0 0 0,-1 0 0 0 0,1 0 0 0 0,6-1 0 0 0,-10 0-163 0 0,0 1 0 0 0,-1-1 1 0 0,1 0-1 0 0,0 0 0 0 0,-1 0 0 0 0,0-1 1 0 0,1 1-1 0 0,-1 0 0 0 0,0-1 1 0 0,1 0-1 0 0,1-1 0 0 0,11-15-6129 0 0,-5 4-378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2:5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69 3679 0 0,'1'-7'312'0'0,"0"0"0"0"0,0 1-1 0 0,1-1 1 0 0,-1 0-1 0 0,2 1 1 0 0,-1-1-1 0 0,1 1 1 0 0,5-9 11877 0 0,-9 18-11703 0 0,-2 7-289 0 0,0 0-1 0 0,-1 0 0 0 0,0 0 0 0 0,-1-1 1 0 0,0 0-1 0 0,0 0 0 0 0,-1 0 1 0 0,-1 0-1 0 0,1-1 0 0 0,-10 9 1 0 0,-14 14 193 0 0,-39 29 1 0 0,58-51-364 0 0,-9 8 6 0 0,-110 83 174 0 0,127-97-204 0 0,-1-1-26 0 0,0 1 0 0 0,0 1 0 0 0,0-1 0 0 0,1 0 0 0 0,-1 1 0 0 0,1 0 0 0 0,-5 6 0 0 0,7-8-909 0 0,4-2-288 0 0,14-1-48 0 0,4-4-11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7831 0 0,'2'-1'356'0'0,"21"-12"122"0"0,12-7 10540 0 0,-9 11-7274 0 0,-22 9-3857 0 0,1-1 1 0 0,0 1-1 0 0,0 1 0 0 0,-1-1 0 0 0,1 0 1 0 0,0 1-1 0 0,6 2 0 0 0,6 0 946 0 0,24-1-758 0 0,-7 0-66 0 0,-6 1 64 0 0,0-2 0 0 0,0 0 1 0 0,51-7-1 0 0,0-6-153 0 0,-64 8 80 0 0,-14 3 1 0 0,0 1 0 0 0,-1 0-1 0 0,1 0 1 0 0,0 0 0 0 0,0-1-1 0 0,0 1 1 0 0,-1 0 0 0 0,1-1-1 0 0,0 1 1 0 0,0-1 0 0 0,-1 1 0 0 0,1-1-1 0 0,1-1 1 0 0,-2 2 0 0 0,0 0 0 0 0,0 0 0 0 0,0-1 0 0 0,0 1-1 0 0,0 0 1 0 0,1-1 0 0 0,-1 1 0 0 0,0 0 0 0 0,0 0 0 0 0,0-1 0 0 0,0 1 0 0 0,0 0 0 0 0,0-1 0 0 0,0 1-1 0 0,0 0 1 0 0,0-1 0 0 0,0 1 0 0 0,0 0 0 0 0,-1 0 0 0 0,1-1 0 0 0,0 1 0 0 0,0 0 0 0 0,0-1 0 0 0,-9-9 31 0 0,9 10-32 0 0,-7-3-30 0 0,1-1 0 0 0,-1 1 1 0 0,1 1-1 0 0,-1-1 0 0 0,0 1 0 0 0,-9-1 0 0 0,-3-2-26 0 0,-32-10 5 0 0,-57-18-397 0 0,86 25 266 0 0,0-1-1 0 0,-35-20 0 0 0,46 24 155 0 0,8 4 12 0 0,0-1 0 0 0,0 0 0 0 0,0 1-1 0 0,0-1 1 0 0,0 0 0 0 0,0 0 0 0 0,0-1 0 0 0,-4-4 0 0 0,6 5 334 0 0,5-8-38 0 0,-3 8-248 0 0,1 0-1 0 0,-1-1 0 0 0,1 1 1 0 0,0 0-1 0 0,0 1 1 0 0,0-1-1 0 0,0 0 0 0 0,0 0 1 0 0,0 1-1 0 0,0-1 0 0 0,1 1 1 0 0,-1 0-1 0 0,5-2 0 0 0,37-12 136 0 0,-36 13-121 0 0,7-3-28 0 0,0 2 0 0 0,1-1 0 0 0,-1 2 0 0 0,1 0-1 0 0,0 1 1 0 0,0 1 0 0 0,-1 0 0 0 0,1 1-1 0 0,0 0 1 0 0,-1 2 0 0 0,1 0 0 0 0,-1 0 0 0 0,0 2-1 0 0,22 8 1 0 0,-30-9-21 0 0,-1-1 1 0 0,0 1-1 0 0,-1 1 0 0 0,1-1 0 0 0,-1 1 1 0 0,0 0-1 0 0,0 0 0 0 0,0 0 0 0 0,0 0 0 0 0,-1 1 1 0 0,0 0-1 0 0,5 12 0 0 0,0-1-6 0 0,-2 1 0 0 0,0 0 0 0 0,6 28 0 0 0,-10-31 9 0 0,-1-3 20 0 0,-1-10 80 0 0,0 0-50 0 0,0 0 0 0 0,0 0-1 0 0,0 0 1 0 0,1 0 0 0 0,-1-1 0 0 0,1 1-1 0 0,-1 0 1 0 0,1-1 0 0 0,2 3-1 0 0,-2-2 685 0 0,-4 0-669 0 0,-7 8-36 0 0,1-1 0 0 0,-1 0 0 0 0,-1 0-1 0 0,-11 7 1 0 0,-48 31 23 0 0,0 0-56 0 0,19-6 4 0 0,39-29 0 0 0,10-12 0 0 0,1 1 0 0 0,-1 0 0 0 0,1-1 0 0 0,0 1 0 0 0,-1 0 0 0 0,1 0 0 0 0,0 0 0 0 0,-1-1 0 0 0,1 1 0 0 0,0 0 0 0 0,0 0 0 0 0,0 0 0 0 0,0 0 0 0 0,-1-1 0 0 0,1 1 0 0 0,1 1 0 0 0,-1-1-12 0 0,1 1 0 0 0,0-1-1 0 0,-1 0 1 0 0,1 0 0 0 0,0 0-1 0 0,0 1 1 0 0,0-1 0 0 0,0 0-1 0 0,0 0 1 0 0,0-1 0 0 0,0 1-1 0 0,0 0 1 0 0,0 0 0 0 0,1 0 0 0 0,-1-1-1 0 0,0 1 1 0 0,1-1 0 0 0,-1 1-1 0 0,2 0 1 0 0,1 0-94 0 0,0 0-1 0 0,1 0 1 0 0,-1 0 0 0 0,0 0-1 0 0,7 0 1 0 0,16-4-1517 0 0,1-2-3366 0 0,-26 5 4455 0 0,28-7-6900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897 394 1839 0 0,'0'0'83'0'0,"-3"0"-6"0"0,-26 4 126 0 0,-20-3 10126 0 0,40-1-8538 0 0,7 0-748 0 0,0 1-98 0 0,2 0-633 0 0,-1 0 1 0 0,0-1 0 0 0,0 1-1 0 0,1-1 1 0 0,-1 1-1 0 0,0-1 1 0 0,0 1-1 0 0,0-1 1 0 0,1 1-1 0 0,-1-1 1 0 0,0 0-1 0 0,0 1 1 0 0,0-1 0 0 0,0 0-1 0 0,0 0 1 0 0,-1 0-1 0 0,2 0 28 0 0,-1-1 1 0 0,1 0-1 0 0,0 0 0 0 0,1 0 1 0 0,-1 0-1 0 0,0 0 0 0 0,0 0 0 0 0,0 0 1 0 0,0 0-1 0 0,1 0 0 0 0,-1 0 1 0 0,1-2-1 0 0,3-9-1428 0 0,4-21 1257 0 0,-2 0 0 0 0,2-38 0 0 0,6-34-132 0 0,13-31-161 0 0,-27 134 17 0 0,-12 13-806 0 0,-5 9 689 0 0,-22 34 0 0 0,12-15 189 0 0,13-18 22 0 0,-12 25 0 0 0,19-32 9 0 0,0-1 0 0 0,-1 0 1 0 0,-1 0-1 0 0,0-1 0 0 0,0 0 0 0 0,-17 16 0 0 0,13-18 2 0 0,-1-1-1 0 0,0 0 0 0 0,0 0 1 0 0,0-2-1 0 0,-1 0 1 0 0,0 0-1 0 0,-1-2 0 0 0,0 1 1 0 0,-29 4-1 0 0,-10-2-14 0 0,-86 3-1 0 0,84-9 15 0 0,37-1 3 0 0,-1-1 0 0 0,-37-5 0 0 0,50 4 0 0 0,-1 0 0 0 0,1-1 0 0 0,0-1 0 0 0,0 1 0 0 0,0-1 0 0 0,1 0 0 0 0,-1-1 0 0 0,1 0 0 0 0,-13-9 0 0 0,17 11 2 0 0,0-1 0 0 0,1 1-1 0 0,-1-1 1 0 0,0 0 0 0 0,1-1-1 0 0,-3-3 1 0 0,0-7 46 0 0,4 7-46 0 0,1 1-1 0 0,0-1 1 0 0,0 0 0 0 0,1 0-1 0 0,-1 1 1 0 0,2-1 0 0 0,-1 1-1 0 0,1-1 1 0 0,0 1-1 0 0,0-1 1 0 0,1 1 0 0 0,-1 0-1 0 0,6-8 1 0 0,-3 6-14 0 0,0 0-1 0 0,0 1 1 0 0,1 0 0 0 0,0 0 0 0 0,0 0-1 0 0,1 1 1 0 0,0-1 0 0 0,0 2-1 0 0,11-8 1 0 0,-14 11-4 0 0,-1 0 0 0 0,1 0 0 0 0,0 1 0 0 0,0 0 0 0 0,7-2 0 0 0,4 2-48 0 0,-10 2 61 0 0,-1-1 0 0 0,0 2 0 0 0,0-1 0 0 0,1 0-1 0 0,-1 1 1 0 0,0 0 0 0 0,0 0 0 0 0,-1 0 0 0 0,1 0 0 0 0,0 1-1 0 0,-1 0 1 0 0,1-1 0 0 0,3 6 0 0 0,5 5-9 0 0,-1 0-1 0 0,11 17 1 0 0,0 0 5 0 0,-6-10 56 0 0,2-2 1 0 0,0 0-1 0 0,1-1 0 0 0,0-1 1 0 0,41 26-1 0 0,-30-24 31 0 0,1-2 0 0 0,1-1 0 0 0,58 19 0 0 0,91 21-95 0 0,-178-54-35 0 0,4 1-289 0 0,-1 0 0 0 0,1 1 0 0 0,7 3 0 0 0,-2 0-392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12 5983 0 0,'2'-1'464'0'0,"19"-9"7256"0"0,-21 12-7655 0 0,-1 0-1 0 0,0 0 0 0 0,0 0 1 0 0,0 0-1 0 0,0 0 0 0 0,0-1 0 0 0,0 1 1 0 0,-1 0-1 0 0,1-1 0 0 0,0 1 1 0 0,-1-1-1 0 0,0 1 0 0 0,-1 1 1 0 0,-1 0 18 0 0,-34 36 80 0 0,-2-2 0 0 0,-77 55-1 0 0,-15-13-243 0 0,112-68 90 0 0,3-2 4 0 0,6-3 146 0 0,0 0-1 0 0,-12 9 0 0 0,22-13 52 0 0,-4 13 470 0 0,4-10-577 0 0,0 0 1 0 0,1 0 0 0 0,0 0-1 0 0,0 0 1 0 0,0-1 0 0 0,1 1-1 0 0,-1 0 1 0 0,1 0 0 0 0,0 0-1 0 0,1 0 1 0 0,-1-1 0 0 0,1 1-1 0 0,0 0 1 0 0,0-1 0 0 0,1 0-1 0 0,-1 1 1 0 0,1-1 0 0 0,4 5-1 0 0,3 4 26 0 0,1 0 0 0 0,1-1 0 0 0,-1 0 0 0 0,18 12 0 0 0,-12-12 10 0 0,0 0 0 0 0,0-1 0 0 0,1-1 0 0 0,0-1 0 0 0,1-1 0 0 0,0 0 0 0 0,0-1-1 0 0,1-1 1 0 0,0-1 0 0 0,0-1 0 0 0,0-1 0 0 0,1 0 0 0 0,-1-2 0 0 0,1 0 0 0 0,-1-1 0 0 0,1-1 0 0 0,-1-1 0 0 0,1-1-1 0 0,-1-1 1 0 0,0-1 0 0 0,19-7 0 0 0,6-4 73 0 0,0-2 1 0 0,43-25-1 0 0,-67 31-175 0 0,0-1 0 0 0,0-1 0 0 0,-2-1 0 0 0,1 0 0 0 0,29-33 0 0 0,-44 43-36 0 0,-1 0 0 0 0,-1 0 0 0 0,1 0-1 0 0,-1 0 1 0 0,0 0 0 0 0,0-1 0 0 0,0 1 0 0 0,-1-1 0 0 0,2-7 0 0 0,-3 11-16 0 0,-1 1 0 0 0,0-1 1 0 0,0 0-1 0 0,1 0 0 0 0,-2 0 0 0 0,1 1 1 0 0,0-1-1 0 0,0 0 0 0 0,0 0 0 0 0,-1 0 0 0 0,1 1 1 0 0,-1-1-1 0 0,0 0 0 0 0,1 0 0 0 0,-1 1 1 0 0,0-1-1 0 0,0 1 0 0 0,0-1 0 0 0,0 0 0 0 0,0 1 1 0 0,0 0-1 0 0,-1-1 0 0 0,1 1 0 0 0,0 0 1 0 0,-1 0-1 0 0,1 0 0 0 0,-1 0 0 0 0,1 0 0 0 0,-1 0 1 0 0,1 0-1 0 0,-1 0 0 0 0,0 0 0 0 0,0 1 1 0 0,-1-1-1 0 0,-7-2-70 0 0,-1 0 0 0 0,1 1-1 0 0,0 0 1 0 0,-1 0 0 0 0,1 1 0 0 0,-1 1 0 0 0,1 0 0 0 0,-1 0-1 0 0,-12 3 1 0 0,1 0-35 0 0,1 2-1 0 0,0 0 1 0 0,-29 11 0 0 0,16-3 69 0 0,-34 13-78 0 0,59-22 117 0 0,0 1 0 0 0,1 0 1 0 0,0 0-1 0 0,0 1 1 0 0,-9 8-1 0 0,14-11-18 0 0,0 0 0 0 0,0 0 1 0 0,0 0-1 0 0,1 1 0 0 0,-1-1 0 0 0,1 1 0 0 0,0 0 0 0 0,0-1 0 0 0,1 1 0 0 0,-1 0 0 0 0,1 0 1 0 0,0 0-1 0 0,0 0 0 0 0,0 1 0 0 0,0-1 0 0 0,1 0 0 0 0,0 0 0 0 0,-1 1 0 0 0,2-1 1 0 0,-1 0-1 0 0,0 0 0 0 0,1 0 0 0 0,0 1 0 0 0,0-1 0 0 0,2 5 0 0 0,4 8-228 0 0,0 1-1 0 0,2-1 0 0 0,0 0 1 0 0,15 21-1 0 0,-10-15 32 0 0,-4-6-580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11055 0 0,'0'0'852'0'0,"4"0"-305"0"0,144 5 7161 0 0,-129-6-7399 0 0,48-1 962 0 0,71-13-1 0 0,269-31 1275 0 0,-237 31-2290 0 0,-138 11-245 0 0,-14 1-454 0 0,-1 2 1 0 0,32 0-1 0 0,-46 1-313 0 0,-2 2-185 0 0,2 11-733 0 0,-7 3-315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2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91 10367 0 0,'20'-10'527'0'0,"26"-15"66"0"0,-25 10 1225 0 0,-20 15-1739 0 0,0-1 0 0 0,-1 0-1 0 0,1 1 1 0 0,-1-1-1 0 0,1 0 1 0 0,0 0 0 0 0,-1 1-1 0 0,0-1 1 0 0,1 0 0 0 0,-1 0-1 0 0,1 0 1 0 0,-1 0 0 0 0,0 0-1 0 0,0 1 1 0 0,1-1 0 0 0,-1 0-1 0 0,0 0 1 0 0,0 0-1 0 0,0 0 1 0 0,0 0 0 0 0,0 0-1 0 0,0 0 1 0 0,0 0 0 0 0,-1-1-1 0 0,1 0 208 0 0,-22-11 606 0 0,16 12-853 0 0,0 0 0 0 0,0 0 1 0 0,1 1-1 0 0,-1 0 1 0 0,0 0-1 0 0,0 0 0 0 0,0 1 1 0 0,0 0-1 0 0,0 0 1 0 0,-8 3-1 0 0,-10 4 203 0 0,-26 12 1 0 0,28-10-195 0 0,-66 26 17 0 0,8-5 187 0 0,-124 69-1 0 0,191-92-89 0 0,0 0 0 0 0,-21 20-1 0 0,31-26-101 0 0,0 1 0 0 0,1-1 0 0 0,-1 1 0 0 0,0 0 0 0 0,1 0-1 0 0,0 0 1 0 0,0 1 0 0 0,0-1 0 0 0,0 0 0 0 0,0 1 0 0 0,1-1 0 0 0,0 1-1 0 0,-1 0 1 0 0,1-1 0 0 0,1 1 0 0 0,-2 5 0 0 0,3-8-44 0 0,-1 0-1 0 0,0-1 1 0 0,1 1 0 0 0,-1 0-1 0 0,0 0 1 0 0,1-1 0 0 0,-1 1-1 0 0,1 0 1 0 0,-1-1 0 0 0,1 1-1 0 0,0 0 1 0 0,-1-1 0 0 0,1 1-1 0 0,0-1 1 0 0,-1 1 0 0 0,1-1-1 0 0,0 1 1 0 0,-1-1 0 0 0,2 1-1 0 0,0-1 23 0 0,2 3-23 0 0,1 0 0 0 0,0-1 0 0 0,0 0 0 0 0,0 0 0 0 0,0-1 1 0 0,0 1-1 0 0,0-1 0 0 0,0 0 0 0 0,0-1 0 0 0,8 1 0 0 0,4-1 29 0 0,31-3-1 0 0,-16-2-13 0 0,0-2 1 0 0,0-1-1 0 0,0-2 0 0 0,36-16 1 0 0,-46 16 11 0 0,23-15 0 0 0,0-1 2 0 0,-41 23-1 0 0,4-5-51 0 0,-5 6-79 0 0,-4 4-73 0 0,0 1 144 0 0,0 0-1 0 0,0 0 0 0 0,0-1 0 0 0,0 1 1 0 0,-1-1-1 0 0,1 1 0 0 0,-1-1 0 0 0,0 0 0 0 0,-2 4 1 0 0,-2 2-21 0 0,-38 65 26 0 0,40-61-55 0 0,4-11 2 0 0,0 0 0 0 0,0 0 1 0 0,1 0-1 0 0,-1 0 1 0 0,0 0-1 0 0,0 0 0 0 0,1 0 1 0 0,-1 0-1 0 0,0 0 1 0 0,1 0-1 0 0,-1 0 0 0 0,1 0 1 0 0,0 0-1 0 0,-1 0 1 0 0,1 0-1 0 0,0-1 0 0 0,-1 1 1 0 0,1 0-1 0 0,0-1 1 0 0,0 1-1 0 0,-1 0 0 0 0,1-1 1 0 0,0 1-1 0 0,1 0 1 0 0,0 0-469 0 0,0 0 0 0 0,-1-1 1 0 0,1 1-1 0 0,0 0 0 0 0,0-1 1 0 0,0 1-1 0 0,-1-1 1 0 0,4 0-1 0 0,11-1-5283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12151 0 0,'0'0'2283'0'0,"2"0"-1200"0"0,-1 0-826 0 0,0-1 1 0 0,0 2 0 0 0,0-1-1 0 0,0 0 1 0 0,0 0 0 0 0,-1 0-1 0 0,1 0 1 0 0,0 0 0 0 0,0 1-1 0 0,0-1 1 0 0,0 0 0 0 0,0 1 0 0 0,-1-1-1 0 0,1 1 1 0 0,0-1 0 0 0,0 1-1 0 0,-1-1 1 0 0,1 1 0 0 0,0 0-1 0 0,-1-1 1 0 0,1 1 0 0 0,-1 0-1 0 0,1-1 1 0 0,0 1 0 0 0,0 1 0 0 0,0 1-112 0 0,-1-1 1 0 0,1 0 0 0 0,-1 0 0 0 0,1 1 0 0 0,-1-1 0 0 0,0 0 0 0 0,0 1 0 0 0,0-1 0 0 0,0 0 0 0 0,-1 3 0 0 0,0 6-122 0 0,-2 0 1 0 0,0-1 0 0 0,-7 18-1 0 0,-1-1 78 0 0,2-7 36 0 0,1 1 0 0 0,-8 27 0 0 0,12-26-129 0 0,5-17 12 0 0,0 0-1 0 0,1 9-10 0 0,2-3-11 0 0,6-1 0 0 0,-7-8 1 0 0,0 0 0 0 0,0-1 0 0 0,1 0 0 0 0,-1 0 0 0 0,1 0 1 0 0,-1 0-1 0 0,1-1 0 0 0,-1 1 0 0 0,1-1 0 0 0,-1 0 0 0 0,1 0 0 0 0,3 0 0 0 0,10-2 13 0 0,21-5 1 0 0,-21 4-5 0 0,36-4-16 0 0,-28 4-214 0 0,28-7 0 0 0,-45 8-274 0 0,1-1 0 0 0,-1 0 0 0 0,0-1 0 0 0,0 1 0 0 0,0-1 0 0 0,0-1 0 0 0,7-5 0 0 0,-7 4-394 0 0,-1 0 0 0 0,-1-1 0 0 0,1 0 1 0 0,-1 0-1 0 0,0 0 0 0 0,8-15 0 0 0,24-53-2572 0 0,-9 16 2423 0 0,-29 59 1049 0 0,8-14 918 0 0,11-28 6355 0 0,-22 45-6724 0 0,-12 14-3 0 0,0 0 1 0 0,1 1-1 0 0,-12 20 0 0 0,-33 65 572 0 0,52-90-1037 0 0,-37 73 391 0 0,3 1 1 0 0,-35 107-1 0 0,70-174-391 0 0,0-1 0 0 0,1 1 0 0 0,2 0-1 0 0,-4 36 1 0 0,10-39-106 0 0,-3-15-149 0 0,1-1 78 0 0,-1 0 1 0 0,0-1-1 0 0,0 1 1 0 0,1 0-1 0 0,-1-1 1 0 0,0 1 0 0 0,1 0-1 0 0,-1-1 1 0 0,1 1-1 0 0,-1-1 1 0 0,1 1 0 0 0,-1-1-1 0 0,1 1 1 0 0,-1-1-1 0 0,1 1 1 0 0,-1-1-1 0 0,1 0 1 0 0,-1 1 0 0 0,2 0-1 0 0,12 6-7728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36 120 13039 0 0,'0'0'598'0'0,"-2"0"-10"0"0,-21-5-227 0 0,12 1 3698 0 0,15 3-3491 0 0,116-32 1194 0 0,-71 21-1475 0 0,235-48 122 0 0,-270 58-1089 0 0,-1 0 0 0 0,1 2 0 0 0,0 0 0 0 0,23 2 0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7831 0 0,'-66'3'848'0'0,"39"3"10710"0"0,29-3-11009 0 0,1 0-456 0 0,-1 1 0 0 0,1-1 0 0 0,0 0 0 0 0,0 0 0 0 0,1-1 0 0 0,-1 1 0 0 0,0-1 1 0 0,1 1-1 0 0,0-1 0 0 0,-1 0 0 0 0,1-1 0 0 0,0 1 0 0 0,0-1 0 0 0,0 1 0 0 0,0-1 0 0 0,0 0 0 0 0,1-1 0 0 0,3 1 1 0 0,13 1 184 0 0,-1-2 1 0 0,35-3 0 0 0,-6 0-118 0 0,-43 3-213 0 0,125-5-1848 0 0,-103 1 187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58 4607 0 0,'-2'0'354'0'0,"-25"2"-386"0"0,8-2 3490 0 0,-28-5 1 0 0,45 5-2563 0 0,0-1-31 0 0,2 1-732 0 0,0 0-1 0 0,0 0 1 0 0,-1 0 0 0 0,1 0-1 0 0,0-1 1 0 0,0 1-1 0 0,-1 0 1 0 0,1 0-1 0 0,0 0 1 0 0,0 0-1 0 0,0 0 1 0 0,-1 0 0 0 0,1 0-1 0 0,0-1 1 0 0,0 1-1 0 0,0 0 1 0 0,-1 0-1 0 0,1 0 1 0 0,0 0-1 0 0,0-1 1 0 0,0 1-1 0 0,0 0 1 0 0,0 0 0 0 0,-1 0-1 0 0,1-1 1 0 0,0 1-1 0 0,0 0 1 0 0,0 0-1 0 0,0-1 1 0 0,0 1-1 0 0,0 0 1 0 0,0 0 0 0 0,0-1-1 0 0,0 1 1 0 0,0 0-1 0 0,0 0 1 0 0,0-1-1 0 0,0 1 1 0 0,0 0-1 0 0,10-6 931 0 0,19 0-1138 0 0,43-4 835 0 0,-1-1-313 0 0,100-2 0 0 0,-151 13-420 0 0,-19 0-23 0 0,0 1 0 0 0,1-1 1 0 0,-1 0-1 0 0,0 0 0 0 0,1 1 0 0 0,-1-1 1 0 0,0 1-1 0 0,0-1 0 0 0,3 2 1 0 0,-4-2-5 0 0,1 1 0 0 0,0 0 1 0 0,-1-1-1 0 0,1 1 0 0 0,-1 0 1 0 0,1 0-1 0 0,-1-1 1 0 0,1 1-1 0 0,-1 0 0 0 0,1 0 1 0 0,-1 0-1 0 0,0 0 1 0 0,0 0-1 0 0,1-1 0 0 0,-1 1 1 0 0,0 0-1 0 0,0 0 0 0 0,0 0 1 0 0,0 0-1 0 0,0 0 1 0 0,0 0-1 0 0,0 0 0 0 0,0 0 1 0 0,0 0-1 0 0,-1-1 1 0 0,1 1-1 0 0,0 0 0 0 0,-1 0 1 0 0,1 0-1 0 0,0 0 0 0 0,-1 0 1 0 0,0 0-1 0 0,-1 3-2 0 0,0-1 0 0 0,0 1 0 0 0,-1-1-1 0 0,1 0 1 0 0,-1 0 0 0 0,-3 3 0 0 0,-17 12-133 0 0,-1-1 1 0 0,-1-1-1 0 0,0-1 0 0 0,-1-2 1 0 0,-33 14-1 0 0,-2-6-98 0 0,0-2 0 0 0,-65 11 0 0 0,103-25 204 0 0,18-4-24 0 0,-3 0 23 0 0,69-1-146 0 0,14-4 160 0 0,-32 0-8 0 0,68 4 0 0 0,-100 1 42 0 0,-1 1 0 0 0,0 0 0 0 0,0 1 0 0 0,0 0 0 0 0,0 1 0 0 0,-1 0 0 0 0,17 9 0 0 0,58 43 445 0 0,-79-52-430 0 0,1 0 4 0 0,-4-3-12 0 0,0 0-1 0 0,-1 0 1 0 0,1 0 0 0 0,0 1-1 0 0,0-1 1 0 0,-1 1 0 0 0,1-1-1 0 0,-1 1 1 0 0,1-1 0 0 0,-1 1-1 0 0,0 0 1 0 0,0 0 0 0 0,0-1-1 0 0,0 1 1 0 0,0 0 0 0 0,1 3-1 0 0,-1 7 56 0 0,-2-11-74 0 0,1 0 0 0 0,0 0 1 0 0,0 0-1 0 0,0 0 0 0 0,-1 0 0 0 0,1 0 0 0 0,-1-1 0 0 0,1 1 1 0 0,-1 0-1 0 0,1 0 0 0 0,-1 0 0 0 0,0 0 0 0 0,-2 2 15 0 0,-1 0 0 0 0,1 0-1 0 0,-1 0 1 0 0,0-1 0 0 0,1 1 0 0 0,-1-1-1 0 0,0 0 1 0 0,-1-1 0 0 0,-7 3 0 0 0,-44 9 118 0 0,35-9-96 0 0,-190 46 127 0 0,38-5-1002 0 0,109-26-5556 0 0,53-15 208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15031 0 0,'-2'0'687'0'0,"-3"3"569"0"0,7-1-420 0 0,14 3-41 0 0,30 1-39 0 0,222 3 1683 0 0,1-23-1419 0 0,25-1-57 0 0,-174 10-755 0 0,124-25-1722 0 0,-218 26 326 0 0,-11 2-150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0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106 117 11487 0 0,'0'0'528'0'0,"-2"0"-16"0"0,-6 1-274 0 0,6 0 1106 0 0,20-1-508 0 0,0-1 0 0 0,26-4 0 0 0,9-4 10 0 0,91-20 665 0 0,-88 13-1048 0 0,10-3 1350 0 0,132-21 0 0 0,-198 40-1789 0 0,1 0 0 0 0,0 1 0 0 0,0-1 0 0 0,-1 0 0 0 0,1 0 0 0 0,0 0 0 0 0,-1 0 0 0 0,1 1 0 0 0,0-1 0 0 0,-1 0 0 0 0,1 1 0 0 0,0-1 0 0 0,-1 0 0 0 0,1 1-1 0 0,0-1 1 0 0,-1 1 0 0 0,1-1 0 0 0,-1 1 0 0 0,1-1 0 0 0,-1 1 0 0 0,1 0 0 0 0,-1-1 0 0 0,1 2 0 0 0,5 12-24 0 0,-5-10 4 0 0,0 0 0 0 0,-1 0 0 0 0,0 0-1 0 0,0 0 1 0 0,0 0 0 0 0,-1 0 0 0 0,1 0 0 0 0,-1 0 0 0 0,0 0 0 0 0,0 0 0 0 0,0 0 0 0 0,-1-1-1 0 0,1 1 1 0 0,-1 0 0 0 0,0-1 0 0 0,-3 6 0 0 0,-5 6-37 0 0,-1-1 1 0 0,-16 17-1 0 0,26-29 31 0 0,-54 59-203 0 0,-68 56 0 0 0,95-94 131 0 0,0-1 0 0 0,-2-1 0 0 0,-1-1 0 0 0,-63 29 0 0 0,64-36-20 0 0,-33 13-75 0 0,-82 49-1 0 0,134-68 181 0 0,3 2 50 0 0,7-7 375 0 0,14 4 24 0 0,-6-4-360 0 0,0-1-1 0 0,0 0 0 0 0,0 0 1 0 0,1-1-1 0 0,-1 0 1 0 0,0 0-1 0 0,1 0 1 0 0,6-3-1 0 0,6 1 70 0 0,105-7 513 0 0,388-15 1175 0 0,-343 30-2031 0 0,309 53 1 0 0,-419-47-1275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0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25 4143 0 0,'0'0'191'0'0,"9"-17"10177"0"0,-5 9-4423 0 0,-270 115-5296 0 0,121-53-1082 0 0,94-37 124 0 0,0-1 0 0 0,-99 15-1 0 0,137-29 180 0 0,-1-1 0 0 0,1 0 0 0 0,-25-1 0 0 0,32-1 68 0 0,0 0 0 0 0,1 0 0 0 0,-1 0 0 0 0,0-1 0 0 0,1 0 0 0 0,-1 0 0 0 0,1 0 0 0 0,-1 0 0 0 0,1-1 0 0 0,-7-5 0 0 0,10 6 24 0 0,0 1 1 0 0,0-1-1 0 0,0 0 1 0 0,0 1 0 0 0,0-1-1 0 0,1 0 1 0 0,-1 0 0 0 0,1 0-1 0 0,-1 0 1 0 0,1 0-1 0 0,0-1 1 0 0,0 1 0 0 0,0 0-1 0 0,0-1 1 0 0,0 1 0 0 0,0-1-1 0 0,1 1 1 0 0,-1-4 0 0 0,1 3 15 0 0,0 0 0 0 0,0-1 0 0 0,1 1 0 0 0,-1-1 0 0 0,1 1 0 0 0,0 0 0 0 0,0 0 0 0 0,0-1 0 0 0,0 1 0 0 0,1 0 0 0 0,-1 0 0 0 0,3-3 0 0 0,1-2 16 0 0,1 1-1 0 0,-1 0 1 0 0,2 0-1 0 0,-1 1 0 0 0,1-1 1 0 0,0 1-1 0 0,0 1 0 0 0,0-1 1 0 0,9-3-1 0 0,-10 6 29 0 0,-1 0 0 0 0,0 1 0 0 0,1-1 0 0 0,0 1 0 0 0,-1 1 0 0 0,8-2 0 0 0,-11 3-9 0 0,-1-1 0 0 0,0 1 0 0 0,1 0 0 0 0,-1 0 0 0 0,1 0 0 0 0,-1 0-1 0 0,0 0 1 0 0,1 1 0 0 0,-1-1 0 0 0,0 0 0 0 0,1 1 0 0 0,-1-1 0 0 0,0 1 0 0 0,1-1-1 0 0,-1 1 1 0 0,0-1 0 0 0,0 1 0 0 0,1 0 0 0 0,-1 0 0 0 0,0 0 0 0 0,0 0 0 0 0,0 0 0 0 0,0 0-1 0 0,0 0 1 0 0,0 0 0 0 0,0 0 0 0 0,-1 0 0 0 0,1 0 0 0 0,0 1 0 0 0,-1-1 0 0 0,1 0-1 0 0,-1 0 1 0 0,1 2 0 0 0,1 3 14 0 0,-1 0-1 0 0,0 0 1 0 0,-1 0-1 0 0,1-1 1 0 0,-1 1-1 0 0,-1 0 1 0 0,1 0 0 0 0,-1 0-1 0 0,0 0 1 0 0,-2 8-1 0 0,-4 10 85 0 0,-10 25 0 0 0,14-41-90 0 0,-14 32-37 0 0,-2-1 1 0 0,-40 62-1 0 0,-59 66-364 0 0,99-142 306 0 0,-49 67-59 0 0,-153 155 0 0 0,183-208 144 0 0,-47 60 0 0 0,84-97 207 0 0,3-1-106 0 0,3 2 4 0 0,1-1-1 0 0,0 1 1 0 0,-1-1 0 0 0,1 0-1 0 0,0 0 1 0 0,0-1-1 0 0,0 0 1 0 0,0 0-1 0 0,0 0 1 0 0,0-1 0 0 0,1 0-1 0 0,-1 0 1 0 0,9-2-1 0 0,12-2 477 0 0,46-12-1 0 0,-45 8-341 0 0,273-51 2482 0 0,-219 52-2511 0 0,32-6-436 0 0,-113 13 10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77 153 4607 0 0,'0'0'208'0'0,"-2"-1"-9"0"0,0 0-95 0 0,1 1-1 0 0,-1-1 1 0 0,0 0 0 0 0,0 1 0 0 0,0 0-1 0 0,1-1 1 0 0,-1 1 0 0 0,0 0-1 0 0,0 0 1 0 0,-3 0 0 0 0,-20 5 5176 0 0,-2 0 3716 0 0,55-7-8566 0 0,0-2-1 0 0,0-1 0 0 0,-1-1 1 0 0,34-12-1 0 0,63-27-90 0 0,-52 17-225 0 0,-27 10-811 0 0,16-5-1698 0 0,-53 20 2089 0 0,-1 1 1 0 0,1 1-1 0 0,0 0 0 0 0,0 0 0 0 0,0 0 0 0 0,9 2 0 0 0,-4 0-1517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33 11519 0 0,'1'-17'887'0'0,"-1"17"-762"0"0,0-1 1 0 0,0 0-1 0 0,0 1 1 0 0,0-1-1 0 0,0 0 0 0 0,-1 1 1 0 0,1-1-1 0 0,0 0 1 0 0,0 1-1 0 0,-1-1 1 0 0,1 1-1 0 0,-1-1 0 0 0,1 0 1 0 0,0 1-1 0 0,-7-6 5133 0 0,9 14-5155 0 0,0 1 1 0 0,1-1-1 0 0,0 0 1 0 0,0 0-1 0 0,1 0 1 0 0,0 0-1 0 0,0-1 1 0 0,1 0-1 0 0,-1 1 1 0 0,2-2 0 0 0,-1 1-1 0 0,8 6 1 0 0,11 11 560 0 0,48 34 1 0 0,-52-43-473 0 0,163 113 547 0 0,-112-76-676 0 0,-27-20-46 0 0,-24-16-2501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9671 0 0,'0'0'748'0'0,"-2"0"-492"0"0,-1 0-86 0 0,0 0 0 0 0,1 0-1 0 0,-1 0 1 0 0,0 0 0 0 0,0 1 0 0 0,1-1-1 0 0,-1 1 1 0 0,1 0 0 0 0,-1 0-1 0 0,0 0 1 0 0,1 0 0 0 0,-1 0-1 0 0,1 0 1 0 0,0 1 0 0 0,-3 1-1 0 0,-7 6 1687 0 0,-17 17-1 0 0,15-12-1930 0 0,-59 62 937 0 0,-4 3-684 0 0,4-16 538 0 0,-3-3 0 0 0,-96 55 0 0 0,172-115-770 0 0,0 0-1 0 0,0 1 1 0 0,0-1 0 0 0,-1 0 0 0 0,1 0 0 0 0,0 0-1 0 0,0 0 1 0 0,-1 0 0 0 0,1 0 0 0 0,0 0 0 0 0,0 0-1 0 0,0 0 1 0 0,-1-1 0 0 0,1 1 0 0 0,0 0 0 0 0,0 0-1 0 0,-1 0 1 0 0,1 0 0 0 0,0 0 0 0 0,0 0 0 0 0,0 0-1 0 0,0 0 1 0 0,-1-1 0 0 0,1 1 0 0 0,0 0 0 0 0,0 0-1 0 0,0 0 1 0 0,-1-1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22 195 6911 0 0,'0'0'528'0'0,"-1"3"-341"0"0,-16 35 6202 0 0,14-30-247 0 0,18-26-6149 0 0,1 0 1 0 0,1 1-1 0 0,0 1 1 0 0,2 1-1 0 0,0 0 1 0 0,0 1-1 0 0,1 1 1 0 0,1 1 0 0 0,0 1-1 0 0,1 1 1 0 0,30-10-1 0 0,-48 18-53 0 0,-2 1 31 0 0,0 0 1 0 0,1 1 0 0 0,-1-1 0 0 0,0 1-1 0 0,0-1 1 0 0,0 1 0 0 0,0 0-1 0 0,0 0 1 0 0,0 0 0 0 0,1 0 0 0 0,2 0-1 0 0,15 6-135 0 0,-15-1 153 0 0,-3-2-8 0 0,7 5-9 0 0,14 18 0 0 0,-1 0 6 0 0,-8-11 162 0 0,22 30 0 0 0,-35-43 900 0 0,-2 0-953 0 0,-11 14-83 0 0,11-14-73 0 0,2-4-470 0 0,22-23 377 0 0,0 1 0 0 0,2 1 0 0 0,39-29 0 0 0,-44 38 173 0 0,1 0 0 0 0,1 2 0 0 0,0 1 0 0 0,0 0 0 0 0,36-11 1 0 0,-55 21 24 0 0,0 0 1 0 0,1 0 0 0 0,-1 1 0 0 0,0-1-1 0 0,1 1 1 0 0,-1 0 0 0 0,1 0 0 0 0,-1 0-1 0 0,0 0 1 0 0,1 0 0 0 0,-1 1 0 0 0,1-1-1 0 0,3 2 1 0 0,-6-1-20 0 0,0-1-1 0 0,0 1 1 0 0,-1 0-1 0 0,1 0 1 0 0,0-1-1 0 0,0 1 1 0 0,0 0-1 0 0,-1 0 1 0 0,1 0-1 0 0,-1 0 1 0 0,1 0 0 0 0,0 0-1 0 0,-1 0 1 0 0,0 0-1 0 0,1 0 1 0 0,0 1-1 0 0,2 17 23 0 0,-3-7 44 0 0,0 1 0 0 0,-2-1 0 0 0,1 1 0 0 0,-2-1 0 0 0,0 0 0 0 0,0 0-1 0 0,-1 0 1 0 0,0 0 0 0 0,-1 0 0 0 0,-1-1 0 0 0,-9 16 0 0 0,6-16-26 0 0,-10 10-63 0 0,4-5-801 0 0,13-14-449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5983 0 0,'0'0'13864'0'0,"11"2"-13640"0"0</inkml:trace>
  <inkml:trace contextRef="#ctx0" brushRef="#br0" timeOffset="1">0 428 7367 0 0,'0'0'3760'0'0,"11"6"-224"0"0,2 1 112 0 0,4-4 32 0 0,5-1-2784 0 0,1 0-560 0 0,3-2-112 0 0,-3-2-9584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0 9671 0 0,'0'0'2018'0'0,"0"2"-926"0"0,-2 10-387 0 0,-1-1 0 0 0,0 0 1 0 0,-1 0-1 0 0,-5 12 0 0 0,-25 45 10 0 0,27-56-446 0 0,-57 104 668 0 0,-39 78-104 0 0,-129 272-639 0 0,206-421-381 0 0,3 1 0 0 0,1 1 0 0 0,2 1 0 0 0,3 1 0 0 0,2 1 0 0 0,-11 60 0 0 0,24-94-1606 0 0,2-3-4129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26 11055 0 0,'1'-2'852'0'0,"1"-2"-750"0"0,1 1 0 0 0,0-1 0 0 0,0 0 0 0 0,6-4 3544 0 0,-2 29-1212 0 0,-8-17-2314 0 0,1 0 0 0 0,-1 0 0 0 0,0 0 1 0 0,0 0-1 0 0,0 0 0 0 0,0-1 0 0 0,-1 1 0 0 0,1 0 0 0 0,-4 5 0 0 0,-24 33 597 0 0,14-21-396 0 0,-47 62 470 0 0,-32 51-676 0 0,93-133-258 0 0,12-10-3212 0 0,3-4 1886 0 0,2-4-17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7975 0 0,'5'8'9638'0'0,"-5"-8"-9412"0"0,12-2 2814 0 0,20-15-4217 0 0,-16 9 1824 0 0,7-4-632 0 0,0-2 1 0 0,38-28-1 0 0,-40 26-35 0 0,1 1 0 0 0,42-22 0 0 0,-60 35 18 0 0,11-5 6 0 0,21-7-1 0 0,-31 13-10 0 0,0-1 0 0 0,1 1-1 0 0,-1 0 1 0 0,0 1 0 0 0,1-1-1 0 0,-1 1 1 0 0,12 1 0 0 0,-2 3-5 0 0,-12 0 14 0 0,-2-2-3 0 0,5 7-9 0 0,-6-5 8 0 0,1-1 0 0 0,-1 1 0 0 0,1-1 0 0 0,-1 0 0 0 0,0 1 0 0 0,-1-1 0 0 0,1 1 0 0 0,-1-1 0 0 0,1 1 0 0 0,-1-1 0 0 0,0 1 0 0 0,0-1 0 0 0,0 0 0 0 0,-1 0 0 0 0,-2 5 0 0 0,0-1 9 0 0,0 0 0 0 0,0-1 0 0 0,-1 0 0 0 0,0 0 0 0 0,-11 11 0 0 0,8-12 4 0 0,22-27 30 0 0,8-4-160 0 0,2 2-1 0 0,49-39 1 0 0,-63 54 113 0 0,7-3-66 0 0,2 0 1 0 0,-1 0-1 0 0,25-10 0 0 0,-19 10-1 0 0,-3 2-9 0 0,36-13 1 0 0,-47 20 104 0 0,0 0 0 0 0,0 1 0 0 0,1 0 1 0 0,-1 1-1 0 0,21-1 0 0 0,-26 2 31 0 0,0 1 0 0 0,-1 0 0 0 0,1 0 0 0 0,0 0-1 0 0,-1 0 1 0 0,1 1 0 0 0,-1-1 0 0 0,1 1 0 0 0,-1 0 0 0 0,0 1 0 0 0,0-1-1 0 0,0 1 1 0 0,0 0 0 0 0,0 0 0 0 0,0 0 0 0 0,-1 0 0 0 0,0 1-1 0 0,0 0 1 0 0,0-1 0 0 0,4 7 0 0 0,-3-4 26 0 0,-1 0 0 0 0,0 0 0 0 0,-1 0 0 0 0,1 1 0 0 0,-1-1 0 0 0,0 1 0 0 0,-1-1 0 0 0,1 1 0 0 0,-1-1 0 0 0,-1 1 0 0 0,1 0 0 0 0,-1 0 0 0 0,-2 13 0 0 0,0-8-46 0 0,-1-1 1 0 0,-1 1-1 0 0,0-1 1 0 0,0 0-1 0 0,-7 12 1 0 0,6-14-9 0 0,1 1 0 0 0,0 0 0 0 0,0 0 0 0 0,1 0 0 0 0,0 0 0 0 0,-2 18 0 0 0,4-25-5 0 0,3 16 59 0 0,0-11-432 0 0,0-1 0 0 0,1 1-1 0 0,0-1 1 0 0,0 0-1 0 0,5 8 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8895 0 0,'0'0'3974'0'0,"0"2"-3636"0"0,14 24 1075 0 0,13 35-1 0 0,-4-9-323 0 0,22 37 67 0 0,74 108 0 0 0,78 69 818 0 0,-186-253-1974 0 0,6 9 0 0 0,2 0 0 0 0,0-2 0 0 0,23 20 0 0 0,-40-39-62 0 0,0 1 0 0 0,0 0 0 0 0,0-1 0 0 0,0 1-1 0 0,0-1 1 0 0,0 0 0 0 0,1 0 0 0 0,-1 0 0 0 0,1 0 0 0 0,-1 0-1 0 0,1 0 1 0 0,-1-1 0 0 0,1 1 0 0 0,-1-1 0 0 0,1 1 0 0 0,0-1-1 0 0,-1 0 1 0 0,1 0 0 0 0,-1-1 0 0 0,1 1 0 0 0,-1 0 0 0 0,1-1-1 0 0,3 0 1 0 0,5-6-1478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11 10135 0 0,'0'0'464'0'0,"-11"-10"168"0"0,10 10-515 0 0,-1 0-1 0 0,0 0 1 0 0,1 0-1 0 0,-1 0 1 0 0,0 0-1 0 0,1 1 1 0 0,-1-1-1 0 0,1 1 1 0 0,-1-1-1 0 0,0 1 1 0 0,1-1-1 0 0,-1 1 1 0 0,1 0-1 0 0,-1 0 1 0 0,-1 1-1 0 0,-21 17 2564 0 0,-3 4-873 0 0,6-3-1617 0 0,-30 21 0 0 0,-137 101-73 0 0,139-100 231 0 0,-44 48 0 0 0,84-80-159 0 0,1 0-1 0 0,-14 23 1 0 0,21-32-43 0 0,1 0-199 0 0,1 0 0 0 0,-1 0 0 0 0,1 0 1 0 0,-1 0-1 0 0,1 0 0 0 0,0 0 0 0 0,-1 0 0 0 0,1 0 0 0 0,0 0 0 0 0,-1 0 0 0 0,1-1 0 0 0,0 1 0 0 0,0 0 0 0 0,0-1 0 0 0,0 1 0 0 0,2 0 0 0 0,6 5-4637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8751 0 0,'0'0'8728'0'0,"1"-1"-7924"0"0,7-4-631 0 0,0 0 0 0 0,-1 0 0 0 0,2 1 0 0 0,-1 0-1 0 0,0 0 1 0 0,15-4 0 0 0,59-10 234 0 0,-49 11-148 0 0,16-3-75 0 0,0 3 0 0 0,0 1 0 0 0,0 2 0 0 0,1 3 0 0 0,-1 2 0 0 0,97 14 0 0 0,-132-12-180 0 0,24 9 0 0 0,-29-8-35 0 0,0-1-1 0 0,0 0 0 0 0,1-1 0 0 0,-1 0 0 0 0,17 1 1 0 0,-24-3-35 0 0,10-12-390 0 0,-12 10 430 0 0,1 0-1 0 0,-1 1 1 0 0,0-1-1 0 0,0 1 0 0 0,1-1 1 0 0,-1 0-1 0 0,0 1 1 0 0,-1-1-1 0 0,1 0 1 0 0,0 1-1 0 0,0-1 0 0 0,-1 1 1 0 0,1-1-1 0 0,-1 1 1 0 0,1-1-1 0 0,-1 1 1 0 0,0-1-1 0 0,1 1 1 0 0,-1-1-1 0 0,0 1 0 0 0,0 0 1 0 0,-1-2-1 0 0,-4-4-121 0 0,0 0-1 0 0,-10-9 0 0 0,10 10 91 0 0,-13-13-127 0 0,-1 1 0 0 0,-1 0 1 0 0,-1 2-1 0 0,-1 0 0 0 0,-26-13 0 0 0,-4 6-119 0 0,-101-29 0 0 0,144 49 315 0 0,-63-21 322 0 0,71 24 669 0 0,5 0-804 0 0,12 1-44 0 0,1 0 1 0 0,-1 1-1 0 0,1 1 0 0 0,-1 1 0 0 0,20 7 0 0 0,75 35 493 0 0,-53-19-597 0 0,-1 1 55 0 0,111 37 0 0 0,-135-58-105 0 0,58 6 0 0 0,-61-10 0 0 0,1 2 0 0 0,39 10 0 0 0,-42-2 0 0 0,-26-13 0 0 0,0 0 0 0 0,0 1 0 0 0,0-1 0 0 0,-1 1 0 0 0,1-1 0 0 0,0 1 0 0 0,-1 0 0 0 0,1-1 0 0 0,0 1 0 0 0,-1 0 0 0 0,1-1 0 0 0,-1 1 0 0 0,1 0 0 0 0,0 1 0 0 0,-2 3 0 0 0,0-4 0 0 0,0 4 11 0 0,0-1 0 0 0,-1 1 0 0 0,1-1 1 0 0,-1 0-1 0 0,0 1 0 0 0,0-1 0 0 0,-1 0 0 0 0,1 0 0 0 0,-7 6 0 0 0,1-1 39 0 0,0 0-1 0 0,-15 12 1 0 0,-167 106 399 0 0,181-121-438 0 0,-144 95 336 0 0,152-100-395 0 0,15-8-4019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627 618 11743 0 0,'0'0'1068'0'0,"1"1"-797"0"0,4 7 393 0 0,-4-5-91 0 0,1-1-1 0 0,0 1 0 0 0,-1 0 0 0 0,0 0 0 0 0,0-1 0 0 0,2 5 0 0 0,7-9 884 0 0,-7 1-1327 0 0,0 0 0 0 0,-1 0 1 0 0,1 0-1 0 0,-1-1 0 0 0,1 1 0 0 0,-1-1 0 0 0,1 1 0 0 0,-1-1 0 0 0,0 0 1 0 0,0 0-1 0 0,0 0 0 0 0,0 0 0 0 0,0 0 0 0 0,0 0 0 0 0,-1-1 0 0 0,1 1 1 0 0,-1-1-1 0 0,0 1 0 0 0,1-1 0 0 0,-1 1 0 0 0,0-1 0 0 0,0 0 0 0 0,-1 1 1 0 0,1-1-1 0 0,-1 0 0 0 0,1-4 0 0 0,0-6 44 0 0,0 0 0 0 0,-1 0 0 0 0,0 0 0 0 0,-4-17 0 0 0,-14-80-39 0 0,10 67-350 0 0,1 1 0 0 0,2-1 1 0 0,2-76-1 0 0,7 87-147 0 0,13-56 0 0 0,-15 79 354 0 0,2-9-2 0 0,-4 16-42 0 0,-1 4-141 0 0,-74 135 3 0 0,54-100 200 0 0,-7 6-9 0 0,-2-1 0 0 0,-1-1 0 0 0,-43 42 0 0 0,61-69 0 0 0,1-2 0 0 0,-2 0 0 0 0,0 0 0 0 0,0-2 0 0 0,-1 1 0 0 0,0-2 0 0 0,0 0 0 0 0,-1-1 0 0 0,-1 0 0 0 0,1-2 0 0 0,-1 0 0 0 0,0 0 0 0 0,-1-2 0 0 0,1 0 0 0 0,-28 2 0 0 0,39-6 7 0 0,1 1-1 0 0,-1-2 0 0 0,1 1 1 0 0,0-1-1 0 0,-1 1 0 0 0,1-2 1 0 0,-1 1-1 0 0,1 0 0 0 0,0-1 1 0 0,0 0-1 0 0,0 0 0 0 0,0-1 1 0 0,0 0-1 0 0,1 1 0 0 0,-1-2 1 0 0,-7-6-1 0 0,7 5 2 0 0,0 0 1 0 0,0-1-1 0 0,1 0 0 0 0,0 0 1 0 0,0-1-1 0 0,1 1 0 0 0,-1-1 1 0 0,2 1-1 0 0,-1-1 0 0 0,1 0 1 0 0,0 0-1 0 0,-2-9 0 0 0,1 0-10 0 0,1-1-1 0 0,0 0 1 0 0,2 0 0 0 0,1-26-1 0 0,0 33 2 0 0,0 0 0 0 0,1 0-1 0 0,0 0 1 0 0,1 0 0 0 0,0 0-1 0 0,1 1 1 0 0,0-1-1 0 0,9-16 1 0 0,-11 24 7 0 0,0-1 0 0 0,-1 1 0 0 0,1 0 0 0 0,0-1 0 0 0,0 1 1 0 0,0 0-1 0 0,1 1 0 0 0,-1-1 0 0 0,0 0 0 0 0,5-2 0 0 0,7 0 40 0 0,-9 6-29 0 0,-3-1-7 0 0,3 1 7 0 0,0 1 0 0 0,0 0 1 0 0,0 0-1 0 0,-1 1 0 0 0,1-1 0 0 0,-1 1 0 0 0,0 0 0 0 0,0 0 1 0 0,0 1-1 0 0,4 6 0 0 0,4 3 30 0 0,16 14-49 0 0,0-1-1 0 0,2-2 0 0 0,53 35 0 0 0,-54-42-3 0 0,1-1 0 0 0,1-2 0 0 0,45 16 0 0 0,100 24-10 0 0,-149-49-450 0 0,-5-1-193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5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43 140 2303 0 0,'-2'-14'224'0'0,"1"1"1863"0"0,0 1-1 0 0,-1-1 0 0 0,-6-19 1 0 0,-12-6 3383 0 0,14 29-4224 0 0,3 0 1124 0 0,34 39-2071 0 0,-2 2 0 0 0,36 47 0 0 0,-34-40-94 0 0,267 281 1173 0 0,-197-216-1278 0 0,-83-83-75 0 0,-1 1 0 0 0,-1 0 0 0 0,17 31 0 0 0,-29-45-171 0 0,0 0-1 0 0,-1 0 1 0 0,0 0 0 0 0,0 1-1 0 0,0-1 1 0 0,-2 1 0 0 0,1 0-1 0 0,0 14 1 0 0,-5-12-2934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42 9671 0 0,'1'-1'748'0'0,"20"-39"5527"0"0,-32 46-5330 0 0,-3 7-531 0 0,0 1-1 0 0,1 0 1 0 0,-20 30 0 0 0,30-40-373 0 0,-56 81 774 0 0,-21 28 2 0 0,34-54-574 0 0,-72 72 0 0 0,69-84-198 0 0,-125 116 115 0 0,128-125-226 0 0,-99 65 0 0 0,144-102-105 0 0,18-23-2550 0 0,-2 10 1598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2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203 170 9215 0 0,'0'0'707'0'0,"-1"1"-464"0"0,-7 3-1053 0 0,-4 6 11236 0 0,19-7-10008 0 0,10-1-212 0 0,0 0 0 0 0,0-2 1 0 0,0 0-1 0 0,0 0 0 0 0,29-6 0 0 0,4 1-78 0 0,-39 3-129 0 0,-8 2-51 0 0,1-1 0 0 0,-1 0 0 0 0,0-1 0 0 0,0 1 0 0 0,1-1 0 0 0,-1 1 0 0 0,0-1 0 0 0,0 0 1 0 0,0 0-1 0 0,-1 0 0 0 0,1-1 0 0 0,0 1 0 0 0,-1-1 0 0 0,0 1 0 0 0,1-1 0 0 0,-1 0 0 0 0,0 0 0 0 0,-1 0 0 0 0,3-4 0 0 0,1-3-83 0 0,-1 0-1 0 0,0 0 1 0 0,0 0 0 0 0,4-20-1 0 0,-6 16 68 0 0,0 0-1 0 0,-1-15 1 0 0,-1 27-31 0 0,-2 1 62 0 0,-1 0 0 0 0,0 0 0 0 0,0 1 0 0 0,0-1 0 0 0,0 1 0 0 0,0 0 0 0 0,0 0 0 0 0,0 0 0 0 0,0 0 0 0 0,1 0 0 0 0,-1 0 0 0 0,0 1 0 0 0,0-1 0 0 0,0 1 0 0 0,0 0 0 0 0,-5 2 0 0 0,-5 3 0 0 0,0 1 1 0 0,-13 9-1 0 0,17-11 22 0 0,-86 45-231 0 0,67-32 200 0 0,-5 3 45 0 0,0 1 1 0 0,-31 29-1 0 0,53-41 92 0 0,0 1 0 0 0,1 1 0 0 0,0 0 0 0 0,-12 20 0 0 0,17-23 24 0 0,0 0 0 0 0,0 0 0 0 0,1 0 1 0 0,1 1-1 0 0,0-1 0 0 0,0 1 0 0 0,-3 20 0 0 0,6-26-38 0 0,-1 0-1 0 0,1 0 1 0 0,1 0-1 0 0,-1 0 1 0 0,0 1-1 0 0,1-1 1 0 0,0 0-1 0 0,0 0 1 0 0,0 0-1 0 0,1 0 1 0 0,-1 0 0 0 0,1 0-1 0 0,0-1 1 0 0,0 1-1 0 0,0-1 1 0 0,0 1-1 0 0,1-1 1 0 0,0 0-1 0 0,-1 1 1 0 0,1-1-1 0 0,5 4 1 0 0,-3-4 59 0 0,0 0-1 0 0,0 0 1 0 0,0 0 0 0 0,0 0 0 0 0,1-1-1 0 0,-1 0 1 0 0,1 0 0 0 0,-1 0 0 0 0,1-1-1 0 0,0 1 1 0 0,-1-1 0 0 0,1-1 0 0 0,0 1-1 0 0,11-2 1 0 0,24-2 589 0 0,28-2-130 0 0,-64 5-502 0 0,5 3-86 0 0,-8-3-78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5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424 324 4607 0 0,'-1'0'354'0'0,"-6"6"-604"0"0,4-4 1124 0 0,-1 0 0 0 0,0 1 0 0 0,1 0 1 0 0,-1 0-1 0 0,1 0 0 0 0,0 0 0 0 0,0 1 1 0 0,0-1-1 0 0,1 1 0 0 0,-4 5 0 0 0,6-7-720 0 0,0 0-1 0 0,0 0 1 0 0,0 1-1 0 0,0-1 1 0 0,0 0-1 0 0,1 0 1 0 0,-1 1-1 0 0,0-1 1 0 0,1 0-1 0 0,0 0 1 0 0,0 0-1 0 0,-1 0 1 0 0,1 0-1 0 0,2 2 1 0 0,-1 1 230 0 0,0-3-254 0 0,0 0 1 0 0,0 0-1 0 0,0 0 0 0 0,0-1 1 0 0,0 1-1 0 0,0 0 1 0 0,1-1-1 0 0,-1 0 0 0 0,1 0 1 0 0,-1 0-1 0 0,1 0 0 0 0,-1 0 1 0 0,4 1-1 0 0,0-1 72 0 0,0 0-1 0 0,0 0 1 0 0,0 0-1 0 0,0-1 1 0 0,0 0-1 0 0,11-1 1 0 0,38-9 859 0 0,-27 5-726 0 0,0-1-197 0 0,0-1 0 0 0,-1-1-1 0 0,0-1 1 0 0,30-15 0 0 0,-46 19-129 0 0,-1-1-1 0 0,0 0 0 0 0,0 0 1 0 0,0-1-1 0 0,-1 0 0 0 0,11-12 1 0 0,-15 14-69 0 0,0-1 1 0 0,0 0 0 0 0,-1 0 0 0 0,1 0 0 0 0,-2-1 0 0 0,1 0 0 0 0,-1 1 0 0 0,0-1-1 0 0,0-1 1 0 0,3-12 0 0 0,-4 9-47 0 0,4-12-137 0 0,-2 0 1 0 0,2-26-1 0 0,-6 43 205 0 0,0 0 0 0 0,0-1 0 0 0,0 1 0 0 0,-1 0 0 0 0,0 0 0 0 0,0 0 0 0 0,0 0 0 0 0,-1 0 1 0 0,0 0-1 0 0,0 0 0 0 0,-1 0 0 0 0,0 0 0 0 0,-3-5 0 0 0,4 9 33 0 0,1 0 0 0 0,-1 0-1 0 0,0 0 1 0 0,0 0 0 0 0,0 1 0 0 0,0-1 0 0 0,0 1 0 0 0,0-1 0 0 0,-1 1-1 0 0,1 0 1 0 0,0-1 0 0 0,-1 1 0 0 0,-4-1 0 0 0,2 1-15 0 0,0 0 1 0 0,-1 0-1 0 0,1 0 0 0 0,0 1 1 0 0,0 0-1 0 0,-9 1 1 0 0,1 1-20 0 0,0 0 0 0 0,0 2 1 0 0,1-1-1 0 0,-23 11 0 0 0,9-2 31 0 0,1 2 0 0 0,-46 33 1 0 0,-42 44-25 0 0,50-39 34 0 0,32-27 12 0 0,-83 71 25 0 0,69-56-2 0 0,-42 41 168 0 0,72-65-161 0 0,1 0-1 0 0,1 0 1 0 0,-18 30-1 0 0,25-37 18 0 0,1 1-1 0 0,0 0 1 0 0,0 0 0 0 0,1 1-1 0 0,-3 12 1 0 0,6-20-19 0 0,1 0 0 0 0,-1 0 1 0 0,1 0-1 0 0,0 0 0 0 0,0 1 1 0 0,0-1-1 0 0,0 0 0 0 0,1 0 1 0 0,-1 0-1 0 0,1 1 0 0 0,0-1 1 0 0,0 0-1 0 0,0 0 0 0 0,0 0 1 0 0,1 0-1 0 0,-1 0 0 0 0,1-1 1 0 0,-1 1-1 0 0,1 0 0 0 0,0-1 1 0 0,0 1-1 0 0,3 2 0 0 0,1 0 66 0 0,0-1-1 0 0,0 1 0 0 0,1-1 1 0 0,-1 0-1 0 0,1 0 0 0 0,0-1 1 0 0,0 0-1 0 0,0 0 0 0 0,9 1 1 0 0,70 14 686 0 0,-82-18-755 0 0,47 6 253 0 0,-1-3 0 0 0,82-6 0 0 0,-116 3-281 0 0,-10 0 2 0 0,1 0 0 0 0,-1 0 0 0 0,1-1 0 0 0,-1 0 0 0 0,0 0 0 0 0,1-1 0 0 0,-1 1 0 0 0,10-6 0 0 0,55-28-93 0 0,-70 34-13 0 0,5-1 271 0 0,-4 1-1519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5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41 105 1375 0 0,'-1'0'107'0'0,"-39"6"16593"0"0,52-9-16103 0 0,1 0 0 0 0,-1-1 0 0 0,12-6 0 0 0,21-7 536 0 0,-12 6-729 0 0,29-7-168 0 0,57-6-184 0 0,-78 15-2338 0 0,0 1-3833 0 0,-25 4 80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5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7367 0 0,'0'0'568'0'0,"-2"0"-373"0"0,-5-2 4544 0 0,4 10-3921 0 0,2-6-739 0 0,1 0 0 0 0,0 0 0 0 0,-1 0-1 0 0,1 1 1 0 0,0-1 0 0 0,0 0-1 0 0,1 0 1 0 0,-1 0 0 0 0,0 0 0 0 0,1 0-1 0 0,-1 1 1 0 0,1-1 0 0 0,0 0 0 0 0,-1 0-1 0 0,1 0 1 0 0,0 0 0 0 0,0-1 0 0 0,1 1-1 0 0,1 3 1 0 0,4 3 289 0 0,0 0 1 0 0,15 13-1 0 0,-4-3 336 0 0,92 86 1843 0 0,-77-75-2123 0 0,1-1 0 0 0,2-1 0 0 0,0-2 1 0 0,2-2-1 0 0,1-2 0 0 0,0-1 0 0 0,78 27 0 0 0,3-2-286 0 0,-83-30-1019 0 0,-35-14 412 0 0,10-7-3996 0 0,2-7 2288 0 0,-11 10-21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3:5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 3223 0 0,'-9'1'518'0'0,"-42"7"5839"0"0,38-5-5731 0 0,0 0 0 0 0,1 1-1 0 0,-1 0 1 0 0,1 1-1 0 0,0 0 1 0 0,0 1 0 0 0,-14 9-1 0 0,19-8-401 0 0,0-1-1 0 0,1 1 1 0 0,-1 1 0 0 0,1-1-1 0 0,1 1 1 0 0,-1 0 0 0 0,-3 9-1 0 0,-6 6 176 0 0,-37 58 812 0 0,-22 33 76 0 0,56-89-1149 0 0,-2 0 1 0 0,-30 28 0 0 0,7-14-230 0 0,-67 43 1 0 0,106-79 57 0 0,-16 13-1525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7831 0 0,'0'0'1596'0'0,"0"2"-746"0"0,0-1-750 0 0,0 0 1 0 0,0 1 0 0 0,1-1 0 0 0,-1 0-1 0 0,0 0 1 0 0,1 1 0 0 0,-1-1-1 0 0,1 0 1 0 0,-1 0 0 0 0,1 0 0 0 0,-1 0-1 0 0,1 0 1 0 0,0 0 0 0 0,-1 0-1 0 0,1 0 1 0 0,0 0 0 0 0,0 0 0 0 0,0 0-1 0 0,0 0 1 0 0,0 0 0 0 0,0-1 0 0 0,0 1-1 0 0,0 0 1 0 0,0-1 0 0 0,0 1-1 0 0,0-1 1 0 0,1 1 0 0 0,-1-1 0 0 0,0 1-1 0 0,0-1 1 0 0,1 0 0 0 0,-1 0-1 0 0,0 0 1 0 0,0 0 0 0 0,1 0 0 0 0,1 0-1 0 0,11 0 274 0 0,0-2-1 0 0,0 0 1 0 0,0 0-1 0 0,0-1 1 0 0,0-1-1 0 0,19-7 1 0 0,-14 4-82 0 0,51-19 520 0 0,13-4-63 0 0,-49 19-653 0 0,-13 4-507 0 0,0 1-1 0 0,0 1 1 0 0,1 0-1 0 0,25-1 1 0 0,-27 6-1212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0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10591 0 0,'0'0'4178'0'0,"2"0"-3161"0"0,24-2-164 0 0,0-1 0 0 0,-1-1 0 0 0,33-10 0 0 0,-26 6-433 0 0,11-3 98 0 0,38-7 255 0 0,-71 16-745 0 0,0 1 0 0 0,0 1 0 0 0,0 0 0 0 0,0 0 1 0 0,0 1-1 0 0,13 2 0 0 0,37 6-1333 0 0,-40-6-3507 0 0,0-1-1634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0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7831 0 0,'0'0'603'0'0,"-9"0"-148"0"0,-5 6 5005 0 0,-1 6-3922 0 0,-8 16-1110 0 0,7-3 298 0 0,0 1 0 0 0,-19 46-1 0 0,-16 59 490 0 0,15-36-719 0 0,-162 361 196 0 0,134-300-2280 0 0,57-136 728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0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16527 0 0,'0'0'2808'0'0,"-1"2"-2470"0"0,0 4-213 0 0,-1 0 1 0 0,0 1 0 0 0,0-1 0 0 0,0 0-1 0 0,-1 0 1 0 0,0-1 0 0 0,-5 8-1 0 0,-29 37 668 0 0,19-28-337 0 0,-18 21 139 0 0,26-32-512 0 0,-1 1 0 0 0,2 0 0 0 0,0 1 0 0 0,0 0 0 0 0,1 0 0 0 0,1 1 0 0 0,-9 22 0 0 0,11-23-76 0 0,3-6-39 0 0,0 0 0 0 0,0 0 1 0 0,-1 11-1 0 0,2-16-651 0 0,13 4-2357 0 0,1-3-4048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0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40 325 5063 0 0,'-2'2'390'0'0,"1"-1"-230"0"0,-19 28-57 0 0,4-11 13042 0 0,25-30-11843 0 0,18-15-1450 0 0,196-178 612 0 0,-222 205-464 0 0,8-9 0 0 0,1 1 0 0 0,0 0 0 0 0,0 0 0 0 0,1 1 0 0 0,21-10 0 0 0,-17 13 33 0 0,-11 7-5 0 0,-3-2-9 0 0,3 2 27 0 0,0 0 0 0 0,-1 0-1 0 0,1 1 1 0 0,-1 0 0 0 0,1-1-1 0 0,-1 1 1 0 0,0 0 0 0 0,-1 1 0 0 0,1-1-1 0 0,-1 0 1 0 0,0 1 0 0 0,0-1-1 0 0,0 1 1 0 0,0 0 0 0 0,1 9 0 0 0,1 2 69 0 0,-2 1 1 0 0,0 0 0 0 0,-1 23 0 0 0,-1-28-85 0 0,1-6 18 0 0,-1 1-1 0 0,0-1 1 0 0,-1 1-1 0 0,0 0 1 0 0,0-1-1 0 0,0 0 1 0 0,-1 1-1 0 0,-5 11 1 0 0,6-15-91 0 0,-3 3 40 0 0,4-6 4 0 0,0 0 0 0 0,0 0 0 0 0,0 0 0 0 0,-1 0 0 0 0,1 0 0 0 0,0 0 0 0 0,0 0 0 0 0,0 0 0 0 0,-1 0 0 0 0,1 0 0 0 0,0 0 0 0 0,0-1 0 0 0,0 1 0 0 0,0 0 0 0 0,-1 0 0 0 0,1 0 0 0 0,0 0 0 0 0,0 0 0 0 0,0 0 0 0 0,0 0 0 0 0,-1 0 0 0 0,1-1 0 0 0,0 1 0 0 0,0 0 0 0 0,0 0 0 0 0,0 0 0 0 0,0 0 0 0 0,0 0 0 0 0,0-1 0 0 0,-1 1 0 0 0,1 0 0 0 0,0 0 0 0 0,0 0 0 0 0,0 0 0 0 0,0-1 0 0 0,0 1 0 0 0,0 0 1 0 0,-4-8 53 0 0,4 6-55 0 0,0 0 1 0 0,1 0-1 0 0,-1 0 0 0 0,0 0 1 0 0,1 0-1 0 0,-1 0 0 0 0,1-1 1 0 0,0 1-1 0 0,-1 1 0 0 0,1-1 1 0 0,0 0-1 0 0,0 0 0 0 0,1 0 1 0 0,1-2-1 0 0,21-24-27 0 0,-20 25 16 0 0,21-21-243 0 0,2 1 0 0 0,35-23-1 0 0,64-33-40 0 0,-111 69 284 0 0,-10 7 13 0 0,78-43-13 0 0,-74 42 20 0 0,0 1 0 0 0,0-1 0 0 0,0 1 0 0 0,1 1 0 0 0,-1 0 0 0 0,1 0 0 0 0,15-1 1 0 0,-23 3 2 0 0,0 0 1 0 0,0 0 0 0 0,1 0 0 0 0,-1 1 0 0 0,0-1 0 0 0,-1 0 0 0 0,1 1-1 0 0,0 0 1 0 0,0-1 0 0 0,0 1 0 0 0,0 0 0 0 0,0 0 0 0 0,0 0 0 0 0,-1 0 0 0 0,1 0-1 0 0,0 0 1 0 0,-1 0 0 0 0,3 3 0 0 0,-2-2 11 0 0,-1 1 0 0 0,0-1 1 0 0,1 0-1 0 0,-1 1 0 0 0,0-1 0 0 0,0 0 1 0 0,0 1-1 0 0,-1-1 0 0 0,1 1 0 0 0,-1 0 1 0 0,1-1-1 0 0,-1 5 0 0 0,0 4 45 0 0,-1-1-1 0 0,0 0 1 0 0,0 0-1 0 0,-1 1 1 0 0,-1-1 0 0 0,-3 10-1 0 0,-51 112 311 0 0,41-100-365 0 0,1 1-1 0 0,2 1 0 0 0,-14 52 0 0 0,26-81-241 0 0,0 0 0 0 0,0-1 0 0 0,1 1-1 0 0,0 0 1 0 0,0 0 0 0 0,0 0 0 0 0,1-1-1 0 0,-1 1 1 0 0,1 0 0 0 0,2 5 0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0,'0'2'2822'0'0,"1"53"6744"0"0,0-31-8684 0 0,2 1 0 0 0,0-1 0 0 0,9 30 0 0 0,-4-25-471 0 0,1-1-1 0 0,1 1 1 0 0,2-2-1 0 0,1 1 1 0 0,1-2-1 0 0,1 0 1 0 0,1 0 0 0 0,1-2-1 0 0,2 0 1 0 0,22 22-1 0 0,6 0-65 0 0,-5-5-595 0 0,59 72-1 0 0,-99-111 40 0 0,-1 0-225 0 0,0-1 1 0 0,1 1 0 0 0,-1 0 0 0 0,0-1 0 0 0,0 1 0 0 0,0 0 0 0 0,0 0-1 0 0,1 2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9:2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41 3223 0 0,'2'0'143'0'0,"5"0"-132"0"0,-1-1 1 0 0,1 0-1 0 0,0-1 0 0 0,11-4 0 0 0,16-3 1758 0 0,18 0 4103 0 0,25-3 927 0 0,-80 15-4640 0 0,-13 7-1209 0 0,-23 12-1498 0 0,11-10 528 0 0,-2-1 0 0 0,1-1 0 0 0,-60 11 0 0 0,-96 4-70 0 0,148-22 108 0 0,12 0-51 0 0,-119 9-151 0 0,121-12 215 0 0,-1-1 1 0 0,1 0-1 0 0,0-2 0 0 0,-26-6 0 0 0,46 8 12 0 0,-2-4-33 0 0,1-1-26 0 0,4 5 6 0 0,0-1-1 0 0,1 1 0 0 0,-1-1 1 0 0,0 1-1 0 0,0 0 1 0 0,1-1-1 0 0,-1 1 1 0 0,1-1-1 0 0,-1 1 1 0 0,1 0-1 0 0,1-3 0 0 0,-1 1-22 0 0,0-1 18 0 0,0 3 10 0 0,-1 0 0 0 0,1 0 0 0 0,-1 0 0 0 0,1 0 0 0 0,-1 0 0 0 0,1 0 0 0 0,0 0 0 0 0,-1 0 0 0 0,1 0 0 0 0,0 1 0 0 0,0-1 0 0 0,0 0 1 0 0,1 0-1 0 0,4-6 1 0 0,-4 4-1 0 0,-1 3 3 0 0,0-1 0 0 0,-1 0 0 0 0,1 1 0 0 0,-1-1 0 0 0,1 1 0 0 0,0-1 1 0 0,0 1-1 0 0,-1-1 0 0 0,1 1 0 0 0,0-1 0 0 0,0 1 0 0 0,0 0 0 0 0,-1 0 0 0 0,1-1 0 0 0,0 1 0 0 0,0 0 0 0 0,0 0 0 0 0,0 0 0 0 0,0 0 0 0 0,0 0 0 0 0,-1 0 0 0 0,1 0 0 0 0,0 0 0 0 0,0 0 0 0 0,0 0 0 0 0,0 0 0 0 0,0 1 0 0 0,-1-1 0 0 0,2 1 0 0 0,13 3 5 0 0,-13 0-8 0 0,-2-3-3 0 0,0 0 6 0 0,1 0 0 0 0,0 0 0 0 0,-1 0 0 0 0,1 0 0 0 0,-1 0 0 0 0,1 0 0 0 0,-1 0 0 0 0,1 0 0 0 0,-1 1 0 0 0,0-1 0 0 0,0 0 0 0 0,0 0 0 0 0,1 0 0 0 0,-1 1 0 0 0,-1 1 0 0 0,-1 18-19 0 0,1-18 20 0 0,-3 17 7 0 0,0-1 0 0 0,-2 0 1 0 0,-1 0-1 0 0,0-1 0 0 0,-13 24 0 0 0,-57 82 57 0 0,43-72-45 0 0,19-30 3 0 0,14-21 738 0 0,2-2-653 0 0,22-12-69 0 0,0 0-1 0 0,1 2 1 0 0,0 1 0 0 0,43-12-1 0 0,-48 18-18 0 0,-1 0-1 0 0,1 1 1 0 0,0 2 0 0 0,1-1-1 0 0,-1 2 1 0 0,0 1 0 0 0,23 3-1 0 0,14 7 50 0 0,75 26 0 0 0,-11-3 21 0 0,-88-26-37 0 0,-4-2 22 0 0,0 1 0 0 0,46 19 0 0 0,-72-25-67 0 0,0 0 0 0 0,-1 0 0 0 0,1 0 0 0 0,0 0 0 0 0,0 1 0 0 0,0-1 0 0 0,-1 1 0 0 0,1-1 0 0 0,-1 1 0 0 0,1-1 0 0 0,-1 1 0 0 0,0 0 0 0 0,0 0 0 0 0,1 0 0 0 0,-1 0 0 0 0,1 2-1 0 0,-1 0 11 0 0,0-1 0 0 0,0 1 0 0 0,-1-1 0 0 0,1 1-1 0 0,-1 0 1 0 0,0-1 0 0 0,0 1 0 0 0,0-1 0 0 0,-1 5-1 0 0,-1 5 53 0 0,-1-1-1 0 0,-1 1 0 0 0,0-1 1 0 0,-8 17-1 0 0,7-18-52 0 0,-1-1 1 0 0,0 1-1 0 0,0-1 1 0 0,-1 0-1 0 0,0-1 0 0 0,-1 0 1 0 0,0 0-1 0 0,-14 12 0 0 0,8-11 3 0 0,1 0 0 0 0,-1-1 0 0 0,-1 0 0 0 0,0-1 0 0 0,-22 8 0 0 0,1-4 64 0 0,0-1 0 0 0,-1-3 0 0 0,0 0 0 0 0,-65 3 0 0 0,72-10-40 0 0,0-1-1 0 0,-1-1 1 0 0,-36-7-1 0 0,-89-25 89 0 0,142 30-130 0 0,-11-4 0 0 0,0 1 0 0 0,0 1 0 0 0,0 1 0 0 0,-44 0 0 0 0,11 6-15 0 0,58-2-27 0 0,0 0 0 0 0,-1 0-1 0 0,1 0 1 0 0,0 0-1 0 0,0-1 1 0 0,0 1-1 0 0,0 0 1 0 0,-1 0-1 0 0,1 0 1 0 0,0 0-1 0 0,0 0 1 0 0,0 0 0 0 0,-1 0-1 0 0,1 0 1 0 0,0 1-1 0 0,0-1 1 0 0,0 0-1 0 0,-1 0 1 0 0,1 0-1 0 0,0 0 1 0 0,0 0-1 0 0,0 0 1 0 0,0 0-1 0 0,-1 0 1 0 0,1 0 0 0 0,0 0-1 0 0,0 1 1 0 0,0-1-1 0 0,0 0 1 0 0,-1 0-1 0 0,1 0 1 0 0,0 0-1 0 0,0 1 1 0 0,0-1-1 0 0,0 0 1 0 0,0 0 0 0 0,0 0-1 0 0,0 0 1 0 0,0 1-1 0 0,0-1 1 0 0,0 0-1 0 0,0 0 1 0 0,0 0-1 0 0,-1 1 1 0 0,1-1-1 0 0,0 0 1 0 0,0 0 0 0 0,0 0-1 0 0,1 1 1 0 0,-1-1-1 0 0,0 0 1 0 0,0 0-1 0 0,0 1 1 0 0,6 7-1632 0 0,6 1 271 0 0,4-2-5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36 3223 0 0,'0'-1'143'0'0,"1"-1"-102"0"0,0-1 0 0 0,-1 1-1 0 0,1 0 1 0 0,-1-1 0 0 0,0 1-1 0 0,1 0 1 0 0,-1-1 0 0 0,-1-4 0 0 0,-1-2 6909 0 0,-17 14 119 0 0,-1 6-4603 0 0,-20 17-2853 0 0,29-19 990 0 0,-91 68-359 0 0,-193 152 13 0 0,280-215-299 0 0,2 0 0 0 0,0 0 0 0 0,0 1 0 0 0,1 0 1 0 0,1 1-1 0 0,1 1 0 0 0,0 0 0 0 0,-9 23 0 0 0,14-30-543 0 0,-1-1-1 0 0,0 0 1 0 0,-1 0 0 0 0,0 0-1 0 0,-9 8 1 0 0,15-15-183 0 0,4-11-6711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122 331 10591 0 0,'-90'-15'3882'0'0,"68"10"-1966"0"0,21 5-1547 0 0,0 0-339 0 0,1 0 0 0 0,0 0 0 0 0,-1 0 0 0 0,1 0 0 0 0,0 0 1 0 0,-1 0-1 0 0,1 0 0 0 0,0 0 0 0 0,0 0 0 0 0,-1 0 0 0 0,1-1 0 0 0,0 1 0 0 0,-1 0 0 0 0,1 0 1 0 0,0 0-1 0 0,-1 0 0 0 0,1-1 0 0 0,0 1 0 0 0,0 0 0 0 0,0 0 0 0 0,-1-1 0 0 0,1 1 0 0 0,0 0 0 0 0,0 0 1 0 0,0-1-1 0 0,-1 1 0 0 0,1 0 0 0 0,0-1 0 0 0,0 1 0 0 0,0 0 0 0 0,0-1 0 0 0,0 1 0 0 0,0 0 1 0 0,0-1-1 0 0,0 1 0 0 0,0 0 0 0 0,0-1 0 0 0,0 1 0 0 0,0 0 0 0 0,0-1 0 0 0,1-13 804 0 0,1 10-731 0 0,1 0 1 0 0,0 0-1 0 0,0 1 1 0 0,0-1 0 0 0,0 1-1 0 0,1 0 1 0 0,-1 0-1 0 0,1 0 1 0 0,0 0-1 0 0,0 1 1 0 0,0 0-1 0 0,0-1 1 0 0,0 2-1 0 0,0-1 1 0 0,8-2-1 0 0,4-1-18 0 0,0 1-1 0 0,33-4 0 0 0,167 0 531 0 0,-139 8-535 0 0,91-12 1 0 0,-167 12-81 0 0,90-15 62 0 0,-77 11-47 0 0,1-1 1 0 0,-1 0-1 0 0,0 0 0 0 0,15-9 1 0 0,-16 7 20 0 0,-3 2-23 0 0,-1 0 1 0 0,0 0-1 0 0,0-1 1 0 0,0 0 0 0 0,14-14-1 0 0,-22 19-16 0 0,0 0-1 0 0,0 1 1 0 0,-1-1-1 0 0,1 0 0 0 0,0 0 1 0 0,-1 0-1 0 0,1 0 1 0 0,-1 0-1 0 0,1 0 1 0 0,-1 0-1 0 0,1 0 1 0 0,-1 0-1 0 0,0 0 0 0 0,1 0 1 0 0,-1 0-1 0 0,0 0 1 0 0,0 0-1 0 0,0 0 1 0 0,0 0-1 0 0,0 0 1 0 0,0 0-1 0 0,0-1 0 0 0,0 1 1 0 0,0 0-1 0 0,-1 0 1 0 0,1 0-1 0 0,0 0 1 0 0,-1 0-1 0 0,1 0 1 0 0,-1 0-1 0 0,1 0 0 0 0,-1 0 1 0 0,1 0-1 0 0,-1 0 1 0 0,0 1-1 0 0,1-1 1 0 0,-1 0-1 0 0,0 0 1 0 0,0 1-1 0 0,0-1 0 0 0,0 0 1 0 0,1 1-1 0 0,-3-2 1 0 0,-2-1-40 0 0,0 0 1 0 0,0 1-1 0 0,0 0 0 0 0,-1 0 1 0 0,1 0-1 0 0,0 0 0 0 0,-8 0 1 0 0,-36-4-241 0 0,-50 1 0 0 0,56 3 210 0 0,-7 0 22 0 0,-280-18-162 0 0,320 20 214 0 0,6 0 9 0 0,1 1 0 0 0,-1-2 0 0 0,1 1 0 0 0,-1 0 1 0 0,1-1-1 0 0,-1 0 0 0 0,1 1 0 0 0,-5-3 0 0 0,7 3 258 0 0,3 0-140 0 0,198 13 909 0 0,-143-13-1037 0 0,1 4 0 0 0,94 17 1 0 0,-143-19 3 0 0,0 0 1 0 0,0 1-1 0 0,-1 1 1 0 0,1-1-1 0 0,-1 2 1 0 0,0-1 0 0 0,0 1-1 0 0,14 11 1 0 0,-19-13-3 0 0,0-1 1 0 0,0 1-1 0 0,0 0 1 0 0,0 0-1 0 0,-1 1 1 0 0,0-1-1 0 0,1 0 1 0 0,-1 1-1 0 0,0 0 1 0 0,0-1-1 0 0,-1 1 1 0 0,1 0-1 0 0,-1 0 1 0 0,0 0-1 0 0,0 0 1 0 0,0 0-1 0 0,-1 0 1 0 0,1 0-1 0 0,-1 0 1 0 0,0 0-1 0 0,0 0 1 0 0,-1 5-1 0 0,-3 24-8 0 0,3-25 5 0 0,1 0 0 0 0,-2 0 1 0 0,1 0-1 0 0,-1 0 0 0 0,0 0 1 0 0,0 0-1 0 0,-1-1 0 0 0,0 1 1 0 0,-5 7-1 0 0,-128 191 654 0 0,135-204-685 0 0,-1 0-1 0 0,1 0 1 0 0,0 0 0 0 0,0 1-1 0 0,0-1 1 0 0,0 0-1 0 0,1 0 1 0 0,-1 1 0 0 0,1-1-1 0 0,-1 0 1 0 0,1 5-1 0 0,0-6-20 0 0,0 1 0 0 0,0-1 0 0 0,0 1 0 0 0,1-1 0 0 0,-1 0 0 0 0,0 1 0 0 0,1-1 0 0 0,-1 0-1 0 0,1 0 1 0 0,-1 1 0 0 0,1-1 0 0 0,-1 0 0 0 0,1 0 0 0 0,0 0 0 0 0,0 1 0 0 0,0-1-1 0 0,0 0 1 0 0,0 0 0 0 0,0 0 0 0 0,0-1 0 0 0,2 3 0 0 0,10 3-1598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585 655 9671 0 0,'0'0'6790'0'0,"1"0"-6304"0"0,1-1-373 0 0,-1 0 0 0 0,0 0 0 0 0,0 0 0 0 0,1 0 0 0 0,-1 0 0 0 0,0 0-1 0 0,0 0 1 0 0,0 0 0 0 0,0 0 0 0 0,0 0 0 0 0,0-1 0 0 0,0 1 0 0 0,-1 0 0 0 0,1-1-1 0 0,0 1 1 0 0,0-2 0 0 0,10-31 1206 0 0,-5 14-670 0 0,95-203 1394 0 0,-25 62-2081 0 0,-58 123 12 0 0,-9 18-22 0 0,0-1 0 0 0,9-31 0 0 0,-4-4-82 0 0,-14 54 37 0 0,0 2 59 0 0,0 0 1 0 0,0-1 0 0 0,0 1-1 0 0,0-1 1 0 0,0 1-1 0 0,0 0 1 0 0,0-1 0 0 0,0 1-1 0 0,0 0 1 0 0,0-1-1 0 0,0 1 1 0 0,0 0 0 0 0,-1-1-1 0 0,1 1 1 0 0,0 0 0 0 0,0 0-1 0 0,0-1 1 0 0,-1 1-1 0 0,1 0 1 0 0,0 0 0 0 0,-1-1-1 0 0,-1 1-10 0 0,-1 1 1 0 0,1-1-1 0 0,-1 1 0 0 0,1-1 1 0 0,0 1-1 0 0,-1 0 0 0 0,1 0 1 0 0,0 0-1 0 0,-1 0 0 0 0,1 0 0 0 0,0 0 1 0 0,0 1-1 0 0,0-1 0 0 0,0 1 1 0 0,-2 2-1 0 0,-5 5 12 0 0,1 1 0 0 0,-7 10-1 0 0,-6 7 19 0 0,-57 66-49 0 0,-12 12 132 0 0,67-81-24 0 0,-1-2 0 0 0,-1 0 0 0 0,-2-1-1 0 0,-53 31 1 0 0,56-39-6 0 0,-1-1-1 0 0,-43 14 1 0 0,58-23-19 0 0,-1 0 0 0 0,1-1 0 0 0,-1 0 0 0 0,1-1 0 0 0,-1 0 0 0 0,0-1 0 0 0,1 0 0 0 0,-1-1 0 0 0,-20-3 0 0 0,13 0 14 0 0,0-1-1 0 0,1-1 1 0 0,-28-13-1 0 0,38 15-22 0 0,1 1 0 0 0,-1-1 0 0 0,1 0 0 0 0,0-1 0 0 0,1 1 0 0 0,-1-1 0 0 0,1 0 0 0 0,0-1 0 0 0,0 1 0 0 0,0-1 0 0 0,1 0 0 0 0,-4-7 1 0 0,6 11-14 0 0,1 0 1 0 0,0-1-1 0 0,0 0 1 0 0,0 1 0 0 0,0-1-1 0 0,1 1 1 0 0,-1-1 0 0 0,1 0-1 0 0,0 1 1 0 0,-1-1 0 0 0,1 0-1 0 0,0 0 1 0 0,0 1 0 0 0,1-1-1 0 0,-1 0 1 0 0,1 1 0 0 0,-1-1-1 0 0,1 0 1 0 0,0 1 0 0 0,0-1-1 0 0,0 1 1 0 0,0-1 0 0 0,1 1-1 0 0,-1-1 1 0 0,0 1 0 0 0,1 0-1 0 0,0 0 1 0 0,0 0-1 0 0,-1 0 1 0 0,1 0 0 0 0,3-2-1 0 0,-1 0-12 0 0,1 1-1 0 0,0 0 1 0 0,0 0-1 0 0,-1 0 1 0 0,2 1-1 0 0,-1 0 1 0 0,0 0-1 0 0,0 0 0 0 0,1 0 1 0 0,-1 1-1 0 0,1 0 1 0 0,-1 0-1 0 0,1 0 1 0 0,8 1-1 0 0,-1 1 6 0 0,1 1 0 0 0,-1 1-1 0 0,1 0 1 0 0,-1 1 0 0 0,0 0-1 0 0,-1 1 1 0 0,1 0 0 0 0,-1 1 0 0 0,21 14-1 0 0,7 7 41 0 0,50 46 0 0 0,-69-56-5 0 0,59 45-1701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8951 0 0,'0'-1'407'0'0,"12"-53"1750"0"0,-11 52-1279 0 0,-1 2-803 0 0,0-1 1 0 0,-1 1-1 0 0,1 0 1 0 0,0 0-1 0 0,0-1 1 0 0,0 1-1 0 0,1 0 1 0 0,-1-1-1 0 0,0 1 1 0 0,0 0-1 0 0,0 0 1 0 0,0-1-1 0 0,0 1 1 0 0,0 0-1 0 0,0-1 1 0 0,0 1-1 0 0,1 0 1 0 0,-1 0-1 0 0,0-1 1 0 0,0 1-1 0 0,0 0 1 0 0,0 0-1 0 0,1 0 1 0 0,-1-1-1 0 0,0 1 1 0 0,0 0-1 0 0,1 0 1 0 0,-1 0-1 0 0,0 0 1 0 0,0-1-1 0 0,1 1 1 0 0,-1 0-1 0 0,0 0 1 0 0,0 0-1 0 0,1 0 1 0 0,-1 0-1 0 0,0 0 1 0 0,1 0-1 0 0,-1 0 1 0 0,0 0-1 0 0,0 0 1 0 0,1 0-1 0 0,-1 0 1 0 0,0 0-1 0 0,1 0 1 0 0,-1 0-1 0 0,0 0 1 0 0,0 0-1 0 0,1 1 1 0 0,15 3 1059 0 0,-13-1-1050 0 0,0-1 0 0 0,0 1 1 0 0,-1 0-1 0 0,1 0 0 0 0,-1 0 0 0 0,1 0 0 0 0,-1 1 0 0 0,2 4 0 0 0,14 33 305 0 0,-13-28-230 0 0,67 143 1761 0 0,-60-135-1748 0 0,1-1 0 0 0,0 0 1 0 0,2-1-1 0 0,0 0 0 0 0,20 18 0 0 0,0-6-15 0 0,1-2 0 0 0,1-2 0 0 0,1-1 0 0 0,55 27 0 0 0,-21-18-49 0 0,124 42 0 0 0,-194-77-232 0 0,1-7-3388 0 0,-3-2 1669 0 0,-3 0-70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20 11519 0 0,'21'-20'6198'0'0,"-22"22"-5932"0"0,-7 9 22 0 0,0 0 0 0 0,-1-1 0 0 0,-1 0 0 0 0,0 0-1 0 0,-19 13 1 0 0,-11 12 185 0 0,-13 19-43 0 0,1 2 0 0 0,4 2 0 0 0,-64 99 0 0 0,62-76-336 0 0,16-24-188 0 0,-3-1 1 0 0,-61 72-1 0 0,52-73-1772 0 0,45-54 819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14799 0 0,'0'0'2618'0'0,"2"0"-2074"0"0,47-2 1118 0 0,54-11 0 0 0,-80 10-1384 0 0,129-28 1063 0 0,-51 9-657 0 0,57-6 253 0 0,1 8-1 0 0,287 0 1 0 0,-388 21-874 0 0,71 0-276 0 0,19-5-2661 0 0,-139 4 1115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456 160 2303 0 0,'0'0'8263'0'0,"1"1"-7890"0"0,1 14 991 0 0,-1-1 0 0 0,-1 17-1 0 0,0-21-810 0 0,0-1 0 0 0,0 1 0 0 0,1-1 0 0 0,0 0 0 0 0,0 1 0 0 0,1-1 0 0 0,0 0-1 0 0,1 0 1 0 0,4 9 0 0 0,-6-16-471 0 0,0 0 0 0 0,1 0 0 0 0,-1 0 1 0 0,1-1-1 0 0,0 1 0 0 0,-1-1 0 0 0,1 1 0 0 0,0-1 0 0 0,0 1 0 0 0,0-1 0 0 0,0 0 0 0 0,0 0 0 0 0,0 0 1 0 0,0 0-1 0 0,1 0 0 0 0,-1-1 0 0 0,0 1 0 0 0,0 0 0 0 0,1-1 0 0 0,-1 0 0 0 0,4 0 0 0 0,5 1 155 0 0,0-1 0 0 0,-1-1 0 0 0,15-3 0 0 0,-15 3-112 0 0,35-6 102 0 0,-1-3 1 0 0,1-1-1 0 0,-2-2 1 0 0,78-35-1 0 0,-97 36-330 0 0,0-1 1 0 0,-2-2-1 0 0,0 0 0 0 0,38-34 1 0 0,-56 45 20 0 0,0 0 0 0 0,-1 0 1 0 0,0-1-1 0 0,0 1 0 0 0,0-1 0 0 0,0 1 1 0 0,-1-1-1 0 0,0 0 0 0 0,0 0 0 0 0,0 0 1 0 0,1-6-1 0 0,-2 9 9 0 0,-1 0 0 0 0,1-1 1 0 0,-1 1-1 0 0,0-1 0 0 0,0 1 0 0 0,0 0 1 0 0,0-1-1 0 0,0 1 0 0 0,0-1 1 0 0,-1 1-1 0 0,1-1 0 0 0,-1 1 0 0 0,0 0 1 0 0,0 0-1 0 0,0-1 0 0 0,0 1 0 0 0,0 0 1 0 0,0 0-1 0 0,0 0 0 0 0,-1 0 0 0 0,1 0 1 0 0,-1 0-1 0 0,1 0 0 0 0,-1 1 1 0 0,-4-4-1 0 0,0 1-80 0 0,0 1 0 0 0,-1-1-1 0 0,1 2 1 0 0,-1-1 0 0 0,0 1 0 0 0,1 0 0 0 0,-1 0 0 0 0,0 0 0 0 0,-8 0 0 0 0,-12 0-355 0 0,-28 1 0 0 0,41 1 336 0 0,-24 1-17 0 0,-1 1 1 0 0,0 1-1 0 0,1 3 0 0 0,-64 17 0 0 0,77-16 207 0 0,1 2 1 0 0,0 1-1 0 0,0 1 1 0 0,1 1-1 0 0,1 1 0 0 0,0 1 1 0 0,1 1-1 0 0,-20 18 1 0 0,-28 27 175 0 0,-145 140 326 0 0,197-182-334 0 0,1 2-1 0 0,1 1 1 0 0,0 0-1 0 0,2 0 1 0 0,-16 37 0 0 0,26-53-121 0 0,1 0 0 0 0,1 0 0 0 0,-1 0 0 0 0,1 0 0 0 0,0 1 0 0 0,0-1 0 0 0,0 0 0 0 0,1 1 0 0 0,0-1 0 0 0,0 1 0 0 0,0-1 0 0 0,1 0 0 0 0,0 1 1 0 0,0-1-1 0 0,0 0 0 0 0,1 1 0 0 0,-1-1 0 0 0,1 0 0 0 0,1 0 0 0 0,-1 0 0 0 0,1-1 0 0 0,-1 1 0 0 0,1 0 0 0 0,1-1 0 0 0,-1 0 0 0 0,1 0 0 0 0,-1 0 1 0 0,1 0-1 0 0,0-1 0 0 0,1 1 0 0 0,-1-1 0 0 0,0 0 0 0 0,1 0 0 0 0,0-1 0 0 0,9 5 0 0 0,1-3 49 0 0,1 0 1 0 0,-1-1-1 0 0,1 0 0 0 0,0-1 1 0 0,0-1-1 0 0,-1-1 0 0 0,21-1 0 0 0,6-3 137 0 0,63-16-1 0 0,-63 10 8 0 0,-1-2 1 0 0,57-24-1 0 0,-71 23-1032 0 0,31-19 1 0 0,-38 19-1740 0 0,-1-1 1 0 0,18-16 0 0 0,-18 13-3954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96 1375 0 0,'-4'-14'331'0'0,"-19"-57"10793"0"0,19 61-4894 0 0,3 10-6186 0 0,3 20 886 0 0,0-4-793 0 0,2-1 1 0 0,0 0-1 0 0,1 0 0 0 0,0-1 1 0 0,1 0-1 0 0,1 0 1 0 0,0 0-1 0 0,1 0 0 0 0,1-1 1 0 0,0-1-1 0 0,0 1 1 0 0,1-2-1 0 0,1 1 0 0 0,0-1 1 0 0,1-1-1 0 0,0 0 1 0 0,0-1-1 0 0,1 0 0 0 0,0-1 1 0 0,17 8-1 0 0,0-1 27 0 0,1-2 0 0 0,1-1 0 0 0,0-2 0 0 0,1-1 0 0 0,0-1 0 0 0,1-2 0 0 0,37 2 0 0 0,-41-6-94 0 0,51 5-79 0 0,-79-7-97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59 12439 0 0,'0'0'566'0'0,"1"-1"-6"0"0,5-5-494 0 0,3-4 854 0 0,1 1-1 0 0,1 0 1 0 0,17-12 0 0 0,-28 20-853 0 0,1 1 0 0 0,-1 0 0 0 0,0 0 0 0 0,1-1-1 0 0,-1 1 1 0 0,1 0 0 0 0,-1 0 0 0 0,1 0 0 0 0,-1-1 0 0 0,0 1 0 0 0,1 0 0 0 0,-1 0 0 0 0,1 0 0 0 0,-1 0-1 0 0,1 0 1 0 0,-1 0 0 0 0,1 0 0 0 0,-1 0 0 0 0,1 0 0 0 0,-1 0 0 0 0,1 0 0 0 0,-1 0 0 0 0,0 1 0 0 0,1-1 0 0 0,-1 0-1 0 0,1 0 1 0 0,-1 0 0 0 0,1 1 0 0 0,-1-1 0 0 0,0 0 0 0 0,1 0 0 0 0,-1 1 0 0 0,0-1 0 0 0,1 0 0 0 0,-1 1-1 0 0,0-1 1 0 0,1 0 0 0 0,-1 1 0 0 0,0-1 0 0 0,0 1 0 0 0,1-1 0 0 0,-1 0 0 0 0,0 1 0 0 0,0-1 0 0 0,0 1 0 0 0,1-1-1 0 0,-1 1 1 0 0,0-1 0 0 0,0 0 0 0 0,0 1 0 0 0,0 0 0 0 0,0 3 24 0 0,1-1 0 0 0,-1 0 0 0 0,0 1 0 0 0,0-1 0 0 0,-1 5 0 0 0,0 1 47 0 0,-2-1 0 0 0,1 0 0 0 0,-1 0 0 0 0,-1-1-1 0 0,1 1 1 0 0,-1 0 0 0 0,-1-1 0 0 0,-8 12 0 0 0,-48 50 381 0 0,55-62-492 0 0,-41 38 135 0 0,-60 45 0 0 0,-14 12-110 0 0,100-83-38 0 0,2 2-1 0 0,0 0 0 0 0,-25 38 0 0 0,41-55-13 0 0,1 0 0 0 0,0 0 0 0 0,-1 1 0 0 0,-1 6 0 0 0,3 0 0 0 0,2-10-58 0 0,0 0 0 0 0,0 0 1 0 0,0 0-1 0 0,0 0 0 0 0,0 0 0 0 0,0 0 0 0 0,0 0 0 0 0,0-1 0 0 0,0 1 1 0 0,1 0-1 0 0,-1-1 0 0 0,0 1 0 0 0,0-1 0 0 0,1 1 0 0 0,-1-1 1 0 0,0 0-1 0 0,3 1 0 0 0,15 1-1117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464 897 1839 0 0,'25'-25'831'0'0,"2"1"0"0"0,0 1 0 0 0,2 2 0 0 0,0 1 0 0 0,1 1 0 0 0,52-23-1 0 0,-71 38 3897 0 0,-5 18-3102 0 0,-3-4 905 0 0,0-17 393 0 0,4-11-2437 0 0,73-141 829 0 0,6-11-1758 0 0,-71 134-124 0 0,-1 0 0 0 0,16-74 1 0 0,-27 95 225 0 0,-1 0 0 0 0,-1-1 0 0 0,0 1 0 0 0,-1 0 0 0 0,-2-22 0 0 0,1 31 184 0 0,0 0 0 0 0,0 0 1 0 0,-1 0-1 0 0,0 0 0 0 0,0 0 1 0 0,-1 0-1 0 0,-3-5 0 0 0,4 8 58 0 0,0-1-1 0 0,0 1 1 0 0,0 1-1 0 0,-1-1 1 0 0,0 0-1 0 0,1 1 1 0 0,-1-1-1 0 0,0 1 1 0 0,0 0-1 0 0,0 0 1 0 0,0 0-1 0 0,-7-3 1 0 0,6 4 45 0 0,0 0 0 0 0,0 0 1 0 0,0 1-1 0 0,0-1 0 0 0,-1 1 1 0 0,1 0-1 0 0,0 0 0 0 0,0 0 0 0 0,0 1 1 0 0,-1-1-1 0 0,1 1 0 0 0,0 0 1 0 0,0 0-1 0 0,0 1 0 0 0,0-1 1 0 0,0 1-1 0 0,-5 3 0 0 0,-2 1 7 0 0,0 1-1 0 0,0 0 1 0 0,1 1-1 0 0,-15 13 1 0 0,13-10 109 0 0,1 0 1 0 0,0 1 0 0 0,1 0-1 0 0,0 1 1 0 0,1 0 0 0 0,0 0-1 0 0,1 1 1 0 0,-11 26 0 0 0,2 7 327 0 0,-6 16 675 0 0,-18 79 1 0 0,-30 183 167 0 0,65-295-1216 0 0,-1 0 0 0 0,-1-1-1 0 0,-2 0 1 0 0,-1 0 0 0 0,-1-1-1 0 0,-1 0 1 0 0,-19 27 0 0 0,1-8-13 0 0,-112 150 66 0 0,56-89 7 0 0,-67 72-1114 0 0,153-178 700 0 0,2-11-1774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9:2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4607 0 0,'0'0'354'0'0,"28"-9"18731"0"0,-20 3-18860 0 0,-2 1-129 0 0,1 1 0 0 0,15-7 0 0 0,7-4-27 0 0,-22 11-58 0 0,-1-1 5 0 0,-4 4 60 0 0,-4 3-1 0 0,1 1-47 0 0,-4 4 37 0 0,0 0 0 0 0,-1-1 1 0 0,-10 11-1 0 0,15-16 246 0 0,3-1-279 0 0,0-1 0 0 0,0 0 0 0 0,0 0 0 0 0,0 0 0 0 0,0 0 0 0 0,0-1 0 0 0,4-2 1 0 0,1-1 26 0 0,-5 3-44 0 0,14-6-17 0 0,-9 6 2 0 0,-6 5 0 0 0,-4 3 0 0 0,-3 2-132 0 0,1 1-1 0 0,-1-1 1 0 0,-12 12 0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13359 0 0,'0'-2'1027'0'0,"0"0"-950"0"0,0 0 0 0 0,0 1-1 0 0,0-1 1 0 0,0 0 0 0 0,1 0 0 0 0,-1 0 0 0 0,1 0-1 0 0,-1 0 1 0 0,1 1 0 0 0,0-1 0 0 0,-1 0 0 0 0,1 0-1 0 0,0 1 1 0 0,0-1 0 0 0,0 1 0 0 0,1-1 0 0 0,-1 1-1 0 0,0-1 1 0 0,0 1 0 0 0,2-2 0 0 0,2 0 343 0 0,1 0 1 0 0,-1 0-1 0 0,0 0 1 0 0,1 1-1 0 0,7-2 1 0 0,-7 1-304 0 0,199-53 1343 0 0,-67 21-1192 0 0,81-21 132 0 0,-195 50-424 0 0,-6 2-805 0 0,1 2-1 0 0,0 0 0 0 0,22 0 1 0 0,-27 2-733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71 2303 0 0,'0'0'7064'0'0,"20"-5"-2757"0"0,-20 5-4242 0 0,1 0 1 0 0,0 1-1 0 0,-1-1 1 0 0,1 1-1 0 0,0-1 1 0 0,-1 1-1 0 0,1-1 0 0 0,0 1 1 0 0,-1-1-1 0 0,1 1 1 0 0,-1-1-1 0 0,1 1 1 0 0,-1 0-1 0 0,1-1 0 0 0,-1 1 1 0 0,0 0-1 0 0,1 0 1 0 0,-1-1-1 0 0,0 1 0 0 0,1 0 1 0 0,-1 0-1 0 0,0-1 1 0 0,0 2-1 0 0,0 1-12 0 0,1-1 0 0 0,-1 1 0 0 0,-1-1-1 0 0,1 1 1 0 0,0-1 0 0 0,-1 1 0 0 0,0 3 0 0 0,-2 2-7 0 0,0-1 0 0 0,0 1 0 0 0,-1-1 0 0 0,-5 8 0 0 0,-30 39 437 0 0,24-34-117 0 0,0 0 0 0 0,2 1 0 0 0,-21 42 1 0 0,34-62 53 0 0,26 10 786 0 0,-16-10-1047 0 0,0-1 0 0 0,0 0 0 0 0,0 0-1 0 0,1 0 1 0 0,9-3 0 0 0,53-13 201 0 0,-34 7-294 0 0,-30 7-55 0 0,1 0-2 0 0,0 0-1 0 0,0-1 1 0 0,0 0-1 0 0,12-6 1 0 0,-20 8-26 0 0,0 0 0 0 0,0 0 0 0 0,0 0 0 0 0,0-1 0 0 0,0 1 0 0 0,0-1 0 0 0,-1 1 0 0 0,1-1 0 0 0,0 1 0 0 0,-1-1 0 0 0,1 0 0 0 0,-1 0 0 0 0,0 0 0 0 0,0 0 0 0 0,0 0 0 0 0,0 0 0 0 0,0 0 0 0 0,0 0 0 0 0,0-1 0 0 0,-1 1 0 0 0,1 0 0 0 0,-1 0 0 0 0,1-1 0 0 0,-1-3 0 0 0,0 0-11 0 0,-1 1 0 0 0,0-1 0 0 0,0 0 0 0 0,0 1 0 0 0,0-1 0 0 0,-1 1 0 0 0,-3-8 0 0 0,-22-37-131 0 0,10 21 57 0 0,-4-7 73 0 0,14 25-74 0 0,0 1 1 0 0,1-1 0 0 0,1 0 0 0 0,-8-20 0 0 0,13 29-410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41 679 13359 0 0,'0'0'1027'0'0,"0"-2"-670"0"0,0-14 547 0 0,-2 0 0 0 0,1 0 0 0 0,-2 0 0 0 0,0 1 0 0 0,-1-1 0 0 0,-10-24 0 0 0,11 31-714 0 0,0 0-1 0 0,1 0 1 0 0,0 0-1 0 0,1 0 1 0 0,0 0-1 0 0,0 0 1 0 0,1 0-1 0 0,1-15 1 0 0,0 11-13 0 0,1 0 1 0 0,0 0-1 0 0,1 1 1 0 0,0-1-1 0 0,7-16 1 0 0,-3 16-157 0 0,0 1 0 0 0,0-1-1 0 0,1 2 1 0 0,1-1 0 0 0,0 1 0 0 0,0 0 0 0 0,1 1 0 0 0,0 0 0 0 0,1 1 0 0 0,0 0 0 0 0,17-10 0 0 0,15-6-39 0 0,85-38-1 0 0,34-5-163 0 0,-116 51-806 0 0,77-17 1 0 0,-100 30-1153 0 0,-2 2-5092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1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6 332 5983 0 0,'0'0'13080'0'0,"-6"5"-12040"0"0,43-35-753 0 0,172-133-247 0 0,-205 160-56 0 0,1 0 0 0 0,-1 0 0 0 0,1 1 0 0 0,0-1 0 0 0,-1 1 0 0 0,1 1 0 0 0,0-1 0 0 0,0 1 0 0 0,6-2 0 0 0,-9 3 12 0 0,0 0-1 0 0,0 0 0 0 0,0 0 1 0 0,0 1-1 0 0,0-1 0 0 0,-1 0 1 0 0,1 1-1 0 0,0-1 0 0 0,0 1 1 0 0,0 0-1 0 0,-1-1 0 0 0,1 1 1 0 0,0 0-1 0 0,-1 0 0 0 0,1 0 1 0 0,-1 0-1 0 0,1 0 0 0 0,-1 1 1 0 0,0-1-1 0 0,1 0 0 0 0,-1 1 1 0 0,0-1-1 0 0,0 1 0 0 0,0-1 1 0 0,0 1-1 0 0,0 0 0 0 0,0-1 1 0 0,0 4-1 0 0,2 3 5 0 0,0 0 0 0 0,-1 1 0 0 0,0 0 0 0 0,0-1 1 0 0,-1 1-1 0 0,0 0 0 0 0,-1 0 0 0 0,0 0 0 0 0,-1 15 0 0 0,-1 21 15 0 0,2-44 132 0 0,2-2-70 0 0,4-2-45 0 0,-1 0 1 0 0,0-1-1 0 0,0 0 0 0 0,0 0 0 0 0,0 0 1 0 0,5-7-1 0 0,25-33-23 0 0,-23 28-18 0 0,35-51-534 0 0,-33 44 174 0 0,2 1 1 0 0,0 0-1 0 0,27-27 0 0 0,-41 47 356 0 0,0 0-1 0 0,1 0 0 0 0,-1 0 1 0 0,0 1-1 0 0,0-1 1 0 0,1 1-1 0 0,-1-1 0 0 0,1 1 1 0 0,0 0-1 0 0,-1 0 1 0 0,1 0-1 0 0,0 0 1 0 0,-1 0-1 0 0,1 1 0 0 0,0-1 1 0 0,0 1-1 0 0,0 0 1 0 0,-1 0-1 0 0,1 0 0 0 0,0 0 1 0 0,0 0-1 0 0,4 2 1 0 0,-1 0 11 0 0,-1 0 0 0 0,1 0 1 0 0,0 1-1 0 0,-1 0 0 0 0,0 1 1 0 0,0-1-1 0 0,0 1 0 0 0,0 0 1 0 0,5 5-1 0 0,41 36 383 0 0,21 20 887 0 0,-65-58-1114 0 0,-4-5-115 0 0,-1 0 1 0 0,1 0-1 0 0,-1 0 1 0 0,0 1-1 0 0,0-1 1 0 0,0 1 0 0 0,0-1-1 0 0,0 1 1 0 0,-1 0-1 0 0,1 0 1 0 0,-1 0-1 0 0,1 0 1 0 0,-1 0-1 0 0,0 0 1 0 0,-1 0-1 0 0,1 0 1 0 0,0 0-1 0 0,-1 0 1 0 0,0 0-1 0 0,1 1 1 0 0,-1-1-1 0 0,-1 0 1 0 0,1 0-1 0 0,0 0 1 0 0,-2 4 0 0 0,0 4-213 0 0,-1-1 1 0 0,-1 1 0 0 0,0-1 0 0 0,0 0 0 0 0,-1 0 0 0 0,0 0 0 0 0,-8 9 0 0 0,8-9-737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749 428 7367 0 0,'0'0'568'0'0,"1"1"-373"0"0,38 41 3837 0 0,-18-20 100 0 0,-19-21-3611 0 0,-1 0-6 0 0,1 0-395 0 0,0 0 1 0 0,0 0-1 0 0,0-1 0 0 0,0 1 1 0 0,0-1-1 0 0,-1 1 0 0 0,1-1 1 0 0,0 1-1 0 0,0-1 0 0 0,0 0 1 0 0,0 0-1 0 0,0 0 0 0 0,0 0 1 0 0,0 0-1 0 0,4-1 0 0 0,-2-1 39 0 0,1 1-1 0 0,-1-1 0 0 0,1 0 0 0 0,-1 0 0 0 0,0 0 1 0 0,6-4-1 0 0,0-1 14 0 0,1-1 0 0 0,-2-1 0 0 0,1 0 0 0 0,9-12 0 0 0,-11 11-132 0 0,0-1 0 0 0,-1-1-1 0 0,0 1 1 0 0,-1-1 0 0 0,0 0-1 0 0,-1 0 1 0 0,4-14 0 0 0,18-93-205 0 0,-22 90 22 0 0,-2 8-239 0 0,2 0 0 0 0,0 0 0 0 0,1 1 0 0 0,1-1 0 0 0,1 2 0 0 0,13-24 0 0 0,-20 41 174 0 0,-1 1 95 0 0,3-4 24 0 0,-3 4 19 0 0,-6 11 6 0 0,-11 12 113 0 0,-2 0 1 0 0,-1-1-1 0 0,0-1 0 0 0,-39 29 0 0 0,8-6 12 0 0,-108 88 147 0 0,113-97-12 0 0,-81 43 0 0 0,108-66-132 0 0,-1-2-1 0 0,1 0 1 0 0,-2-2 0 0 0,1 0-1 0 0,-1-1 1 0 0,0-1 0 0 0,-41 4-1 0 0,39-8-11 0 0,0-1-1 0 0,0 0 0 0 0,0-2 1 0 0,0-1-1 0 0,-34-8 0 0 0,44 7-28 0 0,0 0-1 0 0,1 0 0 0 0,0-1 1 0 0,0 0-1 0 0,0-1 0 0 0,1-1 1 0 0,-1 0-1 0 0,2 0 0 0 0,-1-1 1 0 0,1-1-1 0 0,-11-11 0 0 0,16 15-22 0 0,1-1 0 0 0,0 0 0 0 0,0 0 0 0 0,0-1 0 0 0,1 1 0 0 0,0-1 0 0 0,0 1 0 0 0,0-1 0 0 0,1 0 0 0 0,0 0 0 0 0,1 0 0 0 0,-1-1 0 0 0,1 1 0 0 0,0-12 0 0 0,1 14-1 0 0,1 0 0 0 0,-1 0 0 0 0,1 1 0 0 0,0-1 0 0 0,0 0 0 0 0,0 0 0 0 0,0 1 0 0 0,1-1 0 0 0,0 1 1 0 0,0-1-1 0 0,0 1 0 0 0,1 0 0 0 0,-1 0 0 0 0,1 0 0 0 0,0 0 0 0 0,0 0 0 0 0,0 1 0 0 0,1-1 0 0 0,-1 1 0 0 0,1 0 0 0 0,0 0 0 0 0,0 0 0 0 0,4-2 1 0 0,2 1-19 0 0,-1 0 1 0 0,0 0-1 0 0,1 1 1 0 0,0 1-1 0 0,0-1 0 0 0,-1 2 1 0 0,13-2-1 0 0,1 2-13 0 0,-1 1-1 0 0,27 3 0 0 0,-27 0 45 0 0,-1 0 1 0 0,1 2 0 0 0,-1 1-1 0 0,0 0 1 0 0,0 2-1 0 0,-1 0 1 0 0,0 2 0 0 0,0 0-1 0 0,-1 1 1 0 0,-1 1-1 0 0,0 0 1 0 0,0 2-1 0 0,-2 0 1 0 0,1 1 0 0 0,25 31-1 0 0,-32-35 35 0 0,1 1 0 0 0,0-2 0 0 0,0 0 0 0 0,1 0-1 0 0,0-1 1 0 0,1 0 0 0 0,0-1 0 0 0,0-1 0 0 0,1 0 0 0 0,0-1-1 0 0,0 0 1 0 0,1-1 0 0 0,-1-1 0 0 0,21 4 0 0 0,-18-7-310 0 0,0 0 0 0 0,0-1-1 0 0,0-1 1 0 0,0-1 0 0 0,0 0 0 0 0,0-1 0 0 0,20-7 0 0 0,-14 3-1515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2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12 196 10591 0 0,'-9'-15'488'0'0,"7"12"344"0"0,4 2 155 0 0,12-6 1 0 0,0 2 1 0 0,1 0 0 0 0,0 0-1 0 0,15-2 1 0 0,66-7-451 0 0,-31 5 168 0 0,-5 0-222 0 0,561-75 2869 0 0,-511 74-3185 0 0,164-10 569 0 0,-211 19-586 0 0,0 2-1 0 0,83 13 1 0 0,-131-12-364 0 0,-1 2 1 0 0,1-1-1 0 0,0 2 0 0 0,26 11 0 0 0,-40-15-319 0 0,-1 8-2134 0 0,0-8 1128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2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1034 455 3679 0 0,'0'0'167'0'0,"-1"2"-7"0"0,-17 25 121 0 0,17-25 1002 0 0,-3 8 3905 0 0,3-8-4963 0 0,0-1-1 0 0,0 0 1 0 0,1 0 0 0 0,-1 0 0 0 0,0 1-1 0 0,0-1 1 0 0,0 0 0 0 0,0 0-1 0 0,-1 0 1 0 0,1 0 0 0 0,0 0-1 0 0,0-1 1 0 0,-1 1 0 0 0,1 0 0 0 0,0-1-1 0 0,-1 1 1 0 0,1-1 0 0 0,-1 1-1 0 0,1-1 1 0 0,-1 1 0 0 0,1-1-1 0 0,0 0 1 0 0,-1 0 0 0 0,1 0 0 0 0,-1 0-1 0 0,1 0 1 0 0,-1 0 0 0 0,1 0-1 0 0,-3-1 1 0 0,2 0-35 0 0,0 0 0 0 0,0 1 0 0 0,-1-1 0 0 0,1-1 0 0 0,0 1-1 0 0,0 0 1 0 0,0 0 0 0 0,1-1 0 0 0,-1 1 0 0 0,0-1 0 0 0,0 0 0 0 0,1 1 0 0 0,-1-1 0 0 0,1 0 0 0 0,0 0-1 0 0,-1 0 1 0 0,1 0 0 0 0,-1-4 0 0 0,-2-4 113 0 0,1 1-1 0 0,0-1 0 0 0,1 0 1 0 0,0 0-1 0 0,1-1 0 0 0,0-17 1 0 0,7-64-152 0 0,-2 46-119 0 0,0 11-178 0 0,2 1 0 0 0,13-44 0 0 0,4-21-1085 0 0,-23 97 1079 0 0,-2-6-261 0 0,-15 20 392 0 0,0 1 1 0 0,-28 27 0 0 0,-14 11-5 0 0,29-29 25 0 0,1 1 0 0 0,1 2 0 0 0,-48 54 0 0 0,59-60 82 0 0,0 0 0 0 0,-2-1 0 0 0,0-1 0 0 0,-1 0 0 0 0,0-2 0 0 0,-27 16 0 0 0,13-13 75 0 0,0-1-1 0 0,0-1 1 0 0,-57 16-1 0 0,78-29-94 0 0,-1 1 1 0 0,0-2-1 0 0,1 0 0 0 0,-1-1 0 0 0,0 0 0 0 0,0-1 0 0 0,0 0 1 0 0,-16-3-1 0 0,19 1-41 0 0,1 0 0 0 0,0 0 0 0 0,1-1 0 0 0,-1-1 0 0 0,0 0 0 0 0,1 0 0 0 0,0 0 0 0 0,0-1 0 0 0,0-1 0 0 0,0 0 0 0 0,-12-11 0 0 0,15 12-9 0 0,0-2 1 0 0,0 1-1 0 0,0-1 0 0 0,1 0 1 0 0,0 0-1 0 0,0 0 0 0 0,1-1 1 0 0,-6-11-1 0 0,9 14-6 0 0,-1 0 0 0 0,1 0 0 0 0,0 0-1 0 0,0 0 1 0 0,0 0 0 0 0,1-1 0 0 0,-1 1 0 0 0,2 0-1 0 0,-1-1 1 0 0,0 1 0 0 0,1 0 0 0 0,0 0 0 0 0,0 0 0 0 0,1 0-1 0 0,1-6 1 0 0,2-1-18 0 0,1 1 0 0 0,0 0 0 0 0,0 1 0 0 0,1-1 0 0 0,0 2 0 0 0,1-1 0 0 0,0 1 0 0 0,1 0-1 0 0,0 0 1 0 0,0 1 0 0 0,0 0 0 0 0,1 1 0 0 0,1 0 0 0 0,-1 1 0 0 0,1 0 0 0 0,16-7 0 0 0,-23 12 6 0 0,-1 0-1 0 0,1 0 1 0 0,0 0 0 0 0,0 1 0 0 0,0-1 0 0 0,0 1 0 0 0,0 0-1 0 0,0 0 1 0 0,0 0 0 0 0,0 1 0 0 0,0-1 0 0 0,0 1 0 0 0,0 0-1 0 0,-1 0 1 0 0,1 1 0 0 0,0-1 0 0 0,-1 1 0 0 0,5 2-1 0 0,2 2-9 0 0,-1 1-1 0 0,0 0 0 0 0,0 1 0 0 0,-1 0 0 0 0,8 9 0 0 0,-4-5 21 0 0,1 0 0 0 0,0-1 0 0 0,27 18 0 0 0,49 21 30 0 0,-15-8-8 0 0,-34-17 52 0 0,51 29 59 0 0,-86-52-207 0 0,22 12-1110 0 0,36 12 1 0 0,-52-23-6307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2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91 15575 0 0,'0'0'712'0'0,"-1"-1"-14"0"0,-2-7-448 0 0,1-1 1386 0 0,5 9-1613 0 0,-1-1 0 0 0,1 0 0 0 0,-1 0 0 0 0,0 0 0 0 0,1 0 0 0 0,-1 0 0 0 0,0-1 0 0 0,4-2 0 0 0,6-3-14 0 0,7-3 5 0 0,1 2 1 0 0,1 0-1 0 0,0 1 0 0 0,0 1 0 0 0,0 1 0 0 0,1 1 0 0 0,33-2 1 0 0,-49 7-228 0 0,0-1 1 0 0,0 1 0 0 0,1 0 0 0 0,-1 0 0 0 0,0 1 0 0 0,0 0-1 0 0,7 3 1 0 0,1 2-1532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2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88 5983 0 0,'-1'1'274'0'0,"-4"0"-180"0"0,1 0 0 0 0,0 0 0 0 0,0 0 0 0 0,0-1 1 0 0,-1 1-1 0 0,1-1 0 0 0,-8 0 7393 0 0,17 2-3959 0 0,14-1-2726 0 0,7-4-170 0 0,-1-2 1 0 0,1 0-1 0 0,35-13 1 0 0,-9 2-161 0 0,3 1-247 0 0,-27 5-270 0 0,0 2-1 0 0,1 2 0 0 0,39-5 1 0 0,-49 14-1351 0 0,-9 1-4205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57 7831 0 0,'12'-16'756'0'0,"9"-10"-12"0"0,-4 13 3015 0 0,-16 13-3469 0 0,-1 0 0 0 0,1-1-1 0 0,0 1 1 0 0,-1 0 0 0 0,1 0 0 0 0,0 0 0 0 0,-1-1 0 0 0,1 1-1 0 0,0 0 1 0 0,-1 0 0 0 0,1 0 0 0 0,0 0 0 0 0,-1 0 0 0 0,1 0-1 0 0,0 0 1 0 0,-1 1 0 0 0,1-1 0 0 0,0 0 0 0 0,9 9 1038 0 0,-9-7-1289 0 0,1 0-1 0 0,-1 0 0 0 0,0 0 1 0 0,0 0-1 0 0,-1 1 1 0 0,1-1-1 0 0,0 0 1 0 0,0 4-1 0 0,-1 1 52 0 0,0-1 0 0 0,0 1-1 0 0,-1 0 1 0 0,0 0 0 0 0,0-1-1 0 0,-4 14 1 0 0,-18 40 275 0 0,11-32-163 0 0,-89 218 925 0 0,75-185-1041 0 0,-137 319-89 0 0,153-357-1062 0 0,1 1 0 0 0,-6 32 0 0 0,13-45-321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9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489 206 4863 0 0,'0'0'2586'0'0,"0"2"-1888"0"0,0 26 657 0 0,0-26-579 0 0,-1 0-415 0 0,-9 25 7274 0 0,11-29-7547 0 0,3-10-39 0 0,0 0 0 0 0,-1-1 0 0 0,0 0 0 0 0,-1 0 0 0 0,0-18 0 0 0,-3-67-63 0 0,0 94-3 0 0,1 0-1 0 0,-1 0 1 0 0,1 0 0 0 0,-1 0-1 0 0,-1 0 1 0 0,1 0 0 0 0,0 0-1 0 0,-1 0 1 0 0,-3-6 0 0 0,4 9 10 0 0,1-1 1 0 0,-1 1 0 0 0,1 0-1 0 0,-1 0 1 0 0,0 0 0 0 0,1 0-1 0 0,-1 0 1 0 0,0 0 0 0 0,0 0-1 0 0,0 0 1 0 0,0 1 0 0 0,0-1-1 0 0,0 0 1 0 0,0 0 0 0 0,0 1-1 0 0,0-1 1 0 0,0 1 0 0 0,-2-2-1 0 0,-8-2-86 0 0,8 3 88 0 0,1 0 0 0 0,-1 0 0 0 0,0 1 0 0 0,1-1 0 0 0,-1 1 1 0 0,0-1-1 0 0,1 1 0 0 0,-1 0 0 0 0,0 0 0 0 0,1 0 0 0 0,-1 1 0 0 0,0-1 0 0 0,1 1 0 0 0,-1-1 0 0 0,1 1 0 0 0,-1 0 0 0 0,0 0 0 0 0,1 0 0 0 0,-3 2 0 0 0,-4 2 23 0 0,0 1 0 0 0,0 0 0 0 0,-12 11 0 0 0,5-4-23 0 0,-11 9 5 0 0,1 1 0 0 0,1 0 0 0 0,1 2 0 0 0,1 1 0 0 0,1 1 0 0 0,2 1 0 0 0,-30 52 0 0 0,26-36 52 0 0,2 2 0 0 0,-32 94 0 0 0,49-123 41 0 0,1 0 0 0 0,1 1 0 0 0,-2 34 0 0 0,5-50 251 0 0,2-1-305 0 0,-1 0-1 0 0,1 0 1 0 0,-1 0-1 0 0,1 0 1 0 0,0 0 0 0 0,-1-1-1 0 0,1 1 1 0 0,0 0-1 0 0,-1-1 1 0 0,1 0-1 0 0,0 1 1 0 0,0-1 0 0 0,0 0-1 0 0,-1 0 1 0 0,1 0-1 0 0,0 0 1 0 0,3 0-1 0 0,31-8 356 0 0,-29 6-334 0 0,7-2-10 0 0,0-1-1 0 0,-1-1 1 0 0,0 0 0 0 0,0-1-1 0 0,-1 0 1 0 0,0-1-1 0 0,0 0 1 0 0,0-1-1 0 0,14-15 1 0 0,-5 3-12 0 0,-1-1 1 0 0,-1-1-1 0 0,24-39 1 0 0,-23 31-21 0 0,-2-1 1 0 0,-1-1 0 0 0,15-41-1 0 0,-22 35-107 0 0,-9 37 8 0 0,-3 3-158 0 0,-1 0 227 0 0,1 1-1 0 0,-1-1 1 0 0,0 1 0 0 0,1 0 0 0 0,-1 0-1 0 0,1 0 1 0 0,-1 0 0 0 0,1 1 0 0 0,0-1-1 0 0,0 0 1 0 0,0 1 0 0 0,0 0 0 0 0,0-1-1 0 0,1 1 1 0 0,-1 0 0 0 0,1 0 0 0 0,0 0 0 0 0,0 0-1 0 0,0 0 1 0 0,0 0 0 0 0,1 0 0 0 0,-1 4-1 0 0,-1 10 11 0 0,1-1 0 0 0,0 1-1 0 0,3 19 1 0 0,-1-3-2 0 0,-1-19 4 0 0,-1 0 0 0 0,0 1 0 0 0,-1-1 0 0 0,-1 0 0 0 0,0 0 0 0 0,-1 0 0 0 0,-1 0 0 0 0,0-1 0 0 0,-12 24 0 0 0,-4 3 11 0 0,20-39 42 0 0,3 0-52 0 0,-1 0-1 0 0,1-1 0 0 0,-1 1 1 0 0,1-1-1 0 0,-1 0 0 0 0,1 0 1 0 0,-1 1-1 0 0,1-1 0 0 0,0 0 1 0 0,-1 0-1 0 0,4-1 0 0 0,1 0-150 0 0,-1 0 0 0 0,1-1 0 0 0,-1 0 0 0 0,0 0-1 0 0,0 0 1 0 0,1-1 0 0 0,-2 0 0 0 0,1 0 0 0 0,0 0 0 0 0,0 0 0 0 0,-1-1-1 0 0,7-6 1 0 0,5-6-862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17 18399 0 0,'0'0'844'0'0,"0"-2"-20"0"0,-2-5-532 0 0,1 1-176 0 0,1 5 314 0 0,-3 1-282 0 0,1 0 1 0 0,0 1 0 0 0,0 0-1 0 0,0-1 1 0 0,0 1 0 0 0,0 0-1 0 0,0 0 1 0 0,0 0 0 0 0,0 0-1 0 0,0 0 1 0 0,-3 4 0 0 0,-20 17 87 0 0,24-21-197 0 0,-22 22 197 0 0,-26 34 0 0 0,43-48-220 0 0,-1 1-1 0 0,1-1 0 0 0,1 1 1 0 0,0 0-1 0 0,0 1 0 0 0,1-1 1 0 0,-4 16-1 0 0,7-25-49 0 0,1 1-1 0 0,0-1 1 0 0,0 0 0 0 0,0 0-1 0 0,0 0 1 0 0,0 0-1 0 0,0 1 1 0 0,0-1-1 0 0,0 0 1 0 0,0 0 0 0 0,0 0-1 0 0,1 0 1 0 0,-1 1-1 0 0,0-1 1 0 0,1 0 0 0 0,-1 0-1 0 0,1 0 1 0 0,-1 0-1 0 0,1 0 1 0 0,0 0 0 0 0,-1 0-1 0 0,1 0 1 0 0,0 0-1 0 0,0-1 1 0 0,0 1 0 0 0,-1 0-1 0 0,1 0 1 0 0,0-1-1 0 0,2 2 1 0 0,0-1-365 0 0,0 1-1 0 0,0-1 1 0 0,1 0-1 0 0,-1 1 1 0 0,1-2 0 0 0,-1 1-1 0 0,1 0 1 0 0,6 0 0 0 0,8-1-1159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28 203 2759 0 0,'-1'2'518'0'0,"0"2"627"0"0,0 0 0 0 0,0-1 0 0 0,-1 1 0 0 0,1-1 0 0 0,-1 1 0 0 0,0-1 0 0 0,-2 3 0 0 0,-3 4 2064 0 0,2-1-585 0 0,4-9-2600 0 0,1 1 0 0 0,0-1 0 0 0,0 0 0 0 0,0 0 0 0 0,0 0-1 0 0,0 1 1 0 0,0-1 0 0 0,0 0 0 0 0,0 0 0 0 0,0 1 0 0 0,0-1 0 0 0,0 0 0 0 0,0 0 0 0 0,0 0 0 0 0,0 1 0 0 0,0-1 0 0 0,1 0 0 0 0,-1 0-1 0 0,0 1 1 0 0,0-1 0 0 0,0 0 0 0 0,0 0 0 0 0,0 0 0 0 0,0 0 0 0 0,1 1 0 0 0,-1-1 0 0 0,0 0 0 0 0,0 0 0 0 0,0 0 0 0 0,0 0 0 0 0,1 0-1 0 0,-1 1 1 0 0,0-1 0 0 0,0 0 0 0 0,0 0 0 0 0,1 0 0 0 0,-1 0 0 0 0,0 0 0 0 0,0 0 0 0 0,0 0 0 0 0,1 0 0 0 0,-1 0 0 0 0,15-2 239 0 0,16-12-143 0 0,4-5 10 0 0,23-16 230 0 0,3 4-1 0 0,88-34 1 0 0,-142 63-175 0 0,1 0 0 0 0,14-3 1 0 0,-20 5-137 0 0,0 0 1 0 0,1 0 0 0 0,-1 0 0 0 0,1 0 0 0 0,-1 0-1 0 0,0 0 1 0 0,1 1 0 0 0,-1-1 0 0 0,0 1-1 0 0,1-1 1 0 0,-1 1 0 0 0,4 2 0 0 0,-5-2-29 0 0,0 0 0 0 0,0 0 1 0 0,0 0-1 0 0,-1 1 0 0 0,1-1 0 0 0,0 0 0 0 0,-1 1 1 0 0,1-1-1 0 0,0 0 0 0 0,-1 1 0 0 0,0-1 1 0 0,1 1-1 0 0,-1-1 0 0 0,0 0 0 0 0,1 3 1 0 0,-1-1-9 0 0,1 5-4 0 0,-1-1-1 0 0,0 1 1 0 0,0-1-1 0 0,-1 1 1 0 0,0 0-1 0 0,0-1 1 0 0,-1 0-1 0 0,0 1 1 0 0,0-1-1 0 0,-1 0 1 0 0,1 0 0 0 0,-2 0-1 0 0,1 0 1 0 0,-9 12-1 0 0,8-13 3 0 0,26-19-59 0 0,66-60-662 0 0,14-10 273 0 0,-78 66 392 0 0,32-15-1 0 0,-46 27 83 0 0,0 0-1 0 0,0 1 1 0 0,1 0 0 0 0,0 1-1 0 0,-1 1 1 0 0,16-3 0 0 0,-23 5-8 0 0,0 0 0 0 0,-1-1 0 0 0,1 1 0 0 0,0 0 0 0 0,-1 1 0 0 0,1-1 0 0 0,0 0 0 0 0,-1 1 0 0 0,1 0 0 0 0,-1 0 0 0 0,1-1 0 0 0,-1 1 0 0 0,1 1 0 0 0,-1-1 0 0 0,0 0 0 0 0,0 1 0 0 0,1-1 0 0 0,-1 1 0 0 0,0-1 0 0 0,0 1 0 0 0,0 0 0 0 0,-1 0 0 0 0,1 0 0 0 0,0 0 0 0 0,-1 0 1 0 0,1 0-1 0 0,-1 1 0 0 0,0-1 0 0 0,0 1 0 0 0,0-1 0 0 0,1 4 0 0 0,1 2 6 0 0,-2 0 0 0 0,1-1 1 0 0,-1 2-1 0 0,0-1 0 0 0,-1 0 0 0 0,0 0 1 0 0,0 0-1 0 0,-1 0 0 0 0,0 0 1 0 0,-4 15-1 0 0,2-14-1045 0 0,1 5-11423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10135 0 0,'0'0'464'0'0,"1"-1"-9"0"0,6-2-295 0 0,-5 3-19 0 0,0 1 0 0 0,-1 0 0 0 0,1-1 0 0 0,-1 1 0 0 0,1 0 0 0 0,-1 0 0 0 0,1 0 0 0 0,-1 0 0 0 0,1 0 0 0 0,-1 1 0 0 0,0-1 0 0 0,0 0 0 0 0,1 1 0 0 0,-1-1 0 0 0,1 2 0 0 0,16 26 3708 0 0,-18-28-3766 0 0,20 38 1952 0 0,-1 2 1 0 0,14 50-1 0 0,-16-43-1689 0 0,27 55-1 0 0,-29-74-299 0 0,1-2 0 0 0,22 29 0 0 0,-30-45-127 0 0,2 0-1 0 0,-1 0 1 0 0,2-1-1 0 0,-1 0 1 0 0,1-1 0 0 0,1-1-1 0 0,13 9 1 0 0,-12-11-1286 0 0,0-2-433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0 14279 0 0,'0'0'1103'0'0,"-2"1"-720"0"0,-26 11-163 0 0,17-7 820 0 0,-1 0 0 0 0,-18 12 0 0 0,-247 203 2102 0 0,203-163-3045 0 0,52-42-215 0 0,1 1 0 0 0,0 1 0 0 0,-19 22 1 0 0,33-33-279 0 0,6-5-110 0 0,3 0-738 0 0,1 0 921 0 0,0 0-1 0 0,0-1 1 0 0,0 1 0 0 0,0-1-1 0 0,0 0 1 0 0,0 0 0 0 0,0 0-1 0 0,0 0 1 0 0,0 0-1 0 0,0-1 1 0 0,0 1 0 0 0,0-1-1 0 0,0 0 1 0 0,5-2 0 0 0,-4 2 108 0 0,25-8-1640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7367 0 0,'0'0'334'0'0,"2"-1"-1"0"0,18-6 900 0 0,24-12 0 0 0,5-1 7680 0 0,-9 5-7591 0 0,4-2-494 0 0,57-14-1 0 0,209-19 57 0 0,-287 48-844 0 0,-21 2-104 0 0,-4 0 8 0 0,-12-4 37 0 0,-1 1 0 0 0,0 0 0 0 0,0 2 0 0 0,-18-1 0 0 0,11 1-52 0 0,-29-5 1 0 0,26 1 49 0 0,0 0 1 0 0,1-2 0 0 0,0-1-1 0 0,0-1 1 0 0,1-1 0 0 0,-27-16-1 0 0,39 20 27 0 0,1 0-9 0 0,0 0-1 0 0,0-1 1 0 0,-10-10-1 0 0,15 12 14 0 0,0 0 0 0 0,0-1 0 0 0,1 0 0 0 0,0 0 1 0 0,0 0-1 0 0,1 0 0 0 0,0 0 0 0 0,-3-8 0 0 0,8 13-4 0 0,0 1 1 0 0,0 0 0 0 0,0 0-1 0 0,0 0 1 0 0,1 0 0 0 0,-1 0-1 0 0,4 2 1 0 0,9 4-7 0 0,0 1 0 0 0,0 1 0 0 0,-1 0 0 0 0,16 12 0 0 0,28 16 0 0 0,-31-22 8 0 0,1-2 1 0 0,0 0-1 0 0,1-2 0 0 0,0-2 0 0 0,0 0 1 0 0,1-2-1 0 0,0-1 0 0 0,0-1 0 0 0,0-2 1 0 0,44-2-1 0 0,-48-2 97 0 0,-6 0 56 0 0,-1 1 0 0 0,1 1 0 0 0,36 5 0 0 0,-55-5 15 0 0,-1 4-144 0 0,0 0 0 0 0,-1-1 0 0 0,0 1-1 0 0,1 0 1 0 0,-2 0 0 0 0,1-1 0 0 0,0 1 0 0 0,-1-1 0 0 0,1 1-1 0 0,-1-1 1 0 0,0 1 0 0 0,0-1 0 0 0,0 0 0 0 0,-4 4 0 0 0,-4 4 17 0 0,-1-1 1 0 0,-17 13 0 0 0,6-5-13 0 0,-80 67 119 0 0,-65 59-151 0 0,162-140-213 0 0,1 0-1 0 0,0 1 0 0 0,0-1 0 0 0,0 1 0 0 0,1 0 0 0 0,0 0 1 0 0,-5 10-1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540 698 3223 0 0,'0'0'18692'0'0,"1"0"-18311"0"0,10-8-128 0 0,-1 1 0 0 0,0-1 0 0 0,0-1 0 0 0,-1 0 0 0 0,0 0 0 0 0,0 0 0 0 0,-1-1 0 0 0,-1-1-1 0 0,1 1 1 0 0,-2-1 0 0 0,7-14 0 0 0,5-15 11 0 0,23-82 0 0 0,-15 43-92 0 0,89-210-1308 0 0,-95 249 803 0 0,-19 38 241 0 0,-1 4 16 0 0,1 2 59 0 0,-1 0 0 0 0,0 1 1 0 0,0-1-1 0 0,0 1 0 0 0,0-1 1 0 0,-1 1-1 0 0,0-1 0 0 0,0 0 1 0 0,0 1-1 0 0,-2 3 0 0 0,-4 10-5 0 0,-10 17 1 0 0,1-2-11 0 0,-1 5 32 0 0,-33 51 0 0 0,23-44 0 0 0,16-25 8 0 0,-2-1 0 0 0,0-1 0 0 0,-1 0 0 0 0,0-1 0 0 0,-2-1 0 0 0,0 0 0 0 0,-1-1 0 0 0,0-1 0 0 0,-1 0 0 0 0,-27 14 0 0 0,28-18 13 0 0,-1-2 1 0 0,0 0 0 0 0,-1-1 0 0 0,1-1-1 0 0,-1 0 1 0 0,0-2 0 0 0,-1 0 0 0 0,1-1 0 0 0,-1-1-1 0 0,0-1 1 0 0,1-1 0 0 0,-22-2 0 0 0,9-1 15 0 0,0-2 1 0 0,-40-10-1 0 0,61 12-29 0 0,1 0 0 0 0,1-1 0 0 0,-1 0-1 0 0,1-1 1 0 0,-1 0 0 0 0,1 0 0 0 0,0-1-1 0 0,1 0 1 0 0,0-1 0 0 0,0 0-1 0 0,-8-9 1 0 0,14 14-16 0 0,0 0 1 0 0,1 0-1 0 0,-1-1 1 0 0,1 1-1 0 0,-1-1 0 0 0,1 1 1 0 0,0-1-1 0 0,0 0 0 0 0,0 1 1 0 0,0-1-1 0 0,0 0 0 0 0,1 0 1 0 0,-1 0-1 0 0,1 1 0 0 0,0-1 1 0 0,0 0-1 0 0,0 0 0 0 0,0 0 1 0 0,0 0-1 0 0,1 0 0 0 0,-1 1 1 0 0,3-7-1 0 0,-2 7 0 0 0,0 0 0 0 0,0 0-1 0 0,0-1 1 0 0,0 1 0 0 0,1 0-1 0 0,-1 0 1 0 0,1 0 0 0 0,0 0-1 0 0,-1 1 1 0 0,1-1 0 0 0,0 0 0 0 0,0 1-1 0 0,0-1 1 0 0,0 1 0 0 0,1 0-1 0 0,-1 0 1 0 0,0 0 0 0 0,0 0-1 0 0,1 0 1 0 0,-1 0 0 0 0,1 0 0 0 0,-1 1-1 0 0,0-1 1 0 0,1 1 0 0 0,-1 0-1 0 0,5 0 1 0 0,7 1 11 0 0,0 1 0 0 0,0 1 0 0 0,0 0 0 0 0,0 1 1 0 0,-1 1-1 0 0,1 0 0 0 0,13 7 0 0 0,-5-3 40 0 0,37 16-43 0 0,150 60 672 0 0,5-18-2153 0 0,-186-61-751 0 0,-2-2-5563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5695 0 0,'0'-2'264'0'0,"8"-12"-81"0"0,0 0 0 0 0,1 1 0 0 0,0 0 0 0 0,2 1 0 0 0,14-16 0 0 0,22-27 3829 0 0,68-106 1 0 0,-109 151 128 0 0,-6 14-4047 0 0,0 0-1 0 0,-1 0 0 0 0,0 0 1 0 0,0-1-1 0 0,0 1 1 0 0,0 0-1 0 0,0 0 0 0 0,-1-1 1 0 0,-2 5-1 0 0,-21 31 239 0 0,7-12 42 0 0,-7 14 108 0 0,7-13-259 0 0,2 1-1 0 0,1 0 1 0 0,-17 47-1 0 0,31-73-307 0 0,-33 96-140 0 0,6-36-7342 0 0,17-42 1376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62 194 11975 0 0,'-4'0'221'0'0,"0"1"1"0"0,0-1-1 0 0,0 0 0 0 0,0 1 0 0 0,0 0 0 0 0,1 0 0 0 0,-1 0 1 0 0,0 0-1 0 0,0 1 0 0 0,1 0 0 0 0,-1-1 0 0 0,1 1 0 0 0,-1 0 0 0 0,-4 5 2151 0 0,10-6-1721 0 0,2 2-500 0 0,1 0 1 0 0,0 0-1 0 0,0-1 0 0 0,0 1 1 0 0,0-1-1 0 0,0-1 0 0 0,0 1 1 0 0,1-1-1 0 0,-1 0 0 0 0,0 0 1 0 0,1 0-1 0 0,-1-1 0 0 0,1 0 1 0 0,5 0-1 0 0,12-2 564 0 0,46-8 1 0 0,506-145 1748 0 0,-402 107-2110 0 0,-133 39-370 0 0,0 3 1 0 0,58-3-1 0 0,-97 9 7 0 0,11-1-69 0 0,-1 2-1 0 0,13 0 1 0 0,-21 0-121 0 0,0-1 1 0 0,0 1 0 0 0,0 0-1 0 0,0 0 1 0 0,0 0 0 0 0,0 0-1 0 0,0 0 1 0 0,-1 1 0 0 0,1-1-1 0 0,0 1 1 0 0,-1 0 0 0 0,5 3-1 0 0,2 7-1225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441 186 11375 0 0,'0'0'1031'0'0,"-1"1"-850"0"0,-2 3 98 0 0,1 1-1 0 0,0-1 1 0 0,0 1-1 0 0,0-1 1 0 0,1 1-1 0 0,-1 0 1 0 0,1 0-1 0 0,0 0 1 0 0,0 7-1 0 0,1-9-151 0 0,0 0 0 0 0,0 0 0 0 0,0-1 0 0 0,1 1 0 0 0,-1 0 0 0 0,1 0-1 0 0,0 0 1 0 0,0-1 0 0 0,0 1 0 0 0,0 0 0 0 0,0-1 0 0 0,0 1 0 0 0,1-1 0 0 0,0 1 0 0 0,-1-1 0 0 0,1 0-1 0 0,0 1 1 0 0,3 1 0 0 0,0 0 34 0 0,0 0 0 0 0,0-1 0 0 0,1 0 1 0 0,-1 0-1 0 0,1 0 0 0 0,0-1 0 0 0,0 0 0 0 0,0 0 0 0 0,0 0 0 0 0,0-1 0 0 0,0 0 0 0 0,0 0 0 0 0,1-1 0 0 0,-1 1 0 0 0,10-2 1 0 0,8-1 171 0 0,-1-1 1 0 0,42-10 0 0 0,35-18-148 0 0,-88 26-180 0 0,1-1 0 0 0,-1 0 0 0 0,0 0-1 0 0,0-2 1 0 0,17-13 0 0 0,-27 19-32 0 0,1-1 0 0 0,-1 1 0 0 0,1-1 0 0 0,-1 0 0 0 0,0 1 0 0 0,0-1 0 0 0,0-1 0 0 0,-1 1 0 0 0,1 0 0 0 0,-1 0 0 0 0,1-1 0 0 0,-1 1 0 0 0,0 0 0 0 0,1-6 0 0 0,-2 4-83 0 0,1-1 0 0 0,-1 1 0 0 0,0 0 0 0 0,-1-1 0 0 0,1 1 0 0 0,-1 0 0 0 0,0-1 0 0 0,0 1 0 0 0,-3-6 0 0 0,2 4-50 0 0,-1 1-1 0 0,0-1 1 0 0,0 0 0 0 0,-1 1-1 0 0,0 0 1 0 0,0 0-1 0 0,0 0 1 0 0,-1 0 0 0 0,0 1-1 0 0,0 0 1 0 0,0 0 0 0 0,-1 0-1 0 0,0 0 1 0 0,-8-4 0 0 0,5 5 70 0 0,-1 0 0 0 0,1 1 0 0 0,-1 0 1 0 0,0 0-1 0 0,0 1 0 0 0,1 1 0 0 0,-1 0 1 0 0,0 0-1 0 0,0 1 0 0 0,-1 0 1 0 0,1 1-1 0 0,-13 2 0 0 0,-2 2-53 0 0,0 0 0 0 0,1 2 0 0 0,-41 17 0 0 0,40-12 226 0 0,0 1 0 0 0,1 1 0 0 0,0 1 0 0 0,-38 33 0 0 0,-78 84 922 0 0,113-104-824 0 0,1-2 55 0 0,2 1 0 0 0,1 1 0 0 0,-28 45 0 0 0,41-57-125 0 0,1 0 1 0 0,1 1-1 0 0,0 0 1 0 0,2 0-1 0 0,0 1 1 0 0,0 0-1 0 0,2 0 1 0 0,-4 30-1 0 0,7-40-63 0 0,1 1 1 0 0,0-1-1 0 0,0 1 0 0 0,1-1 0 0 0,0 0 1 0 0,1 0-1 0 0,0 1 0 0 0,0-1 0 0 0,0 0 0 0 0,1-1 1 0 0,1 1-1 0 0,-1 0 0 0 0,7 9 0 0 0,-6-11-12 0 0,1 0 0 0 0,0 0 0 0 0,0-1 0 0 0,0 0 0 0 0,0 0 0 0 0,1 0 0 0 0,0-1 0 0 0,0 0 0 0 0,0 0 0 0 0,1 0 0 0 0,-1-1-1 0 0,1 0 1 0 0,0 0 0 0 0,0-1 0 0 0,11 3 0 0 0,-4-3 54 0 0,-1 0 0 0 0,1-1-1 0 0,0 0 1 0 0,0-1 0 0 0,0-1 0 0 0,0 0-1 0 0,0-1 1 0 0,13-4 0 0 0,108-35 581 0 0,-122 36-642 0 0,3 0 16 0 0,27-10-21 0 0,-1-1 0 0 0,67-37 0 0 0,-103 49-541 0 0,-1 0 1 0 0,0 0-1 0 0,0-1 0 0 0,0 1 1 0 0,0-1-1 0 0,-1 0 0 0 0,0-1 1 0 0,0 1-1 0 0,0-1 0 0 0,-1 0 1 0 0,1 0-1 0 0,1-6 0 0 0,1-4-1532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 15175 0 0,'-1'-2'695'0'0,"0"1"-463"0"0,-11-9 455 0 0,6 7-595 0 0,5 3 676 0 0,0 2-322 0 0,1 2-366 0 0,0 0 0 0 0,1 0-1 0 0,-1 0 1 0 0,1 0 0 0 0,-1 1-1 0 0,1-1 1 0 0,0 0 0 0 0,1 0-1 0 0,-1-1 1 0 0,1 1 0 0 0,0 0-1 0 0,-1 0 1 0 0,2-1 0 0 0,-1 1-1 0 0,0-1 1 0 0,5 6 0 0 0,6 5 315 0 0,1 0 0 0 0,18 15 0 0 0,-31-28-375 0 0,169 122 1891 0 0,-113-86-1378 0 0,70 61-1 0 0,-68-39-417 0 0,-43-41-76 0 0,1-1 1 0 0,0-1-1 0 0,38 28 0 0 0,-51-42-238 0 0,-1 0-1 0 0,1 0 0 0 0,0 0 1 0 0,0-1-1 0 0,0 1 1 0 0,0-1-1 0 0,0 0 0 0 0,0 0 1 0 0,0 0-1 0 0,1-1 1 0 0,-1 1-1 0 0,0-1 0 0 0,0 0 1 0 0,1-1-1 0 0,-1 1 1 0 0,0-1-1 0 0,0 1 0 0 0,0-1 1 0 0,0 0-1 0 0,0-1 1 0 0,0 1-1 0 0,0-1 0 0 0,0 0 1 0 0,0 0-1 0 0,-1 0 1 0 0,1 0-1 0 0,-1-1 0 0 0,1 1 1 0 0,3-5-1 0 0,7-8-6484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9:5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15 3223 0 0,'-8'-3'325'0'0,"3"0"-150"0"0,0 1 0 0 0,-1 0 0 0 0,1 1 1 0 0,-7-2-1 0 0,10 3 622 0 0,0 0-1 0 0,1 0 1 0 0,-1 0 0 0 0,0 0 0 0 0,0 0 0 0 0,0 0 0 0 0,0 0 0 0 0,0 1 0 0 0,-3 0 0 0 0,4 0-726 0 0,0 0 1 0 0,1 0-1 0 0,-1 0 1 0 0,0-1 0 0 0,0 1-1 0 0,0 0 1 0 0,1 0-1 0 0,-1 0 1 0 0,0 0 0 0 0,1 0-1 0 0,-1 0 1 0 0,1 0-1 0 0,-1 1 1 0 0,1-1-1 0 0,0 0 1 0 0,-1 2 0 0 0,0-1 52 0 0,-1 7 65 0 0,0 1-1 0 0,1-1 1 0 0,-1 0-1 0 0,2 0 1 0 0,-1 1 0 0 0,1-1-1 0 0,1 0 1 0 0,0 1 0 0 0,0-1-1 0 0,4 12 1 0 0,1 2 186 0 0,2 1 0 0 0,18 37 0 0 0,-17-44-213 0 0,0-1 0 0 0,1 0 0 0 0,16 20 0 0 0,42 40 719 0 0,-14-17-306 0 0,-40-42-436 0 0,140 174 794 0 0,-143-176-902 0 0,-1 1 0 0 0,-1 1 0 0 0,0 0 0 0 0,-1 0 0 0 0,-1 0 0 0 0,0 1 0 0 0,-1 0 0 0 0,4 27 0 0 0,-7-30-7 0 0,-2 1 0 0 0,0 0 0 0 0,0 0 0 0 0,-2 0-1 0 0,0 0 1 0 0,0 0 0 0 0,-2 0 0 0 0,0-1 0 0 0,-1 1-1 0 0,-7 19 1 0 0,2-12 18 0 0,-2-1-1 0 0,0 0 1 0 0,-1-1-1 0 0,-1-1 1 0 0,-1 1-1 0 0,-1-2 1 0 0,-1 0-1 0 0,-24 21 1 0 0,15-17-37 0 0,-1-2 0 0 0,-2 0 0 0 0,0-2 0 0 0,0-1 0 0 0,-46 19 0 0 0,-187 69-805 0 0,232-97 468 0 0,27-8-40 0 0,14-8-5733 0 0,5-3 306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0 15951 0 0,'0'0'1446'0'0,"-1"1"-1192"0"0,-7 9 95 0 0,0 1 1 0 0,0-1-1 0 0,2 2 0 0 0,-1-1 0 0 0,-8 22 0 0 0,-6 11 466 0 0,2-12-444 0 0,-2-1 0 0 0,-1 0 1 0 0,-1-2-1 0 0,-29 29 1 0 0,-118 99 125 0 0,90-85-513 0 0,20-21-728 0 0,59-50 192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75 3223 0 0,'0'0'4416'0'0,"-10"1"-1320"0"0,34-5 5147 0 0,32-3-5789 0 0,31-4-2735 0 0,30-10 482 0 0,7 0-781 0 0,-43 11-5170 0 0,-53 8-705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18 131 7367 0 0,'-18'-2'9647'0'0,"20"2"-8603"0"0,218-42 2303 0 0,-62 8-2477 0 0,-89 17-507 0 0,126-14 1 0 0,-179 30-340 0 0,-6-1-252 0 0,0 1 0 0 0,-1 1 0 0 0,1 0 0 0 0,0 0 0 0 0,0 1 0 0 0,0 1 0 0 0,16 3 0 0 0,-10 2-823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3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7 9671 0 0,'0'0'748'0'0,"-2"-1"-492"0"0,-4 0 36 0 0,0-1 1 0 0,1 1-1 0 0,-1 1 0 0 0,0-1 0 0 0,0 1 0 0 0,0 0 0 0 0,0 0 0 0 0,1 1 0 0 0,-1-1 0 0 0,-10 4 0 0 0,-6 2 311 0 0,-31 14-1 0 0,14-5-585 0 0,-54 18 1068 0 0,-117 62 1 0 0,161-69-563 0 0,1 2 1 0 0,2 2 0 0 0,-82 71-1 0 0,115-88-387 0 0,0-1 0 0 0,-16 23-1 0 0,24-28-77 0 0,0 1 1 0 0,0 0-1 0 0,0 0 0 0 0,1 1 0 0 0,0-1 1 0 0,-3 15-1 0 0,6-20-27 0 0,0 0 0 0 0,0 0 1 0 0,1 0-1 0 0,0 0 0 0 0,0 0 0 0 0,0 0 0 0 0,0 0 1 0 0,0 0-1 0 0,0 0 0 0 0,1-1 0 0 0,-1 1 1 0 0,1 0-1 0 0,0 0 0 0 0,0 0 0 0 0,0 0 0 0 0,0-1 1 0 0,2 4-1 0 0,0-2 23 0 0,-1-1 1 0 0,1 1-1 0 0,0-1 1 0 0,1 0-1 0 0,-1 0 1 0 0,0 0-1 0 0,1 0 1 0 0,0-1-1 0 0,-1 1 1 0 0,7 2-1 0 0,4 1 92 0 0,2 0 1 0 0,-1-1-1 0 0,0 0 0 0 0,1-2 0 0 0,20 3 0 0 0,17 0 107 0 0,-1-3-1 0 0,1-1 0 0 0,98-12 0 0 0,154-46 470 0 0,-125 3-348 0 0,-156 44-335 0 0,-1-2 1 0 0,0 0 0 0 0,0-1 0 0 0,-1-1-1 0 0,26-20 1 0 0,-43 29-44 0 0,0 0 0 0 0,0-1 0 0 0,-1 1 0 0 0,1-1 1 0 0,-1 0-1 0 0,0 0 0 0 0,0 0 0 0 0,-1-1 0 0 0,0 1 0 0 0,0-1 0 0 0,0 0 0 0 0,0 0 0 0 0,-1 0 0 0 0,0 0 0 0 0,0 0 0 0 0,-1 0 0 0 0,0-1 1 0 0,0 1-1 0 0,0-1 0 0 0,-1 1 0 0 0,0-1 0 0 0,0 1 0 0 0,0 0 0 0 0,-1-1 0 0 0,0 1 0 0 0,0-1 0 0 0,-1 1 0 0 0,0 0 0 0 0,0 0 0 0 0,-1 0 1 0 0,1 0-1 0 0,-1 0 0 0 0,-6-8 0 0 0,0 0-75 0 0,-2 1 0 0 0,0 1 1 0 0,0-1-1 0 0,-1 2 0 0 0,0-1 1 0 0,-1 2-1 0 0,0 0 0 0 0,-1 0 1 0 0,0 1-1 0 0,-1 1 0 0 0,-22-9 1 0 0,8 5-237 0 0,-2 2 1 0 0,1 0-1 0 0,-1 3 1 0 0,0 0 0 0 0,-35-2-1 0 0,-17 7-1108 0 0,54 3 718 0 0,13-2-1027 0 0,6-2-4720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4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64 919 0 0,'7'-63'12024'0'0,"-5"63"-11486"0"0,-2 0-490 0 0,1 0-1 0 0,0 0 1 0 0,0 0 0 0 0,-1 0-1 0 0,1 0 1 0 0,0 0 0 0 0,0 0-1 0 0,-1 0 1 0 0,1 0 0 0 0,0 0 0 0 0,0 1-1 0 0,-1-1 1 0 0,2 1 0 0 0,4 3 145 0 0,-1 1 1 0 0,1 0 0 0 0,-1 1-1 0 0,0-1 1 0 0,0 1 0 0 0,4 8 0 0 0,24 43 964 0 0,-12-19-499 0 0,89 132 1319 0 0,-83-134-1592 0 0,2-2 1 0 0,49 47-1 0 0,-16-25-88 0 0,-1-2-27 0 0,94 109-1 0 0,-139-145-227 0 0,-10-13-31 0 0,-1 1 0 0 0,0 0 1 0 0,-1 0-1 0 0,0 1 1 0 0,6 10-1 0 0,-9-15-36 0 0,0-1 0 0 0,0 1-1 0 0,-1 0 1 0 0,1 0 0 0 0,-1 0 0 0 0,1 0-1 0 0,-1 0 1 0 0,0 0 0 0 0,0 0 0 0 0,0 0-1 0 0,0 0 1 0 0,0 0 0 0 0,0 0 0 0 0,0 0 0 0 0,-1 0-1 0 0,1 0 1 0 0,-1 0 0 0 0,0 2 0 0 0,0-3-36 0 0,0 0 0 0 0,0 1 0 0 0,1-1 0 0 0,-1 0 0 0 0,0 0 0 0 0,-1 0 0 0 0,1 0 0 0 0,0 0 0 0 0,0 0 0 0 0,0 0 1 0 0,-1 0-1 0 0,1 0 0 0 0,0-1 0 0 0,-1 1 0 0 0,1 0 0 0 0,0-1 0 0 0,-4 1 0 0 0,4 0-189 0 0,-1-1-1 0 0,0 0 0 0 0,0 1 0 0 0,1-1 1 0 0,-1 0-1 0 0,0 0 0 0 0,0 0 1 0 0,1-1-1 0 0,-1 1 0 0 0,0 0 1 0 0,0-1-1 0 0,1 1 0 0 0,-1-1 0 0 0,0 1 1 0 0,1-1-1 0 0,-1 0 0 0 0,1 0 1 0 0,-1 0-1 0 0,1 0 0 0 0,-3-1 1 0 0,-3-7-5233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812 2 3223 0 0,'0'0'1950'0'0,"0"0"-1674"0"0,0 0 1 0 0,-1 0 0 0 0,1 0 0 0 0,-1-1-1 0 0,1 1 1 0 0,0 0 0 0 0,-1 0 0 0 0,1 0-1 0 0,-1 0 1 0 0,1 0 0 0 0,-1 0 0 0 0,1 0-1 0 0,0 0 1 0 0,-1 0 0 0 0,1 0-1 0 0,-1 0 1 0 0,1 0 0 0 0,-1 0 0 0 0,0 1-1 0 0,-9 7 460 0 0,-1 0 0 0 0,1 1-1 0 0,0 1 1 0 0,-16 20-1 0 0,-32 51 950 0 0,19-25-1084 0 0,-110 141 1016 0 0,-17-12-555 0 0,-110 80 491 0 0,230-224-1439 0 0,45-40-165 0 0,10-9-2265 0 0,5-2 232 0 0,6-4-4043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3 155 9439 0 0,'0'0'859'0'0,"-3"-7"1442"0"0,4 4-2158 0 0,1-1 0 0 0,-1 0-1 0 0,1 0 1 0 0,0 1 0 0 0,0-1-1 0 0,0 1 1 0 0,0 0 0 0 0,1 0-1 0 0,-1 0 1 0 0,1 0 0 0 0,0 0-1 0 0,5-4 1 0 0,3-2 191 0 0,1 1 0 0 0,14-9 1 0 0,38-13 1524 0 0,-27 14-1057 0 0,-24 11-633 0 0,0 1 1 0 0,0 1-1 0 0,0 0 1 0 0,0 1-1 0 0,1 1 1 0 0,17-1-1 0 0,-24 2-132 0 0,-7 0-37 0 0,4 0 15 0 0,0-1 0 0 0,-1 1 1 0 0,1 0-1 0 0,0 1 0 0 0,-1-1 0 0 0,1 1 0 0 0,-1-1 0 0 0,1 1 0 0 0,-1 0 0 0 0,6 2 0 0 0,-8-2-12 0 0,0-1 0 0 0,1 1 0 0 0,-1 0-1 0 0,1 0 1 0 0,-1 0 0 0 0,0 0 0 0 0,0 0 0 0 0,0 0 0 0 0,1 0-1 0 0,-1 1 1 0 0,0-1 0 0 0,0 0 0 0 0,-1 1 0 0 0,1-1 0 0 0,0 0-1 0 0,0 1 1 0 0,-1-1 0 0 0,1 1 0 0 0,-1-1 0 0 0,1 1-1 0 0,-1 0 1 0 0,1-1 0 0 0,-1 1 0 0 0,0-1 0 0 0,0 1 0 0 0,0 0-1 0 0,0-1 1 0 0,0 1 0 0 0,0 0 0 0 0,-1 1 0 0 0,1 0 4 0 0,-1 2 5 0 0,0 0 0 0 0,0 0-1 0 0,0 0 1 0 0,-1-1 0 0 0,0 1 0 0 0,0 0 0 0 0,0-1 0 0 0,0 1 0 0 0,-1-1 0 0 0,1 0-1 0 0,-8 8 1 0 0,-2 1 45 0 0,-28 24 0 0 0,24-22-60 0 0,13-13 3 0 0,-57 51 32 0 0,-83 95 0 0 0,131-133-32 0 0,6-8 0 0 0,0 0 0 0 0,0 0 0 0 0,-7 14 0 0 0,10-12 11 0 0,2-8 58 0 0,3 1-24 0 0,-1-1 0 0 0,1 0 0 0 0,0 0-1 0 0,0 0 1 0 0,-1-1 0 0 0,1 1 0 0 0,0 0 0 0 0,0-1-1 0 0,2 1 1 0 0,14 1 89 0 0,0 0 0 0 0,0-2-1 0 0,0 0 1 0 0,36-5 0 0 0,-51 4-115 0 0,71-9 317 0 0,51-4 148 0 0,-45 15-1431 0 0,-47 3-5612 0 0,-18-1 325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327 155 2759 0 0,'0'0'2108'0'0,"-6"11"4143"0"0,4-7-6009 0 0,1 1 0 0 0,0 0 0 0 0,0 0 0 0 0,0-1 0 0 0,0 1 1 0 0,1 0-1 0 0,0 0 0 0 0,0 0 0 0 0,1 0 0 0 0,-1 0 0 0 0,1 0 0 0 0,0 0 0 0 0,0-1 0 0 0,0 1 0 0 0,1 0 0 0 0,0-1 1 0 0,0 1-1 0 0,0-1 0 0 0,0 0 0 0 0,1 1 0 0 0,0-1 0 0 0,0 0 0 0 0,0-1 0 0 0,0 1 0 0 0,1 0 0 0 0,-1-1 0 0 0,1 0 1 0 0,0 0-1 0 0,0 0 0 0 0,0 0 0 0 0,0-1 0 0 0,0 1 0 0 0,1-1 0 0 0,8 3 0 0 0,0-2-71 0 0,0 0 0 0 0,1-1-1 0 0,-1-1 1 0 0,1 0 0 0 0,-1-1 0 0 0,1 0-1 0 0,-1-1 1 0 0,1-1 0 0 0,20-5-1 0 0,-6-1-108 0 0,0-1-1 0 0,0-1 0 0 0,34-19 0 0 0,-52 24-149 0 0,-1 0 0 0 0,0-1 1 0 0,0 0-1 0 0,0 0 0 0 0,-1-1 0 0 0,1 0 0 0 0,-2-1 0 0 0,11-12 1 0 0,-15 15 13 0 0,1 1 1 0 0,-1-1-1 0 0,0 0 1 0 0,-1 0 0 0 0,0 0-1 0 0,1 0 1 0 0,-2-1-1 0 0,1 1 1 0 0,0-1 0 0 0,-1 1-1 0 0,0-1 1 0 0,-1 1-1 0 0,1-1 1 0 0,-1 1-1 0 0,0-1 1 0 0,0 0 0 0 0,-1 1-1 0 0,-1-7 1 0 0,2 8 32 0 0,-2 0 1 0 0,1 0-1 0 0,0 0 1 0 0,-1 1-1 0 0,1-1 1 0 0,-1 0-1 0 0,0 1 0 0 0,-1 0 1 0 0,1-1-1 0 0,0 1 1 0 0,-1 0-1 0 0,0 0 1 0 0,0 0-1 0 0,1 0 0 0 0,-2 1 1 0 0,1-1-1 0 0,0 1 1 0 0,-1 0-1 0 0,1 0 1 0 0,-1 0-1 0 0,1 0 1 0 0,-1 1-1 0 0,0-1 0 0 0,-4 0 1 0 0,0 0 3 0 0,-1 1-1 0 0,1 0 1 0 0,0 0-1 0 0,-1 0 1 0 0,1 1 0 0 0,0 1-1 0 0,-1-1 1 0 0,1 1-1 0 0,0 1 1 0 0,-16 4 0 0 0,6 0 26 0 0,-58 18-43 0 0,-86 39 0 0 0,139-52 95 0 0,1 1 0 0 0,-1 1 0 0 0,2 2-1 0 0,0-1 1 0 0,1 2 0 0 0,0 1 0 0 0,-31 34 0 0 0,27-21 188 0 0,1 1 1 0 0,2 0-1 0 0,-18 36 1 0 0,27-43-83 0 0,1 0-1 0 0,1 0 1 0 0,1 2 0 0 0,1-1-1 0 0,-5 32 1 0 0,12-50-109 0 0,0 0 0 0 0,0 1 0 0 0,1-1 0 0 0,0 0 0 0 0,0 1 1 0 0,1-1-1 0 0,0 0 0 0 0,0 0 0 0 0,1 1 0 0 0,2 8 0 0 0,-2-12 14 0 0,0 0 1 0 0,0 0 0 0 0,0 0-1 0 0,1 0 1 0 0,-1 0 0 0 0,1-1 0 0 0,0 1-1 0 0,0-1 1 0 0,1 0 0 0 0,-1 0-1 0 0,0 0 1 0 0,1 0 0 0 0,0 0-1 0 0,0-1 1 0 0,0 0 0 0 0,0 1-1 0 0,6 1 1 0 0,-1-1 49 0 0,0-1 0 0 0,0 0 0 0 0,0 0-1 0 0,0-1 1 0 0,1 0 0 0 0,-1 0 0 0 0,16-2 0 0 0,65-11 445 0 0,-88 11-539 0 0,39-7 261 0 0,-1-3-1 0 0,62-24 0 0 0,70-44-431 0 0,-170 78-141 0 0,-1 1 1 0 0,0-1-1 0 0,0 1 0 0 0,1 0 1 0 0,-1-1-1 0 0,0 1 1 0 0,1 0-1 0 0,-1 0 0 0 0,0 0 1 0 0,1 0-1 0 0,-1 0 1 0 0,0 0-1 0 0,1 1 1 0 0,-1-1-1 0 0,0 0 0 0 0,1 1 1 0 0,-1-1-1 0 0,0 0 1 0 0,2 2-1 0 0,14 2-4748 0 0,-4-5-223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76 4143 0 0,'-2'1'191'0'0,"-48"12"26"0"0,20 3 2560 0 0,28-14-1675 0 0,-1 0-1 0 0,1 0 1 0 0,-1 0-1 0 0,1 0 1 0 0,0 1 0 0 0,0-1-1 0 0,-5 7 1959 0 0,21-4-1704 0 0,-9-4-1190 0 0,-1 0-1 0 0,1 0 1 0 0,1-1 0 0 0,-1 1-1 0 0,0-1 1 0 0,0 0 0 0 0,0 0-1 0 0,0-1 1 0 0,0 0-1 0 0,6-1 1 0 0,8-4 155 0 0,25-10 0 0 0,-9 2 39 0 0,223-61 196 0 0,-145 54-2936 0 0,-84 19-1353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6911 0 0,'0'0'948'0'0,"-1"3"283"0"0,-3 4-306 0 0,0 1 0 0 0,1-1 0 0 0,0 1-1 0 0,0 0 1 0 0,1 0 0 0 0,-2 12 0 0 0,3-15-756 0 0,1 0 0 0 0,-1 0-1 0 0,1 1 1 0 0,0-1 0 0 0,1 0 0 0 0,-1 1 0 0 0,1-1 0 0 0,0 0-1 0 0,0 0 1 0 0,1 1 0 0 0,2 6 0 0 0,6 7 107 0 0,0 0 0 0 0,2 0 0 0 0,0-1 1 0 0,0-1-1 0 0,2 0 0 0 0,0-1 0 0 0,1 0 0 0 0,1-1 0 0 0,0-1 1 0 0,1 0-1 0 0,0-1 0 0 0,1-1 0 0 0,1-1 0 0 0,0-1 0 0 0,31 13 1 0 0,6-5-377 0 0,1-2 1 0 0,104 14 0 0 0,-129-24-1154 0 0,-15-3-2478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17 919 0 0,'0'0'80'0'0,"12"-5"-80"0"0,3 1 0 0 0,-1-3 0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5983 0 0,'0'0'542'0'0,"-6"6"1702"0"0,-12 19 4634 0 0,-2 15-3766 0 0,14-27-2868 0 0,-1 0 0 0 0,0-1 0 0 0,-9 13 0 0 0,-225 261 1660 0 0,231-276-1885 0 0,-109 107 106 0 0,113-111-156 0 0,1 0 1 0 0,-1 0-1 0 0,-7 13 1 0 0,12-18-72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2303 0 0,'0'0'430'0'0,"1"2"963"0"0,6 10 867 0 0,-1-1-1 0 0,2 0 1 0 0,11 14 0 0 0,-9-13-1721 0 0,1-1 0 0 0,0 0 1 0 0,1-1-1 0 0,0-1 0 0 0,15 11 1 0 0,-13-12-75 0 0,-2 1 1 0 0,1 0 0 0 0,-1 1-1 0 0,-1 0 1 0 0,1 1-1 0 0,-2 0 1 0 0,0 1 0 0 0,11 15-1 0 0,-16-19-355 0 0,0 0-1 0 0,-1 1 0 0 0,0 0 1 0 0,0-1-1 0 0,-1 1 0 0 0,0 1 1 0 0,0-1-1 0 0,-1 0 0 0 0,-1 1 1 0 0,1-1-1 0 0,-1 1 0 0 0,-1-1 1 0 0,0 1-1 0 0,-1 12 0 0 0,-2-8-86 0 0,0 0 1 0 0,-1 0-1 0 0,0 0 0 0 0,-1-1 1 0 0,-1 1-1 0 0,0-1 0 0 0,-1 0 1 0 0,0-1-1 0 0,-1 0 0 0 0,0 0 0 0 0,-1-1 1 0 0,-13 14-1 0 0,-4 1-140 0 0,-1-1 0 0 0,-1-2 0 0 0,-52 34 0 0 0,73-52-71 0 0,-1-1 1 0 0,0 1-1 0 0,1-1 0 0 0,-2-1 1 0 0,1 1-1 0 0,-10 2 1 0 0,17-8-715 0 0,1-5-38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 11255 0 0,'-15'-1'183'0'0,"-2"0"193"0"0,0 0-1 0 0,-1 1 1 0 0,1 1-1 0 0,-24 4 0 0 0,37-5-201 0 0,-1 1 0 0 0,1 1 0 0 0,0-1 0 0 0,-1 1 0 0 0,1 0 1 0 0,0-1-1 0 0,0 2 0 0 0,1-1 0 0 0,-1 0 0 0 0,0 1 0 0 0,1 0 0 0 0,-1 0 0 0 0,1 0 0 0 0,0 0 0 0 0,0 0 0 0 0,0 1 0 0 0,0 0 0 0 0,1-1 0 0 0,0 1 0 0 0,-1 0 0 0 0,1 0 0 0 0,-1 5 0 0 0,0 0-2 0 0,1 0 0 0 0,0-1 0 0 0,1 2 0 0 0,0-1 0 0 0,0 0 0 0 0,1 0-1 0 0,1 0 1 0 0,-1 0 0 0 0,1 0 0 0 0,1 0 0 0 0,0 0 0 0 0,5 16 0 0 0,3 3 274 0 0,1 0 0 0 0,23 41 0 0 0,-16-37-226 0 0,2-1 0 0 0,1-1 0 0 0,1-1 0 0 0,2 0-1 0 0,0-2 1 0 0,30 25 0 0 0,-18-22-126 0 0,1-2-1 0 0,1-1 1 0 0,1-2-1 0 0,58 28 1 0 0,-10-13-23 0 0,3-4 0 0 0,116 31 0 0 0,-203-66-71 0 0,4 1-5 0 0,0 0 0 0 0,-1 0 0 0 0,1-1 0 0 0,0 0 0 0 0,0 0 0 0 0,13-1 0 0 0,-19 0-32 0 0,-1 0 0 0 0,1-1-1 0 0,0 1 1 0 0,0 0-1 0 0,0-1 1 0 0,-1 1-1 0 0,1 0 1 0 0,0-1-1 0 0,0 1 1 0 0,-1-1-1 0 0,1 1 1 0 0,0-1-1 0 0,-1 0 1 0 0,1 1-1 0 0,-1-1 1 0 0,1 1 0 0 0,0-1-1 0 0,-1 0 1 0 0,0 0-1 0 0,1 1 1 0 0,-1-1-1 0 0,1 0 1 0 0,-1 0-1 0 0,0 0 1 0 0,0 1-1 0 0,1-1 1 0 0,-1-1-1 0 0,0 0-202 0 0,0 0 0 0 0,1 1 0 0 0,-1-1-1 0 0,0 0 1 0 0,0 1 0 0 0,-1-1 0 0 0,1 0-1 0 0,0 1 1 0 0,0-1 0 0 0,-1 0 0 0 0,0-2 0 0 0,-6-7-1418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1 10623 0 0,'0'0'964'0'0,"-9"0"-689"0"0,8 1-167 0 0,-1-1 1 0 0,0 1-1 0 0,1 0 0 0 0,-1 0 1 0 0,1 0-1 0 0,-1 0 0 0 0,1 0 1 0 0,-1 0-1 0 0,1 1 0 0 0,-1-1 1 0 0,1 0-1 0 0,-2 3 0 0 0,-14 21 930 0 0,8-12-461 0 0,-83 134 2852 0 0,19-28-1914 0 0,23-48-1081 0 0,-3-1 0 0 0,-3-3 0 0 0,-3-2 0 0 0,-81 68 0 0 0,-11-7-215 0 0,134-111-129 0 0,15-13-140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16 6447 0 0,'0'0'499'0'0,"0"-1"-328"0"0,2-5 23 0 0,-2 4 718 0 0,-8-2 1594 0 0,3 3-2250 0 0,0 0 0 0 0,0 1 0 0 0,0 0 0 0 0,-1 0 0 0 0,1 0 0 0 0,0 1 1 0 0,0-1-1 0 0,0 1 0 0 0,0 1 0 0 0,-8 2 0 0 0,-2 0 92 0 0,-159 44 1232 0 0,116-31-1378 0 0,-46 16 17 0 0,49-14-171 0 0,-97 20 0 0 0,105-28-4 0 0,38-8 16 0 0,7-3 76 0 0,7 11-8 0 0,-4-8-89 0 0,1 1 0 0 0,1-1 0 0 0,-1-1 0 0 0,0 1-1 0 0,1 0 1 0 0,0-1 0 0 0,-1 1 0 0 0,1-1 0 0 0,0 0-1 0 0,0 1 1 0 0,0-2 0 0 0,6 4 0 0 0,7 2 167 0 0,23 8 0 0 0,-25-10-165 0 0,307 112 185 0 0,-239-82-226 0 0,-73-30 0 0 0,0 0 0 0 0,0 0 0 0 0,-1 1 0 0 0,1 0 0 0 0,-1 1 0 0 0,11 12 0 0 0,-18-18 1 0 0,1 0 1 0 0,-1 1-1 0 0,0-1 0 0 0,0 1 0 0 0,0 0 0 0 0,0-1 1 0 0,0 1-1 0 0,0 0 0 0 0,0-1 0 0 0,-1 1 0 0 0,1 0 1 0 0,0 0-1 0 0,-1 0 0 0 0,0 0 0 0 0,1 0 0 0 0,-1 0 1 0 0,0 0-1 0 0,0 0 0 0 0,0-1 0 0 0,0 1 0 0 0,0 0 0 0 0,-1 0 1 0 0,1 0-1 0 0,-2 3 0 0 0,1-2 26 0 0,-1 0 0 0 0,0-1 0 0 0,1 1 0 0 0,-1 0 0 0 0,-1-1 0 0 0,1 1 0 0 0,0-1 0 0 0,-1 0 0 0 0,1 0 0 0 0,-1 0 0 0 0,0 0 0 0 0,1 0 0 0 0,-7 2 0 0 0,-7 4 99 0 0,0-1 0 0 0,-1-1-1 0 0,-25 6 1 0 0,-55 7 84 0 0,37-8-84 0 0,-7 1 7 0 0,-119 8-1 0 0,180-20-123 0 0,0 0 0 0 0,-1 0 1 0 0,1 0-1 0 0,0-1 0 0 0,0 0 0 0 0,-1 0 0 0 0,-5-3 0 0 0,10 4-4 0 0,1-1 0 0 0,-1 0 0 0 0,1 1 0 0 0,0-1-1 0 0,0 0 1 0 0,-1 0 0 0 0,1 0 0 0 0,0 0 0 0 0,0 0 0 0 0,0 0 0 0 0,0 0 0 0 0,0 0-1 0 0,0 0 1 0 0,0 0 0 0 0,0 0 0 0 0,1-1 0 0 0,-1 1 0 0 0,0 0 0 0 0,1-1-1 0 0,-1 1 1 0 0,1-1 0 0 0,0 1 0 0 0,-1 0 0 0 0,1-1 0 0 0,0 1 0 0 0,0-1-1 0 0,0 1 1 0 0,0-1 0 0 0,0 1 0 0 0,0-1 0 0 0,0 1 0 0 0,0-1 0 0 0,1 1 0 0 0,-1-1-1 0 0,1-1 1 0 0,2-4 7 0 0,-1 0 1 0 0,1 0-1 0 0,0 0 0 0 0,1 1 0 0 0,0-1 1 0 0,0 1-1 0 0,7-8 0 0 0,39-40 37 0 0,-39 44-36 0 0,26-28-13 0 0,1 2 0 0 0,68-48 0 0 0,-19 22-3 0 0,-45 31-372 0 0,1 2-1 0 0,54-27 1 0 0,-79 49-613 0 0,-2 1-47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436 348 3223 0 0,'-3'14'21695'0'0,"13"-12"-23386"0"0,-9-2 726 0 0,16 2 1003 0 0,0-1 0 0 0,0-1 1 0 0,0-1-1 0 0,0 0 0 0 0,0-1 0 0 0,0 0 1 0 0,0-2-1 0 0,29-10 0 0 0,-1-3-165 0 0,78-42-1 0 0,-99 46-150 0 0,-2-1 1 0 0,37-29-1 0 0,-47 33 6 0 0,-1-1 0 0 0,0 0 0 0 0,0 0 1 0 0,-2-1-1 0 0,1-1 0 0 0,8-14 0 0 0,-16 24 131 0 0,0-1 0 0 0,-1 0 0 0 0,1 0-1 0 0,0 0 1 0 0,-1 0 0 0 0,0-1 0 0 0,0 1 0 0 0,0 0-1 0 0,-1 0 1 0 0,0-1 0 0 0,1-6 0 0 0,-2 9 65 0 0,1 0 0 0 0,0 0 0 0 0,-1 0 0 0 0,1 0 0 0 0,-1 1 0 0 0,0-1-1 0 0,1 0 1 0 0,-1 0 0 0 0,0 0 0 0 0,0 1 0 0 0,0-1 0 0 0,0 0 0 0 0,0 1 0 0 0,-1-1 0 0 0,1 1 0 0 0,0 0 0 0 0,-1-1 0 0 0,1 1 0 0 0,-1 0 0 0 0,0 0 0 0 0,1 0 0 0 0,-1 0 0 0 0,0 0-1 0 0,0 0 1 0 0,1 0 0 0 0,-1 1 0 0 0,-2-2 0 0 0,-3 1-57 0 0,1 0-1 0 0,0 0 1 0 0,-1 0-1 0 0,1 1 1 0 0,-1 0-1 0 0,1 0 1 0 0,0 1-1 0 0,-8 1 1 0 0,-52 14 161 0 0,42-9-84 0 0,-35 9 536 0 0,2 3-1 0 0,-1 2 1 0 0,2 3-1 0 0,1 3 1 0 0,2 1 0 0 0,-79 56-1 0 0,-9 25 229 0 0,111-82-581 0 0,1 1 0 0 0,-36 45-1 0 0,56-62-76 0 0,1 1-1 0 0,0 0 1 0 0,1 1 0 0 0,0 0-1 0 0,1 0 1 0 0,1 0 0 0 0,0 1-1 0 0,-4 18 1 0 0,7-26-4 0 0,1 0 0 0 0,0 0-1 0 0,0 0 1 0 0,1 0 0 0 0,0 0 0 0 0,0 0 0 0 0,0 0 0 0 0,1 0 0 0 0,0 1 0 0 0,0-1-1 0 0,0 0 1 0 0,1-1 0 0 0,0 1 0 0 0,0 0 0 0 0,1 0 0 0 0,-1-1 0 0 0,1 0 0 0 0,0 1 0 0 0,1-1-1 0 0,-1 0 1 0 0,9 9 0 0 0,-2-6 33 0 0,0 1-1 0 0,0-2 0 0 0,1 1 1 0 0,0-1-1 0 0,0-1 1 0 0,0 0-1 0 0,1 0 0 0 0,14 4 1 0 0,-8-5-7 0 0,1 0 0 0 0,0-2 0 0 0,-1 0 0 0 0,37 1 0 0 0,1-6 209 0 0,-1-2-1 0 0,98-21 1 0 0,-150 25-261 0 0,22-5 114 0 0,0-2 1 0 0,30-10-1 0 0,-42 11-506 0 0,-1 1-1 0 0,1-2 1 0 0,-1 1 0 0 0,0-2 0 0 0,20-16 0 0 0,-10 4-1646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43 168 9215 0 0,'-9'-1'264'0'0,"7"1"-179"0"0,0 0 0 0 0,-1 0 0 0 0,1 0 0 0 0,0 0-1 0 0,-1 1 1 0 0,1-1 0 0 0,0 1 0 0 0,-1-1 0 0 0,-3 3-1 0 0,6-3 72 0 0,-1 0 0 0 0,1 0 0 0 0,0 0 0 0 0,0 0 0 0 0,-1 0 0 0 0,1 0 0 0 0,0 0 0 0 0,0 0 0 0 0,-1 0 0 0 0,1 0 0 0 0,0 0 0 0 0,0 0 0 0 0,0 0 0 0 0,-1 1 0 0 0,1-1 0 0 0,0 0 0 0 0,0 0 0 0 0,0 0 0 0 0,-1 0 0 0 0,1 0 0 0 0,0 1 0 0 0,0-1 0 0 0,0 0 0 0 0,0 0 0 0 0,-1 1 0 0 0,1-1 0 0 0,0 0 0 0 0,0 0 0 0 0,0 0 0 0 0,0 1 0 0 0,6 3 1000 0 0,17-1-756 0 0,5-5 181 0 0,1-1 0 0 0,-1-2 1 0 0,0 0-1 0 0,28-11 0 0 0,2 1-155 0 0,133-38 41 0 0,12-3-1084 0 0,-132 38-2022 0 0,-43 9-3680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14279 0 0,'2'-19'4010'0'0,"-2"20"-3204"0"0,3 13-473 0 0,1-1-1 0 0,1 1 0 0 0,0-1 1 0 0,1 0-1 0 0,0 0 0 0 0,1-1 1 0 0,1 0-1 0 0,0 0 1 0 0,0-1-1 0 0,12 13 0 0 0,1-2-62 0 0,1-2 0 0 0,1 0-1 0 0,44 30 1 0 0,-50-40-294 0 0,-1 0-1 0 0,2-2 1 0 0,-1 1 0 0 0,1-2 0 0 0,0 0 0 0 0,1-2 0 0 0,0 0-1 0 0,0-1 1 0 0,0 0 0 0 0,30 0 0 0 0,-30-3-1817 0 0,0-2 1 0 0,0 0-1 0 0,28-6 1 0 0,-6-3-5147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2 5063 0 0,'0'0'232'0'0,"-1"-1"-13"0"0,-1 1 10 0 0,1 0-1 0 0,-1 0 0 0 0,0 0 1 0 0,1 0-1 0 0,-1 0 1 0 0,0 0-1 0 0,1 0 1 0 0,-1 0-1 0 0,0 1 1 0 0,1-1-1 0 0,-1 1 1 0 0,0-1-1 0 0,1 1 1 0 0,-1-1-1 0 0,1 1 1 0 0,-1 0-1 0 0,1 0 0 0 0,0 0 1 0 0,-3 2-1 0 0,-30 26 7020 0 0,20-16-6384 0 0,-192 153 2875 0 0,128-104-3590 0 0,-51 45-102 0 0,118-97-201 0 0,0 0 1 0 0,2 1 0 0 0,-1 0 0 0 0,-8 15-1 0 0,8-8-778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4143 0 0,'2'0'191'0'0,"23"-10"26"0"0,-22 9 403 0 0,-1 1-1 0 0,1-1 1 0 0,0 1-1 0 0,-1 0 1 0 0,1-1-1 0 0,0 1 1 0 0,-1 1-1 0 0,1-1 1 0 0,0 0-1 0 0,-1 1 0 0 0,5 0 1 0 0,-3 1-132 0 0,1 0-1 0 0,-1 0 1 0 0,1 0 0 0 0,-1 0-1 0 0,7 6 1 0 0,0 1-100 0 0,-1 0 0 0 0,0 1 0 0 0,13 16 0 0 0,3 10 10 0 0,0 1-1 0 0,-3 1 0 0 0,-1 1 1 0 0,-2 1-1 0 0,20 55 0 0 0,-33-77-376 0 0,-1 1 1 0 0,0 0-1 0 0,-1 0 0 0 0,-1 0 0 0 0,2 35 1 0 0,-6-48 1 0 0,0 1 0 0 0,0-1 1 0 0,0 1-1 0 0,-1-1 0 0 0,0 0 0 0 0,-1 1 1 0 0,1-1-1 0 0,-1 0 0 0 0,0 0 1 0 0,-1 0-1 0 0,0 0 0 0 0,0-1 1 0 0,0 1-1 0 0,0 0 0 0 0,-1-1 0 0 0,0 0 1 0 0,0 0-1 0 0,0 0 0 0 0,-1-1 1 0 0,1 1-1 0 0,-8 4 0 0 0,-4 1 69 0 0,0 0 0 0 0,-1 0 0 0 0,0-2-1 0 0,0 0 1 0 0,-1-1 0 0 0,0-1 0 0 0,0-1-1 0 0,-1 0 1 0 0,0-1 0 0 0,1-1 0 0 0,-24 0 0 0 0,41-3-245 0 0,-1 0 43 0 0,1 1 0 0 0,0-1 0 0 0,-1 0 0 0 0,1 0-1 0 0,0 0 1 0 0,0 0 0 0 0,-1-1 0 0 0,1 1 0 0 0,0 0 0 0 0,-1 0-1 0 0,1-1 1 0 0,0 1 0 0 0,-3-2 0 0 0,3-4-1305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72 1375 0 0,'1'0'107'0'0,"7"-2"1139"0"0,-1 0-1 0 0,1-1 1 0 0,-1 1 0 0 0,0-2-1 0 0,0 1 1 0 0,0-1 0 0 0,11-8-1 0 0,-7 6-271 0 0,-1 1-1 0 0,22-9 1 0 0,3 0 2817 0 0,-46 23-3447 0 0,-228 165 704 0 0,209-151-1048 0 0,-43 44 0 0 0,23-20 0 0 0,21-20 0 0 0,-54 44 0 0 0,60-53 0 0 0,2 0 0 0 0,0 2 0 0 0,1 0 0 0 0,-32 44 0 0 0,50-61 14 0 0,0 0 0 0 0,0 0 0 0 0,1 1 0 0 0,-1-1 0 0 0,1 0 0 0 0,0 1 0 0 0,0-1 0 0 0,-1 7 0 0 0,2-8 172 0 0,1-1 37 0 0,5 3-118 0 0,0 0-1 0 0,0-1 1 0 0,1 0 0 0 0,-1 0 0 0 0,1 0-1 0 0,0-1 1 0 0,0 0 0 0 0,-1 0 0 0 0,2-1-1 0 0,-1 0 1 0 0,12 1 0 0 0,11-2 217 0 0,43-4 0 0 0,-59 3-238 0 0,107-16 426 0 0,-4 1-148 0 0,34 4-170 0 0,-136 10-189 0 0,-11 2-5 0 0,0-1 0 0 0,1 1 0 0 0,-1-1 0 0 0,0 1 0 0 0,0 0 0 0 0,0 1 0 0 0,8 1 0 0 0,-10-2-162 0 0,-12 10-1924 0 0,1 0 1435 0 0,6-6 44 0 0,-1 0-1 0 0,0 0 1 0 0,0 0 0 0 0,-5 4 0 0 0,0-2-931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7831 0 0,'0'0'603'0'0,"-1"-2"-396"0"0,-2-5 2334 0 0,3 9-1146 0 0,-3 7-1110 0 0,1 0 1 0 0,0 0-1 0 0,1 0 0 0 0,0 0 1 0 0,0 0-1 0 0,1 0 1 0 0,0 0-1 0 0,1 0 1 0 0,0 0-1 0 0,0 0 1 0 0,1 0-1 0 0,4 11 0 0 0,1 3 56 0 0,1-1 0 0 0,1-1-1 0 0,21 36 1 0 0,-3-14-36 0 0,2-2 0 0 0,1-1-1 0 0,3-1 1 0 0,1-2 0 0 0,1-1 0 0 0,46 35 0 0 0,-22-26-148 0 0,1-2-1 0 0,2-3 1 0 0,104 48 0 0 0,38-6-2221 0 0,-185-76-2458 0 0,-2-3-1432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5 10591 0 0,'-1'-1'99'0'0,"-1"1"0"0"0,1-1-1 0 0,0 1 1 0 0,0-1 0 0 0,0 1 0 0 0,0 0-1 0 0,-1-1 1 0 0,1 1 0 0 0,0 0-1 0 0,0 0 1 0 0,-1 0 0 0 0,1 0-1 0 0,0 0 1 0 0,0 0 0 0 0,-1 0 0 0 0,1 1-1 0 0,0-1 1 0 0,0 0 0 0 0,0 1-1 0 0,-1-1 1 0 0,1 0 0 0 0,0 1 0 0 0,0 0-1 0 0,0-1 1 0 0,0 1 0 0 0,0 0-1 0 0,0-1 1 0 0,0 1 0 0 0,0 0-1 0 0,0 0 1 0 0,0 0 0 0 0,1 0 0 0 0,-1 0-1 0 0,-1 2 1 0 0,-48 66 3815 0 0,1-1-3232 0 0,5-13-262 0 0,-187 231 1141 0 0,191-239-1478 0 0,-2-3 0 0 0,-73 60-1 0 0,113-102-306 0 0,7-12-2436 0 0,-3 7 1718 0 0,8-13-5336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122 169 10799 0 0,'0'0'979'0'0,"0"-9"-388"0"0,1 7-513 0 0,-1 0 0 0 0,1 1 0 0 0,0-1 1 0 0,0 0-1 0 0,0 1 0 0 0,0-1 0 0 0,0 1 0 0 0,0-1 1 0 0,0 1-1 0 0,0-1 0 0 0,0 1 0 0 0,1 0 0 0 0,-1 0 1 0 0,1 0-1 0 0,1-2 0 0 0,27-14 622 0 0,-18 11-469 0 0,14-6-2 0 0,0 0 1 0 0,39-11-1 0 0,57-10 516 0 0,-73 21-650 0 0,-39 9-88 0 0,12-2 139 0 0,26-4-1 0 0,-42 8-109 0 0,-1 0-1 0 0,0 1 1 0 0,0 0-1 0 0,0 0 0 0 0,0 0 1 0 0,0 1-1 0 0,1 0 1 0 0,-1 0-1 0 0,0 0 1 0 0,9 4-1 0 0,-13-5-11 0 0,-1 1-1 0 0,0-1 0 0 0,1 1 1 0 0,-1-1-1 0 0,0 0 1 0 0,0 1-1 0 0,1-1 0 0 0,-1 1 1 0 0,0-1-1 0 0,0 1 0 0 0,0-1 1 0 0,0 1-1 0 0,0 0 1 0 0,1-1-1 0 0,-1 1 0 0 0,0-1 1 0 0,0 1-1 0 0,0-1 0 0 0,-1 1 1 0 0,1-1-1 0 0,0 1 1 0 0,0-1-1 0 0,0 2 0 0 0,0-1 42 0 0,-2 4 31 0 0,1 1 1 0 0,-1-1 0 0 0,0 0-1 0 0,0 0 1 0 0,0 0 0 0 0,0 0-1 0 0,-1 0 1 0 0,0 0 0 0 0,-5 5-1 0 0,-3 4 138 0 0,-21 19-1 0 0,-1-3-95 0 0,-2-2 1 0 0,-42 24 0 0 0,-14 13-14 0 0,-34 21 117 0 0,81-58-182 0 0,26-16-47 0 0,-48 35 43 0 0,58-40-45 0 0,0 0 0 0 0,0 0 0 0 0,1 1 0 0 0,0 0 0 0 0,-9 13 1 0 0,11-13 20 0 0,5-8-7 0 0,0 1 0 0 0,-1 0 0 0 0,1 0 0 0 0,0 0 1 0 0,0 0-1 0 0,-1 0 0 0 0,1-1 0 0 0,0 1 0 0 0,0 0 1 0 0,0 0-1 0 0,0 0 0 0 0,0 0 0 0 0,0 0 0 0 0,0 0 1 0 0,1-1-1 0 0,-1 1 0 0 0,0 0 0 0 0,0 0 0 0 0,1 0 1 0 0,-1 0-1 0 0,1-1 0 0 0,-1 1 0 0 0,0 0 0 0 0,1 0 1 0 0,-1-1-1 0 0,1 1 0 0 0,0 0 0 0 0,-1-1 0 0 0,1 1 1 0 0,1 1-1 0 0,1 0 68 0 0,-1 0 0 0 0,1 0 0 0 0,0 0 0 0 0,0 0 1 0 0,0-1-1 0 0,3 2 0 0 0,2 0 50 0 0,1-1 0 0 0,-1 0 0 0 0,0 0 0 0 0,1-1 0 0 0,0 0 0 0 0,11-1 0 0 0,54-5 140 0 0,-58 3-238 0 0,261-32 188 0 0,-269 33-366 0 0,13-2-849 0 0,30-8 0 0 0,-36 6-842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4:5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84 4607 0 0,'0'0'11144'0'0,"2"0"-10281"0"0,10-8-325 0 0,1 2 0 0 0,-1 0-1 0 0,2 0 1 0 0,-1 1 0 0 0,0 1 0 0 0,20-4 0 0 0,-8 2-271 0 0,22-5-139 0 0,-1 2 1 0 0,2 2-1 0 0,49-1 0 0 0,-61 10-128 0 0,-35-2 0 0 0,1 0 0 0 0,-1 0 0 0 0,1 0 0 0 0,-1 1 0 0 0,0-1 0 0 0,1 1 0 0 0,-1-1 0 0 0,0 1 0 0 0,1-1 0 0 0,0 2 0 0 0,0 3 0 0 0,-2-4 0 0 0,0 1 0 0 0,0-1 0 0 0,1 1 0 0 0,-1 0 0 0 0,0 0 0 0 0,0 0 0 0 0,-1-1 0 0 0,1 1 0 0 0,0 0 0 0 0,-1 0 0 0 0,1 0 0 0 0,-1-1 0 0 0,1 1 0 0 0,-1 0 0 0 0,0-1 0 0 0,0 1 0 0 0,0-1 0 0 0,1 1 0 0 0,-2-1 0 0 0,1 1 0 0 0,0-1 0 0 0,0 0 0 0 0,-2 2 0 0 0,-4 5 0 0 0,-1-1 0 0 0,-12 9 0 0 0,19-15 0 0 0,-20 14 0 0 0,1-1 0 0 0,-2-1 0 0 0,-24 11-1 0 0,-73 26 89 0 0,56-26 17 0 0,62-24-39 0 0,31 0-83 0 0,-13-1-121 0 0,0 1 0 0 0,0 1 1 0 0,0 1-1 0 0,28 5 0 0 0,-24-1 48 0 0,1-1 43 0 0,-1 1-1 0 0,0 1 1 0 0,26 13-1 0 0,-23-8 53 0 0,-14-8-16 0 0,0 1-1 0 0,0 1 1 0 0,0 0-1 0 0,-1 0 1 0 0,18 15-1 0 0,-23-17 17 0 0,0 1 0 0 0,0-1 0 0 0,-1 1 0 0 0,1 0 0 0 0,-1-1 0 0 0,0 2 0 0 0,0-1 0 0 0,-1 0 0 0 0,0 0 0 0 0,0 1 0 0 0,3 8 0 0 0,-5-11 16 0 0,1 1-1 0 0,-1 0 1 0 0,0-1 0 0 0,0 1-1 0 0,0-1 1 0 0,0 1-1 0 0,-1-1 1 0 0,0 1 0 0 0,1 0-1 0 0,-1-1 1 0 0,0 0-1 0 0,-1 1 1 0 0,1-1 0 0 0,-1 0-1 0 0,1 1 1 0 0,-1-1-1 0 0,0 0 1 0 0,0 0 0 0 0,-5 5-1 0 0,-4 3 42 0 0,0 0 1 0 0,-1-1-1 0 0,-1 0 0 0 0,0 0 0 0 0,0-2 0 0 0,-16 9 1 0 0,-91 36 102 0 0,82-38-110 0 0,29-11-64 0 0,-125 47 66 0 0,116-46-224 0 0,1-1 1 0 0,-1 0-1 0 0,0-1 0 0 0,0-1 0 0 0,-34 0 0 0 0,39-4-322 0 0,4-1-21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440 185 10799 0 0,'0'0'1288'0'0,"1"2"-553"0"0,0 5-161 0 0,0-1 1 0 0,0 0-1 0 0,1 1 1 0 0,0-1-1 0 0,0 0 1 0 0,1 0-1 0 0,5 9 0 0 0,-6-12-466 0 0,-1-1-1 0 0,1 0 0 0 0,0 1 0 0 0,0-1 0 0 0,0 0 0 0 0,0 0 0 0 0,0 0 1 0 0,0-1-1 0 0,1 1 0 0 0,-1 0 0 0 0,1-1 0 0 0,-1 0 0 0 0,1 1 0 0 0,0-1 0 0 0,-1 0 1 0 0,1 0-1 0 0,0-1 0 0 0,0 1 0 0 0,0 0 0 0 0,4-1 0 0 0,8 1 145 0 0,1-2 0 0 0,0 0 0 0 0,-1-1 0 0 0,1 0 0 0 0,18-6-1 0 0,75-29 33 0 0,-76 24-235 0 0,-9 4-144 0 0,-1-1 0 0 0,0-1 0 0 0,0-1 0 0 0,-1-1 0 0 0,-1-1 0 0 0,38-33 0 0 0,-56 45 14 0 0,0-1 0 0 0,0 0 0 0 0,-1 0 0 0 0,1-1 0 0 0,-1 1 0 0 0,0-1 0 0 0,1 1 0 0 0,-2-1 0 0 0,1 1 0 0 0,2-9 1 0 0,-3 11 28 0 0,-1-1 0 0 0,0 0 0 0 0,0 1 1 0 0,0-1-1 0 0,0 1 0 0 0,0-1 1 0 0,0 1-1 0 0,0-1 0 0 0,0 1 1 0 0,-1-1-1 0 0,1 1 0 0 0,-1-1 1 0 0,1 1-1 0 0,-1-1 0 0 0,0 1 1 0 0,1-1-1 0 0,-1 1 0 0 0,0 0 1 0 0,0 0-1 0 0,0-1 0 0 0,0 1 1 0 0,0 0-1 0 0,0 0 0 0 0,0 0 1 0 0,0 0-1 0 0,-1 0 0 0 0,1 0 1 0 0,0 0-1 0 0,0 0 0 0 0,-1 1 1 0 0,-1-2-1 0 0,-3 0 5 0 0,0 0 0 0 0,0 0 0 0 0,0 0 0 0 0,0 0 0 0 0,0 1 0 0 0,-1 0 1 0 0,1 1-1 0 0,-7-1 0 0 0,-54 6-29 0 0,40-2 39 0 0,0 0 136 0 0,-1 1 1 0 0,1 2-1 0 0,0 1 0 0 0,0 1 1 0 0,-35 16-1 0 0,-123 70 1130 0 0,113-55-912 0 0,35-20-169 0 0,-116 67 470 0 0,132-72-473 0 0,1 1-1 0 0,0 0 1 0 0,0 2 0 0 0,-31 35 0 0 0,47-46-93 0 0,-1-1 0 0 0,1 1-1 0 0,0 0 1 0 0,1 0 0 0 0,0 1-1 0 0,0-1 1 0 0,0 0 0 0 0,-2 9 0 0 0,4-12-8 0 0,1 0 0 0 0,-1 0 1 0 0,1 0-1 0 0,0 0 0 0 0,-1 1 1 0 0,1-1-1 0 0,1 0 1 0 0,-1 0-1 0 0,0 0 0 0 0,1 0 1 0 0,0 1-1 0 0,0-1 0 0 0,-1 0 1 0 0,2 0-1 0 0,-1 0 1 0 0,0-1-1 0 0,1 1 0 0 0,-1 0 1 0 0,1 0-1 0 0,3 3 0 0 0,1 0 82 0 0,0 0 0 0 0,0 0-1 0 0,1-1 1 0 0,-1 0-1 0 0,1 0 1 0 0,1-1-1 0 0,11 6 1 0 0,5 1 72 0 0,28 8 1 0 0,-2-4 27 0 0,102 18 1 0 0,-120-29-180 0 0,0-1 1 0 0,0-2 0 0 0,0-1 0 0 0,47-6 0 0 0,-65 4-129 0 0,1-1-1 0 0,-1-1 1 0 0,1 0 0 0 0,-1-1 0 0 0,0-1 0 0 0,19-10 0 0 0,-21 9-954 0 0,0-1 0 0 0,0-1 0 0 0,19-17 0 0 0,-9 3-6404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24 141 8207 0 0,'0'0'742'0'0,"-2"-1"-610"0"0,-19-22 11458 0 0,48 26-11152 0 0,1-1-1 0 0,0-2 1 0 0,-1-1-1 0 0,44-6 1 0 0,112-31-523 0 0,-92 17-98 0 0,-85 19 198 0 0,144-35-3558 0 0,-105 21 1679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13303 0 0,'0'0'643'0'0,"-2"1"-276"0"0,-4 3-312 0 0,-1 1 1 0 0,1 0-1 0 0,0-1 1 0 0,1 2 0 0 0,-1-1-1 0 0,1 1 1 0 0,0 0-1 0 0,1 0 1 0 0,-5 7 0 0 0,5-6 144 0 0,0 0 1 0 0,0 1 0 0 0,1-1 0 0 0,0 1 0 0 0,1 0 0 0 0,0 0-1 0 0,0 0 1 0 0,0 0 0 0 0,1 0 0 0 0,0 0 0 0 0,1 0-1 0 0,0 0 1 0 0,0 1 0 0 0,1-1 0 0 0,0 0 0 0 0,0 0 0 0 0,1 0-1 0 0,0 0 1 0 0,0 0 0 0 0,1 0 0 0 0,0-1 0 0 0,1 1 0 0 0,-1-1-1 0 0,2 0 1 0 0,-1 0 0 0 0,1 0 0 0 0,0-1 0 0 0,6 7 0 0 0,6 4 13 0 0,1 0 0 0 0,1-2 0 0 0,1 0 0 0 0,0-1 0 0 0,0-2 0 0 0,2 0 1 0 0,-1-1-1 0 0,35 13 0 0 0,-8-8 203 0 0,1-2-1 0 0,1-2 1 0 0,52 6 0 0 0,-70-14-917 0 0,-1-2-1 0 0,1-1 0 0 0,0-1 1 0 0,0-2-1 0 0,0-1 1 0 0,42-11-1 0 0,-66 12-519 0 0,1 0-1 0 0,12-6 1 0 0,-8 0-695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8 14887 0 0,'-2'0'332'0'0,"-1"-2"-261"0"0,0 1-1 0 0,0 0 0 0 0,-1 0 1 0 0,1 0-1 0 0,-1 1 0 0 0,1-1 1 0 0,-1 1-1 0 0,1 0 0 0 0,0 0 1 0 0,-1 0-1 0 0,1 0 0 0 0,-1 1 1 0 0,1-1-1 0 0,-1 1 0 0 0,1 0 1 0 0,0 0-1 0 0,-1 0 0 0 0,1 1 1 0 0,-4 1-1 0 0,-7 4 222 0 0,0 1 0 0 0,1 0 0 0 0,-13 10 0 0 0,-13 12 1363 0 0,-66 70 0 0 0,-22 48-41 0 0,116-135-1599 0 0,0 1 1 0 0,1 1-1 0 0,1-1 1 0 0,0 2-1 0 0,1-1 1 0 0,0 1-1 0 0,2 0 1 0 0,0 1-1 0 0,0 0 1 0 0,-2 18-1 0 0,5-19-1174 0 0,-1-1-411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341 233 7855 0 0,'0'0'9904'0'0,"2"-1"-9725"0"0,1 0-105 0 0,5-4 89 0 0,-1 1-1 0 0,1-1 1 0 0,-1-1-1 0 0,0 1 1 0 0,-1-1-1 0 0,11-11 1 0 0,-8 5-142 0 0,0-1 1 0 0,-1 0-1 0 0,9-17 1 0 0,-14 22-15 0 0,0 1 0 0 0,0-1 1 0 0,0 0-1 0 0,-1 0 1 0 0,0 0-1 0 0,-1 0 1 0 0,2-14-1 0 0,-3 20-7 0 0,0 0 0 0 0,0 1 0 0 0,0-1 0 0 0,-1 0 0 0 0,1 0 0 0 0,0 1 0 0 0,-1-1 0 0 0,1 1 0 0 0,-1-1 0 0 0,1 0 0 0 0,-1 1 0 0 0,0-1 0 0 0,0 1 0 0 0,1-1 0 0 0,-1 1 0 0 0,-2-3 0 0 0,2 4 0 0 0,-1-1 0 0 0,1 0 0 0 0,0 0 0 0 0,0 0 0 0 0,-1 1 0 0 0,1-1 0 0 0,0 1 0 0 0,-1-1 0 0 0,1 1 0 0 0,-1 0 0 0 0,1-1 0 0 0,-1 1 0 0 0,1 0 0 0 0,-1 0 0 0 0,1 0 0 0 0,-1 0 0 0 0,1 0 0 0 0,0 0 0 0 0,-4 1 0 0 0,-21 6-20 0 0,-1 0 1 0 0,2 2-1 0 0,-1 1 0 0 0,1 2 0 0 0,1 0 0 0 0,-37 24 1 0 0,41-23 44 0 0,0 1-1 0 0,1 1 1 0 0,1 1 0 0 0,0 1 0 0 0,1 0 0 0 0,-16 23 0 0 0,24-29 67 0 0,1 1 0 0 0,1 0-1 0 0,0 0 1 0 0,1 1 0 0 0,0 0-1 0 0,0 0 1 0 0,2 0 0 0 0,0 1-1 0 0,0-1 1 0 0,1 1 0 0 0,-2 26-1 0 0,5-36-68 0 0,0 0-1 0 0,0 0 1 0 0,0-1-1 0 0,1 1 1 0 0,-1 0-1 0 0,1 0 1 0 0,0 0-1 0 0,0 0 1 0 0,1-1-1 0 0,-1 1 0 0 0,1-1 1 0 0,1 5-1 0 0,-1-7-6 0 0,-1 1 0 0 0,0-1 0 0 0,0 0-1 0 0,1 1 1 0 0,-1-1 0 0 0,0 0-1 0 0,1 0 1 0 0,0 1 0 0 0,-1-1-1 0 0,1-1 1 0 0,-1 1 0 0 0,1 0-1 0 0,0 0 1 0 0,0-1 0 0 0,0 1 0 0 0,-1-1-1 0 0,1 1 1 0 0,0-1 0 0 0,0 0-1 0 0,0 1 1 0 0,0-1 0 0 0,0 0-1 0 0,0-1 1 0 0,-1 1 0 0 0,1 0 0 0 0,3-1-1 0 0,8-2 57 0 0,0-1-1 0 0,0-1 0 0 0,0 0 1 0 0,-1 0-1 0 0,0-1 0 0 0,0-1 1 0 0,-1 0-1 0 0,1 0 0 0 0,-1-1 1 0 0,11-11-1 0 0,12-14 324 0 0,46-56 0 0 0,-68 74-382 0 0,27-33-13 0 0,-38 46-10 0 0,-7 6-16 0 0,-6 8-35 0 0,10-9 55 0 0,-1 1-1 0 0,1 0 1 0 0,0 0 0 0 0,0 0 0 0 0,0 0 0 0 0,0 0-1 0 0,1 0 1 0 0,-1 1 0 0 0,1-1 0 0 0,0 0 0 0 0,1 1 0 0 0,-1-1-1 0 0,1 6 1 0 0,0-1-27 0 0,1 0-1 0 0,0 1 1 0 0,0-1-1 0 0,1 0 0 0 0,0 0 1 0 0,5 11-1 0 0,0 7-51 0 0,-6-22-47 0 0,1 0 0 0 0,0 0 0 0 0,-1 0 0 0 0,6 9 0 0 0,4-1-1780 0 0,6-5-4068 0 0,-6-6 84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5063 0 0,'0'0'232'0'0,"-1"0"-13"0"0,-2 0 356 0 0,-1 1 0 0 0,1 0 0 0 0,0-1 0 0 0,0 1 0 0 0,0 1 0 0 0,0-1 0 0 0,0 0 0 0 0,0 1 0 0 0,0-1 0 0 0,0 1 0 0 0,0 0-1 0 0,1 0 1 0 0,-1 0 0 0 0,-3 4 0 0 0,-6 6 1874 0 0,-16 22 1 0 0,20-24-2694 0 0,-33 45 893 0 0,3 1 1 0 0,-44 89 0 0 0,63-109-611 0 0,2 1-1 0 0,2 1 1 0 0,1 1 0 0 0,-16 76-1 0 0,28-104-55 0 0,1 1 0 0 0,-1 16 0 0 0,2-24-75 0 0,0 0 1 0 0,1 0 0 0 0,-1 0 0 0 0,1 0-1 0 0,0 1 1 0 0,0-1 0 0 0,0 0 0 0 0,0-1-1 0 0,4 8 1 0 0,-5-11-22 0 0,0 0 0 0 0,1 1 0 0 0,-1-1 0 0 0,0 1 0 0 0,0-1 0 0 0,1 0 0 0 0,-1 1 0 0 0,0-1 0 0 0,1 0 0 0 0,-1 0 0 0 0,1 1-1 0 0,-1-1 1 0 0,0 0 0 0 0,1 0 0 0 0,-1 1 0 0 0,1-1 0 0 0,-1 0 0 0 0,1 0 0 0 0,0 1-300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178 537 14367 0 0,'1'0'662'0'0,"4"2"-300"0"0,-3-1-303 0 0,0 0 1 0 0,1 0 0 0 0,-1 0-1 0 0,0 0 1 0 0,0 1-1 0 0,0-1 1 0 0,0 1 0 0 0,3 2-1 0 0,-1 0 78 0 0,-1-1 0 0 0,0 0-1 0 0,0 1 1 0 0,0 0 0 0 0,0 0 0 0 0,-1 0-1 0 0,1 0 1 0 0,1 5 0 0 0,-3-7 16 0 0,-1-1-137 0 0,0 0 0 0 0,0 0-1 0 0,0 0 1 0 0,-1 0 0 0 0,1 0 0 0 0,0 0-1 0 0,-1 0 1 0 0,1 0 0 0 0,0 0 0 0 0,-1 0-1 0 0,1 0 1 0 0,-1 0 0 0 0,0 0-1 0 0,1 0 1 0 0,-1 0 0 0 0,0 0 0 0 0,1-1-1 0 0,-1 1 1 0 0,0 0 0 0 0,0 0 0 0 0,0-1-1 0 0,0 1 1 0 0,0-1 0 0 0,0 1-1 0 0,0-1 1 0 0,0 1 0 0 0,0-1 0 0 0,0 0-1 0 0,0 1 1 0 0,0-1 0 0 0,0 0 0 0 0,0 0-1 0 0,0 1 1 0 0,0-1 0 0 0,0 0 0 0 0,-2-1-1 0 0,-2 1 47 0 0,0 0 0 0 0,0 0 0 0 0,0-1 0 0 0,0 0 0 0 0,0 0 0 0 0,-7-2 0 0 0,-7-3 355 0 0,1-1 1 0 0,0-1-1 0 0,-33-19 0 0 0,46 24-368 0 0,1 0 1 0 0,0-1-1 0 0,-1 1 0 0 0,2-1 1 0 0,-1 0-1 0 0,0 0 1 0 0,1 0-1 0 0,-1 0 0 0 0,1 0 1 0 0,1-1-1 0 0,-1 0 0 0 0,0 1 1 0 0,1-1-1 0 0,0 0 0 0 0,0 0 1 0 0,1-1-1 0 0,-1 1 0 0 0,1 0 1 0 0,-1-9-1 0 0,2 6-47 0 0,1 0 1 0 0,-1 0-1 0 0,1-1 0 0 0,1 1 0 0 0,-1 0 0 0 0,2 1 0 0 0,-1-1 0 0 0,1 0 1 0 0,0 1-1 0 0,0-1 0 0 0,1 1 0 0 0,0 0 0 0 0,0 0 0 0 0,7-8 1 0 0,10-10-143 0 0,0 2 0 0 0,32-29 0 0 0,-32 33-34 0 0,22-21-255 0 0,2 2-1 0 0,1 3 1 0 0,76-46 0 0 0,-113 76 419 0 0,0 1 0 0 0,0 0 0 0 0,0 0 0 0 0,1 1 0 0 0,-1 0 0 0 0,1 0 1 0 0,0 1-1 0 0,0 1 0 0 0,14-2 0 0 0,-18 3 40 0 0,-1 0 1 0 0,1 1-1 0 0,-1 0 0 0 0,1 0 1 0 0,-1 0-1 0 0,1 0 1 0 0,-1 1-1 0 0,0 0 0 0 0,0 0 1 0 0,0 0-1 0 0,0 1 1 0 0,0-1-1 0 0,0 1 0 0 0,-1 0 1 0 0,1 1-1 0 0,-1-1 0 0 0,0 1 1 0 0,6 6-1 0 0,-3-1 14 0 0,-1 0-1 0 0,0 1 0 0 0,-1-1 1 0 0,0 1-1 0 0,0 0 0 0 0,-1 1 1 0 0,0-1-1 0 0,-1 1 1 0 0,0 0-1 0 0,-1-1 0 0 0,0 1 1 0 0,-1 0-1 0 0,0 0 0 0 0,0 0 1 0 0,-1 1-1 0 0,-3 16 0 0 0,1-10 19 0 0,-1-1-1 0 0,-1 1 0 0 0,0-1 0 0 0,-2 0 0 0 0,0 0 1 0 0,0-1-1 0 0,-2 0 0 0 0,0 0 0 0 0,-17 24 1 0 0,13-24-21 0 0,-1-1 1 0 0,0 0 0 0 0,-1-2-1 0 0,0 1 1 0 0,-2-2 0 0 0,-29 20 0 0 0,-107 48 108 0 0,102-57-166 0 0,22-10-258 0 0,-1-2 0 0 0,0-1 0 0 0,0-1 0 0 0,-37 6 0 0 0,45-15-750 0 0,20-2-255 0 0,4-7-296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51 2303 0 0,'-2'1'102'0'0,"-25"11"-177"0"0,-2 0 14686 0 0,44-14-13417 0 0,81-24 422 0 0,-11 3-1453 0 0,-54 15-482 0 0,-4 2 561 0 0,32-4 0 0 0,-49 10-1484 0 0,0-1-1 0 0,0 1 1 0 0,19 3 0 0 0,-20-1-4421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5063 0 0,'-2'2'2435'0'0,"-32"31"3752"0"0,0 5-3737 0 0,6-3-1678 0 0,2 2 0 0 0,2 0 0 0 0,1 2 0 0 0,2 0 0 0 0,-16 43-1 0 0,-60 215 18 0 0,58-179-692 0 0,22-70 7 0 0,-17 77 1 0 0,33-121-97 0 0,0 12 32 0 0,1-15-47 0 0,0-1 0 0 0,0 1 1 0 0,1-1-1 0 0,-1 0 1 0 0,0 1-1 0 0,0-1 0 0 0,0 0 1 0 0,1 1-1 0 0,-1-1 1 0 0,0 0-1 0 0,0 0 0 0 0,1 1 1 0 0,-1-1-1 0 0,0 0 1 0 0,1 0-1 0 0,-1 1 1 0 0,0-1-1 0 0,1 0 0 0 0,-1 0 1 0 0,0 0-1 0 0,1 0 1 0 0,-1 1-1 0 0,1-1 0 0 0,-1 0 1 0 0,0 0-1 0 0,1 0 1 0 0,-1 0-1 0 0,1 0 0 0 0,-1 0 1 0 0,1 0-1 0 0,11 0-1095 0 0,2-4-3913 0 0,2-2-1685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0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76 468 6911 0 0,'-10'-2'440'0'0,"-1"0"418"0"0,0 0 0 0 0,0 1 0 0 0,-21 0 0 0 0,186-16 8878 0 0,244-39-8980 0 0,-175 26-467 0 0,-168 26-210 0 0,0 2-1 0 0,59 5 0 0 0,-100-1-84 0 0,-9-1 1 0 0,0 0 0 0 0,0-1 0 0 0,0 0-1 0 0,0 0 1 0 0,0 0 0 0 0,0-1-1 0 0,-1 1 1 0 0,8-3 0 0 0,-6 0 5 0 0,-6 3 2 0 0,0 0 0 0 0,1 0 0 0 0,-1-1 0 0 0,0 1 0 0 0,0 0-1 0 0,0-1 1 0 0,0 1 0 0 0,0 0 0 0 0,0-1 0 0 0,0 1 0 0 0,0 0 0 0 0,0-1 0 0 0,0 1 0 0 0,0 0 0 0 0,0-1 0 0 0,0 1 0 0 0,0 0 0 0 0,0-1 0 0 0,0 1 0 0 0,0 0 0 0 0,-1-1 0 0 0,0-1-2 0 0,0 0 1 0 0,0 0 0 0 0,0 1 0 0 0,-1-1 0 0 0,1 0 0 0 0,0 1 0 0 0,-1-1 0 0 0,0 1 0 0 0,1 0 0 0 0,-1-1 0 0 0,0 1 0 0 0,0 0 0 0 0,-3-2 0 0 0,-28-10-16 0 0,27 11 6 0 0,-66-21-294 0 0,32 12 124 0 0,-51-24 1 0 0,61 20 101 0 0,1-2 0 0 0,1-1 0 0 0,1-2-1 0 0,0 0 1 0 0,-29-30 0 0 0,39 35 60 0 0,1 1 0 0 0,-32-20 1 0 0,39 29 8 0 0,1 1 1 0 0,-1-1-1 0 0,0 2 1 0 0,0-1-1 0 0,0 1 1 0 0,0 0 0 0 0,0 1-1 0 0,-15-2 1 0 0,20 3-2 0 0,-11 3-58 0 0,24 9-4 0 0,-1-5 77 0 0,0-1 0 0 0,0-1 0 0 0,1 1 0 0 0,-1-2 0 0 0,1 1 0 0 0,15 3 0 0 0,-7-1 58 0 0,150 36 304 0 0,-70-20-300 0 0,249 58 28 0 0,-137-34-62 0 0,-85-23 188 0 0,-22-5-4 0 0,-76-9 94 0 0,-32 1-135 0 0,-3 1-118 0 0,-2-1-1 0 0,1 0 0 0 0,-1 0 0 0 0,-1-1 0 0 0,-23 15 0 0 0,24-17-24 0 0,-182 104 316 0 0,54-35-84 0 0,100-51-34 0 0,-52 40 0 0 0,80-56-182 0 0,1 1 0 0 0,0 0 0 0 0,-11 14-1 0 0,17-19-23 0 0,0 0-1 0 0,1 1 1 0 0,0-1 0 0 0,-1 1-1 0 0,2 0 1 0 0,-1 0-1 0 0,1 0 1 0 0,0 0-1 0 0,-1 7 1 0 0,3-11-31 0 0,0 0 1 0 0,0 0 0 0 0,0 0-1 0 0,0 0 1 0 0,1 0 0 0 0,-1 0-1 0 0,1 0 1 0 0,0-1 0 0 0,-1 1-1 0 0,1 0 1 0 0,0 0 0 0 0,0-1-1 0 0,0 1 1 0 0,0 0 0 0 0,2 1-1 0 0,-2-1-172 0 0,19 6-1951 0 0,-19-8 1160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1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18 919 0 0,'-8'-5'416'0'0,"1"3"1186"0"0,-1-1-1 0 0,0 1 1 0 0,0 0-1 0 0,0 1 0 0 0,-13-1 1 0 0,8 2-624 0 0,0 0 0 0 0,1 1 1 0 0,-16 3-1 0 0,11-1-460 0 0,1 2 1 0 0,-1 0-1 0 0,1 0 0 0 0,-1 2 1 0 0,-20 11-1 0 0,23-10-292 0 0,1 1-1 0 0,0 1 0 0 0,1 0 1 0 0,-13 13-1 0 0,-39 51 338 0 0,-86 125 523 0 0,133-175-917 0 0,2 0-1 0 0,-23 49 1 0 0,32-60-130 0 0,2-1 0 0 0,-1 2 0 0 0,2-1 0 0 0,-1 0-1 0 0,2 1 1 0 0,0 0 0 0 0,0-1 0 0 0,1 15 0 0 0,1-24-26 0 0,1 1 0 0 0,-1-1 0 0 0,1 0 0 0 0,0 1 1 0 0,0-1-1 0 0,0 0 0 0 0,0 0 0 0 0,1 0 0 0 0,-1 0 0 0 0,1 0 0 0 0,0 0 0 0 0,1 0 0 0 0,-1 0 0 0 0,1-1 0 0 0,-1 1 0 0 0,1-1 0 0 0,0 0 0 0 0,0 0 1 0 0,7 5-1 0 0,-5-4 23 0 0,1-1-1 0 0,0 0 1 0 0,1 0 0 0 0,-1 0 0 0 0,0-1 0 0 0,1 0 0 0 0,-1 0 0 0 0,1-1 0 0 0,0 0 0 0 0,0 0-1 0 0,-1 0 1 0 0,9-1 0 0 0,15-1 127 0 0,0-2 0 0 0,55-11 0 0 0,57-24 0 0 0,-90 23-153 0 0,198-68 95 0 0,-221 71-94 0 0,-1-1-1 0 0,-1-1 1 0 0,0-2-1 0 0,-1-1 0 0 0,-1 0 1 0 0,34-32-1 0 0,-55 45-30 0 0,0 0 0 0 0,0-1 0 0 0,-1 1 1 0 0,0-1-1 0 0,1 1 0 0 0,-1-1 0 0 0,-1 0 0 0 0,1 0 0 0 0,-1 0 0 0 0,0-1 0 0 0,0 1 0 0 0,-1 0 1 0 0,1-1-1 0 0,-1 1 0 0 0,0-1 0 0 0,-1 0 0 0 0,1-5 0 0 0,-2 4-10 0 0,1 1 0 0 0,-1-1 0 0 0,0 1 0 0 0,-1 0 0 0 0,0-1 0 0 0,0 1 0 0 0,0 0 0 0 0,-1 0 0 0 0,1 0 0 0 0,-1 0 0 0 0,-1 0 0 0 0,1 1 0 0 0,-1-1 0 0 0,-6-6 0 0 0,-3-1-96 0 0,-1 1 0 0 0,1 0 0 0 0,-2 0-1 0 0,0 1 1 0 0,0 1 0 0 0,-20-9 0 0 0,-4 0-205 0 0,-60-20 1 0 0,58 25 176 0 0,4 2-205 0 0,-44-22-1 0 0,80 34 322 0 0,0 0 1 0 0,0 0-1 0 0,1-1 0 0 0,-1 1 1 0 0,0-1-1 0 0,0 1 1 0 0,0 0-1 0 0,1-1 1 0 0,-1 1-1 0 0,0-1 0 0 0,1 0 1 0 0,-1 1-1 0 0,0-1 1 0 0,1 0-1 0 0,-1 1 0 0 0,1-1 1 0 0,-1 0-1 0 0,1 1 1 0 0,-1-1-1 0 0,1 0 0 0 0,0 0 1 0 0,-1 0-1 0 0,1 0 1 0 0,0 1-1 0 0,0-1 0 0 0,-1-2 1 0 0,2 2-113 0 0,0 0 0 0 0,-1 0-1 0 0,1-1 1 0 0,0 1 0 0 0,0 0 0 0 0,-1 0 0 0 0,1 0 0 0 0,0 0-1 0 0,0 0 1 0 0,0 0 0 0 0,0 1 0 0 0,0-1 0 0 0,0 0 0 0 0,1 0 0 0 0,-1 1-1 0 0,0-1 1 0 0,0 1 0 0 0,3-2 0 0 0,21-7-5757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1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363 166 9439 0 0,'10'-11'683'0'0,"18"-18"0"0"0,-16 19 243 0 0,-1-1-1 0 0,9-13 1 0 0,-18 21-725 0 0,1 0-1 0 0,-1 0 1 0 0,0 0 0 0 0,-1-1-1 0 0,1 1 1 0 0,0-1-1 0 0,-1 1 1 0 0,0-1 0 0 0,0 1-1 0 0,0-1 1 0 0,0 0-1 0 0,0-7 1 0 0,-1 10-159 0 0,-1 0 1 0 0,1 0-1 0 0,0 1 0 0 0,-1-1 1 0 0,1 0-1 0 0,-1 0 0 0 0,1 0 0 0 0,-1 0 1 0 0,1 1-1 0 0,-1-1 0 0 0,1 0 1 0 0,-1 1-1 0 0,0-1 0 0 0,1 0 1 0 0,-1 1-1 0 0,0-1 0 0 0,0 1 1 0 0,1-1-1 0 0,-1 1 0 0 0,0-1 1 0 0,-1 1-1 0 0,-17-8 340 0 0,6 6-349 0 0,0 0-1 0 0,0 1 1 0 0,-1 0-1 0 0,1 1 0 0 0,0 0 1 0 0,-24 5-1 0 0,18-2 23 0 0,-1 2 1 0 0,1 0-1 0 0,-35 16 0 0 0,39-14 119 0 0,0 1-1 0 0,0 1 0 0 0,1 0 1 0 0,0 1-1 0 0,1 0 1 0 0,0 1-1 0 0,0 1 1 0 0,2 0-1 0 0,-1 1 0 0 0,1 0 1 0 0,1 1-1 0 0,1 0 1 0 0,0 0-1 0 0,-8 18 1 0 0,15-27-115 0 0,0-1 1 0 0,0 1-1 0 0,0 0 1 0 0,1-1 0 0 0,0 1-1 0 0,0 0 1 0 0,1 0 0 0 0,-1 0-1 0 0,1 0 1 0 0,0 6 0 0 0,1-10-36 0 0,0 0 1 0 0,-1 1-1 0 0,1-1 1 0 0,0 0 0 0 0,0 0-1 0 0,0 0 1 0 0,0 0 0 0 0,0 0-1 0 0,0 0 1 0 0,0 0 0 0 0,0 0-1 0 0,1-1 1 0 0,-1 1 0 0 0,0 0-1 0 0,0-1 1 0 0,1 1 0 0 0,-1-1-1 0 0,2 1 1 0 0,-2 0 1 0 0,5 1 17 0 0,1 0 0 0 0,-1-1-1 0 0,1 0 1 0 0,-1 0 0 0 0,1 0 0 0 0,-1-1-1 0 0,1 0 1 0 0,0 0 0 0 0,10-2 0 0 0,8-2 135 0 0,26-9 0 0 0,-49 13-178 0 0,15-5-117 0 0,0-1 0 0 0,1 0 0 0 0,20-12 0 0 0,-28 13 40 0 0,-1-1 0 0 0,0 0 1 0 0,0-1-1 0 0,0 1 0 0 0,-1-2 1 0 0,14-14-1 0 0,-21 21 52 0 0,0-1 0 0 0,0 1 0 0 0,0-1 0 0 0,0 0 0 0 0,0 0-1 0 0,0 1 1 0 0,-1-1 0 0 0,1 0 0 0 0,0-3 0 0 0,-1 4-91 0 0,-1 0 32 0 0,-1 0 77 0 0,-1 0 0 0 0,1 0 0 0 0,-1 1-1 0 0,1-1 1 0 0,-1 1 0 0 0,1 0 0 0 0,-1-1-1 0 0,1 1 1 0 0,-1 0 0 0 0,1 1 0 0 0,-1-1 0 0 0,1 0-1 0 0,-1 1 1 0 0,1-1 0 0 0,-1 1 0 0 0,1 0 0 0 0,-1 0-1 0 0,1 0 1 0 0,0 0 0 0 0,0 0 0 0 0,-4 3 0 0 0,-3 1 46 0 0,1 1 0 0 0,0 0 1 0 0,1 0-1 0 0,-11 12 1 0 0,16-16-23 0 0,0 0 0 0 0,0 0 0 0 0,0 0 0 0 0,1 1 0 0 0,-1-1 1 0 0,1 0-1 0 0,-1 1 0 0 0,1 0 0 0 0,0-1 0 0 0,0 1 0 0 0,0 0 0 0 0,1-1 0 0 0,-1 1 1 0 0,1 0-1 0 0,-1 0 0 0 0,1 5 0 0 0,0-6-56 0 0,1 0-1 0 0,-1 0 1 0 0,1 0-1 0 0,-1 0 1 0 0,1-1 0 0 0,0 1-1 0 0,0 0 1 0 0,0 0-1 0 0,0-1 1 0 0,0 1 0 0 0,0-1-1 0 0,0 1 1 0 0,0-1-1 0 0,1 1 1 0 0,-1-1 0 0 0,0 0-1 0 0,1 0 1 0 0,0 1-1 0 0,-1-1 1 0 0,1 0 0 0 0,-1 0-1 0 0,1-1 1 0 0,0 1-1 0 0,0 0 1 0 0,3 0 0 0 0,13 5-4901 0 0,1-1-1682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1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29 7831 0 0,'5'-8'706'0'0,"0"1"-578"0"0,-1 0 1818 0 0,-14 4 2913 0 0,-2-1-3222 0 0,2 4-1475 0 0,0 1 0 0 0,-1-1 0 0 0,1 2 0 0 0,0 0-1 0 0,-1 0 1 0 0,1 1 0 0 0,1 0 0 0 0,-11 4 0 0 0,-8 6-113 0 0,-38 22 1 0 0,47-23-3 0 0,0 0 0 0 0,-21 20 0 0 0,34-27-36 0 0,0 1-1 0 0,0 0 1 0 0,0 0 0 0 0,0 1 0 0 0,1 0-1 0 0,1 0 1 0 0,-1 0 0 0 0,1 0-1 0 0,-4 10 1 0 0,8-16-6 0 0,-1 0 0 0 0,1 1 0 0 0,0-1 0 0 0,0 0 0 0 0,0 1 0 0 0,0-1 0 0 0,0 0 0 0 0,1 1 0 0 0,-1-1 0 0 0,0 0 0 0 0,0 0 0 0 0,1 1 0 0 0,-1-1 0 0 0,1 0-1 0 0,-1 0 1 0 0,1 0 0 0 0,0 1 0 0 0,-1-1 0 0 0,1 0 0 0 0,0 0 0 0 0,0 0 0 0 0,0 0 0 0 0,-1 0 0 0 0,1 0 0 0 0,0-1 0 0 0,0 1 0 0 0,1 0 0 0 0,0 1 0 0 0,5 2 23 0 0,0 0 0 0 0,0 0 1 0 0,9 3-1 0 0,-14-6-21 0 0,104 40 174 0 0,-5-3-35 0 0,-92-35-29 0 0,1 1 0 0 0,-1 0 0 0 0,0 1 0 0 0,0 0 0 0 0,-1 0-1 0 0,1 1 1 0 0,-1 0 0 0 0,0 1 0 0 0,7 8 0 0 0,-14-15-97 0 0,-1 0-1 0 0,0 1 0 0 0,0-1 1 0 0,0 1-1 0 0,0-1 0 0 0,0 1 1 0 0,0-1-1 0 0,0 0 1 0 0,0 1-1 0 0,0-1 0 0 0,0 1 1 0 0,0-1-1 0 0,0 1 1 0 0,0-1-1 0 0,-1 0 0 0 0,1 1 1 0 0,0-1-1 0 0,0 1 0 0 0,0-1 1 0 0,0 0-1 0 0,-1 1 1 0 0,1-1-1 0 0,0 0 0 0 0,-1 1 1 0 0,1 0-1 0 0,-8 7 117 0 0,-3 0-46 0 0,0-1-1 0 0,0 0 0 0 0,0-1 1 0 0,-1 0-1 0 0,0-1 1 0 0,-21 6-1 0 0,12-4-3 0 0,-11 6-384 0 0,0-2 0 0 0,-1-2 1 0 0,0-1-1 0 0,-67 7 0 0 0,81-15-1522 0 0,5-2-4983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12895 0 0,'0'0'1456'0'0,"0"2"-816"0"0,-4 16-133 0 0,0 0-1 0 0,2 0 0 0 0,0 0 0 0 0,1 1 0 0 0,1-1 1 0 0,1 1-1 0 0,0-1 0 0 0,2 0 0 0 0,0 0 1 0 0,1 0-1 0 0,8 24 0 0 0,1-5-56 0 0,2 0-1 0 0,2-1 1 0 0,1-1-1 0 0,29 43 1 0 0,-23-44-280 0 0,2-2 1 0 0,1 0 0 0 0,1-1-1 0 0,2-2 1 0 0,1-1 0 0 0,57 40-1 0 0,-73-58-152 0 0,1 0 0 0 0,-1-1-1 0 0,2-1 1 0 0,30 11-1 0 0,-38-16-264 0 0,1-1 0 0 0,0 1 0 0 0,0-2 0 0 0,1 0 0 0 0,-1 0 0 0 0,0 0 0 0 0,0-2 0 0 0,0 1 0 0 0,20-4 0 0 0,5-5-5228 0 0,0-1-1697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1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 13359 0 0,'0'0'4535'0'0,"0"3"-3927"0"0,-2 4-433 0 0,0 1 1 0 0,0 0 0 0 0,0 0-1 0 0,-1-1 1 0 0,0 0-1 0 0,-1 1 1 0 0,1-1 0 0 0,-2-1-1 0 0,1 1 1 0 0,-1 0-1 0 0,-6 6 1 0 0,-7 7 67 0 0,-1 0 1 0 0,-23 17-1 0 0,-201 157 502 0 0,137-119-669 0 0,-12 10 106 0 0,101-71-142 0 0,-2 0 16 0 0,1 1 1 0 0,-26 29-1 0 0,42-42-57 0 0,1 0 0 0 0,-1 0 0 0 0,1 0 0 0 0,0 0 0 0 0,-1 0 0 0 0,1 0-1 0 0,0 0 1 0 0,1 1 0 0 0,-1-1 0 0 0,-1 4 0 0 0,2-5-37 0 0,0 0 0 0 0,0 0-1 0 0,0 0 1 0 0,0 0 0 0 0,0 0-1 0 0,0 0 1 0 0,1 0 0 0 0,-1 0 0 0 0,0 0-1 0 0,1 0 1 0 0,-1 0 0 0 0,0 0-1 0 0,1 0 1 0 0,-1 0 0 0 0,1 0 0 0 0,-1 0-1 0 0,1 0 1 0 0,0-1 0 0 0,-1 1-1 0 0,1 0 1 0 0,0 0 0 0 0,0-1 0 0 0,-1 1-1 0 0,1 0 1 0 0,0-1 0 0 0,0 1-1 0 0,1 0 1 0 0,15 6-638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1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22 381 10135 0 0,'-9'0'1050'0'0,"-3"3"5210"0"0,12-3-6183 0 0,11 3 4234 0 0,-1-2-5761 0 0,50-2 1843 0 0,0-1 0 0 0,-1-4-1 0 0,60-12 1 0 0,24-9-341 0 0,190-25-111 0 0,-320 51 48 0 0,34-5-1 0 0,-45 6-53 0 0,-20-11-547 0 0,-84-33-190 0 0,47 22 11 0 0,-100-58 0 0 0,120 58 602 0 0,-3-3 167 0 0,-1 2-1 0 0,-43-19 1 0 0,73 38 102 0 0,7 4 112 0 0,-3-1-84 0 0,3 0-15 0 0,2 2 458 0 0,36 17-289 0 0,0-3 0 0 0,1-1 0 0 0,75 19 0 0 0,-33-17-237 0 0,-1-2 1 0 0,143 5-1 0 0,161-23 106 0 0,-378 4-112 0 0,3 0 55 0 0,0-1 1 0 0,0 2-1 0 0,0-1 1 0 0,11 3-1 0 0,-17-3-64 0 0,0 0 0 0 0,0 0 0 0 0,0 0-1 0 0,0 1 1 0 0,0-1 0 0 0,0 1 0 0 0,0-1 0 0 0,0 1 0 0 0,0-1-1 0 0,0 1 1 0 0,0-1 0 0 0,0 1 0 0 0,0 0 0 0 0,0 0 0 0 0,-1-1-1 0 0,1 1 1 0 0,0 0 0 0 0,0 0 0 0 0,-1 0 0 0 0,1 0 0 0 0,-1 0 0 0 0,1 0-1 0 0,-1 0 1 0 0,1 0 0 0 0,-1 0 0 0 0,1 0 0 0 0,-1 0 0 0 0,0 0-1 0 0,0 0 1 0 0,1 1 0 0 0,-1-1 0 0 0,0 0 0 0 0,0 0 0 0 0,0 0-1 0 0,-1 2 1 0 0,0 2 13 0 0,0 1 1 0 0,-1 0-1 0 0,0-1 0 0 0,0 1 1 0 0,0-1-1 0 0,-1 0 0 0 0,0 0 1 0 0,-5 8-1 0 0,-34 39 113 0 0,24-31-74 0 0,-173 193 614 0 0,185-208-654 0 0,-23 23 106 0 0,-2-2 0 0 0,-40 28 1 0 0,41-30 4 0 0,23-18-66 0 0,2-1-211 0 0,5-5 70 0 0,0-1-1 0 0,0 1 1 0 0,0-1 0 0 0,0 1 0 0 0,0-1 0 0 0,1 0 0 0 0,-1 1-1 0 0,0-1 1 0 0,0 1 0 0 0,1-1 0 0 0,-1 0 0 0 0,0 1 0 0 0,0-1-1 0 0,1 0 1 0 0,-1 1 0 0 0,0-1 0 0 0,1 0 0 0 0,-1 0-1 0 0,0 1 1 0 0,1-1 0 0 0,-1 0 0 0 0,1 0 0 0 0,-1 1 0 0 0,1-1-90 0 0,9 6-1015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1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682 817 10591 0 0,'0'0'819'0'0,"2"0"-534"0"0,7-1 658 0 0,0 1 0 0 0,0 0 0 0 0,0 0 0 0 0,1 1 0 0 0,11 2-1 0 0,-11-1-319 0 0,-1 0-1 0 0,1-1 1 0 0,-1-1-1 0 0,1 1 1 0 0,18-3-1 0 0,-20 0-502 0 0,0 1 0 0 0,-1-1 0 0 0,1-1 0 0 0,-1 1 0 0 0,0-1-1 0 0,0-1 1 0 0,0 1 0 0 0,0-1 0 0 0,0-1 0 0 0,-1 1 0 0 0,0-1 0 0 0,0 0 0 0 0,0 0-1 0 0,-1-1 1 0 0,1 0 0 0 0,-1 0 0 0 0,-1 0 0 0 0,1 0 0 0 0,-1-1 0 0 0,0 0 0 0 0,3-7-1 0 0,-1-2-105 0 0,0 0-1 0 0,-1 0 1 0 0,-1-1-1 0 0,0 1 1 0 0,-1-1-1 0 0,1-31 1 0 0,-9-105-168 0 0,1 89-16 0 0,0 4-17 0 0,-1-41-314 0 0,5 84 100 0 0,1 0 1 0 0,1 0-1 0 0,6-30 1 0 0,-4 37 202 0 0,0 0 1 0 0,0 0-1 0 0,1 1 1 0 0,0-1-1 0 0,0 1 1 0 0,1 1-1 0 0,13-16 1 0 0,-13 18 1259 0 0,-8 8-1050 0 0,0 0-1 0 0,0-1 1 0 0,0 1 0 0 0,1 0-1 0 0,-1-1 1 0 0,-1 0-1 0 0,1 1 1 0 0,0-1 0 0 0,0 0-1 0 0,-3 1 1 0 0,-2 1 7 0 0,-21 14 128 0 0,-36 28 1 0 0,11-7-6 0 0,-40 26 42 0 0,-122 106 0 0 0,160-116-145 0 0,35-33-9 0 0,-2-1 0 0 0,0 0 0 0 0,-1-2 0 0 0,-41 26 0 0 0,38-30 15 0 0,0-1 0 0 0,0-1 0 0 0,-33 9 0 0 0,50-18-10 0 0,0-1 1 0 0,0 0-1 0 0,-1 0 1 0 0,1-1 0 0 0,-1-1-1 0 0,1 1 1 0 0,-1-2-1 0 0,1 1 1 0 0,0-1-1 0 0,-1-1 1 0 0,1 1 0 0 0,0-2-1 0 0,-15-4 1 0 0,19 5-5 0 0,1 0 0 0 0,0-1-1 0 0,0 1 1 0 0,0-1 0 0 0,0 1 0 0 0,1-1 0 0 0,-1 0 0 0 0,1-1 0 0 0,-1 1-1 0 0,1 0 1 0 0,0-1 0 0 0,0 0 0 0 0,-2-5 0 0 0,1 3 0 0 0,1-1 0 0 0,1 0 0 0 0,-1 1 0 0 0,1-1-1 0 0,0 0 1 0 0,1 0 0 0 0,0 0 0 0 0,-1-7 0 0 0,2-6 14 0 0,0 1 0 0 0,2 0-1 0 0,0 0 1 0 0,1 0 0 0 0,9-30-1 0 0,-8 32-64 0 0,0 1 0 0 0,2-1 0 0 0,0 2 0 0 0,1-1 0 0 0,0 1-1 0 0,12-18 1 0 0,-18 33 15 0 0,-1 0 1 0 0,0 0-1 0 0,0 0 1 0 0,0-1-1 0 0,0 1 0 0 0,0 0 1 0 0,0 0-1 0 0,0 0 0 0 0,0 0 1 0 0,1 0-1 0 0,-1 0 0 0 0,0-1 1 0 0,0 1-1 0 0,0 0 0 0 0,0 0 1 0 0,0 0-1 0 0,1 0 0 0 0,-1 0 1 0 0,0 0-1 0 0,0 0 0 0 0,0 0 1 0 0,0 0-1 0 0,1 0 0 0 0,-1 0 1 0 0,0 0-1 0 0,0 0 1 0 0,0 0-1 0 0,0 0 0 0 0,1 0 1 0 0,-1 0-1 0 0,0 0 0 0 0,0 0 1 0 0,0 0-1 0 0,0 0 0 0 0,1 0 1 0 0,-1 0-1 0 0,0 0 0 0 0,0 0 1 0 0,0 0-1 0 0,0 0 0 0 0,0 1 1 0 0,1-1-1 0 0,-1 0 0 0 0,0 0 1 0 0,0 0-1 0 0,0 0 0 0 0,0 0 1 0 0,6 12-97 0 0,1 16-7 0 0,-4-8 76 0 0,1 0 1 0 0,1 0-1 0 0,1-1 0 0 0,0 0 1 0 0,18 35-1 0 0,-16-40 47 0 0,0-1 0 0 0,0-1 0 0 0,1 1 0 0 0,1-1 0 0 0,0-1-1 0 0,1 0 1 0 0,0 0 0 0 0,18 13 0 0 0,-2-6 98 0 0,1 0 0 0 0,1-2 0 0 0,1-1 0 0 0,49 17 0 0 0,-30-16 49 0 0,2-3 1 0 0,60 9-1 0 0,-24-5-271 0 0,-51-8-6236 0 0,-18-6-1149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3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1129 133 12207 0 0,'49'-33'687'0'0,"-25"18"-284"0"0,-1-1 0 0 0,40-36 0 0 0,-46 35 5636 0 0,-19 18-5847 0 0,-136 75 341 0 0,-66 30-565 0 0,-116 27-1036 0 0,292-121 902 0 0,7-3-42 0 0,-44 13 1 0 0,58-20 157 0 0,0-1 0 0 0,1 0 0 0 0,-1 0 1 0 0,0-1-1 0 0,0 0 0 0 0,0 0 0 0 0,1 0 1 0 0,-1-1-1 0 0,0 0 0 0 0,0 0 0 0 0,-7-3 1 0 0,11 3-19 0 0,0 0 0 0 0,0-1 0 0 0,1 1 0 0 0,-1-1 1 0 0,0 1-1 0 0,1-1 0 0 0,0 0 0 0 0,-1 0 0 0 0,1 0 1 0 0,0-1-1 0 0,0 1 0 0 0,0 0 0 0 0,0-1 1 0 0,1 1-1 0 0,-1-1 0 0 0,1 1 0 0 0,-1-1 0 0 0,1 0 1 0 0,0 0-1 0 0,0 0 0 0 0,0 0 0 0 0,0 0 1 0 0,0-5-1 0 0,0-1-251 0 0,1-1 1 0 0,-1 1-1 0 0,1-1 1 0 0,1 1 0 0 0,0-1-1 0 0,3-10 1 0 0,-4 18 60 0 0,-9 28-234 0 0,-23 135 1796 0 0,26-114-848 0 0,-3-1 0 0 0,-23 73 0 0 0,26-104-389 0 0,-5 16 35 0 0,-1 0-1 0 0,-1-1 0 0 0,-26 40 0 0 0,-61 63-101 0 0,72-100 35 0 0,11-14-102 0 0,1 1 0 0 0,0 0 0 0 0,2 2 0 0 0,-19 34 0 0 0,33-55 158 0 0,0-1-80 0 0,0 0 0 0 0,-1 0 0 0 0,1 0 0 0 0,0 0 0 0 0,0 1 0 0 0,0-1 0 0 0,0 0 0 0 0,-1 0 0 0 0,1 0 0 0 0,0 0 0 0 0,0 0 0 0 0,0 0 0 0 0,0 1 0 0 0,0-1 0 0 0,0 0 0 0 0,0 0 1 0 0,-1 0-1 0 0,1 0 0 0 0,0 1 0 0 0,0-1 0 0 0,0 0 0 0 0,0 0 0 0 0,0 0 0 0 0,0 1 0 0 0,0-1 0 0 0,0 0 0 0 0,0 0 0 0 0,0 0 0 0 0,0 0 0 0 0,0 1 0 0 0,0-1 0 0 0,0 0 0 0 0,0 0 0 0 0,0 0 0 0 0,0 1 0 0 0,0-1 0 0 0,6 8 623 0 0,9 3-139 0 0,-10-10-401 0 0,0 1 1 0 0,0-1-1 0 0,0 0 0 0 0,-1 0 0 0 0,2 0 0 0 0,-1 0 1 0 0,0-1-1 0 0,0 0 0 0 0,6-1 0 0 0,48-8 494 0 0,-51 7-554 0 0,109-25 461 0 0,-58 13-48 0 0,0 1 0 0 0,71-4 0 0 0,-112 16-346 0 0,0-1-76 0 0,1 2 0 0 0,0 0 0 0 0,0 1 0 0 0,23 4-1 0 0,-40-5-132 0 0,-10-3-5905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69 2759 0 0,'-6'3'36'0'0,"1"-1"-1"0"0,0 0 1 0 0,-1 0-1 0 0,0 0 1 0 0,1-1-1 0 0,-11 2 0 0 0,9-2 1205 0 0,1 0-1 0 0,-1 0 0 0 0,-11 5 9533 0 0,34-10-9702 0 0,166-32 786 0 0,30-5-1120 0 0,-182 38-965 0 0,-5 1-1665 0 0,-8-1-3123 0 0,-5 0-1027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3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5527 0 0,'0'0'9362'0'0,"3"0"-8426"0"0,21-4 211 0 0,2 1 0 0 0,-1 2 1 0 0,30 2-1 0 0,-27-1-915 0 0,-1 0-1 0 0,1-2 1 0 0,-1-1 0 0 0,34-8-1 0 0,-7 1-2105 0 0,-34 6-287 0 0,6-2-4321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3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11519 0 0,'0'0'5494'0'0,"1"2"-5168"0"0,3 6-76 0 0,0 0 0 0 0,1-1 0 0 0,-1 0 0 0 0,2 0 0 0 0,11 12 0 0 0,36 31 888 0 0,-41-39-949 0 0,184 155 1731 0 0,-181-154-1895 0 0,78 67 73 0 0,-73-65-64 0 0,0 0 0 0 0,41 21 0 0 0,-58-33 7 0 0,-1-1-202 0 0,-1 0 1 0 0,1 0 0 0 0,0 0 0 0 0,0 0 0 0 0,0 0-1 0 0,0-1 1 0 0,0 1 0 0 0,0-1 0 0 0,0 1 0 0 0,0-1-1 0 0,0 1 1 0 0,0-1 0 0 0,0 0 0 0 0,0 0 0 0 0,0 0-1 0 0,0-1 1 0 0,0 1 0 0 0,0 0 0 0 0,0-1 0 0 0,0 1-1 0 0,3-2 1 0 0,4-6-6724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3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43 10135 0 0,'1'-1'778'0'0,"-1"-3"-716"0"0,0 0-1 0 0,0 0 1 0 0,0 0 0 0 0,0 0 0 0 0,-2-5 0 0 0,-1-3 8581 0 0,-15 46-8154 0 0,-1-1-1 0 0,-1 0 1 0 0,-31 36 0 0 0,25-34-256 0 0,-112 133 417 0 0,46-58-1017 0 0,91-108-453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3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7367 0 0,'0'0'12342'0'0,"2"1"-12233"0"0,17 10-118 0 0,5 2-318 0 0,-6-6-5116 0 0,-6-3-597 0 0</inkml:trace>
  <inkml:trace contextRef="#ctx0" brushRef="#br0" timeOffset="1">1 397 14855 0 0,'0'0'5880'0'0,"9"-3"-5304"0"0,1-1-104 0 0,-1 0-24 0 0,0 1-8 0 0,0-1-872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3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71 3223 0 0,'-2'0'240'0'0,"-23"1"-152"0"0,19 0 1072 0 0,0 0 1 0 0,0 0-1 0 0,0 1 0 0 0,0 0 0 0 0,0 0 0 0 0,1 0 1 0 0,-1 1-1 0 0,1 0 0 0 0,-7 4 0 0 0,-12 14 1100 0 0,10-6-1802 0 0,-9 10-114 0 0,1 1-1 0 0,-29 45 1 0 0,45-63-323 0 0,2 0 0 0 0,-1 1 1 0 0,1 0-1 0 0,0 0 0 0 0,1 0 0 0 0,0 0 1 0 0,1 1-1 0 0,0-1 0 0 0,0 1 0 0 0,1 0 0 0 0,0-1 1 0 0,1 1-1 0 0,1 18 0 0 0,0-23-16 0 0,0-1 0 0 0,-1 0 1 0 0,2 0-1 0 0,-1 0 0 0 0,0 0 0 0 0,1 0 0 0 0,0 0 0 0 0,0-1 0 0 0,0 1 1 0 0,0 0-1 0 0,0-1 0 0 0,1 0 0 0 0,0 1 0 0 0,0-1 0 0 0,-1 0 0 0 0,6 3 1 0 0,-3-2-3 0 0,1-1 1 0 0,0 0-1 0 0,-1 0 1 0 0,1 0-1 0 0,0-1 1 0 0,0 0 0 0 0,1 0-1 0 0,-1 0 1 0 0,12 1-1 0 0,0-2 7 0 0,0 0-1 0 0,1-1 1 0 0,-1-1-1 0 0,1-1 1 0 0,-1-1-1 0 0,28-7 1 0 0,-34 7 11 0 0,-1 0 1 0 0,0-1 0 0 0,0 0 0 0 0,0-1 0 0 0,10-6 0 0 0,-18 9-13 0 0,-1 0 0 0 0,1 1 0 0 0,-1-1 1 0 0,1 0-1 0 0,-1 0 0 0 0,0 0 0 0 0,0 0 1 0 0,0-1-1 0 0,0 1 0 0 0,0 0 1 0 0,-1-1-1 0 0,1 1 0 0 0,-1-1 0 0 0,1 0 1 0 0,-1 0-1 0 0,0 1 0 0 0,0-1 0 0 0,0 0 1 0 0,-1 0-1 0 0,1 0 0 0 0,-1 0 0 0 0,1 0 1 0 0,-1 0-1 0 0,0-5 0 0 0,-2-2 50 0 0,0 0 1 0 0,0-1-1 0 0,-1 1 0 0 0,0 0 0 0 0,-1 0 0 0 0,-5-11 0 0 0,-35-53 466 0 0,3 5-97 0 0,36 59-390 0 0,0 0-1 0 0,1 0 1 0 0,0-1-1 0 0,1 0 1 0 0,-2-12-1 0 0,4 19-204 0 0,1 0 1 0 0,0-1-1 0 0,0 1 0 0 0,0 0 0 0 0,0-1 1 0 0,1 1-1 0 0,0-1 0 0 0,0 1 0 0 0,0 0 1 0 0,0 0-1 0 0,1 0 0 0 0,-1 0 0 0 0,5-7 1 0 0,4-5-1124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3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479 127 3679 0 0,'23'-28'393'0'0,"-15"18"1061"0"0,0 1 0 0 0,0-2 0 0 0,-1 1 0 0 0,10-21 0 0 0,-16 30-1192 0 0,-1 0 0 0 0,1 0 0 0 0,-1 0 0 0 0,0 0 0 0 0,1 0 1 0 0,-1 0-1 0 0,0 0 0 0 0,0 0 0 0 0,0 0 0 0 0,0 0 0 0 0,0 0 0 0 0,0 0 0 0 0,0 0 0 0 0,0 0 0 0 0,0 0 0 0 0,0 0 1 0 0,-1-2-1 0 0,1 3-183 0 0,-1-1 0 0 0,1 1 0 0 0,-1-1 0 0 0,1 1 0 0 0,-1-1 0 0 0,1 1 0 0 0,-1-1 0 0 0,1 1 0 0 0,-1-1 0 0 0,1 1 0 0 0,-1 0 0 0 0,1 0 0 0 0,-1-1 0 0 0,0 1 0 0 0,1 0 0 0 0,-1 0 0 0 0,0-1 0 0 0,1 1 0 0 0,-1 0 0 0 0,0 0 0 0 0,-3 0-17 0 0,1 0-1 0 0,0 0 0 0 0,0 0 1 0 0,-1 1-1 0 0,1 0 0 0 0,0-1 1 0 0,0 1-1 0 0,-6 2 0 0 0,-35 17 9 0 0,1 2 0 0 0,1 1 0 0 0,0 2 0 0 0,2 2 0 0 0,1 2 0 0 0,-44 43 0 0 0,66-54-24 0 0,0 1 0 0 0,1 1 0 0 0,0 1 0 0 0,2 0 1 0 0,1 1-1 0 0,1 1 0 0 0,0 0 0 0 0,2 0 0 0 0,1 1 1 0 0,0 0-1 0 0,2 1 0 0 0,1 0 0 0 0,1 0 0 0 0,1 0 0 0 0,1 1 1 0 0,1 28-1 0 0,2-7-128 0 0,3 0 0 0 0,2 0 0 0 0,1-1 0 0 0,3 1 0 0 0,1-2 0 0 0,3 1 0 0 0,2-2-1 0 0,1 0 1 0 0,3 0 0 0 0,1-2 0 0 0,2-1 0 0 0,33 48 0 0 0,-20-36 1 0 0,30 58 0 0 0,-54-88 51 0 0,-1 0 1 0 0,-2 0-1 0 0,0 1 0 0 0,-1 0 1 0 0,6 40-1 0 0,-11-47 6 0 0,-2 0 1 0 0,0 0-1 0 0,0 0 0 0 0,-2 0 0 0 0,0 0 0 0 0,-1 0 1 0 0,-1-1-1 0 0,0 1 0 0 0,-11 26 0 0 0,4-18 10 0 0,-1-1 0 0 0,0-1 1 0 0,-2 0-1 0 0,-1 0 0 0 0,-25 29 0 0 0,8-19 154 0 0,-2-2 0 0 0,-50 39 1 0 0,32-29 91 0 0,40-31-152 0 0,10-8-848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658 525 3679 0 0,'0'0'284'0'0,"2"0"-186"0"0,38 2 8750 0 0,-33-3-2406 0 0,-13-4-6259 0 0,-1 0-1 0 0,0-1 0 0 0,-7-8 1 0 0,12 12-177 0 0,1-1 0 0 0,-1 1 1 0 0,0 0-1 0 0,1-1 0 0 0,0 0 1 0 0,-1 1-1 0 0,1-1 0 0 0,0 0 0 0 0,0 1 1 0 0,1-1-1 0 0,-1 0 0 0 0,0 0 1 0 0,1 0-1 0 0,0-4 0 0 0,0-11-4 0 0,2 1 1 0 0,0-1-1 0 0,1 0 0 0 0,9-28 0 0 0,30-69-389 0 0,-25 72 171 0 0,-15 38 183 0 0,10-25-209 0 0,-1-1 0 0 0,13-62-1 0 0,-24 92 237 0 0,1 0 0 0 0,-1 0 0 0 0,0 0 0 0 0,0 0 0 0 0,0 0 0 0 0,0 0 0 0 0,0 0 0 0 0,0 0 0 0 0,0 0 0 0 0,0 0 0 0 0,-1 0 0 0 0,1 1 0 0 0,0-1 0 0 0,-1-2 0 0 0,1 3 3 0 0,-1 0 1 0 0,1 0 0 0 0,0 0 0 0 0,0 0 0 0 0,0 0 0 0 0,-1-1 0 0 0,1 1 0 0 0,0 0-1 0 0,0 0 1 0 0,-1 0 0 0 0,1 0 0 0 0,0 0 0 0 0,0 0 0 0 0,-1 0 0 0 0,1 0 0 0 0,0 0 0 0 0,0 0-1 0 0,-1 0 1 0 0,1 0 0 0 0,0 0 0 0 0,0 0 0 0 0,-1 0 0 0 0,1 0 0 0 0,0 0 0 0 0,0 0-1 0 0,-1 0 1 0 0,1 1 0 0 0,0-1 0 0 0,0 0 0 0 0,-1 0 0 0 0,1 0 0 0 0,-2 2 1 0 0,-1 0 1 0 0,1 0-1 0 0,0 0 1 0 0,0 0-1 0 0,0 0 1 0 0,0 1-1 0 0,-3 3 1 0 0,-68 133 601 0 0,51-95-476 0 0,12-25-92 0 0,4-4 0 0 0,-1 0 1 0 0,-1-1-1 0 0,-1 0 0 0 0,0-1 0 0 0,-19 22 0 0 0,15-21-16 0 0,-1-1-1 0 0,0-1 1 0 0,-1-1-1 0 0,0 0 1 0 0,-1 0-1 0 0,0-2 1 0 0,0 0-1 0 0,-1-1 1 0 0,0 0-1 0 0,-1-1 1 0 0,0-2-1 0 0,-34 8 1 0 0,-1-5 157 0 0,-1-2 0 0 0,-84-2 1 0 0,131-4-161 0 0,0-1 1 0 0,0 0 0 0 0,0 0-1 0 0,0 0 1 0 0,0-1 0 0 0,0 0 0 0 0,0 0-1 0 0,-7-4 1 0 0,12 5-11 0 0,0 0 1 0 0,1 0-1 0 0,-1-1 0 0 0,0 1 1 0 0,1 0-1 0 0,-1-1 0 0 0,1 1 1 0 0,-1-1-1 0 0,1 1 0 0 0,0-1 1 0 0,-1 1-1 0 0,1-1 0 0 0,0 0 1 0 0,0 0-1 0 0,0 0 0 0 0,1 0 0 0 0,-1 1 1 0 0,0-1-1 0 0,1 0 0 0 0,-1 0 1 0 0,1 0-1 0 0,0-1 0 0 0,-1 1 1 0 0,1 0-1 0 0,0 0 0 0 0,0 0 1 0 0,1 0-1 0 0,-1 0 0 0 0,0 0 1 0 0,1 0-1 0 0,0-4 0 0 0,5-11 18 0 0,0 1 0 0 0,1 0 0 0 0,16-29 0 0 0,35-41-138 0 0,-40 65 26 0 0,-18 20 88 0 0,1 1 0 0 0,-1 0 0 0 0,0-1 0 0 0,0 1 0 0 0,1 0 1 0 0,-1 0-1 0 0,0 0 0 0 0,0-1 0 0 0,1 1 0 0 0,-1 0 1 0 0,0 0-1 0 0,1 0 0 0 0,-1 0 0 0 0,0-1 0 0 0,1 1 0 0 0,-1 0 1 0 0,0 0-1 0 0,1 0 0 0 0,-1 0 0 0 0,0 0 0 0 0,1 0 1 0 0,-1 0-1 0 0,0 0 0 0 0,1 0 0 0 0,-1 0 0 0 0,0 0 1 0 0,1 0-1 0 0,-1 0 0 0 0,0 0 0 0 0,1 0 0 0 0,-1 0 0 0 0,0 1 1 0 0,1-1-1 0 0,-1 0 0 0 0,0 0 0 0 0,0 0 0 0 0,1 0 1 0 0,-1 1-1 0 0,0-1 0 0 0,0 0 0 0 0,1 0 0 0 0,-1 1 1 0 0,0-1-1 0 0,0 0 0 0 0,1 0 0 0 0,-1 1 0 0 0,0-1 0 0 0,0 0 1 0 0,0 1-1 0 0,0-1 0 0 0,0 0 0 0 0,1 1 0 0 0,-1-1 1 0 0,0 0-1 0 0,0 1 0 0 0,0-1 0 0 0,0 1 0 0 0,0-1-6 0 0,5 13-12 0 0,0 0-1 0 0,-1 0 0 0 0,-1 0 1 0 0,2 16-1 0 0,-1-10 57 0 0,8 28 1 0 0,-8-37-17 0 0,0 0 0 0 0,0 0 1 0 0,1-1-1 0 0,0 0 0 0 0,1 0 1 0 0,0 0-1 0 0,1 0 0 0 0,11 12 1 0 0,-12-16-8 0 0,0-1-1 0 0,-1 1 1 0 0,1-1 0 0 0,1 0 0 0 0,-1 0 0 0 0,1-1-1 0 0,-1 0 1 0 0,1 0 0 0 0,0 0 0 0 0,0-1 0 0 0,0 0 0 0 0,1 0-1 0 0,8 0 1 0 0,8-1-27 0 0,0 0 0 0 0,0-2 1 0 0,0-1-1 0 0,46-9 0 0 0,-65 10-373 0 0,-1 0 1 0 0,0 0-1 0 0,1-1 0 0 0,6-2 1 0 0,0-3-6372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328 271 5639 0 0,'0'0'512'0'0,"-17"7"12694"0"0,8-5-13193 0 0,9-2 38 0 0,0 0-1 0 0,-1 0 1 0 0,1 0-1 0 0,0 0 1 0 0,0 0 0 0 0,0 0-1 0 0,-1 0 1 0 0,1 0-1 0 0,0 0 1 0 0,0 0 0 0 0,-1 0-1 0 0,1 0 1 0 0,0 0-1 0 0,0 0 1 0 0,0 0-1 0 0,-1 0 1 0 0,1 0 0 0 0,0 0-1 0 0,0 0 1 0 0,0 0-1 0 0,0 1 1 0 0,-1-1 0 0 0,1 0-1 0 0,0 0 1 0 0,0 0-1 0 0,0 0 1 0 0,0 1-1 0 0,0-1 1 0 0,-1 0 0 0 0,1 0-1 0 0,0 0 1 0 0,0 0-1 0 0,0 1 1 0 0,0-1 0 0 0,0 9-41 0 0,4 6-10 0 0,-1-12 0 0 0,-1-1 0 0 0,1 4 2 0 0,1 0 1 0 0,1 0-1 0 0,-1 0 0 0 0,1 0 0 0 0,0-1 0 0 0,10 9 0 0 0,-12-11 12 0 0,1-1-1 0 0,-1 0 1 0 0,1 0-1 0 0,0 0 0 0 0,0-1 1 0 0,-1 1-1 0 0,1-1 0 0 0,0 0 1 0 0,0 0-1 0 0,1 0 1 0 0,-1-1-1 0 0,0 1 0 0 0,6-1 1 0 0,6-1 23 0 0,-1-1 1 0 0,1-1-1 0 0,0 0 1 0 0,-1-1 0 0 0,21-9-1 0 0,20-4 31 0 0,-28 11-9 0 0,1-2 1 0 0,-1-1-1 0 0,-1-1 0 0 0,49-26 0 0 0,-73 34-92 0 0,0 0 0 0 0,-1 0 0 0 0,1 0 0 0 0,-1-1 0 0 0,1 1-1 0 0,-1 0 1 0 0,0-1 0 0 0,0 0 0 0 0,0 0 0 0 0,0 1 0 0 0,-1-1 0 0 0,1 0 0 0 0,-1-1 0 0 0,1 1-1 0 0,-1 0 1 0 0,0 0 0 0 0,0 0 0 0 0,-1-1 0 0 0,1 1 0 0 0,-1 0 0 0 0,0-1 0 0 0,1 1-1 0 0,-2 0 1 0 0,1-6 0 0 0,-1 3-37 0 0,0 0 1 0 0,0 0-1 0 0,-1 0 0 0 0,1 0 0 0 0,-2 0 0 0 0,1 0 0 0 0,0 0 0 0 0,-1 1 1 0 0,0-1-1 0 0,0 1 0 0 0,-1-1 0 0 0,-6-6 0 0 0,-2-1-79 0 0,0 1 0 0 0,-1 0 0 0 0,-26-18-1 0 0,30 24 72 0 0,-1 1 1 0 0,0 0-1 0 0,0 0 0 0 0,0 1 0 0 0,0 1 0 0 0,-1-1 0 0 0,-13-1 0 0 0,13 3 58 0 0,1 1 1 0 0,-1 0-1 0 0,1 0 0 0 0,-1 1 0 0 0,0 1 1 0 0,1 0-1 0 0,-1 0 0 0 0,1 1 0 0 0,-1 0 1 0 0,1 1-1 0 0,0 1 0 0 0,0-1 0 0 0,0 1 1 0 0,1 1-1 0 0,-17 10 0 0 0,4-1 20 0 0,2 1 0 0 0,0 1 0 0 0,1 0 0 0 0,1 2 0 0 0,0 0 0 0 0,-22 31 0 0 0,34-40 0 0 0,-62 83 0 0 0,-82 149 0 0 0,145-231 18 0 0,0 0 1 0 0,1 1-1 0 0,0 0 0 0 0,1 0 0 0 0,0 0 0 0 0,0 0 1 0 0,1 1-1 0 0,0 20 0 0 0,1-28-8 0 0,2 1 0 0 0,-1 0-1 0 0,0-1 1 0 0,1 1 0 0 0,0 0 0 0 0,0-1 0 0 0,1 1-1 0 0,-1-1 1 0 0,1 0 0 0 0,0 1 0 0 0,0-1 0 0 0,0 0 0 0 0,1 0-1 0 0,-1 0 1 0 0,1 0 0 0 0,0-1 0 0 0,0 1 0 0 0,0-1 0 0 0,1 0-1 0 0,-1 1 1 0 0,1-2 0 0 0,0 1 0 0 0,0 0 0 0 0,5 2 0 0 0,6 2 213 0 0,0-1 0 0 0,1 0 0 0 0,0-1 1 0 0,0-1-1 0 0,1-1 0 0 0,-1 0 1 0 0,25 1-1 0 0,120-7 1144 0 0,-143 2-1251 0 0,269-25 997 0 0,-262 22-1109 0 0,-2 1-47 0 0,-1-1 1 0 0,23-7-1 0 0,-43 11-149 0 0,17-10-1286 0 0,-15 8 858 0 0,-1-1 1 0 0,0 0-1 0 0,-1 1 1 0 0,1-1-1 0 0,0 0 1 0 0,-1-1-1 0 0,0 1 1 0 0,0 0-1 0 0,3-6 1 0 0,1-2-5200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20 7831 0 0,'-9'0'810'0'0,"2"0"-2046"0"0,-5 4 10178 0 0,21-1-7706 0 0,9-1-824 0 0,-1-1 1 0 0,0-1-1 0 0,0 0 0 0 0,20-4 0 0 0,1 2-78 0 0,225-18-438 0 0,-240 18-736 0 0,-1 0-51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10591 0 0,'0'0'1286'0'0,"-1"2"-316"0"0,0 0-766 0 0,0 1 0 0 0,1-1 0 0 0,-1 1 0 0 0,1-1-1 0 0,-1 1 1 0 0,1-1 0 0 0,0 1 0 0 0,0-1-1 0 0,0 1 1 0 0,0 0 0 0 0,0-1 0 0 0,0 1 0 0 0,1-1-1 0 0,-1 1 1 0 0,1-1 0 0 0,0 1 0 0 0,0-1 0 0 0,0 1-1 0 0,0-1 1 0 0,0 0 0 0 0,1 1 0 0 0,-1-1 0 0 0,0 0-1 0 0,1 0 1 0 0,0 0 0 0 0,3 3 0 0 0,4 3 91 0 0,1 1-1 0 0,0-2 1 0 0,0 1 0 0 0,1-1 0 0 0,19 9 0 0 0,63 21 603 0 0,-10-5-313 0 0,-50-14-405 0 0,-1 0 1 0 0,52 42-1 0 0,-34-24-180 0 0,-28-19-230 0 0,-13-9 334 0 0,2 0 0 0 0,-1 0 0 0 0,1-1 1 0 0,22 10-1 0 0,-31-16-214 0 0,0 0 1 0 0,0-1 0 0 0,1 1-1 0 0,-1 0 1 0 0,0-1-1 0 0,1 1 1 0 0,-1-1-1 0 0,1 0 1 0 0,-1 0 0 0 0,0 0-1 0 0,1 0 1 0 0,-1 0-1 0 0,1-1 1 0 0,-1 1 0 0 0,0-1-1 0 0,1 1 1 0 0,-1-1-1 0 0,0 0 1 0 0,0 0 0 0 0,1 0-1 0 0,-1 0 1 0 0,0 0-1 0 0,0 0 1 0 0,0-1-1 0 0,0 1 1 0 0,0-1 0 0 0,-1 0-1 0 0,1 1 1 0 0,0-1-1 0 0,-1 0 1 0 0,3-4 0 0 0,3-6-4649 0 0,-1-4-1362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0 8375 0 0,'0'0'758'0'0,"1"0"-620"0"0,5 0-170 0 0,10 0 2834 0 0,-18 13-985 0 0,-7 20-781 0 0,-1-1 0 0 0,-2 0 0 0 0,-22 43 0 0 0,23-52-755 0 0,-200 383 1253 0 0,188-364-1573 0 0,-4 5-374 0 0,-38 92 1 0 0,62-128-531 0 0,2-9-44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5 8751 0 0,'0'0'399'0'0,"-1"-1"-4"0"0,-6-1-253 0 0,-1 1 1541 0 0,0 0 3965 0 0,3 6-5268 0 0,1 0 1 0 0,-1-1-1 0 0,1 1 1 0 0,0 1-1 0 0,-5 9 1 0 0,-6 8 80 0 0,-35 40 270 0 0,-93 90-1 0 0,-72 39-675 0 0,190-171-412 0 0,24-20-723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439 346 7599 0 0,'0'0'896'0'0,"-1"2"-442"0"0,-1 3-214 0 0,0-1 0 0 0,0 1 0 0 0,-1-1 0 0 0,0 0 0 0 0,0 0 1 0 0,0 0-1 0 0,0 0 0 0 0,0 0 0 0 0,-1 0 0 0 0,0-1 0 0 0,0 0 0 0 0,0 0 0 0 0,0 0 1 0 0,0 0-1 0 0,0-1 0 0 0,-1 1 0 0 0,1-1 0 0 0,-9 2 0 0 0,7-2-84 0 0,-6 1 171 0 0,0 0 0 0 0,0-1 0 0 0,-1 0 0 0 0,1-1-1 0 0,0-1 1 0 0,-16 0 0 0 0,12-3-292 0 0,1 0 0 0 0,-1-1 0 0 0,1 0 1 0 0,0-1-1 0 0,0-1 0 0 0,1 0 0 0 0,0-1 0 0 0,-15-10 0 0 0,20 11-18 0 0,0 1 1 0 0,1-2 0 0 0,0 1-1 0 0,0-1 1 0 0,1 0-1 0 0,0-1 1 0 0,0 0-1 0 0,1 0 1 0 0,0 0-1 0 0,0-1 1 0 0,1 0-1 0 0,0 0 1 0 0,-5-13 0 0 0,8 17-46 0 0,1 0-1 0 0,0 0 1 0 0,0 0 0 0 0,0 0 0 0 0,1 0 0 0 0,-1 0 0 0 0,1 0 0 0 0,1 0 0 0 0,-1-1 0 0 0,1 1 0 0 0,0 0 0 0 0,0 0 0 0 0,2-5 0 0 0,-1 3-59 0 0,1 1 0 0 0,0-1 0 0 0,1 1 0 0 0,-1 0 0 0 0,1 0 0 0 0,0 0 0 0 0,1 1 0 0 0,8-9 0 0 0,-3 5 15 0 0,0 0-1 0 0,1 1 0 0 0,0 1 1 0 0,0-1-1 0 0,1 2 1 0 0,-1 0-1 0 0,2 0 0 0 0,-1 1 1 0 0,22-6-1 0 0,33-2 496 0 0,0 3 0 0 0,80-1 1 0 0,-92 8 49 0 0,-44 2-383 0 0,15-1 362 0 0,43 2 0 0 0,-63 0-399 0 0,1 1 1 0 0,-1 0-1 0 0,0 0 1 0 0,1 1-1 0 0,-1-1 1 0 0,0 1-1 0 0,0 1 1 0 0,0-1-1 0 0,0 1 1 0 0,0 0-1 0 0,-1 0 1 0 0,6 5-1 0 0,-9-7-43 0 0,0 1-1 0 0,-1 0 1 0 0,1-1 0 0 0,-1 1-1 0 0,1 0 1 0 0,-1 0 0 0 0,0 0-1 0 0,0 0 1 0 0,0 0 0 0 0,0 0-1 0 0,0 0 1 0 0,0 0-1 0 0,-1 0 1 0 0,1 1 0 0 0,-1-1-1 0 0,1 2 1 0 0,-1 1 0 0 0,0-1 1 0 0,0 0-1 0 0,0 0 1 0 0,-1 1-1 0 0,0-1 1 0 0,0 0-1 0 0,0 0 1 0 0,-2 5-1 0 0,-3 5 18 0 0,-1 1-1 0 0,-1-1 1 0 0,-15 21-1 0 0,20-30-15 0 0,-12 14-14 0 0,0-1 0 0 0,-1 0 0 0 0,0-1 0 0 0,-2-1 0 0 0,0-1 0 0 0,0 0 0 0 0,-1-2 0 0 0,-1 0 0 0 0,-1-1 0 0 0,-29 13 0 0 0,-15 2-536 0 0,-1-3 0 0 0,-81 18 0 0 0,142-41 392 0 0,-1 0 0 0 0,1 0 0 0 0,0 0-1 0 0,-1 0 1 0 0,1-1 0 0 0,0 0 0 0 0,-1 0-1 0 0,1-1 1 0 0,0 1 0 0 0,-1-1 0 0 0,-8-3 0 0 0,14 4 111 0 0,0 0 0 0 0,-1-1 1 0 0,1 1-1 0 0,0 0 1 0 0,0-1-1 0 0,-1 1 0 0 0,1-1 1 0 0,0 1-1 0 0,0 0 1 0 0,-1-1-1 0 0,1 1 0 0 0,0-1 1 0 0,0 1-1 0 0,0-1 1 0 0,0 1-1 0 0,0 0 0 0 0,0-1 1 0 0,0 1-1 0 0,0-1 1 0 0,0 1-1 0 0,0-1 1 0 0,0 1-1 0 0,0-1 0 0 0,0 1 1 0 0,0 0-1 0 0,0-1 1 0 0,1 0-1 0 0,2-11-475 0 0,3 0-226 0 0,0 0 0 0 0,1 0 0 0 0,0 1 0 0 0,18-21-1 0 0,-23 29 658 0 0,36-40-1288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20 6911 0 0,'2'-1'315'0'0,"1"0"-158"0"0,-2 0-117 0 0,1 0 1 0 0,-1 0-1 0 0,1 0 1 0 0,-1 0-1 0 0,0 0 0 0 0,1 0 1 0 0,-1-1-1 0 0,0 1 0 0 0,0-1 1 0 0,0 1-1 0 0,2-3 1099 0 0,-5 4 336 0 0,-6 0-1060 0 0,-1 1 0 0 0,1 0 0 0 0,0 1 0 0 0,-1 0 0 0 0,1 0 0 0 0,0 1 0 0 0,0 0 0 0 0,-11 6 0 0 0,2 0-381 0 0,1 1 1 0 0,-28 22-1 0 0,16-7 137 0 0,0 1 0 0 0,2 2 0 0 0,-34 44 0 0 0,-58 102 279 0 0,68-98-394 0 0,-178 301-30 0 0,219-361 1 0 0,-1-1 0 0 0,0 0 0 0 0,-1-1-1 0 0,-1 0 1 0 0,-24 22 0 0 0,24-26-2468 0 0,-24 16 0 0 0,19-17-2198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10135 0 0,'0'0'778'0'0,"-1"1"-506"0"0,-3 1 11 0 0,0 1 1 0 0,0-1 0 0 0,0 1 0 0 0,1 0-1 0 0,0 0 1 0 0,-1 0 0 0 0,1 0 0 0 0,0 0-1 0 0,-4 7 1 0 0,6-8-146 0 0,0 0 0 0 0,1 0 0 0 0,-1 1 0 0 0,0-1 0 0 0,1 0 0 0 0,-1 0 0 0 0,1 0 0 0 0,-1 1 1 0 0,1-1-1 0 0,0 0 0 0 0,0 1 0 0 0,0-1 0 0 0,0 0 0 0 0,1 0 0 0 0,-1 1 0 0 0,1-1 0 0 0,-1 0 0 0 0,1 0 0 0 0,0 1 0 0 0,0-1 0 0 0,1 3 0 0 0,2 2 6 0 0,0-1-1 0 0,1 0 1 0 0,-1 0 0 0 0,1 0-1 0 0,0-1 1 0 0,1 1 0 0 0,-1-1-1 0 0,1 0 1 0 0,10 6 0 0 0,7 3 231 0 0,32 15 0 0 0,-48-26-299 0 0,172 75 1200 0 0,-14-7-637 0 0,-108-44-576 0 0,-13-8-54 0 0,0 3 0 0 0,73 49 0 0 0,-87-45-158 0 0,-29-25-162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4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0 4143 0 0,'-1'2'3051'0'0,"-66"72"6553"0"0,4 5-7365 0 0,24-27-2278 0 0,-71 70 0 0 0,-159 113-467 0 0,196-182-4965 0 0,44-31-120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3679 0 0,'0'0'11820'0'0,"1"-2"-11130"0"0,1-2-523 0 0,1-1 0 0 0,0 1 1 0 0,0 0-1 0 0,0-1 1 0 0,0 1-1 0 0,1 1 0 0 0,-1-1 1 0 0,1 0-1 0 0,0 1 1 0 0,0 0-1 0 0,0 0 0 0 0,1 0 1 0 0,-1 0-1 0 0,7-2 1 0 0,9-3 325 0 0,0 0-1 0 0,25-6 1 0 0,-24 8-64 0 0,-20 6-425 0 0,98-25 947 0 0,-90 24-973 0 0,0-1-1 0 0,1 1 0 0 0,-1 1 1 0 0,0 0-1 0 0,0 0 0 0 0,1 1 0 0 0,-1 0 1 0 0,16 4-1 0 0,-23-4-209 0 0,-1-1 133 0 0,-1 0 0 0 0,0 0 0 0 0,1 0 0 0 0,-1 1 0 0 0,0-1 0 0 0,1 0 1 0 0,-1 0-1 0 0,0 1 0 0 0,1-1 0 0 0,-1 0 0 0 0,0 1 0 0 0,1-1 0 0 0,-1 0 0 0 0,0 1 0 0 0,0-1 0 0 0,1 0 1 0 0,-1 1-1 0 0,0-1 0 0 0,0 1 0 0 0,0-1 0 0 0,0 0 0 0 0,1 1 0 0 0,-1-1 0 0 0,0 1 0 0 0,0-1 0 0 0,0 0 1 0 0,0 2-1 0 0,2 9-1748 0 0,-4 2 280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9671 0 0,'0'0'10928'0'0,"2"-1"-10362"0"0,3-2-304 0 0,1 0 0 0 0,0 1 0 0 0,0 0 0 0 0,0 0 0 0 0,0 0 0 0 0,12-1 0 0 0,43-2 523 0 0,-8 1-365 0 0,100-17-38 0 0,-29 3-569 0 0,-71 12-2791 0 0,-17 3-1862 0 0,-5-1-2302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55 3223 0 0,'0'0'13935'0'0,"-1"1"-13798"0"0,-29 27 48 0 0,-33 36 222 0 0,44-41-333 0 0,-48 60 909 0 0,55-67-759 0 0,1 2 1 0 0,1-1-1 0 0,-10 23 0 0 0,17-33-108 0 0,1 0 1 0 0,0 0 0 0 0,0 0 0 0 0,1 0-1 0 0,0 0 1 0 0,0 0 0 0 0,1 1 0 0 0,0-1-1 0 0,0 0 1 0 0,2 11 0 0 0,-2-16-83 0 0,1 1 0 0 0,-1-1 0 0 0,1 1 0 0 0,-1-1 1 0 0,1 1-1 0 0,0-1 0 0 0,0 1 0 0 0,0-1 0 0 0,0 0 0 0 0,1 1 0 0 0,-1-1 0 0 0,1 0 1 0 0,-1 0-1 0 0,1 0 0 0 0,0 0 0 0 0,-1-1 0 0 0,1 1 0 0 0,0 0 0 0 0,0-1 1 0 0,1 1-1 0 0,-1-1 0 0 0,0 1 0 0 0,0-1 0 0 0,1 0 0 0 0,-1 0 0 0 0,0 0 0 0 0,1-1 1 0 0,-1 1-1 0 0,1 0 0 0 0,-1-1 0 0 0,1 0 0 0 0,4 1 0 0 0,3-2 35 0 0,-1 0 0 0 0,0 0 0 0 0,0-1 0 0 0,0 0 0 0 0,0 0 0 0 0,10-5 0 0 0,51-25 269 0 0,-65 30-315 0 0,13-8 41 0 0,1 0-1 0 0,-2-1 1 0 0,1 0 0 0 0,-2-2-1 0 0,0 0 1 0 0,23-23-1 0 0,-36 32-60 0 0,0 0 0 0 0,0-1-1 0 0,0 1 1 0 0,-1-1-1 0 0,1 1 1 0 0,-1-1 0 0 0,0 0-1 0 0,-1 0 1 0 0,1 0-1 0 0,-1 0 1 0 0,0 0-1 0 0,0 0 1 0 0,0 0 0 0 0,-1 0-1 0 0,0 0 1 0 0,0-1-1 0 0,0 1 1 0 0,-1 0 0 0 0,1 0-1 0 0,-1 0 1 0 0,-1 0-1 0 0,-2-8 1 0 0,2 7-33 0 0,0-1-1 0 0,-1 1 1 0 0,-1 0 0 0 0,1 0-1 0 0,-1 1 1 0 0,1-1 0 0 0,-2 1-1 0 0,1-1 1 0 0,-1 1 0 0 0,1 1-1 0 0,-1-1 1 0 0,-1 1 0 0 0,1-1-1 0 0,-1 1 1 0 0,1 1 0 0 0,-12-6-1 0 0,13 7 20 0 0,-9-3-226 0 0,1-1 0 0 0,-20-12 0 0 0,30 16 125 0 0,-1 1 1 0 0,1-1-1 0 0,0 1 1 0 0,-1-1-1 0 0,1 0 1 0 0,0 0-1 0 0,1 0 0 0 0,-1 0 1 0 0,0-1-1 0 0,0 1 1 0 0,1 0-1 0 0,0-1 1 0 0,-1 1-1 0 0,1-1 1 0 0,0 1-1 0 0,0-1 0 0 0,0 0 1 0 0,0 1-1 0 0,1-1 1 0 0,-1-3-1 0 0,1 5-41 0 0,0-1 1 0 0,0 1-1 0 0,1 0 0 0 0,-1-1 0 0 0,0 1 0 0 0,1 0 1 0 0,-1 0-1 0 0,1-1 0 0 0,0 1 0 0 0,-1 0 0 0 0,1 0 0 0 0,1-2 1 0 0,7-8-4227 0 0,3-1-1508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 7831 0 0,'-1'2'4242'0'0,"1"-2"-3933"0"0,-1 1 1 0 0,1-1-1 0 0,-1 1 0 0 0,1-1 1 0 0,-1 1-1 0 0,1 0 1 0 0,-1-1-1 0 0,1 1 1 0 0,0 0-1 0 0,-1 0 1 0 0,1-1-1 0 0,0 1 1 0 0,-1 0-1 0 0,1 0 0 0 0,0-1 1 0 0,0 1-1 0 0,0 0 1 0 0,0 0-1 0 0,0-1 1 0 0,0 1-1 0 0,0 0 1 0 0,0 0-1 0 0,0 0 1 0 0,1 1-1 0 0,0-1-151 0 0,0 0 1 0 0,0 0-1 0 0,0 0 1 0 0,0 0-1 0 0,0 0 1 0 0,0 0-1 0 0,0 0 0 0 0,1 0 1 0 0,-1 0-1 0 0,0 0 1 0 0,1-1-1 0 0,2 2 1 0 0,0 0 13 0 0,1 0 1 0 0,0-1 0 0 0,0 0-1 0 0,0 0 1 0 0,0 0 0 0 0,0 0 0 0 0,0-1-1 0 0,0 0 1 0 0,0 0 0 0 0,0 0 0 0 0,8-1-1 0 0,5-3 256 0 0,33-11 1 0 0,-29 8-259 0 0,32-10-198 0 0,76-23 295 0 0,-42 18-3444 0 0,-63 17 1554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366 303 4607 0 0,'0'0'7792'0'0,"1"1"-6638"0"0,14 10-23 0 0,0-1 0 0 0,0 0 0 0 0,0-2 1 0 0,1 1-1 0 0,1-2 0 0 0,20 7 0 0 0,-27-11-948 0 0,0 0 1 0 0,0-1-1 0 0,1 0 0 0 0,-1-1 1 0 0,1 0-1 0 0,-1 0 0 0 0,1-1 0 0 0,-1-1 1 0 0,0 0-1 0 0,17-3 0 0 0,-6-2-129 0 0,0-1 1 0 0,0-1-1 0 0,-1-1 0 0 0,30-17 0 0 0,73-54-68 0 0,-123 80 14 0 0,23-16-222 0 0,41-38 0 0 0,-57 47 61 0 0,0 0 1 0 0,0-1-1 0 0,-1 0 0 0 0,0-1 1 0 0,0 1-1 0 0,-1-1 0 0 0,0 0 1 0 0,6-17-1 0 0,-11 24 119 0 0,1-1 0 0 0,0 1 0 0 0,-1-1-1 0 0,1 1 1 0 0,-1-1 0 0 0,0 1 0 0 0,0-1 0 0 0,0 1 0 0 0,0-1 0 0 0,0 1 0 0 0,-1-1 0 0 0,1 1 0 0 0,-1-1-1 0 0,0 1 1 0 0,1-1 0 0 0,-1 1 0 0 0,0 0 0 0 0,-1-1 0 0 0,1 1 0 0 0,0 0 0 0 0,0 0 0 0 0,-1 0 0 0 0,0 0-1 0 0,1 0 1 0 0,-1 0 0 0 0,0 0 0 0 0,0 1 0 0 0,0-1 0 0 0,0 1 0 0 0,0-1 0 0 0,0 1 0 0 0,0 0 0 0 0,-1 0-1 0 0,1-1 1 0 0,0 2 0 0 0,-1-1 0 0 0,1 0 0 0 0,0 0 0 0 0,-4 0 0 0 0,-13-1 10 0 0,0 1-1 0 0,0 0 1 0 0,0 1 0 0 0,0 1 0 0 0,-35 6 0 0 0,23 0-20 0 0,0 1 1 0 0,-51 20 0 0 0,38-7 21 0 0,-47 29 0 0 0,68-36 26 0 0,-179 110 25 0 0,153-90 76 0 0,3 2 0 0 0,-44 42 0 0 0,70-58-56 0 0,2 0 0 0 0,0 2 0 0 0,-21 32 0 0 0,32-44-23 0 0,1 1-1 0 0,0 0 1 0 0,0 1 0 0 0,2-1 0 0 0,-1 1-1 0 0,1 0 1 0 0,1 0 0 0 0,0 0 0 0 0,-1 24 0 0 0,4-31 25 0 0,0 1 0 0 0,0 0 0 0 0,1-1 0 0 0,0 1 0 0 0,1 0 0 0 0,-1-1 0 0 0,1 1 0 0 0,0-1 0 0 0,0 0 0 0 0,1 0 0 0 0,-1 0 0 0 0,1 0 0 0 0,0 0 0 0 0,1 0 0 0 0,-1-1 0 0 0,1 0 0 0 0,6 6 0 0 0,-4-4 42 0 0,1 0-1 0 0,1 0 1 0 0,-1-1 0 0 0,1 0-1 0 0,0 0 1 0 0,0-1-1 0 0,1 0 1 0 0,-1-1 0 0 0,1 0-1 0 0,9 3 1 0 0,8-1 72 0 0,0-1 0 0 0,0-1-1 0 0,0-1 1 0 0,0-1 0 0 0,0-1 0 0 0,33-5 0 0 0,-26 0 50 0 0,-1-1 0 0 0,0-2 0 0 0,-1-1 0 0 0,49-22 0 0 0,-70 27-170 0 0,8-4 42 0 0,0 0 0 0 0,-1-1-1 0 0,0-1 1 0 0,19-14 0 0 0,-35 23-195 0 0,-11 1-2579 0 0,4 2 1843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26 144 7831 0 0,'-9'1'706'0'0,"-8"-5"10106"0"0,28 5-9927 0 0,1 0-422 0 0,0 0 1 0 0,0-1-1 0 0,0-1 1 0 0,16-3-1 0 0,7 1 1 0 0,268-34 1241 0 0,-202 23-1335 0 0,151-12 68 0 0,-10 1-976 0 0,-145 6-1145 0 0,-56 8-5810 0 0,-28 8 670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78 10423 0 0,'-1'0'474'0'0,"-7"2"-15"0"0,0 0 1 0 0,1 0-1 0 0,-1 1 0 0 0,1 0 1 0 0,0 0-1 0 0,-13 9 6303 0 0,34-5-5589 0 0,-5-2-798 0 0,-3-3-177 0 0,0-1 0 0 0,0 0-1 0 0,0 0 1 0 0,1 0 0 0 0,-1 0-1 0 0,0-1 1 0 0,8-1 0 0 0,45-7 512 0 0,-42 5-567 0 0,98-19-473 0 0,128-42 1 0 0,-195 46-3353 0 0,-30 11-3728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7831 0 0,'0'0'706'0'0,"-1"1"-578"0"0,-2 4 322 0 0,0-1-1 0 0,1 1 1 0 0,0-1 0 0 0,0 1 0 0 0,0 0 0 0 0,0 0 0 0 0,1-1-1 0 0,0 1 1 0 0,0 0 0 0 0,0 1 0 0 0,1-1 0 0 0,-1 10 0 0 0,2-8-25 0 0,0 1-1 0 0,1-1 1 0 0,-1 0 0 0 0,1 0 0 0 0,1 1 0 0 0,-1-1 0 0 0,1-1 0 0 0,4 9 0 0 0,3 0 113 0 0,0 0 1 0 0,0-1-1 0 0,2 0 1 0 0,0 0 0 0 0,0-1-1 0 0,25 19 1 0 0,-20-19-225 0 0,1-1 0 0 0,1 0 0 0 0,0-2 0 0 0,0 0 0 0 0,28 9 0 0 0,-11-6-64 0 0,2-2 1 0 0,41 6-1 0 0,-48-13-292 0 0,1-1 0 0 0,-1-1 0 0 0,1-2 0 0 0,34-3 0 0 0,-1-10-1740 0 0,-63 13 1327 0 0,6-7-2733 0 0,-3 3 1722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15 4143 0 0,'0'0'191'0'0,"-13"-9"26"0"0,12 8 150 0 0,-1 0 0 0 0,1 1 0 0 0,-1-1 0 0 0,1 0 0 0 0,-1 1 0 0 0,0-1 0 0 0,1 1 0 0 0,-1 0 0 0 0,0 0 0 0 0,1-1-1 0 0,-1 1 1 0 0,0 0 0 0 0,1 0 0 0 0,-1 1 0 0 0,0-1 0 0 0,-2 1 0 0 0,0 0 935 0 0,-1 0-753 0 0,0 0-1 0 0,0 1 1 0 0,1 0-1 0 0,-1 0 1 0 0,1 0-1 0 0,-1 0 1 0 0,1 1-1 0 0,0 0 0 0 0,0 0 1 0 0,-6 5-1 0 0,-3 6 100 0 0,-19 22 0 0 0,13-13 99 0 0,-108 109 78 0 0,11-14 146 0 0,84-82-733 0 0,-38 57 0 0 0,61-79-374 0 0,6-8-117 0 0,-1 0-1 0 0,1-1 1 0 0,-1 0 0 0 0,0 0-1 0 0,-1 0 1 0 0,1 0 0 0 0,-1 0 0 0 0,-9 6-1 0 0,7-7-1626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34 9215 0 0,'0'-2'707'0'0,"9"-22"1536"0"0,-9 16 859 0 0,-49 212 266 0 0,-136 412-1813 0 0,87-295-1050 0 0,-46 179-345 0 0,72-197 618 0 0,45-184-180 0 0,22-99-570 0 0,0-1 0 0 0,-2 0 0 0 0,0-1 0 0 0,-1 0 0 0 0,-1 0 0 0 0,0 0 0 0 0,-20 25 0 0 0,24-37-211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5:5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725 737 7367 0 0,'-1'2'568'0'0,"-11"23"3231"0"0,16-25-3532 0 0,-1-1-1 0 0,0 1 1 0 0,0-1-1 0 0,0 0 1 0 0,0 0-1 0 0,0 0 1 0 0,0-1-1 0 0,-1 1 1 0 0,1 0-1 0 0,0-1 1 0 0,3-3-1 0 0,27-23 838 0 0,-33 28-1094 0 0,12-12 381 0 0,-1-1 0 0 0,0 0 0 0 0,-1-1 0 0 0,13-21 0 0 0,28-66 915 0 0,-36 69-926 0 0,10-19-134 0 0,-3 0-1 0 0,21-68 0 0 0,-39 101-368 0 0,0 0-1 0 0,-1-1 1 0 0,-1 1 0 0 0,0-38-1 0 0,-3 46 69 0 0,1 1-1 0 0,-2 0 1 0 0,1 0-1 0 0,-1-1 0 0 0,0 1 1 0 0,-1 0-1 0 0,0 1 1 0 0,-1-1-1 0 0,1 0 0 0 0,-2 1 1 0 0,-9-15-1 0 0,13 21 46 0 0,-1 0-1 0 0,0 0 1 0 0,0 0-1 0 0,1 0 1 0 0,-1 0-1 0 0,0 0 1 0 0,-5-3-1 0 0,-1-1 11 0 0,7 5 0 0 0,1 1 0 0 0,0 0 0 0 0,-1 0 0 0 0,1-1 0 0 0,-1 1 0 0 0,1 0 0 0 0,0 0 0 0 0,-1 0 0 0 0,1 0 0 0 0,-1 0 0 0 0,1-1 0 0 0,-1 1 0 0 0,1 0 0 0 0,-1 0 0 0 0,1 0 0 0 0,-1 0 0 0 0,1 0 0 0 0,-1 0 0 0 0,1 0 0 0 0,0 1 0 0 0,-1-1 0 0 0,1 0 0 0 0,-1 0 0 0 0,1 0 0 0 0,-1 0 0 0 0,1 1 0 0 0,0-1 0 0 0,-1 0 0 0 0,1 0 0 0 0,-1 1 0 0 0,1-1 0 0 0,0 0 0 0 0,-1 1 0 0 0,1-1 0 0 0,0 0 0 0 0,-1 1 0 0 0,1-1 0 0 0,0 0 0 0 0,0 1 0 0 0,-1-1 0 0 0,1 1 0 0 0,0-1 0 0 0,0 0 0 0 0,0 1 0 0 0,0-1 0 0 0,-1 1 0 0 0,1 0 0 0 0,-22 41 76 0 0,6-9 27 0 0,4-13-42 0 0,-1-1 0 0 0,-1-1 0 0 0,-1 0 0 0 0,0-1 0 0 0,-1 0 0 0 0,-26 19 0 0 0,-1-4 59 0 0,-76 43 0 0 0,101-64-101 0 0,-13 7 70 0 0,-51 22 1 0 0,71-36-66 0 0,1 0 0 0 0,0-1-1 0 0,-1 0 1 0 0,0-1 0 0 0,0 0 0 0 0,0-1 0 0 0,0 0 0 0 0,0-1 0 0 0,-16-1 0 0 0,-87-8 24 0 0,73 8-23 0 0,1-2 1 0 0,-75-17 0 0 0,112 19-23 0 0,0 1 0 0 0,-1-2 0 0 0,1 1 0 0 0,0 0 0 0 0,0-1 0 0 0,0 1-1 0 0,0-1 1 0 0,0 0 0 0 0,-5-4 0 0 0,7 5-1 0 0,0 0 0 0 0,1 0-1 0 0,-1 0 1 0 0,0-1 0 0 0,0 1-1 0 0,1 0 1 0 0,-1 0 0 0 0,1 0-1 0 0,-1-1 1 0 0,1 1 0 0 0,-1 0-1 0 0,1-1 1 0 0,0 1 0 0 0,0 0-1 0 0,-1-1 1 0 0,1 1 0 0 0,0 0-1 0 0,0-1 1 0 0,0 1 0 0 0,1-1-1 0 0,-1 1 1 0 0,0 0 0 0 0,0-1-1 0 0,1 1 1 0 0,-1 0 0 0 0,1 0-1 0 0,0-2 1 0 0,4-5 12 0 0,0 0 0 0 0,1 0 0 0 0,0 1-1 0 0,0 0 1 0 0,0 0 0 0 0,1 0 0 0 0,0 1 0 0 0,11-8 0 0 0,-4 3-7 0 0,14-12 88 0 0,57-36 0 0 0,-75 53-72 0 0,0 0 1 0 0,1 1 0 0 0,0 0-1 0 0,0 1 1 0 0,0 1-1 0 0,0-1 1 0 0,0 2-1 0 0,1-1 1 0 0,21 0 0 0 0,-24 3 5 0 0,-1 1 1 0 0,1 0-1 0 0,-1 0 1 0 0,0 1-1 0 0,1 0 1 0 0,-1 0-1 0 0,0 1 1 0 0,0 0-1 0 0,-1 1 1 0 0,1 0-1 0 0,-1 0 1 0 0,0 0-1 0 0,1 1 1 0 0,9 9-1 0 0,-9-7-8 0 0,0 1-1 0 0,-1 0 0 0 0,0 0 1 0 0,-1 1-1 0 0,1 0 0 0 0,-2 0 1 0 0,1 1-1 0 0,-1 0 0 0 0,-1-1 1 0 0,0 1-1 0 0,3 11 0 0 0,5 41 130 0 0,-10-46-80 0 0,1-1-1 0 0,10 32 1 0 0,-11-42-76 0 0,0 0 1 0 0,1 0-1 0 0,-1 0 0 0 0,1 0 1 0 0,0 0-1 0 0,1-1 0 0 0,-1 0 1 0 0,1 1-1 0 0,0-1 0 0 0,0 0 1 0 0,0-1-1 0 0,8 6 1 0 0,-5-5-372 0 0,-1 0 1 0 0,2 0 0 0 0,10 3-1 0 0,5 1-1235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99 3223 0 0,'0'0'143'0'0,"-9"-2"26"0"0,-4 0-2211 0 0,-13 1 15690 0 0,42 6-11430 0 0,-7-3-1986 0 0,1-1 0 0 0,-1 0 0 0 0,1-1 0 0 0,-1 0 0 0 0,16-1 0 0 0,48-12 295 0 0,-51 9-390 0 0,122-38 337 0 0,-2 2-2540 0 0,-131 38 732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1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11687 0 0,'0'0'1060'0'0,"2"-1"-869"0"0,11-4 367 0 0,1 2-1 0 0,0-1 1 0 0,1 2 0 0 0,-1 0-1 0 0,0 0 1 0 0,0 2 0 0 0,20 0-1 0 0,-32 1-198 0 0,1-1-269 0 0,0 1 1 0 0,-1 0-1 0 0,1-1 0 0 0,0 1 1 0 0,-1 1-1 0 0,3 0 0 0 0,6 3 127 0 0,1-1-64 0 0,0-1 0 0 0,-1-1 0 0 0,1 0 0 0 0,0-1 0 0 0,0 0 0 0 0,0 0-1 0 0,0-2 1 0 0,18-1 0 0 0,14-5-353 0 0,0-2 0 0 0,-1-1 0 0 0,64-25 0 0 0,-91 29-346 0 0,68-22 1410 0 0,-27 14-6311 0 0,-36 10-584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3223 0 0,'1'0'3344'0'0,"0"0"-3163"0"0,-1 0-1 0 0,1 0 1 0 0,-1 0-1 0 0,0 0 0 0 0,1 1 1 0 0,-1-1-1 0 0,0 0 1 0 0,1 0-1 0 0,-1 0 1 0 0,0 0-1 0 0,1 1 0 0 0,-1-1 1 0 0,0 0-1 0 0,1 0 1 0 0,-1 1-1 0 0,0-1 0 0 0,0 0 1 0 0,1 0-1 0 0,-1 1 1 0 0,0-1-1 0 0,0 0 0 0 0,1 1 1 0 0,-1-1-1 0 0,0 1 1 0 0,0-1-1 0 0,0 0 1 0 0,0 1-1 0 0,0-1 0 0 0,0 0 1 0 0,1 1-1 0 0,-1 19 1098 0 0,-7 20-921 0 0,-144 373 2307 0 0,-46 12-2348 0 0,177-389-165 0 0,-39 50-1 0 0,33-50-131 0 0,22-30-73 0 0,0-1 0 0 0,1 0 1 0 0,0 1-1 0 0,0 0 0 0 0,0-1 0 0 0,-3 13 0 0 0,6-16-169 0 0,11 6-1349 0 0,1-2 80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10479 0 0,'0'0'1178'0'0,"-2"2"-850"0"0,-17 14 274 0 0,1 1 0 0 0,1 0 0 0 0,0 1 0 0 0,-22 33 0 0 0,30-36-424 0 0,0-1 0 0 0,1 1 0 0 0,1 1 1 0 0,0 0-1 0 0,1 0 0 0 0,1 0 0 0 0,0 1 0 0 0,-3 22 0 0 0,8-35-110 0 0,0-3-71 0 0,0-1 1 0 0,0 1-1 0 0,0-1 0 0 0,0 0 1 0 0,0 1-1 0 0,0-1 0 0 0,0 1 1 0 0,0-1-1 0 0,0 1 0 0 0,1-1 1 0 0,-1 0-1 0 0,0 1 1 0 0,0-1-1 0 0,0 1 0 0 0,0-1 1 0 0,1 1-1 0 0,-1-1 0 0 0,0 0 1 0 0,0 1-1 0 0,1-1 0 0 0,-1 0 1 0 0,0 1-1 0 0,1-1 0 0 0,-1 0 1 0 0,0 0-1 0 0,1 1 0 0 0,-1-1 1 0 0,0 0-1 0 0,1 0 1 0 0,-1 1-1 0 0,1-1 0 0 0,-1 0 1 0 0,0 0-1 0 0,1 0 0 0 0,-1 0 1 0 0,1 0-1 0 0,-1 0 0 0 0,1 0 1 0 0,-1 0-1 0 0,1 0 0 0 0,-1 0 1 0 0,1 0-1 0 0,0 0-58 0 0,10 0-920 0 0,3-3-354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0,'0'0'688'0'0,"3"11"112"0"0,1 2 128 0 0,-2 1 32 0 0,0 0 8 0 0,-2 3-840 0 0,0-1-128 0 0,1 0-120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11055 0 0,'0'0'852'0'0,"0"2"-341"0"0,-1 4 175 0 0,1 0 0 0 0,-1 0-1 0 0,0 0 1 0 0,-1 0 0 0 0,1 0 0 0 0,-4 8 0 0 0,-19 36 1332 0 0,9-18-1664 0 0,-95 170 780 0 0,104-192-1183 0 0,-9 14-129 0 0,2 1 1 0 0,0 1-1 0 0,-15 43 1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28 359 7831 0 0,'0'0'603'0'0,"-4"11"613"0"0,-13 24 3789 0 0,16-34-4567 0 0,-3 4 302 0 0,3-6-87 0 0,2-5-404 0 0,5-7-225 0 0,1 1-1 0 0,0 0 0 0 0,1 0 1 0 0,0 0-1 0 0,1 1 1 0 0,13-13-1 0 0,-5 5-27 0 0,-1 1-70 0 0,1 0-1 0 0,19-16 1 0 0,-29 29 63 0 0,-1 0 1 0 0,1 0 0 0 0,0 1 0 0 0,0 0 0 0 0,0 0-1 0 0,0 1 1 0 0,1 0 0 0 0,-1 0 0 0 0,1 0-1 0 0,9-1 1 0 0,-13 4 24 0 0,-1 0-1 0 0,0 0 1 0 0,1 0-1 0 0,-1 0 1 0 0,0 0-1 0 0,1 1 1 0 0,-1-1-1 0 0,0 1 1 0 0,0 0-1 0 0,0 0 1 0 0,0 0-1 0 0,0 1 1 0 0,0-1-1 0 0,0 1 1 0 0,5 3-1 0 0,-7-4-4 0 0,1 0 0 0 0,-1 0 0 0 0,0 0 0 0 0,0 0-1 0 0,1 0 1 0 0,-1 0 0 0 0,0 0 0 0 0,0 0 0 0 0,0 1 0 0 0,0-1 0 0 0,0 0-1 0 0,-1 1 1 0 0,1-1 0 0 0,0 1 0 0 0,0-1 0 0 0,-1 1 0 0 0,1 2 0 0 0,1 1 7 0 0,0 4 103 0 0,-1 0-1 0 0,1 0 0 0 0,-1 0 1 0 0,-1 0-1 0 0,0 0 1 0 0,0 0-1 0 0,-1 0 0 0 0,0 0 1 0 0,0 0-1 0 0,-1 0 1 0 0,0 0-1 0 0,-1 0 0 0 0,0-1 1 0 0,-4 9-1 0 0,6-15 897 0 0,11-9-838 0 0,11-8-168 0 0,26-28 1 0 0,-7 7-131 0 0,44-39-385 0 0,71-57-462 0 0,-141 122 913 0 0,1 1-1 0 0,28-15 1 0 0,-38 21 94 0 0,0 1 0 0 0,0 0 0 0 0,0 1 0 0 0,0-1 0 0 0,1 1 0 0 0,-1 0 0 0 0,0 0-1 0 0,0 1 1 0 0,1 0 0 0 0,-1-1 0 0 0,0 2 0 0 0,1-1 0 0 0,7 2 0 0 0,-10-1 1 0 0,0 0 0 0 0,-1 1 1 0 0,1-1-1 0 0,0 1 0 0 0,0 0 1 0 0,-1 0-1 0 0,1 0 0 0 0,-1 0 1 0 0,0 0-1 0 0,1 0 0 0 0,-1 1 0 0 0,0-1 1 0 0,-1 1-1 0 0,1-1 0 0 0,0 1 1 0 0,-1 0-1 0 0,1 0 0 0 0,-1-1 0 0 0,0 1 1 0 0,0 0-1 0 0,0 0 0 0 0,1 5 1 0 0,0 3 22 0 0,0-1 1 0 0,-1 1 0 0 0,0 0 0 0 0,-1 0-1 0 0,-1 14 1 0 0,-4 19 304 0 0,-17 65 0 0 0,-1 4-136 0 0,22-109-787 0 0,0 16 1351 0 0,1-19-1211 0 0,0-1 0 0 0,0 1 1 0 0,0 0-1 0 0,0-1 0 0 0,0 1 1 0 0,0-1-1 0 0,0 1 0 0 0,0 0 0 0 0,1-1 1 0 0,-1 1-1 0 0,0-1 0 0 0,1 1 1 0 0,-1-1-1 0 0,0 1 0 0 0,1-1 1 0 0,0 2-1 0 0,6 4-5696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8087 0 0,'0'0'6384'0'0,"0"2"-5973"0"0,-1 9-131 0 0,0 0 0 0 0,0-1 0 0 0,-2 1 0 0 0,1-1 0 0 0,-6 14 1 0 0,-23 53 490 0 0,29-74-732 0 0,-125 276 650 0 0,84-188-1088 0 0,40-83 320 0 0,-1-2-144 0 0,1 1 1 0 0,0 0 0 0 0,0 0-1 0 0,1 0 1 0 0,0 1-1 0 0,0-1 1 0 0,-1 12 0 0 0,3-18-1016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62 188 2759 0 0,'0'0'7079'0'0,"1"-1"-6628"0"0,7-5-98 0 0,-1 0 1 0 0,9-9 0 0 0,-8 7-130 0 0,0 0 0 0 0,10-7 0 0 0,25-16 381 0 0,-26 18-308 0 0,0 1 0 0 0,0 0 0 0 0,1 1-1 0 0,28-12 1 0 0,-32 18 15 0 0,1 0 1 0 0,-1 0-1 0 0,1 1 0 0 0,28-3 0 0 0,-37 7-173 0 0,0-1-1 0 0,0 2 0 0 0,0-1 1 0 0,0 1-1 0 0,0 0 1 0 0,0 0-1 0 0,0 0 1 0 0,0 1-1 0 0,0 0 1 0 0,-1 0-1 0 0,1 1 0 0 0,-1-1 1 0 0,0 1-1 0 0,1 0 1 0 0,5 6-1 0 0,-9-8-101 0 0,11 9 444 0 0,-1 0 0 0 0,21 23 0 0 0,-32-32-453 0 0,0 0-1 0 0,-1 0 0 0 0,1 0 0 0 0,-1 1 1 0 0,1-1-1 0 0,-1 0 0 0 0,1 0 1 0 0,-1 1-1 0 0,0-1 0 0 0,1 0 1 0 0,-1 1-1 0 0,0-1 0 0 0,0 1 1 0 0,0-1-1 0 0,0 0 0 0 0,0 1 1 0 0,0-1-1 0 0,-1 0 0 0 0,1 1 0 0 0,0-1 1 0 0,-1 0-1 0 0,1 1 0 0 0,-1-1 1 0 0,1 0-1 0 0,-1 0 0 0 0,0 1 1 0 0,0-1-1 0 0,1 0 0 0 0,-2 1 1 0 0,-2 4 3 0 0,-1-1 0 0 0,1 0 1 0 0,-1 0-1 0 0,-7 5 0 0 0,-29 23-232 0 0,-2-2-1 0 0,-1-1 0 0 0,-2-2 1 0 0,-77 34-1 0 0,113-58 109 0 0,0 0-1 0 0,0-1 0 0 0,0 0 1 0 0,0-1-1 0 0,0 0 1 0 0,-1 0-1 0 0,-18 0 0 0 0,23-2 34 0 0,-1-1 0 0 0,0 0 0 0 0,1 0 0 0 0,-1-1-1 0 0,1 1 1 0 0,0-1 0 0 0,0-1 0 0 0,0 1-1 0 0,0-1 1 0 0,0 0 0 0 0,0 0 0 0 0,0-1-1 0 0,-7-6 1 0 0,11 8-15 0 0,-1 0 0 0 0,1-1 0 0 0,-1 1 0 0 0,1-1 0 0 0,0 0 0 0 0,0 1 0 0 0,-3-7 0 0 0,4 8-9 0 0,3 1 272 0 0,2 0-96 0 0,0 0 0 0 0,0 1 0 0 0,0-1 0 0 0,0 1 0 0 0,-1 0 0 0 0,1 0 0 0 0,0 0 0 0 0,-1 1 0 0 0,1 0 0 0 0,-1-1 0 0 0,1 1 0 0 0,4 3 0 0 0,-3 0 2 0 0,1 0 1 0 0,-1 0-1 0 0,1 0 0 0 0,-1 0 1 0 0,-1 1-1 0 0,5 6 0 0 0,4 10 129 0 0,-1-1-1 0 0,16 45 1 0 0,-27-63-203 0 0,2 4 26 0 0,36 81 630 0 0,-33-77-573 0 0,0-1-1 0 0,1 0 0 0 0,0 0 1 0 0,0-1-1 0 0,17 17 0 0 0,-15-19-65 0 0,0 1 0 0 0,0-1-1 0 0,0-1 1 0 0,1 0 0 0 0,0 0-1 0 0,0-1 1 0 0,1 0 0 0 0,-1-1-1 0 0,1 0 1 0 0,0-1 0 0 0,0 0-1 0 0,0-1 1 0 0,14 2 0 0 0,-19-3-27 0 0,-1 1-5 0 0,21-2 42 0 0,-25 0-123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118 352 4143 0 0,'-3'0'319'0'0,"-52"-4"1639"0"0,-4 3 8915 0 0,66 0-10665 0 0,0 1 0 0 0,0-1 0 0 0,10-4 1 0 0,15-1 72 0 0,134-6 348 0 0,192-19-522 0 0,-322 25-103 0 0,0-1-1 0 0,48-18 1 0 0,-74 21 39 0 0,-6-1-21 0 0,-4 4-18 0 0,0 0-1 0 0,0 0 1 0 0,0 0-1 0 0,-1-1 1 0 0,1 1 0 0 0,0 0-1 0 0,-1 0 1 0 0,1 0-1 0 0,0 0 1 0 0,-1 0-1 0 0,1 0 1 0 0,-1 0 0 0 0,0 0-1 0 0,1 1 1 0 0,-2-2-1 0 0,1 0 0 0 0,-3-4-29 0 0,-1 0 0 0 0,1 0 0 0 0,-1 1-1 0 0,0-1 1 0 0,0 1 0 0 0,-1 1 0 0 0,1-1 0 0 0,-10-5-1 0 0,-7-3-192 0 0,-26-11-1 0 0,-2-1-2 0 0,15 5 47 0 0,-1 2 0 0 0,-65-22-1 0 0,76 32 304 0 0,0 1 0 0 0,0 2 0 0 0,-1 0 0 0 0,0 2-1 0 0,-31-1 1 0 0,55 4 272 0 0,4 2-367 0 0,0 0 0 0 0,0-1 0 0 0,0 1 0 0 0,0-1 0 0 0,0 0 0 0 0,0 1-1 0 0,0-1 1 0 0,4 1 0 0 0,19 7 76 0 0,1-1-1 0 0,45 9 1 0 0,-56-14-75 0 0,143 22 43 0 0,-32-5-82 0 0,-114-18-8 0 0,0 1 0 0 0,-1 0-1 0 0,1 0 1 0 0,-1 1 0 0 0,0 1 0 0 0,0 0-1 0 0,18 11 1 0 0,-26-14 2 0 0,1 1-1 0 0,-1 0 0 0 0,1 0 1 0 0,-1 0-1 0 0,0 0 1 0 0,0 0-1 0 0,-1 1 0 0 0,1 0 1 0 0,-1-1-1 0 0,0 1 1 0 0,1 0-1 0 0,-2 0 0 0 0,1 0 1 0 0,0 0-1 0 0,-1 0 1 0 0,0 0-1 0 0,0 1 0 0 0,0-1 1 0 0,0 0-1 0 0,-1 1 1 0 0,0-1-1 0 0,0 1 0 0 0,0-1 1 0 0,-1 5-1 0 0,-3 12 40 0 0,0 1-1 0 0,-2-1 0 0 0,-9 22 0 0 0,-2 8 140 0 0,2-5 46 0 0,-22 50-1 0 0,25-70-156 0 0,-2-1 0 0 0,0-1-1 0 0,-24 31 1 0 0,26-39 22 0 0,-2-1 0 0 0,0 0 0 0 0,-23 19 0 0 0,35-33-306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2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551 801 4143 0 0,'0'0'319'0'0,"3"0"-210"0"0,5 1 1331 0 0,2 1-1 0 0,-1-2 1 0 0,0 1-1 0 0,17-3 0 0 0,-23 2-1198 0 0,0-1 0 0 0,0 1 1 0 0,-1-1-1 0 0,1 0 0 0 0,0 0 0 0 0,-1 0 0 0 0,1 0 0 0 0,-1-1 0 0 0,1 1 0 0 0,-1-1 0 0 0,0 0 0 0 0,0 1 0 0 0,1-1 1 0 0,-1 0-1 0 0,0 0 0 0 0,-1 0 0 0 0,1-1 0 0 0,0 1 0 0 0,-1 0 0 0 0,3-6 0 0 0,2-5 214 0 0,0-1 1 0 0,-1 0-1 0 0,-1 0 0 0 0,-1 0 0 0 0,0 0 1 0 0,0-1-1 0 0,0-22 0 0 0,-8-106 25 0 0,-1 35-362 0 0,19-61-1030 0 0,1-1 64 0 0,-14 169 854 0 0,-2-20-62 0 0,2 20 58 0 0,0 0 1 0 0,0 1-1 0 0,0-1 1 0 0,-1 0 0 0 0,1 0-1 0 0,0 1 1 0 0,0-1-1 0 0,-1 0 1 0 0,1 0-1 0 0,-1 1 1 0 0,1-1-1 0 0,0 0 1 0 0,-1 1 0 0 0,1-1-1 0 0,-1 1 1 0 0,0-1-1 0 0,1 1 1 0 0,-1-1-1 0 0,1 1 1 0 0,-1-1-1 0 0,0 1 1 0 0,1-1-1 0 0,-1 1 1 0 0,-1-1 0 0 0,0 1 3 0 0,1-1 0 0 0,-1 1 0 0 0,1-1 0 0 0,-1 1 1 0 0,1 0-1 0 0,-1 0 0 0 0,1 0 0 0 0,-1 0 1 0 0,1 0-1 0 0,-1 0 0 0 0,0 0 0 0 0,1 0 1 0 0,-1 1-1 0 0,1-1 0 0 0,-1 1 0 0 0,1-1 1 0 0,0 1-1 0 0,-1-1 0 0 0,1 1 0 0 0,-1 0 1 0 0,0 1-1 0 0,0-1-5 0 0,0 0-3 0 0,1 0-1 0 0,0-1 1 0 0,-1 1 0 0 0,1 0-1 0 0,0 1 1 0 0,-1-1-1 0 0,1 0 1 0 0,0 0-1 0 0,0 0 1 0 0,0 1 0 0 0,0-1-1 0 0,0 1 1 0 0,0-1-1 0 0,0 1 1 0 0,1-1 0 0 0,-2 3-1 0 0,0 2-22 0 0,-5 9 3 0 0,1 1 1 0 0,0 0 0 0 0,-4 19 0 0 0,-6 18 20 0 0,-23 66 61 0 0,-4 14 128 0 0,37-120-174 0 0,1 0-1 0 0,-2-1 1 0 0,1 0-1 0 0,-2 0 1 0 0,0-1-1 0 0,0 0 1 0 0,-15 16-1 0 0,9-15 72 0 0,0 0-1 0 0,0 0 1 0 0,-1-2-1 0 0,0 1 0 0 0,-21 8 1 0 0,22-11-53 0 0,-1-1 1 0 0,1-1-1 0 0,-2 0 1 0 0,-26 6-1 0 0,36-10-30 0 0,-1-2 1 0 0,1 1-1 0 0,-1-1 0 0 0,1 1 1 0 0,-1-2-1 0 0,1 1 0 0 0,-1-1 1 0 0,1 0-1 0 0,-1 0 0 0 0,1-1 1 0 0,0 0-1 0 0,0 0 1 0 0,-1 0-1 0 0,-8-6 0 0 0,3 2-60 0 0,1-1-1 0 0,0 0 1 0 0,0-1-1 0 0,0 0 0 0 0,1-1 1 0 0,0 0-1 0 0,1 0 1 0 0,0-1-1 0 0,0 0 1 0 0,-13-21-1 0 0,17 14 59 0 0,4 16 0 0 0,1 1 0 0 0,0-1 0 0 0,0 0 0 0 0,0 0 0 0 0,0 0 0 0 0,0 0 0 0 0,0 0 0 0 0,1 0 0 0 0,-1 0 0 0 0,0 0 0 0 0,0 0 0 0 0,1 1 0 0 0,-1-1 0 0 0,0 0 0 0 0,1 0 0 0 0,-1 0 0 0 0,1 0 0 0 0,-1 1 0 0 0,1-1 0 0 0,-1 0 0 0 0,1 1 0 0 0,0-1 0 0 0,-1 0 0 0 0,1 1 0 0 0,0-1 0 0 0,-1 1 0 0 0,1-1 0 0 0,0 1 0 0 0,1-1 0 0 0,0-1 0 0 0,8-4 22 0 0,1 1-1 0 0,-1 0 0 0 0,1 0 1 0 0,0 1-1 0 0,19-5 0 0 0,59-7 113 0 0,-74 14-63 0 0,0 1 0 0 0,-1 0 0 0 0,1 1 0 0 0,0 1 0 0 0,0 0 0 0 0,-1 1 0 0 0,1 0 1 0 0,-1 2-1 0 0,22 6 0 0 0,-27-6-9 0 0,0 0 0 0 0,-1 0 1 0 0,1 1-1 0 0,-1 0 0 0 0,0 0 0 0 0,0 1 0 0 0,-1 0 1 0 0,0 0-1 0 0,0 1 0 0 0,0-1 0 0 0,-1 2 0 0 0,0-1 1 0 0,0 1-1 0 0,-1 0 0 0 0,8 14 0 0 0,-8-9-37 0 0,0 1 0 0 0,-1-1 0 0 0,-1 1 0 0 0,0 0 1 0 0,-1 0-1 0 0,1 15 0 0 0,6 33 23 0 0,-8-59-143 0 0,-1 0-1 0 0,1-1 1 0 0,-1 1-1 0 0,1 0 1 0 0,0 0-1 0 0,0-1 1 0 0,0 1-1 0 0,0 0 1 0 0,1-1-1 0 0,-1 1 1 0 0,1-1-1 0 0,-1 0 0 0 0,1 1 1 0 0,0-1-1 0 0,0 0 1 0 0,0 0-1 0 0,0 0 1 0 0,1 0-1 0 0,-1-1 1 0 0,0 1-1 0 0,4 1 1 0 0,6 1-956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3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 8495 0 0,'0'0'388'0'0,"-1"0"-10"0"0,-5 3-240 0 0,-10 1 8838 0 0,18-4-8538 0 0,6-2-198 0 0,0 1 0 0 0,0 1 0 0 0,0 0 0 0 0,1 0 0 0 0,-1 0 0 0 0,0 1 0 0 0,0 0 0 0 0,0 1 0 0 0,0 0 0 0 0,0 0 0 0 0,0 1 0 0 0,13 6 0 0 0,-12-5-211 0 0,-1 0 0 0 0,1-1 0 0 0,0 0 0 0 0,1-1 0 0 0,-1 0 0 0 0,0 0 0 0 0,1-1 1 0 0,-1-1-1 0 0,0 1 0 0 0,1-1 0 0 0,-1-1 0 0 0,18-2 0 0 0,-8-2-930 0 0,1 0 0 0 0,-1-1-1 0 0,0-1 1 0 0,35-18 0 0 0,-26 11-5681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3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271 272 11775 0 0,'-5'2'197'0'0,"0"-1"1"0"0,0 2-1 0 0,0-1 0 0 0,1 0 0 0 0,-1 1 0 0 0,1 0 0 0 0,-1 0 0 0 0,1 1 0 0 0,0-1 0 0 0,0 1 0 0 0,0 0 1 0 0,1 0-1 0 0,-1 0 0 0 0,1 0 0 0 0,0 1 0 0 0,0-1 0 0 0,1 1 0 0 0,-1 0 0 0 0,1 0 0 0 0,0 0 0 0 0,0 0 0 0 0,-1 6 1 0 0,3-10-137 0 0,0 0 0 0 0,0 0 1 0 0,0 0-1 0 0,0 0 0 0 0,0 0 1 0 0,0 0-1 0 0,1 0 0 0 0,-1 0 1 0 0,0 0-1 0 0,0 0 0 0 0,1-1 1 0 0,-1 1-1 0 0,0 0 0 0 0,1 0 1 0 0,-1 0-1 0 0,1 0 0 0 0,0-1 1 0 0,-1 1-1 0 0,1 0 0 0 0,-1-1 1 0 0,1 1-1 0 0,0 0 0 0 0,0-1 1 0 0,-1 1-1 0 0,1-1 0 0 0,0 1 1 0 0,0-1-1 0 0,0 1 0 0 0,1 0 1 0 0,1 0 33 0 0,0 0 0 0 0,1 1 0 0 0,0-1 0 0 0,-1-1 0 0 0,7 2 0 0 0,9-1 173 0 0,1 0-1 0 0,0-2 0 0 0,0 0 1 0 0,-1-1-1 0 0,24-5 0 0 0,-14 0-139 0 0,0-2 0 0 0,49-20 0 0 0,-46 13-61 0 0,35-24 0 0 0,-29 16-69 0 0,-13 8 2 0 0,42-38 0 0 0,-48 37 0 0 0,-4 4-72 0 0,0-1 0 0 0,14-17 0 0 0,-25 26-14 0 0,0 1 1 0 0,-1-1 0 0 0,1-1 0 0 0,-1 1-1 0 0,0 0 1 0 0,-1-1 0 0 0,1 1-1 0 0,-1-1 1 0 0,0 0 0 0 0,-1 0 0 0 0,2-8-1 0 0,-3 13 55 0 0,1-1 0 0 0,-1 1-1 0 0,0-1 1 0 0,0 1 0 0 0,0 0-1 0 0,-1-1 1 0 0,1 1 0 0 0,0-1 0 0 0,0 1-1 0 0,-1-1 1 0 0,1 1 0 0 0,-1 0-1 0 0,1-1 1 0 0,-1 1 0 0 0,0 0-1 0 0,0-1 1 0 0,1 1 0 0 0,-1 0 0 0 0,0 0-1 0 0,0 0 1 0 0,-2-2 0 0 0,1 2 1 0 0,0 0 1 0 0,0-1-1 0 0,0 1 1 0 0,0 0 0 0 0,-1 0-1 0 0,1 1 1 0 0,0-1 0 0 0,-1 0-1 0 0,1 1 1 0 0,-1-1-1 0 0,-3 1 1 0 0,-4-1-8 0 0,0 2-1 0 0,-1-1 1 0 0,1 2 0 0 0,-20 4-1 0 0,2 2-9 0 0,0 1 0 0 0,-32 16-1 0 0,-53 32-203 0 0,55-26 104 0 0,11-6 98 0 0,1 2-1 0 0,-53 42 0 0 0,70-46 48 0 0,1 2 0 0 0,1 0 0 0 0,2 2-1 0 0,-27 34 1 0 0,40-44 78 0 0,0 1 0 0 0,2 1-1 0 0,0-1 1 0 0,1 2 0 0 0,1-1 0 0 0,1 1-1 0 0,-6 23 1 0 0,9-26 193 0 0,1 0-1 0 0,1 0 1 0 0,0 0 0 0 0,1 1-1 0 0,1-1 1 0 0,0 1 0 0 0,2-1-1 0 0,6 35 1 0 0,-7-47-175 0 0,1 0-1 0 0,-1 0 0 0 0,1-1 1 0 0,0 1-1 0 0,0 0 0 0 0,1-1 1 0 0,-1 1-1 0 0,1-1 1 0 0,0 0-1 0 0,0 0 0 0 0,5 4 1 0 0,-6-5 4 0 0,1-1 0 0 0,0 0 0 0 0,0 0 0 0 0,0 0 1 0 0,0-1-1 0 0,0 1 0 0 0,0-1 0 0 0,0 1 0 0 0,1-1 1 0 0,-1 0-1 0 0,0-1 0 0 0,1 1 0 0 0,-1 0 0 0 0,1-1 1 0 0,-1 0-1 0 0,1 0 0 0 0,4 0 0 0 0,28-4 464 0 0,1-1 0 0 0,-1-1 0 0 0,44-15 0 0 0,39-21-2086 0 0,-117 41 760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3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29 116 4607 0 0,'0'0'354'0'0,"-10"0"2059"0"0,-4 9 8355 0 0,10-3-11327 0 0,3-5 1645 0 0,20 10-380 0 0,-10-10-590 0 0,0 0 0 0 0,-1-1-1 0 0,1 1 1 0 0,0-2 0 0 0,0 1 0 0 0,0-1 0 0 0,14-4-1 0 0,60-20 114 0 0,-8-5-171 0 0,-49 19-221 0 0,0 0 0 0 0,1 2 0 0 0,50-11-1 0 0,9 2-1259 0 0,-37 6-1655 0 0,-38 10 1683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3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9871 0 0,'0'0'898'0'0,"-1"1"-741"0"0,-3 6 142 0 0,1 0 1 0 0,0 0-1 0 0,1 0 1 0 0,-1 1-1 0 0,1-1 0 0 0,1 1 1 0 0,0-1-1 0 0,-1 13 1 0 0,1-8 254 0 0,1 1 0 0 0,1 0 0 0 0,0-1 0 0 0,4 20 0 0 0,-2-20-310 0 0,1-1-1 0 0,0 0 1 0 0,0 0-1 0 0,1 0 1 0 0,1-1 0 0 0,-1 1-1 0 0,2-1 1 0 0,0 0-1 0 0,11 12 1 0 0,-4-7 14 0 0,1-1 0 0 0,0-1 0 0 0,1 0 0 0 0,29 18 0 0 0,-15-15 166 0 0,0-1 0 0 0,53 18 0 0 0,4 2-214 0 0,-86-35-221 0 0,1 1-1 0 0,-1-1 1 0 0,0 1-1 0 0,1 0 1 0 0,-1-1 0 0 0,0 1-1 0 0,1 0 1 0 0,-1 0-1 0 0,0 0 1 0 0,0 0-1 0 0,0 0 1 0 0,0 0 0 0 0,0 0-1 0 0,2 3 1 0 0,-1-1-91 0 0,7 8-1236 0 0,-8-10 1196 0 0,-1-1 0 0 0,0 1-1 0 0,1 0 1 0 0,-1-1 0 0 0,1 1 0 0 0,-1 0 0 0 0,1-1-1 0 0,-1 1 1 0 0,1-1 0 0 0,-1 1 0 0 0,1-1 0 0 0,0 1-1 0 0,-1-1 1 0 0,1 1 0 0 0,0-1 0 0 0,-1 0 0 0 0,1 1-1 0 0,0-1 1 0 0,-1 0 0 0 0,1 1 0 0 0,0-1 0 0 0,0 0-1 0 0,-1 0 1 0 0,1 0 0 0 0,0 0 0 0 0,0 0 0 0 0,0 0-1 0 0,-1 0 1 0 0,1 0 0 0 0,0 0 0 0 0,0 0 0 0 0,-1 0-1 0 0,1 0 1 0 0,0-1 0 0 0,0 1 0 0 0,-1 0 0 0 0,1-1-1 0 0,0 1 1 0 0,0 0 0 0 0,-1-1 0 0 0,1 1 0 0 0,-1-1-1 0 0,2 0 1 0 0,7-6-1478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3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10247 0 0,'-1'0'466'0'0,"-16"3"-215"0"0,8-1 147 0 0,0 0 0 0 0,-16 5 0 0 0,22-6-124 0 0,-1 1 1 0 0,1 0 0 0 0,0 0 0 0 0,0 0 0 0 0,-1 0-1 0 0,1 0 1 0 0,0 1 0 0 0,1-1 0 0 0,-1 1 0 0 0,-3 4 0 0 0,-4 8 501 0 0,1 0 0 0 0,0 1 0 0 0,-11 27 0 0 0,1-2-215 0 0,8-18-403 0 0,-1-1 1 0 0,-2-1-1 0 0,-18 24 1 0 0,22-34-200 0 0,0 0 0 0 0,0 0 1 0 0,-1-1-1 0 0,-1-1 0 0 0,0 0 1 0 0,-22 13-1 0 0,21-15-151 0 0,0 0 0 0 0,0-1 0 0 0,-1 0-1 0 0,0-1 1 0 0,0 0 0 0 0,-17 2 0 0 0,29-7 93 0 0,10-7-2501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10591 0 0,'0'0'7238'0'0,"0"3"-6544"0"0,-1 2-580 0 0,1 0 0 0 0,-1 0-1 0 0,0 1 1 0 0,0-1 0 0 0,-1 0 0 0 0,0 0-1 0 0,1 0 1 0 0,-2 0 0 0 0,1 0 0 0 0,-1-1-1 0 0,-5 9 1 0 0,-5 5 77 0 0,-26 25-1 0 0,6-7-116 0 0,-15 20-77 0 0,-38 47 24 0 0,76-87 1 0 0,0-1 1 0 0,0 1-1 0 0,2 0 1 0 0,0 1-1 0 0,-7 21 0 0 0,14-34 12 0 0,0-1-1 0 0,0 1 1 0 0,0-1 0 0 0,0 1-1 0 0,1-1 1 0 0,0 1-1 0 0,0 0 1 0 0,0-1-1 0 0,0 1 1 0 0,0 0 0 0 0,1-1-1 0 0,0 1 1 0 0,0-1-1 0 0,0 1 1 0 0,0-1-1 0 0,0 1 1 0 0,1-1 0 0 0,-1 0-1 0 0,1 1 1 0 0,0-1-1 0 0,0 0 1 0 0,0 0 0 0 0,0 0-1 0 0,1-1 1 0 0,-1 1-1 0 0,5 3 1 0 0,-1-2 65 0 0,0 1 0 0 0,0-2-1 0 0,0 1 1 0 0,0-1 0 0 0,1 0 0 0 0,-1 0 0 0 0,1-1 0 0 0,0 0 0 0 0,-1 0 0 0 0,1 0-1 0 0,0-1 1 0 0,14 1 0 0 0,7-2 86 0 0,-1-2 1 0 0,1 0-1 0 0,0-2 0 0 0,41-10 1 0 0,104-45 415 0 0,-149 49-493 0 0,0-1 0 0 0,-1-1 0 0 0,28-18 0 0 0,-43 24-79 0 0,1 0 1 0 0,-1-1-1 0 0,-1 0 0 0 0,1 0 1 0 0,-1-1-1 0 0,0 1 0 0 0,-1-2 1 0 0,0 1-1 0 0,0-1 0 0 0,-1 1 1 0 0,6-12-1 0 0,-9 14-29 0 0,0 1-1 0 0,-1-1 1 0 0,1 1-1 0 0,-1-1 1 0 0,0 0-1 0 0,-1 0 1 0 0,1 1-1 0 0,-1-1 0 0 0,0 0 1 0 0,-1 0-1 0 0,1 0 1 0 0,-4-10-1 0 0,2 8 0 0 0,-1 0-1 0 0,0 1 0 0 0,0 0 0 0 0,-1-1 0 0 0,0 1 0 0 0,0 1 0 0 0,-1-1 1 0 0,-7-9-1 0 0,0 4-3 0 0,0 0 0 0 0,-1 1 0 0 0,-1 1 1 0 0,1 0-1 0 0,-1 0 0 0 0,-1 1 0 0 0,0 1 0 0 0,-19-7 0 0 0,25 11-57 0 0,2 2-72 0 0,1-1-1 0 0,-1 1 1 0 0,1-1-1 0 0,0-1 1 0 0,-1 1 0 0 0,2-1-1 0 0,-1 0 1 0 0,-10-10-1 0 0,15 13-633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3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66 4143 0 0,'14'-16'514'0'0,"11"-12"-648"0"0,-12 7 13009 0 0,-13 34-12398 0 0,-24 277 1030 0 0,16-217-1298 0 0,-85 467 657 0 0,64-390-824 0 0,-65 330 94 0 0,-37 100 416 0 0,24-186 952 0 0,96-356-1452 0 0,3 1-1 0 0,1-1 1 0 0,-3 55 0 0 0,10-86-22 0 0,0 0 0 0 0,0-1 0 0 0,3 13 0 0 0,-3-16-15 0 0,1-1 0 0 0,-1 0 0 0 0,1 1 0 0 0,0-1 0 0 0,0 0 0 0 0,0 1 0 0 0,0-1 0 0 0,1 0 0 0 0,-1 0-1 0 0,0 0 1 0 0,1 0 0 0 0,0 0 0 0 0,2 2 0 0 0,5 1-3 0 0,2-6-12 0 0,-10 1-12 0 0,1-1 1 0 0,-1 1-1 0 0,1-1 0 0 0,-1 1 1 0 0,0-1-1 0 0,1 1 0 0 0,-1-1 1 0 0,0 0-1 0 0,1 0 0 0 0,1-2 1 0 0,-2 3-9 0 0,-1-1 0 0 0,0 1 0 0 0,1-1 0 0 0,-1 1 1 0 0,0-1-1 0 0,1 1 0 0 0,-1-1 0 0 0,0 1 0 0 0,0-1 0 0 0,1 1 1 0 0,-1-1-1 0 0,0 1 0 0 0,0-1 0 0 0,0 0 0 0 0,0 1 0 0 0,0-1 1 0 0,0-1-1 0 0,0 1-75 0 0,-1 0 1 0 0,1-1-1 0 0,0 1 1 0 0,-1 0-1 0 0,1-1 0 0 0,-1 1 1 0 0,0 0-1 0 0,1 0 1 0 0,-1-1-1 0 0,0 1 1 0 0,0 0-1 0 0,-1-1 0 0 0,-8-7-1478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3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10191 0 0,'0'0'6242'0'0,"-1"2"-6130"0"0,-6 9-45 0 0,-1-1 0 0 0,0 1 1 0 0,-1-1-1 0 0,0-1 1 0 0,0 0-1 0 0,-1 0 1 0 0,-13 10-1 0 0,-30 27 48 0 0,45-38-31 0 0,-9 10 343 0 0,-25 34 1 0 0,38-47-318 0 0,1 0 0 0 0,0 1-1 0 0,0-1 1 0 0,0 1 0 0 0,0 0 0 0 0,1 0-1 0 0,0 0 1 0 0,0 0 0 0 0,1 1 0 0 0,0-1-1 0 0,-1 11 1 0 0,2-14-52 0 0,1 0-1 0 0,-1 0 1 0 0,1 0 0 0 0,-1 0-1 0 0,1 0 1 0 0,0 0 0 0 0,0 0-1 0 0,1 0 1 0 0,-1 0-1 0 0,1-1 1 0 0,-1 1 0 0 0,1-1-1 0 0,0 1 1 0 0,0-1-1 0 0,0 1 1 0 0,0-1 0 0 0,0 0-1 0 0,0 0 1 0 0,1 0 0 0 0,-1-1-1 0 0,1 1 1 0 0,5 2-1 0 0,0 1 110 0 0,1-1-1 0 0,1 0 1 0 0,-1-1-1 0 0,0 0 1 0 0,18 3-1 0 0,-9-4 9 0 0,0-1-1 0 0,1-1 1 0 0,-1 0 0 0 0,0-1-1 0 0,1-1 1 0 0,-1-1 0 0 0,22-7-1 0 0,-34 9-83 0 0,0-1 0 0 0,0 0 0 0 0,0 0 0 0 0,-1 0 0 0 0,1-1 0 0 0,-1 0 0 0 0,0 0 0 0 0,0-1 0 0 0,0 1 0 0 0,0-1 0 0 0,0 0 0 0 0,-1-1 0 0 0,8-8 0 0 0,-8 7-37 0 0,0 0 1 0 0,0 0-1 0 0,0 0 1 0 0,-1 0-1 0 0,3-8 0 0 0,-5 10-30 0 0,0 0-1 0 0,0 0 0 0 0,-1 0 0 0 0,1 0 0 0 0,-1 0 0 0 0,0 0 1 0 0,0 0-1 0 0,0 0 0 0 0,0 0 0 0 0,-2-6 0 0 0,-5-16-179 0 0,-1 1 0 0 0,-2 0 0 0 0,-17-36 0 0 0,14 35 95 0 0,12 24 55 0 0,0 0-1 0 0,0 0 1 0 0,0 0 0 0 0,0 0-1 0 0,-1 0 1 0 0,1 1 0 0 0,-1-1 0 0 0,0 0-1 0 0,1 1 1 0 0,-1-1 0 0 0,0 1 0 0 0,0 0-1 0 0,0 0 1 0 0,0 0 0 0 0,0 0 0 0 0,0 0-1 0 0,0 0 1 0 0,0 0 0 0 0,0 0-1 0 0,0 1 1 0 0,0-1 0 0 0,-1 1 0 0 0,1 0-1 0 0,0 0 1 0 0,0 0 0 0 0,-1 0 0 0 0,1 0-1 0 0,0 0 1 0 0,0 0 0 0 0,-4 2 0 0 0,-7 1-148 0 0,0 0 0 0 0,0 2 0 0 0,0-1 0 0 0,-12 8 0 0 0,4-2-396 0 0,9-7 39 0 0,10-2 100 0 0,-1 0 0 0 0,1-1 0 0 0,-1 1 1 0 0,1 0-1 0 0,-1 0 0 0 0,1 1 0 0 0,0-1 0 0 0,-3 2 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39 1375 0 0,'7'-6'128'0'0,"2"-5"787"0"0,-9 10-413 0 0,1 0 1 0 0,-1 1 0 0 0,0-1 0 0 0,1 0 0 0 0,-1 0-1 0 0,0 0 1 0 0,1 0 0 0 0,-1 1 0 0 0,0-1 0 0 0,0 0-1 0 0,0 0 1 0 0,1 0 0 0 0,-1 0 0 0 0,0 0 0 0 0,0 0-1 0 0,0 1 1 0 0,-1-1 0 0 0,1 0 0 0 0,0 0 0 0 0,0 0-1 0 0,-1-1 1 0 0,1 1 105 0 0,-2 1-554 0 0,1 0 0 0 0,0 1 0 0 0,0-1 0 0 0,0 1 0 0 0,0-1 0 0 0,0 1 0 0 0,0-1 0 0 0,-1 1 0 0 0,1-1 0 0 0,0 1 0 0 0,1 0 0 0 0,-1 0 0 0 0,0 0 0 0 0,0-1 0 0 0,0 1 0 0 0,-1 1 0 0 0,-13 20 386 0 0,9-14-180 0 0,-5 8 153 0 0,1 0 0 0 0,1 1 0 0 0,-10 22 1 0 0,-18 56 567 0 0,33-83-857 0 0,-34 101 431 0 0,-31 81 482 0 0,66-186-1078 0 0,2-6-183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45 249 3679 0 0,'0'0'167'0'0,"-18"-6"5433"0"0,-2-5-3073 0 0,19 10-1805 0 0,0 1-593 0 0,1-1 0 0 0,-1 1 0 0 0,1 0 0 0 0,-1-1 0 0 0,1 0-1 0 0,0 1 1 0 0,-1-1 0 0 0,1 1 0 0 0,0-1 0 0 0,-1 0 0 0 0,1 1 0 0 0,0-1-1 0 0,-1-1 1 0 0,2-1-55 0 0,0 0-1 0 0,0-1 1 0 0,1 1-1 0 0,-1 0 0 0 0,1 0 1 0 0,-1 0-1 0 0,1 0 1 0 0,0 0-1 0 0,0 0 1 0 0,0 0-1 0 0,1 1 0 0 0,-1-1 1 0 0,1 1-1 0 0,-1-1 1 0 0,6-2-1 0 0,5-4 293 0 0,0 1 0 0 0,19-9 0 0 0,-11 7-43 0 0,46-24 613 0 0,140-48 0 0 0,-197 79-935 0 0,-1 0 0 0 0,1 1 0 0 0,0 0-1 0 0,1 1 1 0 0,-1 0 0 0 0,0 1 0 0 0,19 1 0 0 0,-25-1-5 0 0,1 1 0 0 0,-1 0 0 0 0,1 0 0 0 0,-1 0 0 0 0,0 1 0 0 0,1-1 0 0 0,-1 1 0 0 0,0 0 0 0 0,0 0 0 0 0,0 1 0 0 0,0-1 1 0 0,-1 1-1 0 0,1 0 0 0 0,-1 0 0 0 0,1 0 0 0 0,-1 0 0 0 0,0 1 0 0 0,0-1 0 0 0,3 7 0 0 0,-3-5 4 0 0,0-1 0 0 0,-1 1 0 0 0,0 1 0 0 0,3 6 0 0 0,-5-10 0 0 0,1-1 0 0 0,-1 1 0 0 0,1 0 0 0 0,-1-1 0 0 0,0 1 0 0 0,0 0 0 0 0,1 0 0 0 0,-1-1 0 0 0,0 1 0 0 0,0 0 0 0 0,-1-1 0 0 0,1 1 0 0 0,0 0 0 0 0,-1-1 0 0 0,0 3 0 0 0,-1 3 0 0 0,1 1 0 0 0,1-4 0 0 0,-1 0 0 0 0,0 0 0 0 0,0-1 0 0 0,0 1 0 0 0,-3 7 0 0 0,2-6 13 0 0,-1-1 0 0 0,1 1 0 0 0,-1-1 0 0 0,0 1 1 0 0,0-1-1 0 0,0 0 0 0 0,-1 0 0 0 0,0 0 0 0 0,1-1 0 0 0,-1 1 0 0 0,-1-1 0 0 0,1 0 0 0 0,0 0 0 0 0,-1 0 0 0 0,1-1 0 0 0,-1 1 0 0 0,-7 1 0 0 0,-8 4 3 0 0,-1-2 0 0 0,-39 7 0 0 0,55-12-19 0 0,-149 23-503 0 0,36-7-233 0 0,96-13 590 0 0,0 0-242 0 0,-42 3 0 0 0,63-7 287 0 0,2-2-4 0 0,0 0 100 0 0,0 0-1 0 0,1 0 1 0 0,-1 1 0 0 0,0-1-1 0 0,1 0 1 0 0,2-1 0 0 0,-4 2 42 0 0,1 0 0 0 0,0 1 1 0 0,-1-1-1 0 0,1 1 1 0 0,0-1-1 0 0,-1 1 1 0 0,1-1-1 0 0,0 1 0 0 0,0-1 1 0 0,-1 1-1 0 0,1 0 1 0 0,0 0-1 0 0,0-1 0 0 0,0 1 1 0 0,0 0-1 0 0,-1 0 1 0 0,1 0-1 0 0,0 0 1 0 0,0 0-1 0 0,0 0 0 0 0,0 0 1 0 0,0 0-1 0 0,-1 0 1 0 0,3 0-1 0 0,-2 1-9 0 0,0 0 0 0 0,0 0 0 0 0,0 1 0 0 0,-1-1 0 0 0,1 0 0 0 0,0 0-1 0 0,0 0 1 0 0,-1 0 0 0 0,1 1 0 0 0,-1-1 0 0 0,1 0 0 0 0,-1 1 0 0 0,1-1 0 0 0,-1 1 0 0 0,0-1 0 0 0,1 2 0 0 0,5 32 462 0 0,-1-6-105 0 0,1 0 0 0 0,14 36 0 0 0,-17-56-327 0 0,1-1 0 0 0,0 1 0 0 0,0-1-1 0 0,1 0 1 0 0,0-1 0 0 0,1 1 0 0 0,0-1-1 0 0,0 0 1 0 0,0 0 0 0 0,1 0-1 0 0,11 8 1 0 0,9 1 283 0 0,-1-1 1 0 0,2-1-1 0 0,0-2 0 0 0,30 10 1 0 0,-23-9 511 0 0,64 33 1 0 0,-88-40-764 0 0,0 1-1 0 0,-1 0 1 0 0,0 1-1 0 0,-1 0 1 0 0,1 1 0 0 0,-1 0-1 0 0,-1 0 1 0 0,0 1-1 0 0,12 18 1 0 0,-19-24-31 0 0,1 6 21 0 0,1 1-10 0 0,1 0-43 0 0,3 2 29 0 0,-2-12-68 0 0,-3-1 9 0 0,0 1-127 0 0,1-1 0 0 0,-1 1-1 0 0,0-1 1 0 0,1 0 0 0 0,-1 1 0 0 0,1-1 0 0 0,-1 0 0 0 0,0-1 0 0 0,1 1-1 0 0,-1 0 1 0 0,0-1 0 0 0,1 1 0 0 0,-1-1 0 0 0,0 0 0 0 0,0 0 0 0 0,1 0 0 0 0,-1 0-1 0 0,0 0 1 0 0,0 0 0 0 0,0 0 0 0 0,2-3 0 0 0,1 1-925 0 0,4-3-6542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3223 0 0,'1'-2'571'0'0,"1"-1"563"0"0,0-1 0 0 0,0 0-1 0 0,1 1 1 0 0,0-1 0 0 0,-1 1 0 0 0,5-4-1 0 0,-2 3-150 0 0,0 0-1 0 0,0 1 1 0 0,10-7-1 0 0,-4 5-512 0 0,0 0-1 0 0,0 1 1 0 0,0 0 0 0 0,15-2 0 0 0,220-42 400 0 0,-236 46-1102 0 0,-1 0-1 0 0,1 1 1 0 0,0 1-1 0 0,0 0 1 0 0,0 0 0 0 0,0 0-1 0 0,-1 2 1 0 0,11 1-1 0 0,-17-2-867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13703 0 0,'-3'0'630'0'0,"1"0"-422"0"0,-2 0-13 0 0,-14 9 4124 0 0,86-2-2152 0 0,3-14-1159 0 0,2 0-455 0 0,-30 5-561 0 0,101 0 448 0 0,-45 8-3380 0 0,-85-4 1152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0 7831 0 0,'0'0'1803'0'0,"-3"3"-720"0"0,-10 8-529 0 0,1 0 1 0 0,0 2-1 0 0,1-1 1 0 0,1 1-1 0 0,-11 18 1 0 0,-43 77 127 0 0,23-26-15 0 0,-31 89 1 0 0,-15 92 462 0 0,53-99-661 0 0,4-19-207 0 0,2-66-116 0 0,14-45-379 0 0,13-32-100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9 4607 0 0,'10'-9'11500'0'0,"-9"24"-10409"0"0,-2-7-875 0 0,-1-1 1 0 0,0 1-1 0 0,-1 0 0 0 0,0-1 0 0 0,0 0 1 0 0,-1 0-1 0 0,0 0 0 0 0,-8 11 1 0 0,-5 11 305 0 0,3 0-152 0 0,1 0 0 0 0,-13 45 0 0 0,20-53-424 0 0,1 0 1 0 0,1 1 0 0 0,1-1-1 0 0,-1 32 1 0 0,4-50-347 0 0,3-3-1283 0 0,0-1 1503 0 0,0 1-1 0 0,0-1 0 0 0,1 1 1 0 0,-1-1-1 0 0,0 0 1 0 0,0 0-1 0 0,0 0 0 0 0,0-1 1 0 0,0 1-1 0 0,-1-1 1 0 0,5-2-1 0 0,2-3-462 0 0,-1 0-1 0 0,11-10 1 0 0,6-9-760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60 343 7367 0 0,'0'0'934'0'0,"-1"3"-32"0"0,-1 2-435 0 0,0 0-1 0 0,0 0 0 0 0,0 0 0 0 0,-1-1 1 0 0,0 1-1 0 0,0-1 0 0 0,0 1 0 0 0,0-1 1 0 0,-1 0-1 0 0,1 0 0 0 0,-1 0 0 0 0,-6 4 1 0 0,8-7 220 0 0,1 0-618 0 0,1-1 0 0 0,-1 0 0 0 0,1 0 0 0 0,-1 0 0 0 0,0 0 0 0 0,1 1 0 0 0,-1-1 0 0 0,1 0 0 0 0,-1 0 0 0 0,0 0 0 0 0,1 0 0 0 0,-1-1 0 0 0,1 1 0 0 0,-1 0 0 0 0,0 0-1 0 0,1 0 1 0 0,-1 0 0 0 0,1-1 0 0 0,-2 1 0 0 0,3-6-19 0 0,0 1-1 0 0,0-1 0 0 0,0 1 1 0 0,0-1-1 0 0,1 1 0 0 0,0-1 1 0 0,0 1-1 0 0,1 0 0 0 0,-1 0 1 0 0,7-9-1 0 0,6-7-52 0 0,19-21 1 0 0,-14 19 47 0 0,4-6-36 0 0,0 2-1 0 0,2 1 1 0 0,48-38 0 0 0,-56 51-7 0 0,-1 2 0 0 0,1-1 1 0 0,1 2-1 0 0,0 1 0 0 0,1 0 1 0 0,0 1-1 0 0,36-9 0 0 0,-47 15-3 0 0,-5 1 2 0 0,0 0 1 0 0,0 1-1 0 0,-1-1 0 0 0,1 1 1 0 0,0 0-1 0 0,0 0 0 0 0,0 1 1 0 0,8 1-1 0 0,-12-2 2 0 0,1 0-1 0 0,0 0 1 0 0,-1 1 0 0 0,1-1-1 0 0,0 0 1 0 0,-1 0 0 0 0,1 1 0 0 0,-1-1-1 0 0,1 1 1 0 0,-1-1 0 0 0,1 1-1 0 0,-1-1 1 0 0,1 1 0 0 0,-1-1 0 0 0,1 1-1 0 0,-1-1 1 0 0,1 1 0 0 0,-1-1-1 0 0,0 1 1 0 0,1 0 0 0 0,-1 0 0 0 0,0 0 2 0 0,2 4 43 0 0,-1 2-20 0 0,-1 1 1 0 0,-1-1-1 0 0,0 0 0 0 0,0 0 0 0 0,0 1 0 0 0,-1-1 0 0 0,0 0 0 0 0,0 0 1 0 0,-6 10-1 0 0,-4 7 221 0 0,-20 29 0 0 0,23-38-161 0 0,-13 18 199 0 0,21-32 50 0 0,12-4-329 0 0,0-1 0 0 0,0 0 1 0 0,0-1-1 0 0,17-10 0 0 0,39-32-155 0 0,-12 9-39 0 0,153-82-802 0 0,-195 115 1003 0 0,-10 4 90 0 0,9 4 423 0 0,-11-2-477 0 0,1-1 1 0 0,-1 1-1 0 0,0 0 0 0 0,0 0 0 0 0,1 0 1 0 0,-1 0-1 0 0,0 0 0 0 0,0 0 0 0 0,0 0 0 0 0,0 0 1 0 0,0 0-1 0 0,0 0 0 0 0,-1 1 0 0 0,1-1 0 0 0,0 0 1 0 0,-1 0-1 0 0,2 3 0 0 0,6 22 339 0 0,-6-14-178 0 0,0-1 0 0 0,-1 0-1 0 0,-1 1 1 0 0,-1 20 0 0 0,0-17-2 0 0,1 0-1 0 0,1 16 1 0 0,1-5-202 0 0,1-3-732 0 0,-2-20-139 0 0,-1 0-1 0 0,1 0 1 0 0,-1 0 0 0 0,0 0-1 0 0,0 0 1 0 0,0 3-1 0 0,-3 9-5680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12959 0 0,'0'0'1172'0'0,"2"3"-966"0"0,2 7 30 0 0,-1 1 1 0 0,0 0 0 0 0,0 0-1 0 0,-1 1 1 0 0,-1-1 0 0 0,0 0 0 0 0,0 16-1 0 0,-2-10 31 0 0,-1 0 0 0 0,0 0 0 0 0,-2 0 0 0 0,-6 21-1 0 0,-8 11 134 0 0,-3-1-1 0 0,-35 60 1 0 0,18-35-393 0 0,24-46 42 0 0,7-16-351 0 0,1 0-1 0 0,-4 13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8 243 3679 0 0,'-2'-9'327'0'0,"0"1"60"0"0,1-1 0 0 0,0 0-1 0 0,0 0 1 0 0,1 0 0 0 0,0 0-1 0 0,1 0 1 0 0,0 0 0 0 0,0 1-1 0 0,4-15 1 0 0,12-21-2045 0 0,28-32-420 0 0,-40 65 1972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35 420 14079 0 0,'0'0'646'0'0,"-2"-2"-16"0"0,-8-5-403 0 0,4-3-148 0 0,5 8-23 0 0,1 0 1 0 0,-1-1 0 0 0,1 1 0 0 0,0-1 0 0 0,0 1-1 0 0,0 0 1 0 0,1-1 0 0 0,-1 1 0 0 0,0-1 0 0 0,1 1-1 0 0,0 0 1 0 0,-1 0 0 0 0,1-1 0 0 0,0 1 0 0 0,0 0-1 0 0,2-3 1 0 0,2-3 126 0 0,0 1 0 0 0,11-14 0 0 0,117-126 283 0 0,-112 127-439 0 0,1 1 1 0 0,1 1 0 0 0,0 0 0 0 0,42-21 0 0 0,-46 28-23 0 0,1 2 0 0 0,0 1 0 0 0,1 0 1 0 0,0 1-1 0 0,0 1 0 0 0,38-5 1 0 0,-50 10 58 0 0,1 1 1 0 0,-1 0-1 0 0,1 0 1 0 0,-1 1-1 0 0,1 0 1 0 0,-1 1-1 0 0,0 0 1 0 0,1 0-1 0 0,-1 1 1 0 0,0 0-1 0 0,0 1 1 0 0,-1 0-1 0 0,11 6 1 0 0,-14-7-9 0 0,0 1-1 0 0,0-1 1 0 0,-1 1-1 0 0,0 0 1 0 0,0 0 0 0 0,0 0-1 0 0,0 1 1 0 0,-1 0 0 0 0,1-1-1 0 0,-1 1 1 0 0,0 0-1 0 0,-1 0 1 0 0,1 1 0 0 0,-1-1-1 0 0,0 0 1 0 0,0 1-1 0 0,-1 0 1 0 0,0-1 0 0 0,0 1-1 0 0,0 0 1 0 0,0-1 0 0 0,-1 12-1 0 0,-1-12-24 0 0,1-1 0 0 0,-1 0 0 0 0,0 0 1 0 0,0 0-1 0 0,0 0 0 0 0,0 0 0 0 0,-1 0 0 0 0,0 0 0 0 0,1-1 0 0 0,-2 1 0 0 0,1 0 0 0 0,0-1 0 0 0,-1 0 0 0 0,1 1 0 0 0,-1-1 1 0 0,0 0-1 0 0,0 0 0 0 0,0-1 0 0 0,0 1 0 0 0,-1-1 0 0 0,-4 3 0 0 0,-6 3 43 0 0,-1-1 0 0 0,0 0 1 0 0,0-2-1 0 0,-18 5 0 0 0,16-5-41 0 0,-84 27-1077 0 0,-187 33 0 0 0,258-63 460 0 0,1 0-1 0 0,-1-2 0 0 0,-50-7 1 0 0,77 7 386 0 0,6 2 270 0 0,7 5 165 0 0,0 0 0 0 0,1 0 0 0 0,0-1 0 0 0,0-1 0 0 0,1 0 0 0 0,-1 0 0 0 0,1-1 0 0 0,15 3 0 0 0,14 1 721 0 0,49 3-1 0 0,15 2 239 0 0,-89-10-1040 0 0,0 0 1 0 0,0 2 0 0 0,0 0-1 0 0,17 9 1 0 0,-26-11-129 0 0,-1 1-1 0 0,0 0 1 0 0,-1 1 0 0 0,1-1 0 0 0,-1 1 0 0 0,0 0-1 0 0,0 0 1 0 0,0 1 0 0 0,-1 0 0 0 0,0 0 0 0 0,0 0-1 0 0,-1 0 1 0 0,1 0 0 0 0,-1 1 0 0 0,-1-1 0 0 0,4 11-1 0 0,1 7 69 0 0,-2 1 0 0 0,0 0 0 0 0,2 32 0 0 0,-5-4-23 0 0,-1-40-72 0 0,0-12-16 0 0,-1 0-1 0 0,1-1 1 0 0,-1 1-1 0 0,1-1 1 0 0,-1 1-1 0 0,1-1 1 0 0,-1 1-1 0 0,1-1 1 0 0,-1 1-1 0 0,1-1 1 0 0,0 1-1 0 0,-1-1 1 0 0,1 0-1 0 0,0 1 1 0 0,-1-1-1 0 0,1 0 1 0 0,0 0-1 0 0,0 1 1 0 0,-1-1-1 0 0,1 0 1 0 0,0 0-1 0 0,0 0 1 0 0,-1 0-1 0 0,1 0 1 0 0,0 0-1 0 0,0 0 1 0 0,-1 0-1 0 0,1 0 1 0 0,0 0-1 0 0,0-1 1 0 0,0 1-1 0 0,26-11-1595 0 0,-4-1-3649 0 0,2-2-1682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154 419 5983 0 0,'-20'-4'1075'0'0,"-1"0"0"0"0,0 1 0 0 0,0 2 0 0 0,-41 1 0 0 0,62 0-983 0 0,-1 0 1 0 0,1 0-1 0 0,-1 0 0 0 0,1 0 1 0 0,0 0-1 0 0,-1 0 0 0 0,1 0 1 0 0,0 0-1 0 0,-1 0 0 0 0,1 0 1 0 0,0 0-1 0 0,-1 0 0 0 0,1-1 1 0 0,0 1-1 0 0,-1 0 0 0 0,1 0 1 0 0,0 0-1 0 0,-1 0 0 0 0,1-1 1 0 0,0 1-1 0 0,-1 0 0 0 0,1 0 1 0 0,-1-1-1 0 0,7-4 4424 0 0,8 1-200 0 0,-7 4-4459 0 0,2 2 204 0 0,0 0-1 0 0,0-1 1 0 0,0 0-1 0 0,0 0 1 0 0,0-1-1 0 0,0 0 1 0 0,0 0-1 0 0,0-1 1 0 0,10-2-1 0 0,408-74 247 0 0,-371 67-307 0 0,51-4 0 0 0,35 0-99 0 0,-137 13 57 0 0,3-7 31 0 0,-7 7 11 0 0,-1-1 1 0 0,1 1-1 0 0,-1-1 0 0 0,0 0 0 0 0,0 1 0 0 0,0-1 0 0 0,1 0 1 0 0,-2 1-1 0 0,1-1 0 0 0,0 0 0 0 0,0 1 0 0 0,0-1 1 0 0,-1 0-1 0 0,1 1 0 0 0,-1-1 0 0 0,1 1 0 0 0,-1-1 1 0 0,0 1-1 0 0,0-1 0 0 0,0 1 0 0 0,1-1 0 0 0,-3-1 0 0 0,-1-3-4 0 0,0 1 0 0 0,-1-1-1 0 0,0 1 1 0 0,-5-5 0 0 0,-5-1-41 0 0,0 0 0 0 0,0 1 0 0 0,-1 1 0 0 0,0 1 0 0 0,0 0 0 0 0,-1 1 0 0 0,0 1 0 0 0,0 0 0 0 0,-29-5 0 0 0,-16 1-267 0 0,-91-2 0 0 0,70 6 227 0 0,63 5 92 0 0,-48-6 88 0 0,59 5-71 0 0,0 1 0 0 0,-1-2 0 0 0,1 1 0 0 0,-16-8-1 0 0,23 9 444 0 0,2-1-290 0 0,0 1-145 0 0,0 0 0 0 0,0 0-1 0 0,0 0 1 0 0,0 1-1 0 0,0-1 1 0 0,0 0 0 0 0,0 0-1 0 0,1 0 1 0 0,-1 0-1 0 0,0 0 1 0 0,0 0 0 0 0,1 0-1 0 0,-1 0 1 0 0,1 1-1 0 0,-1-1 1 0 0,1 0 0 0 0,-1 0-1 0 0,1 0 1 0 0,0 0-1 0 0,1-1 8 0 0,0 0-1 0 0,0 0 0 0 0,0 1 0 0 0,1-1 1 0 0,-1 1-1 0 0,5-3 0 0 0,2 0-9 0 0,1 1-1 0 0,18-4 1 0 0,-1 2-23 0 0,0 1 0 0 0,0 1 0 0 0,1 2 0 0 0,-1 1 0 0 0,1 1 0 0 0,-1 1 0 0 0,0 1 0 0 0,1 2 0 0 0,-2 0 0 0 0,32 12 0 0 0,-27-6-18 0 0,-1 1 1 0 0,0 1-1 0 0,-1 2 1 0 0,-1 1-1 0 0,0 2 1 0 0,-1 0-1 0 0,-1 2 1 0 0,30 29-1 0 0,58 69-504 0 0,-106-109 487 0 0,-6-7-6 0 0,-3 1 88 0 0,1-2-43 0 0,0-1 1 0 0,0 1 0 0 0,0-1 0 0 0,0 1 0 0 0,0 0 0 0 0,0-1-1 0 0,0 1 1 0 0,0-1 0 0 0,-1 1 0 0 0,1-1 0 0 0,0 1-1 0 0,0 0 1 0 0,-1-1 0 0 0,1 1 0 0 0,0-1 0 0 0,-1 1-1 0 0,-23 23 112 0 0,-1-1 0 0 0,-48 35 0 0 0,39-33-15 0 0,-39 37-1 0 0,55-44-102 0 0,12-13 1 0 0,0 0 0 0 0,0 0 0 0 0,1 1 0 0 0,0-1 0 0 0,0 1 0 0 0,1 1 0 0 0,0-1 0 0 0,0 1 0 0 0,-5 9-1 0 0,7 0 7 0 0,2-15-6 0 0,0-1 0 0 0,0 1 0 0 0,0 0-1 0 0,1 0 1 0 0,-1 0 0 0 0,0 0 0 0 0,1 0 0 0 0,-1 0 0 0 0,0-1-1 0 0,1 1 1 0 0,-1 0 0 0 0,1 0 0 0 0,-1 0 0 0 0,1-1 0 0 0,-1 1-1 0 0,1 0 1 0 0,0-1 0 0 0,-1 1 0 0 0,1-1 0 0 0,0 1-1 0 0,0-1 1 0 0,0 2 0 0 0,1-2-5 0 0,0 1 1 0 0,0-1-1 0 0,-1 1 1 0 0,1-1-1 0 0,0 0 0 0 0,0 1 1 0 0,0-1-1 0 0,0 0 0 0 0,-1 0 1 0 0,4-1-1 0 0,4 0-572 0 0,-1-1 1 0 0,1-1-1 0 0,13-5 0 0 0,20-9-7264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4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768 571 1839 0 0,'0'0'83'0'0,"2"1"-6"0"0,20 6-8 0 0,-18-5 34 0 0,-2-1 1787 0 0,-1 0-1760 0 0,0-1 0 0 0,0 1 0 0 0,0 0 1 0 0,-1-1-1 0 0,1 1 0 0 0,0 0 0 0 0,0 0 0 0 0,-1-1 1 0 0,1 1-1 0 0,0 0 0 0 0,-1 0 0 0 0,1 0 0 0 0,-1 0 1 0 0,1 0-1 0 0,-1 0 0 0 0,0 0 0 0 0,1 0 0 0 0,-1 0 1 0 0,0 0-1 0 0,0 0 0 0 0,0 2 0 0 0,1 0 2102 0 0,-8 9 1772 0 0,1-8-2157 0 0,3-1-711 0 0,-1 0 2502 0 0,3-3-3577 0 0,1 1 1 0 0,-1-1 0 0 0,0 0-1 0 0,1 0 1 0 0,-1 0-1 0 0,0 1 1 0 0,1-1-1 0 0,-1 0 1 0 0,0 0 0 0 0,1 0-1 0 0,-1 0 1 0 0,0 0-1 0 0,0 0 1 0 0,1 0 0 0 0,-1 0-1 0 0,0-1 1 0 0,1 1-1 0 0,-1 0 1 0 0,0 0-1 0 0,1 0 1 0 0,-1-1 0 0 0,1 1-1 0 0,-1 0 1 0 0,0-1-1 0 0,1 1 1 0 0,-1-1-1 0 0,1 1 1 0 0,-1-1 0 0 0,1 1-1 0 0,-1-1 1 0 0,1 1-1 0 0,0-1 1 0 0,-1 1-1 0 0,1-1 1 0 0,-1 1 0 0 0,1-1-1 0 0,0 0 1 0 0,0 1-1 0 0,-1-1 1 0 0,1 1 0 0 0,0-1-1 0 0,0 0 1 0 0,0 1-1 0 0,0-1 1 0 0,0 0-1 0 0,0 0 1 0 0,0 1 0 0 0,0-2-1 0 0,1-13-8 0 0,1 0 0 0 0,0-1-1 0 0,7-19 1 0 0,2-14 16 0 0,11-58-69 0 0,6-50 0 0 0,-21 115-17 0 0,1 1-1 0 0,16-52 1 0 0,-18 74 9 0 0,-1-2-15 0 0,-5 20-33 0 0,0 4-138 0 0,-3 7 179 0 0,0 1 1 0 0,0-1 0 0 0,-1 0-1 0 0,-1 0 1 0 0,-10 17-1 0 0,-35 48-98 0 0,44-66 77 0 0,-126 162-212 0 0,111-147 212 0 0,-1-1 1 0 0,-2-1-1 0 0,0-2 1 0 0,-46 32-1 0 0,48-40 32 0 0,0 0-1 0 0,-1-1 0 0 0,0-1 0 0 0,-1-1 0 0 0,0-1 0 0 0,-39 7 0 0 0,41-12 2 0 0,0 0 1 0 0,0-1 0 0 0,0-1-1 0 0,0-1 1 0 0,0-1 0 0 0,0-1 0 0 0,-39-9-1 0 0,55 9 11 0 0,0 0-1 0 0,0 1 1 0 0,0-2-1 0 0,1 1 1 0 0,-1-1-1 0 0,0 0 1 0 0,1 0-1 0 0,0-1 1 0 0,0 1-1 0 0,-8-8 1 0 0,10 8-2 0 0,0-1-1 0 0,1 1 1 0 0,-1-1 0 0 0,1 1 0 0 0,0-1 0 0 0,0 1-1 0 0,0-1 1 0 0,1 0 0 0 0,0 0 0 0 0,-1 0 0 0 0,1 0-1 0 0,0 0 1 0 0,1-1 0 0 0,-1 1 0 0 0,1 0 0 0 0,0-8-1 0 0,1 3 5 0 0,1 0 0 0 0,-1 0 0 0 0,1 0-1 0 0,1 0 1 0 0,0 0 0 0 0,0 0 0 0 0,1 1-1 0 0,0 0 1 0 0,0 0 0 0 0,1 0-1 0 0,6-8 1 0 0,5-5-56 0 0,0 1 0 0 0,34-30 0 0 0,-39 40 11 0 0,0 0 0 0 0,0 1 0 0 0,1 0-1 0 0,21-12 1 0 0,-30 20 30 0 0,0-1-1 0 0,0 1 1 0 0,0 0-1 0 0,0-1 0 0 0,0 1 1 0 0,1 1-1 0 0,-1-1 1 0 0,0 0-1 0 0,1 1 1 0 0,-1 0-1 0 0,1 0 1 0 0,-1 0-1 0 0,0 0 1 0 0,1 0-1 0 0,-1 1 1 0 0,1-1-1 0 0,-1 1 0 0 0,0 0 1 0 0,0 0-1 0 0,1 0 1 0 0,-1 1-1 0 0,0-1 1 0 0,0 1-1 0 0,0 0 1 0 0,5 3-1 0 0,3 6-1 0 0,0 0 0 0 0,-1 1-1 0 0,0 0 1 0 0,-1 0 0 0 0,9 17-1 0 0,19 25-12 0 0,-15-27 21 0 0,1-2 1 0 0,1-1-1 0 0,1-1 0 0 0,1-1 0 0 0,1-1 0 0 0,1-1 0 0 0,1-1 1 0 0,38 17-1 0 0,-45-27-1 0 0,0-1-1 0 0,0-1 1 0 0,30 6 0 0 0,-9-3-202 0 0,-21-4 42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62 5983 0 0,'0'0'542'0'0,"-2"0"-446"0"0,-8 1 170 0 0,-3 5 2825 0 0,13-5-2519 0 0,-1-1-1 0 0,0 1 1 0 0,1-1 0 0 0,-1 1-1 0 0,0-1 1 0 0,0 1 0 0 0,0-1 0 0 0,1 0-1 0 0,-1 0 1 0 0,0 1 0 0 0,0-1-1 0 0,0 0 1 0 0,-1 0 0 0 0,13 10 149 0 0,-8-9-652 0 0,-1 0 0 0 0,1 0 1 0 0,-1-1-1 0 0,1 1 0 0 0,-1 0 0 0 0,1-1 0 0 0,-1 0 0 0 0,1 1 0 0 0,0-1 0 0 0,-1 0 0 0 0,1-1 0 0 0,3 1 0 0 0,34-9 574 0 0,-33 7-536 0 0,223-52 1083 0 0,-174 44-1698 0 0,1 3-1 0 0,65 1 0 0 0,-110 9-2121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257 320 5983 0 0,'0'0'4596'0'0,"-2"2"-4322"0"0,-4 4-33 0 0,5-5 350 0 0,0 2-213 0 0,0-1-185 0 0,0 1-1 0 0,1-1 0 0 0,0 1 0 0 0,-1-1 1 0 0,1 1-1 0 0,0-1 0 0 0,0 1 0 0 0,1-1 1 0 0,-1 1-1 0 0,0-1 0 0 0,1 1 0 0 0,-1-1 1 0 0,3 5-1 0 0,-1-3 37 0 0,0 1 1 0 0,0-1-1 0 0,1 1 0 0 0,-1-1 1 0 0,1 0-1 0 0,7 7 0 0 0,-6-7-75 0 0,0 0-1 0 0,0 0 1 0 0,0-1-1 0 0,0 1 1 0 0,1-1-1 0 0,-1 0 1 0 0,1-1 0 0 0,0 1-1 0 0,0-1 1 0 0,0 0-1 0 0,0 0 1 0 0,1 0-1 0 0,-1-1 1 0 0,7 1-1 0 0,4-2 36 0 0,0 0 1 0 0,0-2-1 0 0,0 0 0 0 0,0-1 0 0 0,0 0 0 0 0,-1-2 0 0 0,20-7 1 0 0,11-7-55 0 0,44-26 0 0 0,-80 40-136 0 0,15-8 11 0 0,0 0 1 0 0,-1-2-1 0 0,-1-1 0 0 0,33-28 1 0 0,-54 42-48 0 0,-1 0-1 0 0,1 0 1 0 0,0 0 0 0 0,-1-1 0 0 0,1 1 0 0 0,-1 0 0 0 0,0-1-1 0 0,0 1 1 0 0,0-1 0 0 0,0 1 0 0 0,0-1 0 0 0,-1 0-1 0 0,1 1 1 0 0,0-6 0 0 0,-1 2-47 0 0,0 1 0 0 0,-1 0 0 0 0,1-1 0 0 0,-1 1-1 0 0,0 0 1 0 0,-3-10 0 0 0,-5-7-38 0 0,-1 1 0 0 0,-1-1 0 0 0,-19-28 0 0 0,28 47 112 0 0,0-1-1 0 0,-1 0 1 0 0,0 1-1 0 0,0 0 1 0 0,0 0-1 0 0,0 0 1 0 0,0 0-1 0 0,-1 0 1 0 0,0 1-1 0 0,1-1 1 0 0,-1 1-1 0 0,0 0 1 0 0,0 0-1 0 0,0 0 1 0 0,0 1-1 0 0,0 0 1 0 0,0-1-1 0 0,-1 1 1 0 0,1 1-1 0 0,0-1 1 0 0,-1 1-1 0 0,1-1 1 0 0,-6 2-1 0 0,1 0-14 0 0,-1 0 0 0 0,1 1 0 0 0,0 0-1 0 0,-1 1 1 0 0,1 0 0 0 0,0 0 0 0 0,1 1 0 0 0,-1 0-1 0 0,-13 9 1 0 0,-150 84-92 0 0,104-62 104 0 0,-115 80-1 0 0,172-106 18 0 0,0 1 0 0 0,0 0-1 0 0,1 0 1 0 0,0 1 0 0 0,0 0-1 0 0,2 1 1 0 0,-1 0 0 0 0,2 0-1 0 0,-1 1 1 0 0,-5 14-1 0 0,10-18 49 0 0,-1 0 0 0 0,2 0-1 0 0,-1 1 1 0 0,1-1-1 0 0,1 1 1 0 0,0 0-1 0 0,0-1 1 0 0,1 1 0 0 0,0 0-1 0 0,0 0 1 0 0,1-1-1 0 0,1 1 1 0 0,-1 0-1 0 0,2-1 1 0 0,6 18 0 0 0,4 0 247 0 0,1 0 1 0 0,1-1 0 0 0,27 34 0 0 0,-19-28-14 0 0,-11-15-100 0 0,22 24 0 0 0,-31-38-150 0 0,0-1 0 0 0,1 0 0 0 0,-1 0-1 0 0,0 0 1 0 0,0 0 0 0 0,1 0 0 0 0,0-1 0 0 0,-1 1 0 0 0,1-1 0 0 0,-1 0 0 0 0,5 1 0 0 0,1-1 118 0 0,0 0 0 0 0,0 0 1 0 0,11-1-1 0 0,50-6 375 0 0,0-3 0 0 0,-1-3 1 0 0,90-27-1 0 0,-59 12-541 0 0,-97 26-6 0 0,18-6-113 0 0,-14 3-83 0 0,14-6-310 0 0,-19 9 262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110 103 5063 0 0,'-2'0'390'0'0,"-24"10"-343"0"0,-55 23 10339 0 0,92-35-10076 0 0,0 0 1 0 0,0 0-1 0 0,-1-1 1 0 0,1 0 0 0 0,0-1-1 0 0,-1 0 1 0 0,14-7-1 0 0,-10 4-6 0 0,150-59 1379 0 0,-118 48-1289 0 0,-31 13-308 0 0,0 0-1 0 0,0 1 0 0 0,1 0 1 0 0,-1 2-1 0 0,18-2 0 0 0,-31 4-317 0 0,1 0-470 0 0,13 0-2245 0 0,-2 0-3452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 6911 0 0,'3'-5'107'0'0,"14"-16"6740"0"0,-19 23-4883 0 0,-59 102-51 0 0,-43 84-341 0 0,75-128-1225 0 0,-50 79-1 0 0,76-135-624 0 0,0 1-1 0 0,-1-1 0 0 0,1 0 1 0 0,-1 0-1 0 0,0-1 0 0 0,0 1 1 0 0,-8 5-1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80 256 2303 0 0,'0'0'102'0'0,"-2"0"-1"0"0,-9-5 7896 0 0,12-6-6487 0 0,0 7-1267 0 0,0-1-1 0 0,0 0 1 0 0,1 1 0 0 0,0 0 0 0 0,0-1 0 0 0,0 1 0 0 0,1 0 0 0 0,-1 0 0 0 0,1 0-1 0 0,0 0 1 0 0,0 1 0 0 0,6-6 0 0 0,6-5 279 0 0,26-18 0 0 0,-34 28-361 0 0,14-11 144 0 0,1 2 0 0 0,1 1 1 0 0,0 0-1 0 0,1 2 0 0 0,37-12 0 0 0,127-21 899 0 0,-182 42-1117 0 0,1 0-1 0 0,-1 0 1 0 0,0 1 0 0 0,1 0 0 0 0,-1 0-1 0 0,0 0 1 0 0,1 1 0 0 0,-1 0 0 0 0,10 3-1 0 0,-13-3-53 0 0,0 0-1 0 0,0 0 1 0 0,0 1-1 0 0,0-1 1 0 0,0 1-1 0 0,-1 0 1 0 0,1 0-1 0 0,-1 0 1 0 0,1 0-1 0 0,-1 0 0 0 0,0 1 1 0 0,0-1-1 0 0,0 1 1 0 0,0-1-1 0 0,0 1 1 0 0,-1 0-1 0 0,1 0 1 0 0,-1-1-1 0 0,0 1 1 0 0,2 5-1 0 0,-1 0-22 0 0,0-1 0 0 0,-1 0 0 0 0,0 1 0 0 0,0-1 0 0 0,-1 1 0 0 0,0 0 0 0 0,0-1 0 0 0,-1 1 0 0 0,0-1 0 0 0,0 1 0 0 0,-1-1 1 0 0,0 0-1 0 0,-3 8 0 0 0,1-5 14 0 0,0-1 1 0 0,-1-1-1 0 0,0 1 1 0 0,0-1 0 0 0,-1 0-1 0 0,0 0 1 0 0,0 0 0 0 0,-1-1-1 0 0,-11 10 1 0 0,10-10-7 0 0,1 0 0 0 0,-1-1 0 0 0,-1-1 0 0 0,1 1 0 0 0,-1-1 0 0 0,0-1 0 0 0,0 1 0 0 0,-11 2 1 0 0,-127 29-234 0 0,119-32-179 0 0,-1 0 1 0 0,1-2 0 0 0,-39-3 0 0 0,52 0 127 0 0,-130-10-3294 0 0,142 10 3437 0 0,0 1-1 0 0,0 0 0 0 0,0 0 1 0 0,0 0-1 0 0,0 1 1 0 0,-4 0-1 0 0,5 0-177 0 0,2 1-181 0 0,-3 9 578 0 0,3-8 55 0 0,17 20 1125 0 0,-14-19-1074 0 0,0 0-1 0 0,0 0 0 0 0,0 0 0 0 0,0 0 1 0 0,6 5-1 0 0,15 9 825 0 0,3 3 856 0 0,42 44-1 0 0,-57-54-1718 0 0,0 1 0 0 0,0-2 0 0 0,1 1 0 0 0,1-2 0 0 0,0 0 0 0 0,0-1-1 0 0,26 12 1 0 0,-14-10-93 0 0,0-1-1 0 0,1-2 0 0 0,48 8 0 0 0,-58-13-9 0 0,-4 4 0 0 0,-4 6-48 0 0,-7-10-12 0 0,0 3 0 0 0,-4 14 0 0 0,1-12-103 0 0,0 0 0 0 0,-1 0 0 0 0,0 0 1 0 0,0 0-1 0 0,-4 9 0 0 0,5-14-176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6911 0 0,'0'0'10312'0'0,"3"1"-9786"0"0,1 0-341 0 0,0 0 0 0 0,0 0 1 0 0,-1 0-1 0 0,1 1 0 0 0,0 0 1 0 0,-1-1-1 0 0,1 2 1 0 0,-1-1-1 0 0,5 3 0 0 0,15 10 451 0 0,-5-5-409 0 0,1-1 1 0 0,0-1-1 0 0,1-1 1 0 0,0 0-1 0 0,0-2 1 0 0,0 0-1 0 0,1-1 0 0 0,-1-1 1 0 0,1-1-1 0 0,0-1 1 0 0,25-2-1 0 0,21-6-184 0 0,0-2 0 0 0,0-4 0 0 0,-1-2 0 0 0,-1-4 0 0 0,-1-2 0 0 0,102-49 0 0 0,-154 65-522 0 0,-1-1 0 0 0,0-1 0 0 0,-1 0-1 0 0,1 0 1 0 0,11-13 0 0 0,-21 20 224 0 0,-1-1 0 0 0,1 1 0 0 0,-1-1 0 0 0,0 1 0 0 0,1-1 0 0 0,-1 1 0 0 0,0-1 0 0 0,1 1 0 0 0,-1-1 0 0 0,0 1 0 0 0,0-1 0 0 0,0 0 0 0 0,1 1 0 0 0,-1-1 0 0 0,0 1 0 0 0,0-1 0 0 0,0 0 0 0 0,0 1 0 0 0,0-1 0 0 0,0 1 0 0 0,0-2 0 0 0,0 0-906 0 0,-3-12-4734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47 5983 0 0,'25'-46'7488'0'0,"-27"47"-7391"0"0,0 0-1 0 0,-1 0 0 0 0,1 0 1 0 0,0 1-1 0 0,0-1 0 0 0,0 1 1 0 0,0 0-1 0 0,0-1 1 0 0,0 1-1 0 0,0 0 0 0 0,-1 3 1 0 0,1-3 8 0 0,-4 5 35 0 0,1 0 0 0 0,0 0 1 0 0,1 1-1 0 0,0 0 1 0 0,-5 12-1 0 0,-13 43 515 0 0,16-43-352 0 0,-7 24 759 0 0,-13 81 0 0 0,22-95-761 0 0,1 0 1 0 0,2 0-1 0 0,4 51 0 0 0,0-58-215 0 0,-1 0 1 0 0,-1 0-1 0 0,-1 0 1 0 0,-2 1-1 0 0,-6 38 1 0 0,1-47 174 0 0,7-14-503 0 0,-1-1 1 0 0,0 1-1 0 0,1 0 1 0 0,-1 0-1 0 0,1 0 1 0 0,0 0 0 0 0,-1 1-1 0 0,1-1 1 0 0,0 0-1 0 0,-1 2 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313 155 1375 0 0,'5'-11'19'0'0,"9"-22"-1"0"0,-9 19 1802 0 0,-1 0 0 0 0,-1 0 0 0 0,-1 0-1 0 0,0-1 1 0 0,0-24 5210 0 0,-7 50-6684 0 0,3-7-283 0 0,-14 37 320 0 0,-18 74 0 0 0,5-13-276 0 0,-35 99-50 0 0,-64 178 14 0 0,115-350-30 0 0,-23 35 0 0 0,23-41-5 0 0,5-9-70 0 0,6-12-198 0 0,3-3 186 0 0,0 1 0 0 0,-1-1 0 0 0,1 0 0 0 0,0 0-1 0 0,0 1 1 0 0,0-1 0 0 0,0 1 0 0 0,0-1 0 0 0,-1 0 0 0 0,1 1-1 0 0,2-1 1 0 0,4-3-76 0 0,9-9-1314 0 0,29-30 0 0 0,-37 34 884 0 0,17-18-1128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262 309 6911 0 0,'0'0'528'0'0,"1"2"-162"0"0,2 3 140 0 0,-1 0-1 0 0,1 0 1 0 0,0-1 0 0 0,1 0 0 0 0,-1 1-1 0 0,1-1 1 0 0,0-1 0 0 0,-1 1 0 0 0,2 0 0 0 0,-1-1-1 0 0,8 5 1 0 0,-5-5-124 0 0,0 1 0 0 0,0-1 0 0 0,0-1 0 0 0,1 1 0 0 0,-1-1 0 0 0,1-1 0 0 0,10 2 0 0 0,8-2 153 0 0,1-1 0 0 0,-1-1 0 0 0,46-8 0 0 0,-70 9-515 0 0,16-3 24 0 0,0-1-1 0 0,0-1 1 0 0,0-1 0 0 0,-1-1 0 0 0,0 0 0 0 0,0-1-1 0 0,-1-1 1 0 0,0 0 0 0 0,0-1 0 0 0,-1-1-1 0 0,24-23 1 0 0,-35 31-88 0 0,0-1 0 0 0,0 0 1 0 0,-1 1-1 0 0,0-1 0 0 0,0-1 0 0 0,0 1 0 0 0,0 0 0 0 0,-1-1 0 0 0,0 0 0 0 0,0 1 0 0 0,0-1 1 0 0,0 0-1 0 0,-1 0 0 0 0,0 0 0 0 0,0 0 0 0 0,1-6 0 0 0,-2 4-125 0 0,0-1 1 0 0,-1 0-1 0 0,0 1 1 0 0,0-1-1 0 0,-1 1 0 0 0,0-1 1 0 0,0 1-1 0 0,0 0 0 0 0,-1-1 1 0 0,-4-7-1 0 0,3 8-76 0 0,0 0 0 0 0,0 1-1 0 0,0-1 1 0 0,0 1 0 0 0,-1 0 0 0 0,0 0 0 0 0,-1 0-1 0 0,1 1 1 0 0,-1 0 0 0 0,-11-8 0 0 0,12 10 162 0 0,0 1 0 0 0,-1-1 0 0 0,1 1-1 0 0,0 0 1 0 0,-1 0 0 0 0,0 1 0 0 0,1 0 0 0 0,-1 0 0 0 0,0 0 0 0 0,0 0 0 0 0,0 1 0 0 0,1 0 0 0 0,-1 0-1 0 0,0 1 1 0 0,-6 1 0 0 0,3 0 94 0 0,0 0 0 0 0,0 1 0 0 0,1 1-1 0 0,-1-1 1 0 0,1 1 0 0 0,0 1 0 0 0,0 0-1 0 0,-15 11 1 0 0,-3 6 279 0 0,-24 26 0 0 0,39-37-187 0 0,-215 206 593 0 0,178-171-634 0 0,-49 52-62 0 0,88-87 77 0 0,0 0 0 0 0,1 1-1 0 0,0 0 1 0 0,1 0 0 0 0,1 1 0 0 0,0-1-1 0 0,-7 21 1 0 0,12-28 49 0 0,-1 1-1 0 0,1-1 1 0 0,0 1 0 0 0,1-1-1 0 0,-1 1 1 0 0,1-1 0 0 0,0 1-1 0 0,0-1 1 0 0,1 1-1 0 0,0-1 1 0 0,0 1 0 0 0,0-1-1 0 0,1 1 1 0 0,3 7-1 0 0,-2-6 33 0 0,1-1 1 0 0,0 0-1 0 0,0 0 0 0 0,0 0 0 0 0,1-1 0 0 0,0 1 0 0 0,0-1 0 0 0,0 0 0 0 0,1 0 1 0 0,7 4-1 0 0,-2-1 34 0 0,2-1 0 0 0,-1-1 1 0 0,1 0-1 0 0,0-1 1 0 0,0 0-1 0 0,0-1 0 0 0,1 0 1 0 0,0-1-1 0 0,0-1 0 0 0,0 0 1 0 0,15 0-1 0 0,148-13 1555 0 0,-26 0-254 0 0,13 6-973 0 0,-132 4-536 0 0,-5-1-635 0 0,-25 2 286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 7367 0 0,'0'0'667'0'0,"-3"-1"-547"0"0,-3 0 15 0 0,0 1-1 0 0,0-1 1 0 0,0 1 0 0 0,0 1-1 0 0,0-1 1 0 0,0 1 0 0 0,0 0-1 0 0,0 0 1 0 0,0 1 0 0 0,0 0-1 0 0,0 0 1 0 0,-5 3 0 0 0,-14 7 1453 0 0,-30 18 1 0 0,49-27-1544 0 0,-8 6 218 0 0,0-1 0 0 0,1 2 0 0 0,0 0-1 0 0,0 0 1 0 0,-16 19 0 0 0,23-21-69 0 0,-1 0 0 0 0,1 1 1 0 0,0 0-1 0 0,1 0 0 0 0,0 1 0 0 0,1 0 0 0 0,0-1 1 0 0,0 1-1 0 0,-3 15 0 0 0,6-18-99 0 0,-1 0 0 0 0,1 0 0 0 0,1 0 0 0 0,-1-1 0 0 0,1 1 0 0 0,0 0 0 0 0,1 0 0 0 0,-1 0 0 0 0,4 11 0 0 0,-3-14-51 0 0,1 0 0 0 0,-1 0-1 0 0,1 0 1 0 0,0-1 0 0 0,0 1 0 0 0,0 0 0 0 0,1-1-1 0 0,-1 0 1 0 0,1 0 0 0 0,0 1 0 0 0,0-2 0 0 0,0 1 0 0 0,0 0-1 0 0,0-1 1 0 0,1 1 0 0 0,-1-1 0 0 0,6 3 0 0 0,3 0 75 0 0,0 0 0 0 0,0-1 0 0 0,0 0 0 0 0,0-1 0 0 0,1 0 0 0 0,-1-1 1 0 0,1-1-1 0 0,0 0 0 0 0,-1 0 0 0 0,1-1 0 0 0,0-1 0 0 0,17-3 0 0 0,-19 2-89 0 0,-1 0 0 0 0,0-1 0 0 0,0 0 0 0 0,0 0-1 0 0,-1-1 1 0 0,1-1 0 0 0,-1 0 0 0 0,0 0-1 0 0,0 0 1 0 0,0-1 0 0 0,-1-1 0 0 0,0 0 0 0 0,0 0-1 0 0,-1 0 1 0 0,10-13 0 0 0,-12 13-19 0 0,0 0 1 0 0,-1 0-1 0 0,0 0 1 0 0,0-1 0 0 0,-1 1-1 0 0,0-1 1 0 0,0 0-1 0 0,-1 0 1 0 0,3-17-1 0 0,-5 20-11 0 0,1 0 1 0 0,-1 1-1 0 0,-1-1 0 0 0,1 0 1 0 0,-1 0-1 0 0,1 0 0 0 0,-1 0 1 0 0,-1 0-1 0 0,1 0 0 0 0,-1 1 1 0 0,0-1-1 0 0,0 1 0 0 0,0-1 1 0 0,0 1-1 0 0,-1 0 0 0 0,0 0 1 0 0,0 0-1 0 0,-4-5 0 0 0,-9-5-125 0 0,-1 0-1 0 0,0 1 1 0 0,-1 1-1 0 0,0 1 1 0 0,-1 0-1 0 0,0 1 1 0 0,-32-11-1 0 0,-19-1-206 0 0,68 21-1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5983 0 0,'0'0'3882'0'0,"2"0"-2786"0"0,33-5 1329 0 0,-8 1-1436 0 0,1-1 302 0 0,42-11-1 0 0,-13 2-528 0 0,129-19 714 0 0,-147 28-1395 0 0,0 2 0 0 0,71 4 0 0 0,-91 2 114 0 0,-11-1-1406 0 0,0-1-3603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8287 0 0,'0'0'639'0'0,"-2"0"-415"0"0,-9 1 5812 0 0,12 0-5965 0 0,0-1 0 0 0,0 0 0 0 0,0 0 0 0 0,0 1 0 0 0,0-1-1 0 0,0 1 1 0 0,0-1 0 0 0,0 1 0 0 0,-1-1 0 0 0,1 1 0 0 0,2 1 0 0 0,2 1 107 0 0,9 1 136 0 0,0 0 0 0 0,0-1 0 0 0,0-1 0 0 0,0 0 0 0 0,0-1 0 0 0,28-1 0 0 0,-27 0-173 0 0,137-1 837 0 0,143 1-1716 0 0,-260 1-6009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9 10999 0 0,'2'-1'499'0'0,"5"-7"4402"0"0,-8 11-4181 0 0,-7 23-63 0 0,-2 0 0 0 0,0-1-1 0 0,-23 38 1 0 0,-8 18 27 0 0,-147 358 136 0 0,153-355-780 0 0,-79 173 57 0 0,101-230-66 0 0,-58 129-520 0 0,69-150-24 0 0,-4 10 782 0 0,5-3-6271 0 0,3-1-322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26 15087 0 0,'32'-25'3680'0'0,"-41"37"-2430"0"0,-162 226 1300 0 0,116-152-3719 0 0,50-74-425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6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104 267 6447 0 0,'-1'1'499'0'0,"-2"5"-335"0"0,0 0 0 0 0,-1-1 0 0 0,0 1 0 0 0,-8 7 1 0 0,8-9 426 0 0,1-1 0 0 0,-1 1 1 0 0,0-1-1 0 0,0 0 0 0 0,-1 0 1 0 0,-6 3-1 0 0,-10-2 499 0 0,15-4-865 0 0,4 1-16 0 0,0-2-8 0 0,1 0-143 0 0,0 0 0 0 0,0 0 0 0 0,1 0 0 0 0,-1 0 0 0 0,0 0 0 0 0,0 0 0 0 0,0 0 0 0 0,1-1 0 0 0,-1 1 0 0 0,1 0 0 0 0,-1 0 0 0 0,1 0 0 0 0,-1-1 0 0 0,1 1-1 0 0,0 0 1 0 0,0 0 0 0 0,-1-1 0 0 0,1-1 0 0 0,0 0 29 0 0,1 0-1 0 0,-1-1 0 0 0,0 1 1 0 0,1 0-1 0 0,0 0 0 0 0,0-1 1 0 0,1-3-1 0 0,2-1 47 0 0,0 0 1 0 0,0 1-1 0 0,0-1 1 0 0,1 1-1 0 0,7-8 0 0 0,3 0 3 0 0,1 0 0 0 0,23-17 1 0 0,-23 19-90 0 0,3-1 87 0 0,1 1-1 0 0,1 0 0 0 0,0 2 1 0 0,1 0-1 0 0,0 2 0 0 0,0 0 1 0 0,1 2-1 0 0,0 0 0 0 0,1 1 1 0 0,0 2-1 0 0,-1 0 0 0 0,1 2 1 0 0,0 0-1 0 0,32 3 0 0 0,-50-1-23 0 0,0 0 0 0 0,-1 1 0 0 0,1 0 0 0 0,-1 0 0 0 0,1 0 0 0 0,-1 1 0 0 0,0 0 0 0 0,1 0 0 0 0,-1 0-1 0 0,0 1 1 0 0,0 0 0 0 0,-1-1 0 0 0,1 2 0 0 0,-1-1 0 0 0,1 0 0 0 0,-1 1 0 0 0,5 6 0 0 0,-6-6-67 0 0,1 9-33 0 0,-2 0 1 0 0,-2-9-2 0 0,0 1 0 0 0,0-1-1 0 0,0 0 1 0 0,-1 1 0 0 0,1-1 0 0 0,-1 0 0 0 0,0 1 0 0 0,0-1 0 0 0,-1 0 0 0 0,1 0-1 0 0,-4 6 1 0 0,-2 9-16 0 0,5-9-1034 0 0,10-21-748 0 0,0 0 1764 0 0,3-1-234 0 0,1 1-1 0 0,14-11 1 0 0,7-7-30 0 0,-19 17 239 0 0,0 0 0 0 0,0 1 0 0 0,1 0 0 0 0,1 1 0 0 0,31-15 0 0 0,-37 21 163 0 0,0 0-1 0 0,1 0 1 0 0,0 1 0 0 0,0 1 0 0 0,0 0 0 0 0,0 0 0 0 0,0 1 0 0 0,0 0 0 0 0,0 1 0 0 0,21 2 0 0 0,-30-2-53 0 0,0 0 0 0 0,0 1 0 0 0,0-1 0 0 0,0 1 0 0 0,0-1 0 0 0,0 1 0 0 0,0 0 0 0 0,0 0 0 0 0,0 0 0 0 0,0 0 0 0 0,0 0 1 0 0,-1 0-1 0 0,1 0 0 0 0,0 1 0 0 0,-1-1 0 0 0,1 0 0 0 0,1 3 0 0 0,-1-1-14 0 0,-1 0 0 0 0,0 0 0 0 0,1 1 0 0 0,-1-1 0 0 0,0 0 0 0 0,-1 0-1 0 0,1 1 1 0 0,0-1 0 0 0,-1 0 0 0 0,0 6 0 0 0,0 7 4 0 0,0 1 0 0 0,-2-1-1 0 0,0 0 1 0 0,0 0 0 0 0,-10 28 0 0 0,-33 75-1118 0 0,38-103 556 0 0,0 0-315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8431 0 0,'0'0'1375'0'0,"1"3"-911"0"0,-1 0 32 0 0,0 0 0 0 0,0 0 0 0 0,-1 0-1 0 0,1 0 1 0 0,0 0 0 0 0,-1 0 0 0 0,0 0 0 0 0,0 0 0 0 0,0 0 0 0 0,0-1 0 0 0,-2 5-1 0 0,-21 32 383 0 0,11-19-161 0 0,-36 59 562 0 0,-20 34-363 0 0,68-110-906 0 0,-90 157 377 0 0,80-143-391 0 0,0 1-1 0 0,1 0 1 0 0,1 0-1 0 0,1 1 1 0 0,-7 20 0 0 0,15-36-135 0 0,0-3-92 0 0,0 0 188 0 0,0 1-1 0 0,0-1 0 0 0,0 1 0 0 0,0-1 0 0 0,0 1 0 0 0,1-1 1 0 0,-1 0-1 0 0,0 1 0 0 0,0-1 0 0 0,0 1 0 0 0,1-1 0 0 0,-1 0 1 0 0,0 1-1 0 0,0-1 0 0 0,1 0 0 0 0,-1 1 0 0 0,0-1 0 0 0,1 0 1 0 0,-1 0-1 0 0,0 1 0 0 0,1-1 0 0 0,-1 0 0 0 0,1 0 1 0 0,-1 1-1 0 0,0-1 0 0 0,1 0 0 0 0,-1 0 0 0 0,1 0 0 0 0,-1 0 1 0 0,1 0-1 0 0,0 0 0 0 0,12 0-1348 0 0,2-4 46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12 375 7367 0 0,'-2'-2'568'0'0,"1"1"-481"0"0,0 0-1 0 0,0 0 0 0 0,0-1 0 0 0,0 1 1 0 0,1-1-1 0 0,-1 1 0 0 0,0-1 0 0 0,1 1 0 0 0,-1-1 1 0 0,1 0-1 0 0,-1 1 0 0 0,1-1 0 0 0,0 0 1 0 0,-1 1-1 0 0,1-1 0 0 0,0 0 0 0 0,0 1 0 0 0,0-1 1 0 0,1 0-1 0 0,-1 0 0 0 0,0 1 0 0 0,1-1 1 0 0,-1 1-1 0 0,2-4 0 0 0,0 1 315 0 0,0 1-1 0 0,0-1 1 0 0,1 1-1 0 0,-1-1 1 0 0,1 1 0 0 0,5-5-1 0 0,-7 7-334 0 0,17-14 669 0 0,0 0 1 0 0,2 1-1 0 0,30-17 0 0 0,-26 17-446 0 0,58-34 452 0 0,1 3 0 0 0,134-50 0 0 0,-203 90-709 0 0,-1 0 0 0 0,2 1-1 0 0,-1 1 1 0 0,0 0 0 0 0,1 1 0 0 0,23 0 0 0 0,-33 2-27 0 0,0 0 1 0 0,-1 1-1 0 0,1-1 0 0 0,0 1 1 0 0,-1 0-1 0 0,1 0 0 0 0,-1 1 0 0 0,1-1 1 0 0,-1 1-1 0 0,0 0 0 0 0,0 0 1 0 0,0 1-1 0 0,0-1 0 0 0,0 1 1 0 0,0 0-1 0 0,0 0 0 0 0,-1 0 1 0 0,0 0-1 0 0,1 0 0 0 0,-1 1 1 0 0,-1 0-1 0 0,1 0 0 0 0,0 0 1 0 0,2 5-1 0 0,-2-2 18 0 0,0 1 1 0 0,-1-1-1 0 0,1 1 0 0 0,-1-1 1 0 0,-1 1-1 0 0,0 0 0 0 0,0-1 1 0 0,0 1-1 0 0,-1 0 0 0 0,0 0 1 0 0,-1 0-1 0 0,1 0 0 0 0,-2 0 1 0 0,1-1-1 0 0,-1 1 0 0 0,0-1 1 0 0,-1 1-1 0 0,1-1 0 0 0,-2 0 1 0 0,1 1-1 0 0,-8 10 0 0 0,4-8-7 0 0,0 0-1 0 0,-1 0 1 0 0,0-1-1 0 0,-1 0 1 0 0,0-1-1 0 0,0 0 0 0 0,-1 0 1 0 0,0-1-1 0 0,0 0 1 0 0,0-1-1 0 0,-1 0 0 0 0,0-1 1 0 0,-16 6-1 0 0,5-4 4 0 0,0-2-1 0 0,0-1 1 0 0,-29 3-1 0 0,-68-2-133 0 0,92-4 14 0 0,-98-4-608 0 0,25 1-2306 0 0,124 7 2792 0 0,-10-1 308 0 0,16 3 387 0 0,-1 2 0 0 0,0 1-1 0 0,0 1 1 0 0,37 21 0 0 0,18 11 1289 0 0,131 90-1 0 0,-187-115-1587 0 0,-15-10-104 0 0,-1 0 0 0 0,15 13 0 0 0,-6-1-434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107 403 5983 0 0,'-16'-8'418'0'0,"-34"-17"693"0"0,21 7 3619 0 0,27 17-4564 0 0,1-1 0 0 0,0 1 0 0 0,0-1 0 0 0,0 1 1 0 0,0-1-1 0 0,1 1 0 0 0,-1-1 0 0 0,0 0 0 0 0,1 1 0 0 0,-1-1 0 0 0,1 0 0 0 0,-1 0 1 0 0,1 1-1 0 0,0-1 0 0 0,0 0 0 0 0,0 0 0 0 0,0 0 0 0 0,0 1 0 0 0,0-1 0 0 0,0 0 1 0 0,1 0-1 0 0,-1 0 0 0 0,1 1 0 0 0,-1-1 0 0 0,1 0 0 0 0,1-2 0 0 0,3-1 82 0 0,0-1 0 0 0,1 1 0 0 0,-1 0 0 0 0,1 1 0 0 0,0-1 0 0 0,0 1 0 0 0,1 1 0 0 0,-1-1 0 0 0,8-2 0 0 0,-12 5 16 0 0,1 0-10 0 0,17-2 205 0 0,1 1 1 0 0,-1 1 0 0 0,1 1-1 0 0,30 3 1 0 0,-7-1-180 0 0,106-1 268 0 0,224-27 0 0 0,-365 25-548 0 0,-1 0 0 0 0,1 0 0 0 0,0-1 0 0 0,-1 0 0 0 0,1 0 0 0 0,-1-1 0 0 0,0-1 0 0 0,16-7 0 0 0,-16 3 0 0 0,-4-3 0 0 0,-5-1 0 0 0,0 10-5 0 0,0-1 0 0 0,-1 0 0 0 0,1 1 1 0 0,-1 0-1 0 0,1-1 0 0 0,-1 1 0 0 0,0 0 0 0 0,0 0 0 0 0,0 0 0 0 0,0 0 0 0 0,-1 0 1 0 0,1 0-1 0 0,0 1 0 0 0,-1-1 0 0 0,0 1 0 0 0,1 0 0 0 0,-1 0 0 0 0,-4-2 0 0 0,-7-1-35 0 0,1 0 0 0 0,-22-3-1 0 0,33 7 39 0 0,-169-17-323 0 0,-11-2-230 0 0,159 16 485 0 0,1-2 0 0 0,-1 0 0 0 0,1-2 0 0 0,0 0 0 0 0,-34-17 0 0 0,46 18 69 0 0,8 5 182 0 0,3 1-167 0 0,-1-1-1 0 0,0 0 0 0 0,1 1 1 0 0,-1-1-1 0 0,0 1 1 0 0,1-1-1 0 0,-1 1 1 0 0,1-1-1 0 0,-1 1 0 0 0,1-1 1 0 0,-1 1-1 0 0,1 0 1 0 0,-1-1-1 0 0,1 1 1 0 0,-1 0-1 0 0,1-1 1 0 0,0 1-1 0 0,-1 0 0 0 0,2-1 1 0 0,11-4 65 0 0,-1 2-65 0 0,0 1 0 0 0,0 0 0 0 0,1 1 0 0 0,-1 0 0 0 0,0 1 0 0 0,20 2 0 0 0,74 15 73 0 0,-87-13-84 0 0,180 47-3 0 0,-63-15 0 0 0,-115-31 0 0 0,26 6 0 0 0,86 32 0 0 0,-98-25 0 0 0,-24-8-17 0 0,-5 5-63 0 0,-7 0 2 0 0,-1-10 65 0 0,0 0 0 0 0,0 0 0 0 0,-1-1-1 0 0,0 1 1 0 0,0 0 0 0 0,0-1 0 0 0,-6 7-1 0 0,-30 27 46 0 0,-26 26 268 0 0,-61 79 1 0 0,64-79-237 0 0,62-64-44 0 0,-1 0-85 0 0,1 1 0 0 0,0-1 0 0 0,-1 0 0 0 0,1 1 0 0 0,-1-1 0 0 0,1 0 0 0 0,0 1 1 0 0,-1-1-1 0 0,1 1 0 0 0,0-1 0 0 0,0 0 0 0 0,-1 1 0 0 0,1-1 0 0 0,0 1 0 0 0,0-1 0 0 0,0 1 0 0 0,-1-1 0 0 0,1 1 0 0 0,0-1 0 0 0,0 1 0 0 0,0-1 0 0 0,0 1 0 0 0,0-1 0 0 0,0 1 0 0 0,0 0 0 0 0,12 7-7578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149 154 1375 0 0,'-48'43'838'0'0,"36"-34"507"0"0,0 1 1 0 0,0 1-1 0 0,1 0 1 0 0,1 0-1 0 0,-16 22 3306 0 0,27-35-4480 0 0,0 0 0 0 0,0 0-1 0 0,0 0 1 0 0,0 0 0 0 0,0 1-1 0 0,0-1 1 0 0,1 0-1 0 0,-1 1 1 0 0,1-1 0 0 0,-1 1-1 0 0,3-2 1 0 0,1-2 16 0 0,12-15-31 0 0,0 0 1 0 0,-2 0-1 0 0,0-2 1 0 0,-1 0-1 0 0,12-26 1 0 0,-22 38-126 0 0,1 0-1 0 0,0 0 1 0 0,1 1 0 0 0,0-1 0 0 0,1 2 0 0 0,11-13 0 0 0,-16 18-15 0 0,1 1 0 0 0,0 0 0 0 0,-1 0 0 0 0,1 0 0 0 0,0 0 1 0 0,0 0-1 0 0,0 1 0 0 0,0-1 0 0 0,1 1 0 0 0,-1 0 0 0 0,0 0 0 0 0,1 0 0 0 0,-1 0 0 0 0,0 1 0 0 0,1-1 0 0 0,-1 1 1 0 0,1 0-1 0 0,-1 0 0 0 0,1 0 0 0 0,-1 0 0 0 0,0 1 0 0 0,1-1 0 0 0,-1 1 0 0 0,5 2 0 0 0,3 1 72 0 0,0 1 1 0 0,-1 0-1 0 0,14 10 0 0 0,18 9 161 0 0,-25-17-108 0 0,-1 1 1 0 0,0 1 0 0 0,22 16-1 0 0,-37-24-53 0 0,-1 2-70 0 0,0 0-1 0 0,0 0 1 0 0,0 0-1 0 0,-1 0 1 0 0,1 0-1 0 0,-1 0 1 0 0,0-1-1 0 0,0 1 1 0 0,0 0-1 0 0,0 0 1 0 0,-1-1-1 0 0,1 1 1 0 0,-1-1 0 0 0,1 1-1 0 0,-1-1 1 0 0,0 0-1 0 0,0 0 1 0 0,0 0-1 0 0,0 0 1 0 0,-3 2-1 0 0,-25 23 99 0 0,-2-2 0 0 0,-36 23 0 0 0,-72 35-69 0 0,124-74-39 0 0,-48 34 46 0 0,4-2-55 0 0,45-34 1 0 0,5-2-12 0 0,7-4-48 0 0,4-3-12 0 0,6-9-177 0 0,1 0-1 0 0,0 0 1 0 0,1 0-1 0 0,0 1 0 0 0,0 0 1 0 0,1 1-1 0 0,0 0 1 0 0,1 1-1 0 0,0 0 1 0 0,0 0-1 0 0,24-11 1 0 0,-31 17-135 0 0,0 1 0 0 0,1 0 0 0 0,-1-1 1 0 0,7 1-1 0 0,2-1-599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817 629 7831 0 0,'0'0'356'0'0,"2"0"-6"0"0,10-1 9336 0 0,-11 0-9595 0 0,-1 1 0 0 0,1-1 0 0 0,0 1 0 0 0,-1 0-1 0 0,1-1 1 0 0,-1 1 0 0 0,1-1 0 0 0,0 0 0 0 0,-1 1 0 0 0,0-1-1 0 0,1 1 1 0 0,-1-1 0 0 0,1 0 0 0 0,-1 1 0 0 0,0-1 0 0 0,1 0-1 0 0,-1 1 1 0 0,0-1 0 0 0,0 0 0 0 0,0 0 0 0 0,1 1 0 0 0,-1-1-1 0 0,0 0 1 0 0,0 0 0 0 0,0 0 0 0 0,2-26 809 0 0,-1 21-778 0 0,0-128 1480 0 0,-2 90-1467 0 0,8-84 0 0 0,1 62-966 0 0,-2-92 1 0 0,-6 153 764 0 0,0 3 41 0 0,0-1 0 0 0,0 1 0 0 0,0 0 0 0 0,0 0 0 0 0,1 0-1 0 0,-1 0 1 0 0,2-4 0 0 0,1-2-28 0 0,5-1 29 0 0,5 4-29 0 0,-11 5 51 0 0,-1 0 1 0 0,1 0 0 0 0,-1 0-1 0 0,0 0 1 0 0,1 0 0 0 0,-1 1-1 0 0,0-1 1 0 0,1 0 0 0 0,1 1-1 0 0,0 0 2 0 0,-1 1 0 0 0,1-1 0 0 0,-1 0 0 0 0,0 1 0 0 0,1-1 0 0 0,-1 1 0 0 0,0-1 0 0 0,0 1 0 0 0,0 0 0 0 0,0 0 0 0 0,0 0 0 0 0,0 0 0 0 0,-1 1 0 0 0,1-1 0 0 0,-1 0 0 0 0,1 1 0 0 0,1 4 0 0 0,-2-3 0 0 0,0 1 0 0 0,0-1 0 0 0,0 0 0 0 0,-1 1 0 0 0,0-1 0 0 0,0 1 0 0 0,0-1 0 0 0,0 1 0 0 0,-1-1 0 0 0,0 6 0 0 0,-2 2 0 0 0,-1-1 0 0 0,0 0 0 0 0,0 1 0 0 0,-1-1 0 0 0,0-1 0 0 0,-1 1 0 0 0,-11 14 0 0 0,5-10 7 0 0,-1-1-1 0 0,0 0 0 0 0,-1-1 1 0 0,-30 23-1 0 0,15-17 10 0 0,-58 30 0 0 0,0-3-16 0 0,-21 11 0 0 0,56-34 8 0 0,-70 20-1 0 0,93-36 5 0 0,1 0 0 0 0,-1-2 0 0 0,0-1 0 0 0,-40 0 0 0 0,57-4 4 0 0,0 0 0 0 0,0-1 0 0 0,1 0 1 0 0,-1-1-1 0 0,0 0 0 0 0,-19-8 0 0 0,29 9-8 0 0,0 0-1 0 0,0 0 1 0 0,0 0-1 0 0,0 0 1 0 0,0 0-1 0 0,0 0 1 0 0,1-1-1 0 0,-1 1 0 0 0,0-1 1 0 0,1 1-1 0 0,0-1 1 0 0,-1 0-1 0 0,1 0 1 0 0,0 1-1 0 0,0-1 1 0 0,0 0-1 0 0,0 0 1 0 0,0 0-1 0 0,0 0 1 0 0,0 0-1 0 0,1-1 1 0 0,-1 1-1 0 0,1 0 1 0 0,-1 0-1 0 0,1 0 1 0 0,0-1-1 0 0,0 1 1 0 0,0 0-1 0 0,0 0 1 0 0,1-3-1 0 0,0 0 22 0 0,0 0 0 0 0,1 0 1 0 0,-1 0-1 0 0,1 0 0 0 0,0 0 0 0 0,1 1 1 0 0,-1-1-1 0 0,1 1 0 0 0,0-1 0 0 0,0 1 1 0 0,6-7-1 0 0,90-80 60 0 0,-41 39-188 0 0,-40 34 59 0 0,28-24-72 0 0,-41 38 105 0 0,0 0-1 0 0,0 1 1 0 0,0 0-1 0 0,1 0 1 0 0,-1 0-1 0 0,1 1 1 0 0,8-4-1 0 0,-14 6 13 0 0,1 0 0 0 0,0 0 0 0 0,0 0-1 0 0,0 0 1 0 0,0 0 0 0 0,0 1-1 0 0,0-1 1 0 0,0 0 0 0 0,-1 0 0 0 0,1 0-1 0 0,0 1 1 0 0,0-1 0 0 0,0 0-1 0 0,0 1 1 0 0,-1-1 0 0 0,1 1 0 0 0,0-1-1 0 0,0 1 1 0 0,0 0 0 0 0,2 1 33 0 0,1 1-15 0 0,1 0 0 0 0,-1 1 0 0 0,0 0 0 0 0,0 0 0 0 0,0 0 0 0 0,0 0 0 0 0,-1 0 0 0 0,1 1 0 0 0,-1-1 0 0 0,3 8 0 0 0,4 8 54 0 0,9 27 1 0 0,-9-21-9 0 0,2 4 1 0 0,2 0 0 0 0,28 46-1 0 0,-35-66-53 0 0,1 0 0 0 0,0 0 0 0 0,0-1 0 0 0,1 0 0 0 0,0-1 0 0 0,0 0 0 0 0,1 0 0 0 0,0-1 0 0 0,0 0 0 0 0,15 7 0 0 0,-7-7 54 0 0,0 1-1 0 0,1-2 1 0 0,33 7 0 0 0,61 4-820 0 0,-90-14 256 0 0,18 2-4854 0 0,-3-2-1835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6911 0 0,'0'0'8472'0'0,"3"0"-7736"0"0,35 1 2731 0 0,-36 0-3223 0 0,1-1-20 0 0,19 6 263 0 0,-9-2-348 0 0,0-1-1 0 0,0 0 1 0 0,0-1-1 0 0,1 0 1 0 0,-1-1 0 0 0,15-1-1 0 0,12-4-6 0 0,0-2-1 0 0,0-2 0 0 0,74-25 1 0 0,109-59-400 0 0,-215 89 226 0 0,63-26-2199 0 0,-69 28 1494 0 0,3 16-10345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13 7367 0 0,'0'0'568'0'0,"-1"-2"-133"0"0,0 1-199 0 0,1 0 0 0 0,-1 1 0 0 0,0-1 0 0 0,0 0 0 0 0,0 0 0 0 0,0 0 0 0 0,0 1 0 0 0,0-1 0 0 0,0 1 0 0 0,0-1 0 0 0,0 0 0 0 0,0 1 0 0 0,0 0 1 0 0,0-1-1 0 0,0 1 0 0 0,0 0 0 0 0,0-1 0 0 0,-1 1 0 0 0,1 0 0 0 0,0 0 0 0 0,-1 0 0 0 0,-1 1 10 0 0,1-1 0 0 0,-1 1 0 0 0,1-1 0 0 0,-1 1 0 0 0,1 0 0 0 0,0 0 0 0 0,-1 0 0 0 0,1 0 0 0 0,-3 3 0 0 0,-4 2 141 0 0,2 0-1 0 0,-1 1 1 0 0,1 0 0 0 0,-8 9 0 0 0,4-2-84 0 0,0 1 0 0 0,1 1 0 0 0,0 0 0 0 0,2 0 0 0 0,0 1 0 0 0,0 0 0 0 0,2 0 0 0 0,-9 35 1 0 0,5-1-55 0 0,-6 99 0 0 0,15-133-226 0 0,0-1 0 0 0,-2 0 0 0 0,0 0-1 0 0,-7 20 1 0 0,8-29-344 0 0,-1-1 0 0 0,1 0 0 0 0,-2 0 0 0 0,1 0 0 0 0,-6 7 0 0 0,6-10-494 0 0,0 1 0 0 0,0-1 0 0 0,-1 1 0 0 0,0-1 1 0 0,1 0-1 0 0,-1 0 0 0 0,0-1 0 0 0,-6 4 0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13 122 4143 0 0,'-12'4'12438'0'0,"13"-2"-11678"0"0,2 2-613 0 0,-1-2 1 0 0,1 1 0 0 0,0 0-1 0 0,0 0 1 0 0,0-1 0 0 0,0 0-1 0 0,0 1 1 0 0,0-1 0 0 0,1 0-1 0 0,-1-1 1 0 0,1 1 0 0 0,-1-1-1 0 0,1 1 1 0 0,0-1 0 0 0,0 0-1 0 0,0 0 1 0 0,6 0 0 0 0,11 1 302 0 0,-1-1 1 0 0,26-2-1 0 0,-26 0-210 0 0,313-28 1986 0 0,-204 13-1823 0 0,391-57 353 0 0,-490 69-1061 0 0,145-24 946 0 0,-61 14-5741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340 216 9815 0 0,'0'0'890'0'0,"-2"1"-733"0"0,-1 0-140 0 0,2-1-6 0 0,0 1 0 0 0,0-1 0 0 0,-1 1 0 0 0,1-1 0 0 0,0 1 0 0 0,0-1 0 0 0,0 1 1 0 0,0 0-1 0 0,0 0 0 0 0,0 0 0 0 0,0 0 0 0 0,0 0 0 0 0,-1 1 0 0 0,-9 9 5704 0 0,12-9-4969 0 0,1 2-604 0 0,0-1 0 0 0,1 0 0 0 0,-1 0 0 0 0,0 0-1 0 0,1 0 1 0 0,0 0 0 0 0,-1 0 0 0 0,1-1 0 0 0,0 0 0 0 0,1 1-1 0 0,-1-1 1 0 0,0 0 0 0 0,6 2 0 0 0,-2-1-11 0 0,1-1 0 0 0,-1 0 0 0 0,1 0 0 0 0,-1-1 0 0 0,1 0 0 0 0,10 0 0 0 0,11-1-20 0 0,0 0 1 0 0,0-3-1 0 0,-1 0 0 0 0,1-1 1 0 0,-1-2-1 0 0,0-1 1 0 0,0-1-1 0 0,41-19 1 0 0,-66 25-148 0 0,1 0 1 0 0,0 0 0 0 0,-1 0 0 0 0,0 0-1 0 0,1-1 1 0 0,-1 1 0 0 0,0-1 0 0 0,0 0-1 0 0,0 0 1 0 0,-1 0 0 0 0,1 0 0 0 0,-1 0-1 0 0,0-1 1 0 0,0 1 0 0 0,0-1 0 0 0,0 0 0 0 0,0 1-1 0 0,1-8 1 0 0,-2 7-62 0 0,0-1 1 0 0,-1 1-1 0 0,0-1 0 0 0,0 1 1 0 0,0-1-1 0 0,0 1 0 0 0,-1-1 0 0 0,1 0 1 0 0,-1 1-1 0 0,0-1 0 0 0,-1 1 1 0 0,1 0-1 0 0,-1-1 0 0 0,0 1 1 0 0,0 0-1 0 0,-3-5 0 0 0,1 2-54 0 0,-1 0 0 0 0,0 1 0 0 0,-1-1 0 0 0,1 1 0 0 0,-1 0 0 0 0,0 0 0 0 0,-1 1 0 0 0,1 0 0 0 0,-1 0 1 0 0,0 0-1 0 0,-1 1 0 0 0,1 0 0 0 0,-1 1 0 0 0,1-1 0 0 0,-1 1 0 0 0,0 1 0 0 0,0 0 0 0 0,0 0 0 0 0,-1 0 0 0 0,1 1 0 0 0,-16 0 0 0 0,7 2 98 0 0,0 0 1 0 0,0 1-1 0 0,0 1 1 0 0,1 1-1 0 0,-1 0 0 0 0,1 2 1 0 0,0-1-1 0 0,0 2 1 0 0,0 0-1 0 0,1 1 0 0 0,0 0 1 0 0,1 2-1 0 0,0-1 1 0 0,0 2-1 0 0,1 0 0 0 0,1 0 1 0 0,-19 22-1 0 0,-117 161 1892 0 0,116-144-1506 0 0,2 1 1 0 0,-26 62-1 0 0,51-102-326 0 0,1 0 1 0 0,0 0-1 0 0,1 1 1 0 0,0-1-1 0 0,1 1 1 0 0,1-1-1 0 0,0 1 1 0 0,0 0-1 0 0,1 0 1 0 0,2 16-1 0 0,-1-22 38 0 0,-1-1 0 0 0,2 1 0 0 0,-1-1 0 0 0,1 0 0 0 0,0 1-1 0 0,0-1 1 0 0,0 0 0 0 0,1 0 0 0 0,-1 0 0 0 0,1 0 0 0 0,1-1-1 0 0,-1 1 1 0 0,1-1 0 0 0,-1 0 0 0 0,1 0 0 0 0,0 0 0 0 0,1 0-1 0 0,-1-1 1 0 0,1 0 0 0 0,-1 0 0 0 0,1 0 0 0 0,0 0 0 0 0,10 3 0 0 0,-1-2 155 0 0,0 0 1 0 0,0-1-1 0 0,1-1 1 0 0,-1 0-1 0 0,1-1 1 0 0,-1 0-1 0 0,1-2 1 0 0,20-2-1 0 0,16-4 517 0 0,50-16 0 0 0,-69 16-624 0 0,12-4 167 0 0,-1-1 0 0 0,78-34-1 0 0,-115 45-241 0 0,0-2-17 0 0,10-11-4 0 0,-16 13-13 0 0,2 1-181 0 0,-1-1 1 0 0,0 0 0 0 0,0 0-1 0 0,0 0 1 0 0,0 0-1 0 0,-1 0 1 0 0,1 0 0 0 0,0-1-1 0 0,0 1 1 0 0,-1 0-1 0 0,1 0 1 0 0,-1-1 0 0 0,1 1-1 0 0,-1 0 1 0 0,1-1-1 0 0,-1 1 1 0 0,0 0 0 0 0,1-3-1 0 0,-4-5-6839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9671 0 0,'0'0'748'0'0,"2"1"-252"0"0,0-1-225 0 0,-1 0 0 0 0,0 0 0 0 0,0 1 0 0 0,0-1-1 0 0,0 0 1 0 0,0 1 0 0 0,1-1 0 0 0,-1 1 0 0 0,0-1-1 0 0,0 1 1 0 0,0 0 0 0 0,0-1 0 0 0,-1 1 0 0 0,1 0-1 0 0,0 0 1 0 0,0 0 0 0 0,0 0 0 0 0,-1 0 0 0 0,1 0-1 0 0,0 0 1 0 0,0 1 0 0 0,0 0-71 0 0,0 1 0 0 0,0 0 0 0 0,0 0 0 0 0,0 0 0 0 0,-1 0 0 0 0,1 0 0 0 0,-1 0 0 0 0,1 4 0 0 0,-2 1-80 0 0,1 0 0 0 0,-1 0 0 0 0,0 0 0 0 0,-1 0 0 0 0,0 0 0 0 0,-3 8 0 0 0,-10 17 467 0 0,-1-1 0 0 0,-38 56 1 0 0,33-56-449 0 0,1 0 0 0 0,-22 50 1 0 0,28-49-411 0 0,-19 35 0 0 0,32-66-163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42 283 7367 0 0,'0'0'667'0'0,"-1"-2"-547"0"0,-2-4 561 0 0,0 1 1 0 0,0-1-1 0 0,0 0 0 0 0,-1-7 0 0 0,3-6 2816 0 0,1 10-3309 0 0,0 8-139 0 0,0 0 1 0 0,0 0-1 0 0,0 0 0 0 0,1 0 1 0 0,-1 1-1 0 0,0-1 1 0 0,0 0-1 0 0,1 0 1 0 0,-1 0-1 0 0,0 0 1 0 0,1 1-1 0 0,-1-1 1 0 0,1 0-1 0 0,-1 0 1 0 0,1 1-1 0 0,1-2 1 0 0,0-1 94 0 0,5-6 69 0 0,-1 0 0 0 0,2 1 0 0 0,-1 0 0 0 0,1 0-1 0 0,0 1 1 0 0,10-7 0 0 0,57-34 241 0 0,-73 47-453 0 0,18-10 57 0 0,1 1 1 0 0,0 1-1 0 0,34-11 0 0 0,69-9 997 0 0,-106 26-687 0 0,-1 1 0 0 0,1 0 0 0 0,0 1 0 0 0,18 2 0 0 0,-25 0-177 0 0,-1 0 1 0 0,0 1 0 0 0,0 0-1 0 0,0 1 1 0 0,0 0-1 0 0,-1 0 1 0 0,1 1 0 0 0,10 6-1 0 0,-18-9 4 0 0,-1 2-122 0 0,-1 0-67 0 0,1 0 0 0 0,-1 0 0 0 0,0 0 0 0 0,0 0 0 0 0,0 0 0 0 0,0 0-1 0 0,0-1 1 0 0,0 1 0 0 0,-1 0 0 0 0,0 0 0 0 0,1 0 0 0 0,-1 0 0 0 0,0 0 0 0 0,-2 2 0 0 0,0 0 0 0 0,0 0 0 0 0,0 0 0 0 0,0-1-1 0 0,-1 0 1 0 0,0 0 0 0 0,0 0 0 0 0,-5 4 0 0 0,-11 8 13 0 0,-2-1-1 0 0,1 0 1 0 0,-35 15-1 0 0,-75 27-168 0 0,46-21-159 0 0,11-7-826 0 0,-92 22 1 0 0,160-49 1046 0 0,4-1-66 0 0,38 6-183 0 0,-21-7 616 0 0,1 2 0 0 0,-1 0 0 0 0,15 4 0 0 0,-22-3-123 0 0,0-1 0 0 0,-1 1-1 0 0,1 0 1 0 0,-1 1-1 0 0,0 0 1 0 0,0 0 0 0 0,10 8-1 0 0,-7-4 18 0 0,15 13 372 0 0,2-1 0 0 0,55 31 0 0 0,-68-43-404 0 0,18 8 204 0 0,42 15 0 0 0,-54-25-292 0 0,1 0-1 0 0,0-2 1 0 0,-1 0-1 0 0,31 1 0 0 0,-39-4-56 0 0,-10-1-124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6 146 3679 0 0,'-6'0'12781'0'0,"18"-1"-10781"0"0,19-3-2301 0 0,238-43 3316 0 0,-64 14-1903 0 0,-158 27-913 0 0,0 3-1 0 0,66 4 1 0 0,-75 3-169 0 0,-17-2-38 0 0,23 1 1 0 0,-38-3-105 0 0,0-1-1 0 0,0 1 1 0 0,0-1-1 0 0,0 0 1 0 0,0-1-1 0 0,0 1 1 0 0,0-1-1 0 0,7-4 1 0 0,-11 5-164 0 0,0-1 1 0 0,0 0 0 0 0,0 1 0 0 0,0-1 0 0 0,0 0 0 0 0,-1-1 0 0 0,1 1 0 0 0,-1 0 0 0 0,1 0 0 0 0,-1-1 0 0 0,0 1 0 0 0,0-1 0 0 0,0 1 0 0 0,1-5 0 0 0,1-4-1541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12351 0 0,'0'0'1119'0'0,"-2"1"-923"0"0,-2 2-9 0 0,1-1 0 0 0,0 1 0 0 0,0-1 0 0 0,0 1 0 0 0,0 0 0 0 0,0 0 0 0 0,0 0 0 0 0,1 1 0 0 0,0-1 0 0 0,-1 1 0 0 0,1-1 0 0 0,0 1 0 0 0,1 0 0 0 0,-1 0 0 0 0,1 0 0 0 0,0 0 0 0 0,0 0 0 0 0,0 0 0 0 0,0 0 1 0 0,1 0-1 0 0,-1 6 0 0 0,1-2-8 0 0,0 0 1 0 0,1 0 0 0 0,0 0 0 0 0,0 0 0 0 0,0 0-1 0 0,1 0 1 0 0,0 0 0 0 0,1-1 0 0 0,0 1 0 0 0,6 10 0 0 0,3 3 239 0 0,1-1 0 0 0,19 23 0 0 0,-30-41-384 0 0,3 4 40 0 0,0 1 1 0 0,-1-1-1 0 0,0 1 0 0 0,-1 0 0 0 0,1 0 1 0 0,-1 0-1 0 0,-1 0 0 0 0,1 0 1 0 0,-1 1-1 0 0,-1-1 0 0 0,1 1 0 0 0,0 13 1 0 0,-2-11-57 0 0,-1 0 1 0 0,0-1 0 0 0,0 1 0 0 0,-1-1-1 0 0,0 1 1 0 0,0-1 0 0 0,-1 0 0 0 0,-1 1-1 0 0,-7 14 1 0 0,-4 2 15 0 0,-27 35-1 0 0,24-36-1 0 0,-17 32 0 0 0,34-57-33 0 0,1 0 1 0 0,0 1-1 0 0,-1-1 1 0 0,1 0-1 0 0,0 1 1 0 0,0-1-1 0 0,0 1 1 0 0,-1-1-1 0 0,1 0 1 0 0,0 1-1 0 0,0-1 1 0 0,0 1-1 0 0,0-1 1 0 0,0 1 0 0 0,0-1-1 0 0,0 0 1 0 0,0 1-1 0 0,0-1 1 0 0,0 1-1 0 0,0-1 1 0 0,0 1-1 0 0,0-1 1 0 0,0 1-1 0 0,0-1 1 0 0,1 1-1 0 0,2 0-30 0 0,0 0 0 0 0,0-1 0 0 0,1 1 0 0 0,-1-1 0 0 0,0 1 1 0 0,1-1-1 0 0,-1 0 0 0 0,0 0 0 0 0,1-1 0 0 0,4 0 0 0 0,22-6-1299 0 0,-1-3-3583 0 0,3-2-1878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0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6447 0 0,'0'0'499'0'0,"-3"0"-328"0"0,-7 3 367 0 0,0 1 0 0 0,0 0 0 0 0,1 1 0 0 0,0 0 1 0 0,-1 0-1 0 0,1 1 0 0 0,1 0 0 0 0,-1 1 0 0 0,1-1 1 0 0,1 2-1 0 0,-1-1 0 0 0,1 1 0 0 0,0 0 0 0 0,-10 16 0 0 0,2 1 328 0 0,2-1 0 0 0,0 2-1 0 0,1 0 1 0 0,-11 37 0 0 0,16-37-512 0 0,0 0 0 0 0,2 1 1 0 0,1 0-1 0 0,1-1 0 0 0,2 45 1 0 0,4-11-15 0 0,15 83 1 0 0,-14-117-275 0 0,-2-1 1 0 0,0 1-1 0 0,-3 34 1 0 0,1-56-152 0 0,-1 1 1 0 0,1 0-1 0 0,-1 0 0 0 0,0 0 0 0 0,0 0 1 0 0,0-1-1 0 0,-4 10 0 0 0,2-8-93 0 0,1 0-566 0 0,-3 2-381 0 0,2-5-195 0 0,-6 8-243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0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13015 0 0,'0'0'1434'0'0,"0"2"-1166"0"0,0 3-165 0 0,1 0 1 0 0,-1 0-1 0 0,1 0 1 0 0,1 0 0 0 0,-1 0-1 0 0,1 0 1 0 0,0 0 0 0 0,0-1-1 0 0,0 1 1 0 0,1-1 0 0 0,0 1-1 0 0,0-1 1 0 0,0 0-1 0 0,4 5 1 0 0,8 6 88 0 0,1 0 0 0 0,19 14 0 0 0,-29-23-132 0 0,41 28 329 0 0,72 40-1 0 0,-67-43 86 0 0,62 47-1 0 0,-99-66-409 0 0,-1 1-1 0 0,0 0 1 0 0,-1 1 0 0 0,0 0 0 0 0,-1 1-1 0 0,-1 0 1 0 0,0 1 0 0 0,11 21 0 0 0,-18-27-56 0 0,0-1 1 0 0,-1 0-1 0 0,0 1 1 0 0,0 0-1 0 0,-1 0 1 0 0,0 0 0 0 0,-1 0-1 0 0,0 0 1 0 0,0 0-1 0 0,-2 16 1 0 0,-1-12 11 0 0,0-1 1 0 0,-1 0-1 0 0,0 0 0 0 0,-1 0 1 0 0,-1 0-1 0 0,0 0 0 0 0,-7 13 1 0 0,-4-1 39 0 0,0 0 0 0 0,-1-1 0 0 0,-2-1 0 0 0,0 0 0 0 0,-1-2 0 0 0,-37 31 0 0 0,20-22-76 0 0,-89 73 571 0 0,95-80-1123 0 0,-1-1 1 0 0,-40 19-1 0 0,70-40-265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24 176 10135 0 0,'0'0'464'0'0,"-2"-1"-9"0"0,-9-3-295 0 0,0-2 6644 0 0,14 6-6196 0 0,15-2-64 0 0,34-3 612 0 0,97-24 0 0 0,114-51-487 0 0,-221 66-611 0 0,-12 5-432 0 0,0 0 0 0 0,55-8 0 0 0,-82 17-260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5063 0 0,'-6'2'649'0'0,"3"-2"-2382"0"0,-4 0 5232 0 0,-6 0 7222 0 0,266-7-5844 0 0,-18-1-4783 0 0,-135-6-3185 0 0,-81 11 1595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53 10591 0 0,'1'-1'819'0'0,"11"-9"2093"0"0,-21 13 1492 0 0,-16 10-4290 0 0,1 0 0 0 0,0 2 0 0 0,1 1 0 0 0,1 0 0 0 0,0 2-1 0 0,1 0 1 0 0,1 2 0 0 0,-27 33 0 0 0,37-39-117 0 0,0 0 0 0 0,1 1 0 0 0,1 0 1 0 0,0 0-1 0 0,-6 19 0 0 0,11-27 41 0 0,1 0-1 0 0,0 1 1 0 0,0-1 0 0 0,1 1 0 0 0,0-1 0 0 0,0 1-1 0 0,1 0 1 0 0,0-1 0 0 0,0 1 0 0 0,0 0 0 0 0,1-1 0 0 0,1 1-1 0 0,3 14 1 0 0,-3-17 33 0 0,1 0-1 0 0,-1-1 0 0 0,1 1 1 0 0,0 0-1 0 0,0-1 0 0 0,0 0 1 0 0,0 0-1 0 0,1 0 0 0 0,0 0 1 0 0,-1 0-1 0 0,7 4 0 0 0,-3-4 0 0 0,0 1 0 0 0,0-1 1 0 0,1 0-1 0 0,-1-1 0 0 0,1 0 0 0 0,13 4 0 0 0,-4-4 26 0 0,0 0 0 0 0,0-1 0 0 0,-1 0 1 0 0,1-2-1 0 0,0 0 0 0 0,27-3 0 0 0,-28 1-9 0 0,-1-1 1 0 0,1-1-1 0 0,-1 0 0 0 0,0 0 0 0 0,0-2 0 0 0,-1 0 1 0 0,18-10-1 0 0,-25 12-59 0 0,-1 0 0 0 0,1-1 0 0 0,0 0 0 0 0,-1-1 0 0 0,0 1 0 0 0,0-1 0 0 0,-1 0 0 0 0,0 0 0 0 0,0-1 0 0 0,0 0 0 0 0,-1 0 1 0 0,0 0-1 0 0,0 0 0 0 0,-1-1 0 0 0,5-13 0 0 0,-2-5-6 0 0,0 1 1 0 0,-2-1-1 0 0,-1 1 1 0 0,0-30-1 0 0,-3 37-77 0 0,-1 1-1 0 0,0-1 0 0 0,-2 0 1 0 0,0 0-1 0 0,-1 1 0 0 0,-11-32 0 0 0,12 42-51 0 0,0 0 0 0 0,-1 0 0 0 0,1 1 0 0 0,-1 0 0 0 0,0-1 0 0 0,-1 2 0 0 0,-7-9 0 0 0,10 12 46 0 0,0 0 1 0 0,0 0-1 0 0,0 1 1 0 0,0-1-1 0 0,0 1 1 0 0,-1-1-1 0 0,1 1 1 0 0,0 0-1 0 0,-1 0 1 0 0,1 0 0 0 0,-1 0-1 0 0,1 1 1 0 0,-1-1-1 0 0,0 1 1 0 0,1-1-1 0 0,-1 1 1 0 0,0 0-1 0 0,1 0 1 0 0,-1 0-1 0 0,0 0 1 0 0,1 0-1 0 0,-1 1 1 0 0,-4 1 0 0 0,1-1-240 0 0,-1 2 1 0 0,1-1 0 0 0,0 1 0 0 0,0-1 0 0 0,0 2 0 0 0,0-1 0 0 0,0 1 0 0 0,1 0 0 0 0,0 0-1 0 0,-1 0 1 0 0,1 1 0 0 0,1-1 0 0 0,-1 1 0 0 0,-5 9 0 0 0,2 0-1144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150 128 9215 0 0,'-28'0'875'0'0,"-34"6"-1"0"0,3 6 7889 0 0,62-11-8377 0 0,10 5-195 0 0,1-1 0 0 0,-1-1 0 0 0,1 0 0 0 0,0-1 1 0 0,1 0-1 0 0,-1-1 0 0 0,17 0 0 0 0,105-4 223 0 0,-133 2-406 0 0,282-26 319 0 0,-230 17-259 0 0,-1-2 0 0 0,-1-2 0 0 0,61-24 0 0 0,-104 33-289 0 0,0-1 1 0 0,-1 1-1 0 0,9-7 0 0 0,-15 9 115 0 0,-1 0 0 0 0,1 0 0 0 0,-1 1-1 0 0,1-1 1 0 0,-1-1 0 0 0,0 1 0 0 0,0 0 0 0 0,0-1-1 0 0,0 1 1 0 0,-1-1 0 0 0,1 1 0 0 0,-1-1 0 0 0,1 0-1 0 0,1-4 1 0 0,-3 6-103 0 0,0 0 1 0 0,0 1-1 0 0,0-1 0 0 0,0 0 0 0 0,0 0 1 0 0,0 1-1 0 0,0-1 0 0 0,0 0 0 0 0,0 0 0 0 0,-1 1 1 0 0,1-1-1 0 0,0 0 0 0 0,0 0 0 0 0,-1 1 1 0 0,1-1-1 0 0,0 0 0 0 0,-1 1 0 0 0,0-2 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8287 0 0,'0'0'639'0'0,"-1"1"-240"0"0,-3 6 114 0 0,0 0 1 0 0,1-1 0 0 0,0 1-1 0 0,0 0 1 0 0,1 1 0 0 0,-1-1-1 0 0,1 0 1 0 0,1 1-1 0 0,0-1 1 0 0,0 1 0 0 0,0 0-1 0 0,1-1 1 0 0,1 9 0 0 0,1 10 535 0 0,2 0 0 0 0,11 38 0 0 0,-8-39-363 0 0,-1 0 1 0 0,2 37-1 0 0,-7-51-679 0 0,-1-1-1 0 0,-1 1 1 0 0,0 0 0 0 0,-1-1 0 0 0,1 1 0 0 0,-2-1 0 0 0,0 1 0 0 0,0-1-1 0 0,-1 0 1 0 0,0 0 0 0 0,-1 0 0 0 0,0-1 0 0 0,0 0 0 0 0,-1 0-1 0 0,-9 11 1 0 0,13-18-127 0 0,1 0-28 0 0,-5 5-118 0 0,4-5-57 0 0,25 7-5541 0 0,1-7 4009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5063 0 0,'0'0'232'0'0,"-2"2"-13"0"0,-43 44 1363 0 0,-23 28 8532 0 0,56-59-9359 0 0,0 0 0 0 0,1 1 0 0 0,0 0 0 0 0,1 1-1 0 0,-15 36 1 0 0,20-39-555 0 0,0 0-1 0 0,1 0 0 0 0,1 1 1 0 0,0 0-1 0 0,1-1 1 0 0,1 1-1 0 0,0 0 0 0 0,2 23 1 0 0,7 33 167 0 0,2 37-73 0 0,-8-29-1515 0 0,-2-77 193 0 0</inkml:trace>
  <inkml:trace contextRef="#ctx0" brushRef="#br0" timeOffset="1">624 224 16703 0 0,'0'0'1512'0'0,"2"0"-1245"0"0,21-2 658 0 0,-1-1 1 0 0,44-10-1 0 0,-33 5-406 0 0,129-32 1607 0 0,-36 7-7031 0 0,-111 29-2134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 7831 0 0,'0'0'603'0'0,"0"1"-396"0"0,-1 0 12 0 0,1 1 0 0 0,-1-1 1 0 0,1 0-1 0 0,-1 1 1 0 0,1-1-1 0 0,0 0 0 0 0,0 1 1 0 0,0-1-1 0 0,0 1 1 0 0,0-1-1 0 0,0 0 0 0 0,0 1 1 0 0,0-1-1 0 0,0 1 1 0 0,0-1-1 0 0,1 0 0 0 0,-1 1 1 0 0,1-1-1 0 0,-1 0 1 0 0,1 0-1 0 0,0 1 0 0 0,-1-1 1 0 0,1 0-1 0 0,0 0 1 0 0,0 0-1 0 0,0 0 0 0 0,-1 0 1 0 0,1 0-1 0 0,1 0 1 0 0,-1 0-1 0 0,0 0 0 0 0,0 0 1 0 0,0-1-1 0 0,0 1 1 0 0,3 1-1 0 0,1 0 190 0 0,0 0 0 0 0,0 0 0 0 0,0-1 0 0 0,0 1 0 0 0,0-1 0 0 0,1-1 0 0 0,-1 1 0 0 0,8 0 1 0 0,19-4 491 0 0,0 0 0 0 0,-1-3 0 0 0,62-17 1 0 0,-28 6-289 0 0,4 2-186 0 0,-1 1-1722 0 0,-22 2-6475 0 0,-34 8 952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7:1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16207 0 0,'0'0'1831'0'0,"0"2"-1288"0"0,11 66 2379 0 0,5 54-162 0 0,-17-91-2548 0 0,-1 0 0 0 0,-2 0-1 0 0,-1-1 1 0 0,-15 53 0 0 0,9-39 27 0 0,-7 48-1 0 0,17-80-452 0 0,1 1 0 0 0,0-1 0 0 0,0 0 0 0 0,1 0 0 0 0,3 14 0 0 0,-1-14-486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2:01:4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3223 0 0,'0'0'1280'0'0,"1"2"-188"0"0,0-1-988 0 0,-1 0-1 0 0,1 0 0 0 0,0 0 0 0 0,-1 0 0 0 0,1 0 1 0 0,0 0-1 0 0,0 0 0 0 0,0 0 0 0 0,-1 0 0 0 0,1 0 1 0 0,0 0-1 0 0,0-1 0 0 0,0 1 0 0 0,0 0 1 0 0,0-1-1 0 0,1 1 0 0 0,-1-1 0 0 0,0 1 0 0 0,0-1 1 0 0,0 0-1 0 0,0 1 0 0 0,1-1 0 0 0,-1 0 0 0 0,0 0 1 0 0,0 0-1 0 0,1 0 0 0 0,-1 0 0 0 0,2 0 0 0 0,2-1-169 0 0,0 0-1 0 0,0-1 0 0 0,0 1 0 0 0,0-1 0 0 0,9-5 0 0 0,-2 0 169 0 0,20-14 0 0 0,5-4 228 0 0,-11 9 124 0 0,-24 15-287 0 0,0 0 29 0 0,-2 1-195 0 0,4-2 290 0 0,0 1-1 0 0,0 0 1 0 0,-1 0 0 0 0,1 0 0 0 0,0 0 0 0 0,0 1 0 0 0,0-1 0 0 0,1 1-1 0 0,4 1 1 0 0,8 2 270 0 0,-1-1-1 0 0,1 0 1 0 0,-1-1-1 0 0,25-1 1 0 0,77-18 874 0 0,-114 18-1429 0 0,0 0 0 0 0,-1 0 0 0 0,1 0 0 0 0,0 0 0 0 0,-1 0 0 0 0,1 1 0 0 0,0 0 0 0 0,-1-1 0 0 0,1 1 0 0 0,4 2 0 0 0,1 1 2 0 0,0-1 163 0 0,-1 0 0 0 0,1 1 0 0 0,-1 1-1 0 0,0-1 1 0 0,0 1 0 0 0,11 9 0 0 0,-9-6 27 0 0,0-1 1 0 0,20 10-1 0 0,-24-14-317 0 0,-4-1 94 0 0,0-1 0 0 0,0 0 1 0 0,0 0-1 0 0,0 0 0 0 0,0 0 0 0 0,0-1 1 0 0,0 1-1 0 0,1-1 0 0 0,3 1 0 0 0,21 2 159 0 0,6 4 21 0 0,-14-4-90 0 0,18-8 19 0 0,-30 5-72 0 0,24-7-14 0 0,8-2 2 0 0,-27 7 0 0 0,55-7 0 0 0,-60 8 0 0 0,1 1 0 0 0,-1 0 0 0 0,0 1 0 0 0,1 0 0 0 0,-1 0 0 0 0,0 0 0 0 0,9 4 0 0 0,7 2 0 0 0,50 9 0 0 0,-62-15 19 0 0,-1 1 0 0 0,0-2 0 0 0,1 1 0 0 0,-1-2 0 0 0,0 1 0 0 0,1-1 0 0 0,-1-1 0 0 0,0 0 0 0 0,16-5 0 0 0,-1-3 73 0 0,0 0 0 0 0,35-22 0 0 0,26-10 29 0 0,-80 39-115 0 0,6-1 10 0 0,1 0-1 0 0,17-4 1 0 0,-24 7-16 0 0,3-2 0 0 0,-1 1 0 0 0,1 0 1 0 0,0 0-1 0 0,0 1 0 0 0,0 1 0 0 0,13 0 0 0 0,-7 0 11 0 0,65 7 380 0 0,-21-6-250 0 0,-43 0-130 0 0,-1-1-1 0 0,1 0 1 0 0,0-1 0 0 0,0-1 0 0 0,18-4-1 0 0,-15 0-15 0 0,-1-2 0 0 0,-1 0 0 0 0,1-1 0 0 0,-1 0 0 0 0,27-21 0 0 0,-21 13-43 0 0,39-19-1 0 0,-53 32 47 0 0,0 0-1 0 0,0 1 0 0 0,0 0 0 0 0,0 0 0 0 0,1 1 1 0 0,-1 0-1 0 0,1 1 0 0 0,14-1 0 0 0,-15 1 4 0 0,-6 1 0 0 0,0-1 0 0 0,0 1 1 0 0,0 0-1 0 0,-1 1 0 0 0,1-1 0 0 0,0 0 1 0 0,0 1-1 0 0,0 0 0 0 0,0-1 1 0 0,3 3-1 0 0,11 2 18 0 0,0 1 1 0 0,0 1 0 0 0,21 12-1 0 0,52 22-24 0 0,-68-34 94 0 0,-1-1 1 0 0,1-2-1 0 0,1 0 0 0 0,36 1 0 0 0,12 2 89 0 0,-41-2-127 0 0,0 1 0 0 0,30 10-1 0 0,-51-15-52 0 0,-6-1 3 0 0,0 0 1 0 0,0 1-1 0 0,0-1 0 0 0,-1 1 0 0 0,1-1 1 0 0,0 1-1 0 0,0 0 0 0 0,-1 0 1 0 0,5 3-1 0 0,15 7 20 0 0,0 0 1 0 0,24 18-1 0 0,-43-26-8 0 0,1-2 1 0 0,1 1-1 0 0,-1 0 1 0 0,0-1-1 0 0,0 0 1 0 0,1 0-1 0 0,-1 0 1 0 0,5 0-1 0 0,1 0 7 0 0,-1 0 16 0 0,0 0 0 0 0,1-1 0 0 0,-1 0 0 0 0,1 0 0 0 0,-1-1 0 0 0,0-1 0 0 0,13-2 0 0 0,64-26 112 0 0,-4 2-72 0 0,-39 17-70 0 0,-6 1-12 0 0,42-6 0 0 0,-65 15 16 0 0,-1 0 0 0 0,1 0 0 0 0,0 2 0 0 0,-1-1 0 0 0,1 2 0 0 0,25 5 0 0 0,149 33 645 0 0,-148-34-607 0 0,-1-3 1 0 0,75-2-1 0 0,13-15-48 0 0,-72 5 0 0 0,38-9 0 0 0,-91 17 0 0 0,37-10 0 0 0,1 1 0 0 0,0 2 0 0 0,52-4 0 0 0,-60 12 39 0 0,-1 1-1 0 0,1 2 1 0 0,-1 1 0 0 0,0 1-1 0 0,43 13 1 0 0,-35-8 138 0 0,0-2-1 0 0,0-2 1 0 0,49 2 0 0 0,-47-8-135 0 0,13 0-7 0 0,-42 0-35 0 0,0 0 0 0 0,19-2 0 0 0,9-1 0 0 0,39 6 526 0 0,156 28 0 0 0,-182-22-504 0 0,0-3-1 0 0,1-2 1 0 0,61-3 0 0 0,-73-3 151 0 0,1 2 0 0 0,64 7 1 0 0,24 4-81 0 0,-69-7-69 0 0,194-3 40 0 0,-247-1-64 0 0,76-2-13 0 0,1-4-1 0 0,-1-4 1 0 0,92-22 0 0 0,-23-13-99 0 0,-91 25 103 0 0,0 3 0 0 0,102-15 0 0 0,-138 30 9 0 0,0 1 0 0 0,42 4 0 0 0,53 14 0 0 0,-41-5 0 0 0,-60-10 4 0 0,0 0 0 0 0,0-2 1 0 0,-1-1-1 0 0,1-1 0 0 0,27-5 0 0 0,99-32 31 0 0,-97 24-31 0 0,-22 7 61 0 0,0 2-1 0 0,0 0 1 0 0,0 2-1 0 0,1 1 1 0 0,-1 2-1 0 0,1 0 1 0 0,34 5-1 0 0,5-2 20 0 0,-54 0-84 0 0,-2 1 0 0 0,-8-2-211 0 0,0-1 0 0 0,0 1-1 0 0,0 0 1 0 0,0-1 0 0 0,0 0 0 0 0,0 0-1 0 0,0 0 1 0 0,0 0 0 0 0,0-1 0 0 0,0 1-1 0 0,0-1 1 0 0,0 0 0 0 0,0 0-1 0 0,0-1 1 0 0,0 1 0 0 0,-1-1 0 0 0,1 0-1 0 0,6-4 1 0 0,13-6-1127 0 0,-21 11 1247 0 0,1 0 0 0 0,-1 1 0 0 0,1-1 0 0 0,-1 1-1 0 0,1 0 1 0 0,0 0 0 0 0,-1 0 0 0 0,1 0 0 0 0,-1 0 0 0 0,1 0-1 0 0,-1 1 1 0 0,1-1 0 0 0,-1 1 0 0 0,1 0 0 0 0,-1-1 0 0 0,0 1-1 0 0,1 0 1 0 0,-1 1 0 0 0,0-1 0 0 0,3 2 0 0 0,0 1-230 0 0,-1-1 0 0 0,1 1 0 0 0,-1 0 0 0 0,0 1 0 0 0,0-1 1 0 0,0 1-1 0 0,4 6 0 0 0,7 13-5398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0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0 9271 0 0,'0'0'838'0'0,"2"1"-692"0"0,7 4-130 0 0,-9-5-14 0 0,1 0 0 0 0,0 1 0 0 0,-1-1 0 0 0,1 0 0 0 0,-1 1 0 0 0,1-1 0 0 0,-1 0 0 0 0,1 1 0 0 0,-1-1 0 0 0,0 1 0 0 0,1-1 0 0 0,-1 1 0 0 0,1-1 0 0 0,-1 1 0 0 0,1 0 0 0 0,-2 1 26 0 0,1 0 0 0 0,-1 0 0 0 0,0 0-1 0 0,0 0 1 0 0,0 0 0 0 0,0 0-1 0 0,0-1 1 0 0,0 1 0 0 0,0 0 0 0 0,0-1-1 0 0,-3 3 1 0 0,2-1 15 0 0,-14 15 129 0 0,0 0-1 0 0,-1-2 0 0 0,-1 0 0 0 0,-26 18 0 0 0,-85 49 709 0 0,72-52-236 0 0,-1-1 0 0 0,-1-4-1 0 0,-88 28 1 0 0,102-40-354 0 0,-48 23 1 0 0,72-27-35 0 0,1 1 0 0 0,0 1 0 0 0,1 1 0 0 0,-25 20 0 0 0,35-24-56 0 0,0 0 0 0 0,1 0 0 0 0,0 0 0 0 0,1 1 0 0 0,0 0 0 0 0,0 1 0 0 0,1 0 0 0 0,-8 19 0 0 0,11-23-140 0 0,1-1-1 0 0,0 1 1 0 0,0 0-1 0 0,0 0 1 0 0,1 0-1 0 0,0 0 1 0 0,0 0-1 0 0,1 0 1 0 0,0 0 0 0 0,0 0-1 0 0,1 0 1 0 0,0 0-1 0 0,0 0 1 0 0,0 0-1 0 0,1 0 1 0 0,4 10-1 0 0,-4-12-39 0 0,1-1-1 0 0,0 0 1 0 0,0 0-1 0 0,0 0 1 0 0,1 0-1 0 0,-1 0 0 0 0,1-1 1 0 0,0 0-1 0 0,0 0 1 0 0,0 0-1 0 0,1 0 1 0 0,-1 0-1 0 0,0-1 1 0 0,1 0-1 0 0,0 0 1 0 0,0 0-1 0 0,8 2 1 0 0,4 0 24 0 0,1-1 0 0 0,1 0 1 0 0,24 0-1 0 0,-7-3-450 0 0,0-1 0 0 0,0-2 0 0 0,0-1-1 0 0,-1-2 1 0 0,48-14 0 0 0,-50 11-909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14743 0 0,'0'0'1335'0'0,"0"2"-1047"0"0,-3 11 4 0 0,0 0 1 0 0,-1 0-1 0 0,-1 0 0 0 0,1 0 1 0 0,-2-1-1 0 0,-14 24 0 0 0,-52 66 752 0 0,68-96-1001 0 0,-175 205 793 0 0,-14-11-797 0 0,155-161-22 0 0,8-9-4 0 0,1 2 0 0 0,-45 65 0 0 0,65-82-2 0 0,1-1 1 0 0,1 1-1 0 0,0 0 0 0 0,-6 21 0 0 0,10-26-14 0 0,1 0 0 0 0,0 1-1 0 0,0 0 1 0 0,1-1-1 0 0,1 1 1 0 0,0 0 0 0 0,2 16-1 0 0,2-5-253 0 0,-3-20-82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14 5063 0 0,'0'0'232'0'0,"1"-2"-13"0"0,21-9 8868 0 0,-22 11-8920 0 0,3 14 1426 0 0,-4 17-1345 0 0,-4-1 364 0 0,-1 0 1 0 0,-1 0 0 0 0,-18 47 0 0 0,4-26-385 0 0,-32 56 1 0 0,37-79-180 0 0,-1 0 0 0 0,-1-2 1 0 0,-1 0-1 0 0,-27 28 0 0 0,21-32-95 0 0,24-21-104 0 0,3-3-368 0 0,8-6-642 0 0,3-7-346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0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0 11519 0 0,'0'0'4208'0'0,"-1"2"-3898"0"0,-124 239 672 0 0,45-89-442 0 0,21-46-478 0 0,-3-2-1 0 0,-85 104 0 0 0,116-168-30 0 0,-11 16 85 0 0,-65 65 0 0 0,106-120-169 0 0,1-5-82 0 0,1 1 73 0 0,-1-1 1 0 0,1 1 0 0 0,0-1-1 0 0,0 1 1 0 0,0 0-1 0 0,1 0 1 0 0,-1-1 0 0 0,1 1-1 0 0,0 0 1 0 0,2-4-1 0 0,28-30-310 0 0,-29 33 329 0 0,63-62-497 0 0,122-94 0 0 0,-173 148 562 0 0,1 1-1 0 0,0 0 1 0 0,0 1-1 0 0,1 1 1 0 0,32-13 0 0 0,-46 21 38 0 0,1 1 1 0 0,-1-1-1 0 0,0 0 1 0 0,1 1-1 0 0,-1-1 1 0 0,1 1-1 0 0,-1 0 1 0 0,1 1-1 0 0,-1-1 0 0 0,0 0 1 0 0,5 2-1 0 0,-7-2-34 0 0,0 1 0 0 0,1-1 0 0 0,-1 1 0 0 0,0-1 0 0 0,1 1 0 0 0,-1 0 0 0 0,0 0 0 0 0,0-1 0 0 0,1 1 0 0 0,-1 0 0 0 0,0 0 0 0 0,0 0 0 0 0,0 0 0 0 0,0 0 0 0 0,0 1 0 0 0,-1-1 0 0 0,1 0 0 0 0,0 0 0 0 0,0 1 0 0 0,-1-1 0 0 0,1 0 0 0 0,-1 1 0 0 0,1-1-1 0 0,-1 1 1 0 0,0-1 0 0 0,1 0 0 0 0,-1 1 0 0 0,0 1 0 0 0,-1 7 21 0 0,0 1 0 0 0,0-1-1 0 0,-1 0 1 0 0,0 0-1 0 0,-1 0 1 0 0,0 0 0 0 0,-1 0-1 0 0,-7 12 1 0 0,2 2-19 0 0,-2 3-363 0 0,-2 0 0 0 0,0 0 0 0 0,-29 42 0 0 0,34-59-749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22 7831 0 0,'0'0'603'0'0,"1"-1"-396"0"0,0 0 125 0 0,0 1-1 0 0,0-1 1 0 0,0 1 0 0 0,0-1 0 0 0,-1 1 0 0 0,1-1 0 0 0,0 0 0 0 0,0 1-1 0 0,0-1 1 0 0,-1 0 0 0 0,1 0 0 0 0,-1 1 0 0 0,1-1 0 0 0,1-2 0 0 0,-2 3-300 0 0,0-1 0 0 0,-1 1 1 0 0,1 0-1 0 0,0 0 1 0 0,0-1-1 0 0,0 1 0 0 0,0 0 1 0 0,0 0-1 0 0,0-1 1 0 0,0 1-1 0 0,0 0 0 0 0,-1 0 1 0 0,1-1-1 0 0,0 1 1 0 0,0 0-1 0 0,0 0 0 0 0,0 0 1 0 0,-1-1-1 0 0,1 1 1 0 0,0 0-1 0 0,0 0 1 0 0,-1 0-1 0 0,1 0 0 0 0,0-1 1 0 0,0 1-1 0 0,-1 0 1 0 0,1 0-1 0 0,0 0 0 0 0,0 0 1 0 0,-1 0-1 0 0,1 0 1 0 0,-23-3-107 0 0,-47 10-1086 0 0,-95 19 0 0 0,13 17 2803 0 0,128-33-1080 0 0,1 2 0 0 0,0 0 0 0 0,-35 26 0 0 0,42-28-278 0 0,12-7-172 0 0,-1 1 1 0 0,1 0-1 0 0,0 0 1 0 0,0 0-1 0 0,0 0 1 0 0,1 0-1 0 0,-6 9 1 0 0,8-12 271 0 0,11 6 41 0 0,-7-6-374 0 0,0 0 0 0 0,0 0 0 0 0,0-1 0 0 0,0 1 0 0 0,0-1 0 0 0,0 0 0 0 0,0 0 0 0 0,0 0 0 0 0,6-1 1 0 0,31-6 268 0 0,-28 4-230 0 0,39-12 146 0 0,-1-1 0 0 0,81-39 0 0 0,-89 36-195 0 0,44-19-284 0 0,-84 38 118 0 0,-3 3-23 0 0,1 0 113 0 0,-1 0 1 0 0,1 1-1 0 0,-1-1 1 0 0,0 0 0 0 0,0 0-1 0 0,-1 0 1 0 0,1 0-1 0 0,-1 0 1 0 0,1 0-1 0 0,-3 2 1 0 0,-25 30-53 0 0,22-27 77 0 0,-34 38 9 0 0,-25 28 0 0 0,27-26-312 0 0,38-47 80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1839 0 0,'0'0'16372'0'0,"-1"2"-14889"0"0,-6 15-1030 0 0,-16 27 0 0 0,7-14-856 0 0,1 7-2568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11487 0 0,'0'0'1040'0'0,"-2"-7"-372"0"0,2 4-563 0 0,0 1 0 0 0,0 0 0 0 0,1 0 0 0 0,-1 0 0 0 0,1-1 1 0 0,-1 1-1 0 0,1 0 0 0 0,0 0 0 0 0,-1 0 0 0 0,1 0 0 0 0,0 0 0 0 0,1 0 0 0 0,-1 0 0 0 0,0 1 0 0 0,3-4 0 0 0,1-1 1 0 0,1-1 0 0 0,13-9 0 0 0,34-24 61 0 0,1 2 0 0 0,62-32 0 0 0,-101 63 15 0 0,-1 0 1 0 0,1 1-1 0 0,1 1 0 0 0,-1 0 0 0 0,30-5 1 0 0,-43 10-159 0 0,-1 0 0 0 0,0-1 1 0 0,0 1-1 0 0,1 0 1 0 0,-1 0-1 0 0,0 0 1 0 0,0 0-1 0 0,1 0 1 0 0,-1 0-1 0 0,0 1 1 0 0,0-1-1 0 0,0 0 0 0 0,1 1 1 0 0,-1-1-1 0 0,0 1 1 0 0,0-1-1 0 0,0 1 1 0 0,0-1-1 0 0,0 1 1 0 0,0 0-1 0 0,0-1 0 0 0,0 1 1 0 0,0 0-1 0 0,0 0 1 0 0,0 0-1 0 0,0 0 1 0 0,0 0-1 0 0,-1 0 1 0 0,1 0-1 0 0,0 0 0 0 0,-1 0 1 0 0,1 0-1 0 0,-1 0 1 0 0,1 1-1 0 0,-1-1 1 0 0,0 0-1 0 0,1 0 1 0 0,-1 0-1 0 0,0 1 1 0 0,0-1-1 0 0,0 0 0 0 0,0 3 1 0 0,0 2 86 0 0,0 0 0 0 0,-1 1 0 0 0,0-1 0 0 0,0 0-1 0 0,-1 0 1 0 0,0 0 0 0 0,-2 8 0 0 0,-47 95-72 0 0,13-28-14 0 0,36-77-126 0 0,1 0 0 0 0,-1 1-1 0 0,1-1 1 0 0,0 0 0 0 0,1 1-1 0 0,-1-1 1 0 0,1 1 0 0 0,0 5-1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 7831 0 0,'0'0'603'0'0,"-2"1"-178"0"0,-37 56 5391 0 0,-11 35-3990 0 0,5-9-1217 0 0,-43 61-850 0 0,-164 205-1 0 0,245-339-546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144 377 6911 0 0,'0'0'528'0'0,"0"-2"-341"0"0,-1-4 37 0 0,0 5 827 0 0,1-1-615 0 0,1 1 1 0 0,-1-1-1 0 0,0 1 1 0 0,1-1 0 0 0,-1 1-1 0 0,1 0 1 0 0,-1-1-1 0 0,1 1 1 0 0,1-3-1 0 0,0 1-169 0 0,1 0 0 0 0,-1 0 0 0 0,1-1 0 0 0,0 1-1 0 0,3-2 1 0 0,16-11 550 0 0,1 1 0 0 0,44-21 0 0 0,-25 15-328 0 0,187-98 1113 0 0,-156 85-748 0 0,92-30 0 0 0,-143 58-657 0 0,0 0 0 0 0,31-4 1 0 0,-43 8-139 0 0,-1 2 0 0 0,0-1 0 0 0,1 1-1 0 0,-1 1 1 0 0,0 0 0 0 0,0 0 0 0 0,0 1 0 0 0,15 4 0 0 0,-22-5-47 0 0,0-1-1 0 0,0 1 1 0 0,0 0-1 0 0,0 0 1 0 0,-1 0-1 0 0,1 0 1 0 0,0 1-1 0 0,-1-1 1 0 0,1 0-1 0 0,-1 1 1 0 0,1-1-1 0 0,-1 1 1 0 0,1-1-1 0 0,-1 1 1 0 0,0 0-1 0 0,0-1 1 0 0,0 1-1 0 0,0 0 1 0 0,1 2-1 0 0,-1 0 4 0 0,-1-1 0 0 0,1 0 0 0 0,0 1 0 0 0,-1-1 0 0 0,0 1 0 0 0,0-1 0 0 0,0 1 0 0 0,0-1 0 0 0,-1 1-1 0 0,-1 5 1 0 0,-1 2-1 0 0,0 0-1 0 0,-1-1 1 0 0,-1 1-1 0 0,0-1 0 0 0,0 0 1 0 0,-8 10-1 0 0,-6 6-22 0 0,-1-1 1 0 0,-1-1-1 0 0,-1-1 0 0 0,-33 27 0 0 0,15-18-265 0 0,-86 51 0 0 0,80-58-52 0 0,-1-3-1 0 0,-1-2 0 0 0,-1-2 1 0 0,-1-2-1 0 0,-56 11 0 0 0,73-21-38 0 0,-62 5 0 0 0,79-10 275 0 0,1-1 0 0 0,-1-1 0 0 0,0 0 0 0 0,1-2 0 0 0,0 1 0 0 0,-20-8 0 0 0,31 9 74 0 0,0 0 0 0 0,0-1 0 0 0,0 0 0 0 0,1 1 0 0 0,-1-2 0 0 0,1 1 0 0 0,-1 0 0 0 0,1-1 0 0 0,0 1 0 0 0,0-1 0 0 0,-4-4 0 0 0,4 2 3 0 0,0 1 0 0 0,0-1 0 0 0,0 0 0 0 0,1 0 0 0 0,0-1 0 0 0,0 1 0 0 0,0 0 1 0 0,0-1-1 0 0,0-6 0 0 0,1 10 434 0 0,3 4-183 0 0,17 18 347 0 0,23 35 1 0 0,-25-31-325 0 0,32 33 0 0 0,-30-37-203 0 0,2 0 0 0 0,1-2 0 0 0,0 0 1 0 0,1-2-1 0 0,1 0 0 0 0,1-2 0 0 0,35 16 0 0 0,-24-15-38 0 0,58 33 0 0 0,-93-48-760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 13847 0 0,'0'0'1254'0'0,"1"-1"-1029"0"0,4-5 3038 0 0,-6 11-3132 0 0,0-1 0 0 0,0 1 1 0 0,0 0-1 0 0,-1-1 0 0 0,0 1 1 0 0,0-1-1 0 0,-2 5 0 0 0,-2 4 251 0 0,4-8-235 0 0,0 0 0 0 0,0 0 0 0 0,1 0 0 0 0,0 0 0 0 0,0 0 0 0 0,0 0 1 0 0,1 1-1 0 0,-1-1 0 0 0,1 0 0 0 0,2 11 0 0 0,-1-14-75 0 0,-1 0 0 0 0,1 1 0 0 0,0-1-1 0 0,1 0 1 0 0,-1 0 0 0 0,0 1 0 0 0,1-1-1 0 0,-1 0 1 0 0,1 0 0 0 0,0-1 0 0 0,0 1 0 0 0,-1 0-1 0 0,1 0 1 0 0,0-1 0 0 0,0 1 0 0 0,1-1-1 0 0,-1 0 1 0 0,0 0 0 0 0,0 0 0 0 0,1 0 0 0 0,-1 0-1 0 0,1 0 1 0 0,-1 0 0 0 0,5 0 0 0 0,2 0 57 0 0,-1 1 1 0 0,1-1-1 0 0,0-1 1 0 0,0 0 0 0 0,15-1-1 0 0,-1-2-101 0 0,-1-1 0 0 0,1 0-1 0 0,-1-2 1 0 0,0-1 0 0 0,37-16 0 0 0,-36 11-1012 0 0,32-22 1 0 0,-6-2-4679 0 0,-33 22-688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15663 0 0,'0'0'1751'0'0,"-2"0"-1299"0"0,-13 11-151 0 0,0 0-1 0 0,0 1 1 0 0,1 0-1 0 0,0 1 1 0 0,2 1 0 0 0,-1 0-1 0 0,2 1 1 0 0,-16 24-1 0 0,-5 17-160 0 0,-29 66 0 0 0,53-105 2 0 0,-48 101 280 0 0,-69 154-274 0 0,125-270-185 0 0,-4 6-437 0 0,0 1 0 0 0,1 0-1 0 0,1 0 1 0 0,-1 0 0 0 0,-1 18 0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80 161 8751 0 0,'0'0'794'0'0,"-1"2"-652"0"0,0-1 132 0 0,0 1 0 0 0,0-1 1 0 0,0 0-1 0 0,0 1 0 0 0,0 0 0 0 0,0-1 0 0 0,1 1 0 0 0,-1-1 0 0 0,1 1 0 0 0,-1 0 0 0 0,1-1 0 0 0,0 1 0 0 0,-1 0 0 0 0,1 0 0 0 0,0-1 0 0 0,0 1 0 0 0,0 0 0 0 0,0-1 0 0 0,1 3 0 0 0,0 0 2359 0 0,1-4-1499 0 0,6 1-800 0 0,0-1 1 0 0,0 0-1 0 0,0 0 0 0 0,0-1 0 0 0,0 0 1 0 0,0-1-1 0 0,0 1 0 0 0,12-6 1 0 0,4-2-144 0 0,33-16 1 0 0,-25 6-192 0 0,0 0 0 0 0,30-26 0 0 0,21-14 0 0 0,-70 50 0 0 0,-10 5-55 0 0,-10 4 27 0 0,-9 3-21 0 0,0 3-125 0 0,0 0 0 0 0,1 2 0 0 0,-1 0 0 0 0,1 0 0 0 0,-21 17 0 0 0,14-9-2 0 0,-12 7 14 0 0,1 2 0 0 0,1 1 0 0 0,-52 54 0 0 0,69-63 295 0 0,1 0 1 0 0,1 1-1 0 0,0 0 0 0 0,2 1 1 0 0,0 0-1 0 0,1 1 0 0 0,1 1 1 0 0,-11 38-1 0 0,19-55-65 0 0,0-1 0 0 0,0 1 0 0 0,0 0 0 0 0,1 0 0 0 0,0 0 1 0 0,0 0-1 0 0,0 0 0 0 0,0-1 0 0 0,0 1 0 0 0,1 0 0 0 0,0 0 0 0 0,0 0 0 0 0,0-1 0 0 0,0 1 0 0 0,0 0 0 0 0,1-1 0 0 0,0 1 0 0 0,0-1 0 0 0,4 6 0 0 0,-3-5-15 0 0,1 0 0 0 0,0 0 0 0 0,0-1-1 0 0,0 1 1 0 0,1-1 0 0 0,-1 0 0 0 0,1 0 0 0 0,-1-1-1 0 0,1 0 1 0 0,0 1 0 0 0,0-2 0 0 0,0 1-1 0 0,10 2 1 0 0,10 0 36 0 0,0 0-1 0 0,49-1 1 0 0,52-9-110 0 0,-60 2-227 0 0,-13 1-874 0 0,1-4-365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99 4607 0 0,'24'-34'450'0'0,"-17"25"998"0"0,1 1 0 0 0,0 0 0 0 0,0 0-1 0 0,0 1 1 0 0,1 0 0 0 0,13-8-1 0 0,-20 14-679 0 0,-2 1-714 0 0,0 0 0 0 0,0 0 0 0 0,0 0-1 0 0,1-1 1 0 0,-1 1 0 0 0,0 0 0 0 0,0 0 0 0 0,0 0-1 0 0,1 0 1 0 0,-1 0 0 0 0,0 0 0 0 0,0-1 0 0 0,1 1-1 0 0,-1 0 1 0 0,0 0 0 0 0,0 0 0 0 0,1 0 0 0 0,-1 0-1 0 0,0 0 1 0 0,0 0 0 0 0,1 0 0 0 0,-1 0 0 0 0,0 0-1 0 0,0 0 1 0 0,1 0 0 0 0,-1 0 0 0 0,0 0 0 0 0,0 1-1 0 0,1-1 1 0 0,-1 0 0 0 0,0 0 0 0 0,12 3 965 0 0,-11-3-1086 0 0,0 1 97 0 0,0 0 0 0 0,0 0 1 0 0,0 0-1 0 0,0-1 1 0 0,-1 1-1 0 0,1 0 1 0 0,0 0-1 0 0,-1 0 1 0 0,1 0-1 0 0,-1 0 0 0 0,1 0 1 0 0,-1 1-1 0 0,1-1 1 0 0,-1 0-1 0 0,0 0 1 0 0,1 0-1 0 0,-1 0 0 0 0,0 0 1 0 0,0 1-1 0 0,0-1 1 0 0,0 0-1 0 0,0 0 1 0 0,0 0-1 0 0,0 1 1 0 0,-1 0-1 0 0,-7 32 218 0 0,7-30-226 0 0,-71 173 408 0 0,22-62-355 0 0,-22 76 12 0 0,-26 63-39 0 0,-15-8 17 0 0,101-224-69 0 0,4-4 34 0 0,-2-1 1 0 0,0-1-1 0 0,-22 30 1 0 0,29-43-23 0 0,-11 8 61 0 0,14-11-60 0 0,0 1 0 0 0,0-1 0 0 0,0 0 0 0 0,0 0 0 0 0,-1 0 0 0 0,1 1 0 0 0,0-1 0 0 0,0 0 0 0 0,0 0 0 0 0,-1 0 0 0 0,1 0 0 0 0,0 0 0 0 0,0 0 0 0 0,-1 1 1 0 0,1-1-1 0 0,0 0 0 0 0,0 0 0 0 0,-1 0 0 0 0,1 0 0 0 0,0 0 0 0 0,0 0 0 0 0,-1 0 0 0 0,1 0 0 0 0,0 0 0 0 0,0 0 0 0 0,-1 0 0 0 0,1 0 0 0 0,0 0 0 0 0,0 0 0 0 0,-1-1 0 0 0,1 1 0 0 0,0 0 0 0 0,0 0 0 0 0,0 0 0 0 0,-1 0 0 0 0,1 0 1 0 0,0 0-1 0 0,-1-1 0 0 0,-1-11 140 0 0,7-17-86 0 0,2 7-65 0 0,2 0 0 0 0,1 0 0 0 0,1 1 0 0 0,0 0 0 0 0,2 1-1 0 0,18-23 1 0 0,99-105-120 0 0,-127 145 119 0 0,11-12 13 0 0,64-62-53 0 0,-68 69 76 0 0,0 0 0 0 0,0 1-1 0 0,1 0 1 0 0,-1 1 0 0 0,2 0-1 0 0,18-7 1 0 0,-27 12-19 0 0,0 0 1 0 0,1 0-1 0 0,-1 1 0 0 0,0-1 0 0 0,0 1 0 0 0,0 0 1 0 0,0 0-1 0 0,1 0 0 0 0,-1 0 0 0 0,0 1 0 0 0,0-1 1 0 0,0 1-1 0 0,0 0 0 0 0,0 0 0 0 0,0 0 1 0 0,0 0-1 0 0,0 0 0 0 0,0 1 0 0 0,0-1 0 0 0,-1 1 1 0 0,1 0-1 0 0,-1 0 0 0 0,1 0 0 0 0,-1 0 0 0 0,0 0 1 0 0,1 1-1 0 0,-1-1 0 0 0,0 1 0 0 0,1 2 1 0 0,5 7-14 0 0,-1 1 0 0 0,0-1 1 0 0,-1 1-1 0 0,0 0 0 0 0,4 16 1 0 0,-9-23 10 0 0,0 0 0 0 0,0-1 0 0 0,0 1 0 0 0,-1 0 0 0 0,0 0 0 0 0,0 0 0 0 0,0-1 0 0 0,-1 1 0 0 0,0 0 0 0 0,0 0 0 0 0,0-1 0 0 0,-4 9 0 0 0,-3 7 64 0 0,-19 37 1 0 0,25-54-77 0 0,-66 106 69 0 0,5-9-10 0 0,63-101-101 0 0,0 0 0 0 0,0 1 0 0 0,0-1 0 0 0,-1 0 0 0 0,1 0 0 0 0,0 1 0 0 0,0-1 0 0 0,0 0 0 0 0,0 0 0 0 0,0 1 0 0 0,-1-1 0 0 0,1 0 0 0 0,0 0 0 0 0,0 1 0 0 0,0-1 0 0 0,0 0 0 0 0,0 1 0 0 0,0-1 0 0 0,0 0 0 0 0,0 0 0 0 0,0 1 0 0 0,0-1 0 0 0,0 0 0 0 0,0 1 0 0 0,0-1 0 0 0,1 0 0 0 0,-1 0 0 0 0,0 1 0 0 0,0-1 0 0 0,8 0-699 0 0,15-10-1620 0 0,-1-4-4189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65 374 7367 0 0,'-2'0'568'0'0,"-10"5"-255"0"0,-17 5 56 0 0,11-7 3832 0 0,25-21-2214 0 0,1 6-1654 0 0,1 2 1 0 0,-1-1-1 0 0,2 1 1 0 0,-1 1-1 0 0,14-11 1 0 0,16-16 459 0 0,137-128-81 0 0,-153 145-712 0 0,-3 2 0 0 0,25-17 0 0 0,-38 29 0 0 0,0 1 0 0 0,1 0 0 0 0,0 0 0 0 0,0 1 0 0 0,0 0 0 0 0,0 0 0 0 0,13-2 0 0 0,-16 5 4 0 0,0-1-1 0 0,0 1 1 0 0,0 1-1 0 0,0-1 1 0 0,0 1-1 0 0,0 0 1 0 0,-1 0-1 0 0,1 0 1 0 0,0 1-1 0 0,7 3 1 0 0,5 3 128 0 0,22 14 1 0 0,-34-19-78 0 0,13 7 64 0 0,-8-5-52 0 0,0 1 0 0 0,0 0 0 0 0,-1 1 0 0 0,0 0 0 0 0,0 0 0 0 0,-1 1 0 0 0,9 10 0 0 0,-15-16-51 0 0,-1 0 0 0 0,0 1 1 0 0,0-1-1 0 0,0 1 0 0 0,0-1 1 0 0,0 1-1 0 0,-1-1 0 0 0,1 1 1 0 0,-1-1-1 0 0,1 1 0 0 0,-1 0 1 0 0,0-1-1 0 0,0 1 0 0 0,0 0 1 0 0,-1-1-1 0 0,1 1 0 0 0,-1 0 1 0 0,1-1-1 0 0,-1 1 0 0 0,0-1 1 0 0,0 1-1 0 0,0-1 0 0 0,-1 3 1 0 0,-2 3 79 0 0,0-1 1 0 0,-1 1 0 0 0,0-1-1 0 0,0-1 1 0 0,-12 13 0 0 0,-23 20 62 0 0,-3-3 1 0 0,-1-1-1 0 0,-73 44 1 0 0,38-35-517 0 0,-119 50 0 0 0,81-43-2205 0 0,115-50 1486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17 3223 0 0,'6'-4'47'0'0,"24"-8"12014"0"0,-32 13-11517 0 0,-15 10 53 0 0,0 1 0 0 0,0 1 0 0 0,-21 23-1 0 0,-42 51 39 0 0,59-62-482 0 0,-4 4-28 0 0,1 2 0 0 0,1 0 0 0 0,2 1 0 0 0,1 1 0 0 0,2 1 0 0 0,-25 64 0 0 0,40-89-88 0 0,0-1 0 0 0,1 1 1 0 0,0 0-1 0 0,1 0 0 0 0,-1 0 0 0 0,2 0 1 0 0,-1 11-1 0 0,2-17-108 0 0,-1 0-1 0 0,1 0 0 0 0,-1 0 1 0 0,1 0-1 0 0,0 0 0 0 0,0 0 1 0 0,0 0-1 0 0,0 0 1 0 0,1 0-1 0 0,-1-1 0 0 0,1 1 1 0 0,0 0-1 0 0,0-1 0 0 0,0 0 1 0 0,0 1-1 0 0,0-1 1 0 0,0 0-1 0 0,1 0 0 0 0,-1 0 1 0 0,1 0-1 0 0,-1-1 0 0 0,1 1 1 0 0,0-1-1 0 0,3 2 1 0 0,8 3-907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6911 0 0,'5'-22'1121'0'0,"1"0"-1"0"0,14-32 2935 0 0,-19 57-3427 0 0,0 5-369 0 0,5 23 1222 0 0,15 46 1 0 0,-17-67-1244 0 0,0 0 0 0 0,1-1 0 0 0,0 1 0 0 0,0-1 0 0 0,1 0 0 0 0,0 0 0 0 0,0-1 0 0 0,14 14 0 0 0,5 0 449 0 0,1-1 0 0 0,0-1-1 0 0,40 22 1 0 0,94 36 254 0 0,-150-74-944 0 0,0-1 0 0 0,0 0 0 0 0,0 0 0 0 0,0-1 0 0 0,20 2 0 0 0,-26-4-215 0 0,0 0-1 0 0,0 0 1 0 0,0 0-1 0 0,0 0 1 0 0,0-1 0 0 0,0 1-1 0 0,0-1 1 0 0,0 0-1 0 0,0-1 1 0 0,0 1 0 0 0,-1-1-1 0 0,1 1 1 0 0,-1-1-1 0 0,1 0 1 0 0,-1 0-1 0 0,0-1 1 0 0,1 1 0 0 0,2-4-1 0 0,3-5-1469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1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9671 0 0,'-2'1'7322'0'0,"-76"56"-5918"0"0,55-39-1282 0 0,-51 40 338 0 0,-120 119 0 0 0,181-163-231 0 0,-15 21-1 0 0,25-30-522 0 0,-1 1 0 0 0,1-1-1 0 0,0 0 1 0 0,1 1 0 0 0,0 0-1 0 0,-1-1 1 0 0,2 1 0 0 0,-2 6-1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6911 0 0,'20'-27'732'0'0,"-9"17"-923"0"0,-4 9 5301 0 0,-6 1-4952 0 0,-1 1 1 0 0,1-1-1 0 0,0 0 1 0 0,0 1-1 0 0,-1-1 1 0 0,1 0-1 0 0,0 1 1 0 0,-1-1-1 0 0,1 1 1 0 0,0-1-1 0 0,-1 1 1 0 0,1 0-1 0 0,-1-1 1 0 0,1 1-1 0 0,-1 0 1 0 0,1 1-1 0 0,9 13 37 0 0,-9-13 31 0 0,23 42 656 0 0,51 103 1379 0 0,-65-124-1763 0 0,-2 1 0 0 0,0 0-1 0 0,-1 0 1 0 0,6 38 0 0 0,-9-22 105 0 0,-1 1 0 0 0,-2 0 1 0 0,-8 71-1 0 0,4-86-582 0 0,-1-1 1 0 0,-2-1-1 0 0,-1 1 0 0 0,0-1 0 0 0,-2 0 0 0 0,-1-1 0 0 0,-15 28 0 0 0,22-46-323 0 0,0-1-1 0 0,-1 1 1 0 0,1-1-1 0 0,-1 0 1 0 0,0 0-1 0 0,-8 7 1 0 0,11-10-547 0 0</inkml:trace>
  <inkml:trace contextRef="#ctx0" brushRef="#br0" timeOffset="1">578 395 10943 0 0,'0'0'1734'0'0,"2"1"-1128"0"0,2 0-416 0 0,0 1 0 0 0,-1-1-1 0 0,1 0 1 0 0,0-1 0 0 0,0 1 0 0 0,0-1-1 0 0,0 0 1 0 0,0 0 0 0 0,0 0 0 0 0,0 0-1 0 0,7-2 1 0 0,9-2 481 0 0,21-7 0 0 0,-13 3-91 0 0,138-40 1778 0 0,66-15-785 0 0,-221 61-1626 0 0,-2 0-152 0 0,0 0-1 0 0,-1 1 1 0 0,1 0 0 0 0,0 0 0 0 0,13 1 0 0 0,-10 3-1365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13359 0 0,'0'0'1027'0'0,"-1"-2"-670"0"0,0 2-349 0 0,1 0 0 0 0,0 0 0 0 0,0 0 0 0 0,0 0 0 0 0,0 0 0 0 0,0 0 0 0 0,0-1 0 0 0,0 1 0 0 0,0 0 0 0 0,0 0 0 0 0,-1 0 0 0 0,1 0 0 0 0,0-1 0 0 0,0 1 0 0 0,0 0 0 0 0,0 0 0 0 0,0 0 0 0 0,0 0 0 0 0,0-1 0 0 0,0 1 0 0 0,0 0-1 0 0,0 0 1 0 0,0 0 0 0 0,0 0 0 0 0,0-1 0 0 0,0 1 0 0 0,0 0 0 0 0,0 0 0 0 0,1 0 0 0 0,-1 0 0 0 0,0 0 0 0 0,0-1 0 0 0,0 1 0 0 0,0 0 0 0 0,0 0 0 0 0,0 0 0 0 0,4-2 399 0 0,0 0 0 0 0,1 1 0 0 0,-1-1 0 0 0,0 1 0 0 0,1 0 0 0 0,-1 1 0 0 0,0-1 0 0 0,9 1 0 0 0,1-2 822 0 0,191-28 2755 0 0,-160 20-4669 0 0,-1-2 0 0 0,66-26 0 0 0,-74 23-1207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444 693 5983 0 0,'0'0'464'0'0,"0"2"-305"0"0,0 3-1061 0 0,1 10 4862 0 0,-1-15-3842 0 0,0 1 0 0 0,0-1 0 0 0,1 0 0 0 0,-1 1 0 0 0,0-1 0 0 0,0 0 0 0 0,1 1 0 0 0,-1-1 0 0 0,0 1 0 0 0,0-1 0 0 0,1 0 0 0 0,-1 0 0 0 0,1 1 0 0 0,-1-1 0 0 0,0 0 0 0 0,1 0 0 0 0,-1 1 0 0 0,0-1 0 0 0,1 0 0 0 0,-1 0 0 0 0,1 0 0 0 0,-1 0 0 0 0,1 0 0 0 0,-1 0 0 0 0,0 1 0 0 0,1-1 0 0 0,-1 0 0 0 0,1 0 1 0 0,-1 0-1 0 0,1-1 0 0 0,-1 1 0 0 0,1 0 0 0 0,0 0 0 0 0,3-1 153 0 0,1 0 0 0 0,-1-1 0 0 0,0 1 0 0 0,1-1 0 0 0,-1 0 1 0 0,0 0-1 0 0,0-1 0 0 0,0 1 0 0 0,0-1 0 0 0,4-4 0 0 0,38-38 1350 0 0,-34 32-1190 0 0,16-18-219 0 0,-2-1 0 0 0,-2 0 0 0 0,-1-2 0 0 0,-1-1 0 0 0,-2-1 0 0 0,-2-1 0 0 0,-1 0 0 0 0,-2-1 0 0 0,-1-1 0 0 0,10-53 0 0 0,-20 77-503 0 0,-1 0 0 0 0,-1 0-1 0 0,-1-1 1 0 0,0 1 0 0 0,-1 0-1 0 0,0-1 1 0 0,-1 1 0 0 0,-1-1-1 0 0,-5-20 1 0 0,7 35 293 0 0,-1 0 0 0 0,1 0 0 0 0,0 0 1 0 0,0 0-1 0 0,-1 0 0 0 0,1 0 0 0 0,-1 0 0 0 0,1 0 0 0 0,-1 0 0 0 0,1 0 1 0 0,-1 0-1 0 0,0 1 0 0 0,1-1 0 0 0,-1 0 0 0 0,0 0 0 0 0,0 0 1 0 0,0 1-1 0 0,1-1 0 0 0,-1 1 0 0 0,0-1 0 0 0,-2 0 0 0 0,2 1 36 0 0,0-1 0 0 0,0 1 0 0 0,0 0-1 0 0,0 0 1 0 0,0 1 0 0 0,0-1 0 0 0,0 0 0 0 0,-1 0-1 0 0,1 0 1 0 0,0 1 0 0 0,0-1 0 0 0,0 0-1 0 0,0 1 1 0 0,0-1 0 0 0,0 1 0 0 0,0 0-1 0 0,-1 0 1 0 0,-4 4-50 0 0,0 1 0 0 0,0 0-1 0 0,0 0 1 0 0,-7 9 0 0 0,12-14-117 0 0,-17 24-71 0 0,0 1 0 0 0,2 0 0 0 0,1 1 0 0 0,-19 47-1 0 0,-29 121 854 0 0,41-114-286 0 0,-49 167 545 0 0,48-178-765 0 0,-49 99 1 0 0,55-136-130 0 0,-3 0 0 0 0,-25 32 0 0 0,-53 55 169 0 0,65-82-128 0 0,-10 10 36 0 0,2 2 0 0 0,-33 55 0 0 0,73-104-248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7 243 8287 0 0,'-5'-18'-356'0'0,"3"1"4336"0"0,2 15-3574 0 0,1 1 0 0 0,-1 0 0 0 0,0-1 0 0 0,0 1 0 0 0,1 0 0 0 0,-1-1 0 0 0,1 1 0 0 0,-1 0 0 0 0,1 0 0 0 0,0 0 0 0 0,-1-1 0 0 0,1 1 0 0 0,0 0 0 0 0,0 0 0 0 0,0 0 0 0 0,0 0 0 0 0,0 0 0 0 0,0 0 0 0 0,0 1 0 0 0,0-1 0 0 0,0 0 0 0 0,0 0 0 0 0,1 1 0 0 0,1-1-1 0 0,12-5-101 0 0,0 1-1 0 0,0 1 1 0 0,1 1-1 0 0,27-3 1 0 0,-9 1-250 0 0,61-12-357 0 0,0-4-1 0 0,139-50 1 0 0,-176 50-1562 0 0,-19 9-3866 0 0,-10 3-796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30 12439 0 0,'1'-2'958'0'0,"23"-19"-417"0"0,-22 20 340 0 0,3-4 3285 0 0,-54 48-3800 0 0,-14 13-306 0 0,28-28 19 0 0,-122 101 566 0 0,130-104-322 0 0,2 1 1 0 0,0 1 0 0 0,-32 46 0 0 0,50-62-243 0 0,0 0 0 0 0,1 0 0 0 0,0 1 0 0 0,1 0 0 0 0,-6 19 0 0 0,10-27-64 0 0,0 0 1 0 0,0 0-1 0 0,1-1 1 0 0,0 1-1 0 0,0 0 1 0 0,0 0-1 0 0,0 0 0 0 0,0 0 1 0 0,1-1-1 0 0,0 5 1 0 0,0-5-13 0 0,0-1 0 0 0,0 1 1 0 0,0-1-1 0 0,1 0 1 0 0,-1 1-1 0 0,1-1 0 0 0,-1 0 1 0 0,1 0-1 0 0,-1 0 0 0 0,1 0 1 0 0,0 0-1 0 0,0-1 1 0 0,0 1-1 0 0,0 0 0 0 0,1-1 1 0 0,2 2-1 0 0,1 0-197 0 0,1 0 0 0 0,-1-1 0 0 0,1 0 0 0 0,0 0 0 0 0,0 0 0 0 0,0-1 0 0 0,0 0 0 0 0,0 0 0 0 0,7-1 0 0 0,18 0-7096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99 13359 0 0,'2'-1'612'0'0,"27"-23"250"0"0,-19 19-744 0 0,-8 4-43 0 0,1 0 1 0 0,-1 0 0 0 0,0 0-1 0 0,1 0 1 0 0,-1 0 0 0 0,3-3 0 0 0,-5 3-52 0 0,1 1 0 0 0,-1-1 0 0 0,0 0 0 0 0,1 1 0 0 0,-1-1 0 0 0,0 0 0 0 0,1 0 0 0 0,-1 0 0 0 0,0 1 1 0 0,0-1-1 0 0,0 0 0 0 0,1 0 0 0 0,-1 0 0 0 0,0 1 0 0 0,0-1 0 0 0,0 0 0 0 0,-1 0 0 0 0,1 0 0 0 0,0 0 0 0 0,0 1 1 0 0,0-1-1 0 0,-1 0 0 0 0,1 0 0 0 0,0 1 0 0 0,-1-2 0 0 0,0 0 45 0 0,0 0-1 0 0,0 0 1 0 0,0 1 0 0 0,0-1-1 0 0,0 0 1 0 0,-1 1 0 0 0,1-1 0 0 0,-1 1-1 0 0,-1-2 1 0 0,-1 0 72 0 0,-1 0 0 0 0,0 1-1 0 0,1 0 1 0 0,-1 0 0 0 0,0 0 0 0 0,0 1 0 0 0,0-1 0 0 0,0 1 0 0 0,0 0 0 0 0,0 1-1 0 0,-8-1 1 0 0,4 2-49 0 0,1-1 0 0 0,-1 1 1 0 0,1 1-1 0 0,0 0 0 0 0,-1 0 0 0 0,-10 5 0 0 0,2 0-24 0 0,0 1-1 0 0,1 1 1 0 0,0 1 0 0 0,0 0-1 0 0,-24 23 1 0 0,23-18 130 0 0,-24 28 0 0 0,35-35-73 0 0,0 0 0 0 0,0 0 0 0 0,1 0 0 0 0,0 1 0 0 0,1 0 0 0 0,-5 11 0 0 0,9-19-107 0 0,-1 1 0 0 0,1-1 1 0 0,-1 1-1 0 0,1-1 0 0 0,0 1 0 0 0,-1-1 0 0 0,1 1 1 0 0,0-1-1 0 0,0 1 0 0 0,0-1 0 0 0,0 1 1 0 0,0-1-1 0 0,0 1 0 0 0,1-1 0 0 0,-1 1 1 0 0,0-1-1 0 0,1 1 0 0 0,-1-1 0 0 0,1 0 0 0 0,0 1 1 0 0,-1-1-1 0 0,1 0 0 0 0,0 1 0 0 0,0-1 1 0 0,0 0-1 0 0,0 0 0 0 0,0 0 0 0 0,0 0 1 0 0,0 0-1 0 0,0 0 0 0 0,0 0 0 0 0,0 0 1 0 0,1 0-1 0 0,-1 0 0 0 0,0-1 0 0 0,1 1 0 0 0,-1 0 1 0 0,1-1-1 0 0,-1 1 0 0 0,3 0 0 0 0,5 0 57 0 0,-1 1-1 0 0,1-1 0 0 0,-1 0 1 0 0,1-1-1 0 0,15-1 0 0 0,-9-1-19 0 0,-1 0 0 0 0,0-1 0 0 0,0-1 0 0 0,0 0 0 0 0,14-6 0 0 0,64-34 66 0 0,-92 44-121 0 0,7-4 11 0 0,0-1 1 0 0,0 0-1 0 0,0 0 0 0 0,-1-1 1 0 0,0 1-1 0 0,0-1 1 0 0,0-1-1 0 0,-1 1 0 0 0,0-1 1 0 0,7-13-1 0 0,-8 13-32 0 0,-15 8-197 0 0,4 4 168 0 0,0 0 0 0 0,-1 0 0 0 0,2 1-1 0 0,-1 0 1 0 0,1 0 0 0 0,-11 13 0 0 0,4-3-16 0 0,-18 17-27 0 0,-31 45 0 0 0,48-57 80 0 0,0 1-1 0 0,2 1 1 0 0,-16 39-1 0 0,3 10-64 0 0,-21 116 0 0 0,31-118 40 0 0,-3-1-1 0 0,-30 76 0 0 0,-34 42 1039 0 0,77-175-958 0 0,0 0-1 0 0,-1-1 0 0 0,-1 1 1 0 0,0-1-1 0 0,0-1 0 0 0,-11 13 1 0 0,15-20-31 0 0,-1 0 1 0 0,1 0-1 0 0,-1 0 1 0 0,1 0-1 0 0,-1 0 0 0 0,0-1 1 0 0,0 1-1 0 0,0-1 1 0 0,-1 0-1 0 0,1 0 1 0 0,0-1-1 0 0,-1 1 1 0 0,1-1-1 0 0,-1 0 1 0 0,0 0-1 0 0,1-1 1 0 0,-1 1-1 0 0,1-1 1 0 0,-1 0-1 0 0,-6-1 1 0 0,1-1 0 0 0,1 0 0 0 0,-1 0 0 0 0,1-1 0 0 0,0 0 0 0 0,0 0 0 0 0,0-1 0 0 0,0-1 0 0 0,1 1 0 0 0,-1-1 0 0 0,1-1 0 0 0,-14-11 0 0 0,18 13-199 0 0,0 0 0 0 0,0-1 1 0 0,0 1-1 0 0,0-1 0 0 0,1 0 1 0 0,0 0-1 0 0,0 0 0 0 0,0 0 1 0 0,1 0-1 0 0,-1-1 0 0 0,1 1 1 0 0,0-1-1 0 0,1 1 0 0 0,0-1 1 0 0,0 0-1 0 0,0 0 0 0 0,0 1 1 0 0,1-1-1 0 0,0 0 1 0 0,1-11-1 0 0,7-19-6832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12 14335 0 0,'0'0'662'0'0,"-5"-5"211"0"0,4 4-755 0 0,0 1 0 0 0,0-1 1 0 0,0 0-1 0 0,0 1 0 0 0,0-1 1 0 0,0 1-1 0 0,0-1 0 0 0,-1 1 0 0 0,1-1 1 0 0,0 1-1 0 0,0 0 0 0 0,0 0 1 0 0,-1-1-1 0 0,1 1 0 0 0,0 0 0 0 0,0 0 1 0 0,-1 0-1 0 0,1 1 0 0 0,0-1 0 0 0,0 0 1 0 0,-2 1-1 0 0,-17 9 1390 0 0,19-9-1493 0 0,-10 8 169 0 0,1 0 0 0 0,0 0 0 0 0,1 1-1 0 0,0 1 1 0 0,-12 18 0 0 0,12-17-67 0 0,-8 13 77 0 0,1 1 1 0 0,2 0-1 0 0,0 1 0 0 0,2 0 1 0 0,1 1-1 0 0,-11 41 0 0 0,17-51-169 0 0,1-1 1 0 0,-1 21-1 0 0,4-33-64 0 0,1 0 0 0 0,0 0 1 0 0,0 0-1 0 0,0 0 1 0 0,0 0-1 0 0,1 0 0 0 0,0 0 1 0 0,0 0-1 0 0,1-1 0 0 0,-1 1 1 0 0,1 0-1 0 0,3 6 0 0 0,-4-9-138 0 0,0-1-1 0 0,0 0 0 0 0,-1 0 0 0 0,1 0 0 0 0,0 0 0 0 0,0 0 0 0 0,1 0 0 0 0,-1 0 0 0 0,0 0 0 0 0,0-1 1 0 0,0 1-1 0 0,1 0 0 0 0,-1 0 0 0 0,0-1 0 0 0,0 1 0 0 0,1-1 0 0 0,-1 0 0 0 0,1 1 0 0 0,-1-1 0 0 0,3 0 1 0 0,8 1-6597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 8751 0 0,'-1'1'7383'0'0,"-10"10"-6937"0"0,1-1 0 0 0,-1 0 0 0 0,-1-1 1 0 0,0 0-1 0 0,-18 10 0 0 0,-29 22 189 0 0,-166 160 65 0 0,209-186-666 0 0,1 1 1 0 0,1 1-1 0 0,1 0 1 0 0,0 1-1 0 0,1 1 1 0 0,1-1-1 0 0,1 2 1 0 0,-12 30 0 0 0,19-41 71 0 0,0 1 1 0 0,1 0-1 0 0,0-1 1 0 0,1 1-1 0 0,0 0 1 0 0,0 0-1 0 0,1 0 1 0 0,0-1-1 0 0,3 17 1 0 0,-2-19-28 0 0,0-1 1 0 0,1 0-1 0 0,0 0 1 0 0,0 0-1 0 0,1 0 1 0 0,0-1-1 0 0,0 1 1 0 0,0-1-1 0 0,0 1 1 0 0,1-1-1 0 0,0 0 1 0 0,0 0-1 0 0,0-1 1 0 0,1 1-1 0 0,9 7 1 0 0,-5-6-44 0 0,0-1 1 0 0,0 1-1 0 0,0-2 0 0 0,1 1 1 0 0,-1-1-1 0 0,1-1 1 0 0,0 0-1 0 0,0 0 1 0 0,12 1-1 0 0,-9-2-302 0 0,0-1 0 0 0,1-1 1 0 0,-1-1-1 0 0,0 1 0 0 0,1-2 1 0 0,21-5-1 0 0,-15 1-1289 0 0,0-1-3497 0 0,-4 0-1288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14135 0 0,'-1'1'647'0'0,"-3"3"-541"0"0,0 0-1 0 0,0 0 1 0 0,0 0-1 0 0,0 0 1 0 0,1 1 0 0 0,0-1-1 0 0,0 1 1 0 0,0 0-1 0 0,0 0 1 0 0,1 0 0 0 0,0 0-1 0 0,0 1 1 0 0,0-1-1 0 0,1 1 1 0 0,0-1 0 0 0,0 1-1 0 0,0-1 1 0 0,1 1 0 0 0,-1 0-1 0 0,2 8 1 0 0,0-5 78 0 0,0 1-1 0 0,1-1 1 0 0,0-1 0 0 0,1 1 0 0 0,-1 0 0 0 0,2 0 0 0 0,-1-1 0 0 0,1 0-1 0 0,1 0 1 0 0,-1 0 0 0 0,1 0 0 0 0,8 8 0 0 0,8 7 208 0 0,0-2 0 0 0,2-1 0 0 0,0 0 1 0 0,1-2-1 0 0,1 0 0 0 0,39 19 0 0 0,-47-27-280 0 0,1-2 0 0 0,1 0 0 0 0,0-2 0 0 0,0 0 0 0 0,0 0 0 0 0,1-2 0 0 0,28 3 0 0 0,-39-7-499 0 0,-1 0 0 0 0,17-2 0 0 0,-22 2 249 0 0,-1-1 0 0 0,1 1-1 0 0,-1-1 1 0 0,1 0 0 0 0,-1 1-1 0 0,0-1 1 0 0,1 0 0 0 0,-1-1-1 0 0,0 1 1 0 0,0 0 0 0 0,0-1-1 0 0,0 1 1 0 0,0-1 0 0 0,3-2-1 0 0,0-5-1777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11 8287 0 0,'2'-11'11271'0'0,"-3"13"-11190"0"0,-8 11-65 0 0,0 0-1 0 0,-1-1 0 0 0,-20 21 1 0 0,-42 30 204 0 0,51-45-110 0 0,-34 24 86 0 0,-105 61-1 0 0,122-80-203 0 0,29-18-214 0 0,-1 1 0 0 0,2 0 0 0 0,-1 0 0 0 0,1 1 0 0 0,0 0 0 0 0,0 1 0 0 0,-7 9 0 0 0,10-8-1337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12439 0 0,'0'0'2083'0'0,"2"1"-1251"0"0,3 2-623 0 0,0 1 1 0 0,0 0-1 0 0,0 0 1 0 0,-1 0-1 0 0,1 0 1 0 0,-1 1-1 0 0,0 0 1 0 0,-1 0-1 0 0,1 0 0 0 0,-1 0 1 0 0,0 0-1 0 0,0 1 1 0 0,2 7-1 0 0,4 8 256 0 0,-2 0-1 0 0,7 29 0 0 0,2 30 1152 0 0,-3 0 0 0 0,3 101 0 0 0,-16-171-1589 0 0,0 1 1 0 0,0-1-1 0 0,-1 1 1 0 0,-1-1-1 0 0,0 0 0 0 0,0 0 1 0 0,0 0-1 0 0,-2 0 0 0 0,1 0 1 0 0,-1 0-1 0 0,0-1 0 0 0,-1 0 1 0 0,0 0-1 0 0,-1 0 1 0 0,0-1-1 0 0,0 1 0 0 0,-1-1 1 0 0,0-1-1 0 0,0 1 0 0 0,-1-1 1 0 0,0-1-1 0 0,-9 7 0 0 0,2-3-389 0 0,7-3-194 0 0,-1-1 0 0 0,0-1 0 0 0,0 0 0 0 0,0 0 1 0 0,-1-1-1 0 0,-15 6 0 0 0,24-10-517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 1839 0 0,'-5'-5'14707'0'0,"5"7"-14627"0"0,1-1 1 0 0,-1 1-1 0 0,1-1 1 0 0,0 1-1 0 0,0-1 1 0 0,0 0-1 0 0,0 1 1 0 0,2 1-1 0 0,0 2 23 0 0,37 52 364 0 0,44 75 992 0 0,-33-40-571 0 0,36 69 440 0 0,-69-121-1060 0 0,0 1 0 0 0,12 46 0 0 0,-25-69-235 0 0,-1 0-1 0 0,0 0 1 0 0,-1 1-1 0 0,-1-1 1 0 0,-1 0 0 0 0,-1 1-1 0 0,0 0 1 0 0,-2-1-1 0 0,0 1 1 0 0,-1-1 0 0 0,0 0-1 0 0,-2 0 1 0 0,0 0-1 0 0,-1-1 1 0 0,-14 29-1 0 0,5-18 53 0 0,-2-1 0 0 0,-1-1 0 0 0,-1-1 0 0 0,-1 0 0 0 0,-46 43-1 0 0,18-27-402 0 0,-1-3 0 0 0,-57 34 0 0 0,-8 0-4186 0 0,105-65 2767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26 7831 0 0,'0'0'706'0'0,"0"-8"-564"0"0,-1 1 65 0 0,0 6 865 0 0,-2-6 3144 0 0,2 7-4115 0 0,0-1 0 0 0,1 1 0 0 0,-1 0 0 0 0,0 0 0 0 0,0-1 0 0 0,1 1 0 0 0,-1 0 0 0 0,0 0 0 0 0,0 0 0 0 0,1 0 0 0 0,-1 0 0 0 0,0 0 0 0 0,-1 0 0 0 0,-19 6-272 0 0,15-3 276 0 0,0 1 0 0 0,0 0 0 0 0,1 1 0 0 0,-1-1 0 0 0,1 1 0 0 0,0 0 0 0 0,0 0 0 0 0,-7 11 0 0 0,-3 6 288 0 0,-12 25 0 0 0,10-17-256 0 0,-173 253-95 0 0,182-273-29 0 0,0-1-1 0 0,0-1 0 0 0,-1 1 0 0 0,0-1 1 0 0,0-1-1 0 0,-1 1 0 0 0,0-2 1 0 0,-22 12-1 0 0,31-18 853 0 0,8-9-492 0 0,-4 7-306 0 0,6-7 0 0 0,1 0 0 0 0,0 1 0 0 0,0 0-1 0 0,15-8 1 0 0,48-23 159 0 0,-47 27-212 0 0,0 2 0 0 0,1 1 0 0 0,0 0-1 0 0,1 3 1 0 0,30-5 0 0 0,-43 8 15 0 0,1 1-1 0 0,0 1 1 0 0,-1 1 0 0 0,30 2 0 0 0,-20 4 453 0 0,-22-5-1464 0 0,2-1-3521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0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42 5527 0 0,'4'-8'345'0'0,"18"-25"6770"0"0,-30 57-3225 0 0,-1 1-3673 0 0,-6 2 105 0 0,-2-1 0 0 0,-1-1 1 0 0,-22 24-1 0 0,12-15-84 0 0,-44 54 39 0 0,-42 53 80 0 0,68-76-341 0 0,3 1 0 0 0,3 2 0 0 0,-41 96 0 0 0,66-125-14 0 0,7-16-6 0 0,-1-1 0 0 0,-1-1 0 0 0,-18 30 0 0 0,9-15-278 0 0,18-34 28 0 0,16-3-2622 0 0,3-3 1846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0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10191 0 0,'0'0'3314'0'0,"0"2"-2573"0"0,0 5-205 0 0,0-5-89 0 0,0-1-21 0 0,1 4-175 0 0,0-1-1 0 0,0 1 1 0 0,-1-1-1 0 0,0 1 1 0 0,0-1-1 0 0,0 9 1 0 0,-1-11-363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5527 0 0,'0'0'13915'0'0,"0"2"-13716"0"0,-2 18-74 0 0,0 0 1 0 0,-2 0 0 0 0,0 0 0 0 0,-1-1 0 0 0,-1 0 0 0 0,-1 0-1 0 0,-17 34 1 0 0,1-15-476 0 0,-1 0 0 0 0,-2-1-1 0 0,-59 63 1 0 0,50-63-1112 0 0,16-19-4061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13759 0 0,'-9'1'219'0'0,"-20"2"5378"0"0,42-3-4337 0 0,144-3 1511 0 0,164 6-887 0 0,-304-1-1857 0 0,-6-2-24 0 0,0 1 0 0 0,0 1 0 0 0,13 3-1 0 0,-22-4-90 0 0,6 7-2662 0 0,-5-3 2044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8287 0 0,'2'0'2456'0'0,"3"-3"-1619"0"0,0 1-1 0 0,0-1 0 0 0,0 1 0 0 0,1 1 1 0 0,-1-1-1 0 0,0 1 0 0 0,9-1 0 0 0,44-1 658 0 0,-23 3-566 0 0,59-6 800 0 0,125-4 824 0 0,-173 9-2583 0 0,63-9-1 0 0,-75 4-1453 0 0,34-10 0 0 0,-3-2-1491 0 0,-30 6 1017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58 3223 0 0,'-82'30'915'0'0,"-42"7"6249"0"0,120-37-6723 0 0,1 0 1 0 0,-1 1-1 0 0,1-1 0 0 0,-1-1 0 0 0,-6 0 1 0 0,-2 0 2214 0 0,29-13-1359 0 0,-1 4-1156 0 0,1 2 1 0 0,1 0-1 0 0,0 1 0 0 0,0 1 0 0 0,20-4 1 0 0,30-11-151 0 0,-43 11-360 0 0,1 2 0 0 0,51-9 0 0 0,-66 15 584 0 0,1 1 0 0 0,-1 0 0 0 0,1 1 1 0 0,0 0-1 0 0,-1 1 0 0 0,1 0 0 0 0,-1 1 1 0 0,0 0-1 0 0,16 6 0 0 0,-21-7-153 0 0,-4 0-53 0 0,0-1 1 0 0,0 1-1 0 0,-1 0 1 0 0,1 0-1 0 0,0 0 0 0 0,-1 0 1 0 0,1 0-1 0 0,-1 0 1 0 0,1 0-1 0 0,-1 0 0 0 0,1 0 1 0 0,-1 1-1 0 0,0-1 0 0 0,0 1 1 0 0,2 2-1 0 0,-1-3-11 0 0,1 2 1 0 0,1 11 19 0 0,-4-11-8 0 0,0 0 0 0 0,0 0 0 0 0,0-1 1 0 0,0 1-1 0 0,0 0 0 0 0,-1 0 0 0 0,0 0 0 0 0,1 0 0 0 0,-1-1 1 0 0,0 1-1 0 0,0 0 0 0 0,-1-1 0 0 0,1 1 0 0 0,-1-1 0 0 0,1 1 1 0 0,-1-1-1 0 0,0 0 0 0 0,1 0 0 0 0,-4 3 0 0 0,-5 5-15 0 0,0-1-1 0 0,-21 14 0 0 0,16-12-57 0 0,-22 17-76 0 0,-113 77-149 0 0,-25 1 145 0 0,169-103 143 0 0,0 0 0 0 0,1 1 0 0 0,0 0 0 0 0,-7 7 0 0 0,11-11 3 0 0,1 0-1 0 0,0 0 1 0 0,0 0 0 0 0,-1 0-1 0 0,1 1 1 0 0,0-1-1 0 0,0 0 1 0 0,0 0 0 0 0,-1 1-1 0 0,1-1 1 0 0,0 0-1 0 0,0 0 1 0 0,0 1 0 0 0,0-1-1 0 0,0 0 1 0 0,-1 0-1 0 0,1 1 1 0 0,0-1 0 0 0,0 0-1 0 0,0 1 1 0 0,0-1-1 0 0,0 0 1 0 0,0 0 0 0 0,0 1-1 0 0,0-1 1 0 0,0 0-1 0 0,0 1 1 0 0,0-1 0 0 0,0 0-1 0 0,0 0 1 0 0,0 1-1 0 0,1-1 1 0 0,-1 0 0 0 0,0 1-1 0 0,0-1 1 0 0,0 0-1 0 0,0 0 1 0 0,0 1 0 0 0,1-1-1 0 0,-1 0 1 0 0,0 0-1 0 0,0 0 1 0 0,0 1 0 0 0,1-1-1 0 0,-1 0 1 0 0,0 0-1 0 0,0 0 1 0 0,1 0 0 0 0,-1 1-1 0 0,0-1 1 0 0,0 0-1 0 0,1 0 1 0 0,-1 0 0 0 0,0 0-1 0 0,1 0 1 0 0,-1 0-1 0 0,0 0 1 0 0,0 0 0 0 0,1 0-1 0 0,-1 0 1 0 0,6 2 50 0 0,-1-1 0 0 0,1 0 0 0 0,-1 0 0 0 0,1 0 0 0 0,-1-1 0 0 0,1 1 0 0 0,-1-2 1 0 0,7 1-1 0 0,6-1 22 0 0,2 0 9 0 0,-1-2 0 0 0,1 0 0 0 0,34-10 0 0 0,13-2 68 0 0,100-16 48 0 0,-145 27-200 0 0,-13 2-127 0 0,0 0 1 0 0,1 1-1 0 0,16 0 1 0 0,4 0-1158 0 0,-10-2-3804 0 0,-4-3-978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401 716 12263 0 0,'0'0'1112'0'0,"1"0"-917"0"0,2 0 101 0 0,0-1 1 0 0,0 0-1 0 0,0 1 1 0 0,0-1-1 0 0,0 0 1 0 0,-1 0-1 0 0,1-1 0 0 0,0 1 1 0 0,-1-1-1 0 0,1 1 1 0 0,-1-1-1 0 0,0 0 0 0 0,1 0 1 0 0,-1 0-1 0 0,0 0 1 0 0,0 0-1 0 0,3-5 1 0 0,4-6 488 0 0,0 0 1 0 0,8-16 0 0 0,-16 27-768 0 0,30-54 326 0 0,-2-1 0 0 0,31-91 1 0 0,-48 111-345 0 0,30-100-12 0 0,-35 109-449 0 0,-1-1 0 0 0,4-52 0 0 0,-10 77 364 0 0,0 1-1 0 0,0-1 0 0 0,-1 0 1 0 0,1 0-1 0 0,-1 1 0 0 0,0-1 1 0 0,0 1-1 0 0,0-1 0 0 0,0 1 1 0 0,-4-6-1 0 0,5 8 73 0 0,0 0 0 0 0,-1 1 0 0 0,1-1 0 0 0,-1 0 0 0 0,1 1 0 0 0,-1-1 0 0 0,0 1-1 0 0,1-1 1 0 0,-1 0 0 0 0,0 1 0 0 0,1 0 0 0 0,-1-1 0 0 0,0 1 0 0 0,1-1 0 0 0,-1 1 0 0 0,0 0 0 0 0,0 0 0 0 0,0-1 0 0 0,1 1 0 0 0,-2 0-1 0 0,0 0 16 0 0,1 0-1 0 0,0 0 1 0 0,-1 1-1 0 0,1-1 0 0 0,0 1 1 0 0,0-1-1 0 0,-1 1 0 0 0,1-1 1 0 0,0 1-1 0 0,0 0 1 0 0,0-1-1 0 0,0 1 0 0 0,0 0 1 0 0,0 0-1 0 0,0 0 0 0 0,0 0 1 0 0,-1 1-1 0 0,-24 28 19 0 0,2 2 1 0 0,1 0-1 0 0,1 1 0 0 0,-29 62 0 0 0,-51 153 213 0 0,92-222-221 0 0,-114 374 85 0 0,86-264-96 0 0,-20 33 68 0 0,44-137-16 0 0,-1-1 0 0 0,-1-1 0 0 0,-24 34 1 0 0,29-51 32 0 0,-21 21 0 0 0,3-3-988 0 0,27-30-54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10591 0 0,'0'0'819'0'0,"2"-1"-220"0"0,2-3 229 0 0,0 0 1 0 0,1 1-1 0 0,-1 0 1 0 0,1 0-1 0 0,0 0 1 0 0,0 0-1 0 0,0 1 1 0 0,0 0 0 0 0,9-2-1 0 0,6-1-28 0 0,28-3-1 0 0,-5 1-294 0 0,94-22-58 0 0,81-17 91 0 0,-72 24-7756 0 0,-110 17 260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14567 0 0,'0'0'1320'0'0,"2"0"-1006"0"0,6 1-180 0 0,0 1 0 0 0,-1-1 0 0 0,1 1 0 0 0,-1 0 0 0 0,0 1 0 0 0,1 0 0 0 0,-1 0 0 0 0,0 1 0 0 0,-1-1 0 0 0,1 2 0 0 0,0-1 0 0 0,-1 1 0 0 0,0 0 0 0 0,0 0 0 0 0,-1 0 0 0 0,0 1 0 0 0,0 0 0 0 0,0 0 0 0 0,0 0 0 0 0,7 14 0 0 0,-6-8 56 0 0,-1 0 0 0 0,0 0 1 0 0,-1 1-1 0 0,0-1 0 0 0,-1 1 0 0 0,-1 0 0 0 0,1 0 0 0 0,-2 0 0 0 0,0 0 1 0 0,-1 1-1 0 0,-2 22 0 0 0,-1-17-76 0 0,0-1 0 0 0,-1 0 1 0 0,-2 0-1 0 0,1 0 0 0 0,-2-1 1 0 0,0 0-1 0 0,-18 28 0 0 0,9-20-118 0 0,-1 0 1 0 0,-1-2-1 0 0,-1 0 0 0 0,-1-2 0 0 0,-45 39 0 0 0,34-36-450 0 0,-1-2 0 0 0,0-1 0 0 0,-2-1 0 0 0,-38 16 0 0 0,31-20-1690 0 0,28-14 417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39 9215 0 0,'18'-38'8298'0'0,"-18"48"-8091"0"0,0 0 1 0 0,-1 0 0 0 0,0 0 0 0 0,-1 0 0 0 0,0 0 0 0 0,-1-1-1 0 0,-4 13 1 0 0,-45 103 188 0 0,-5-3 0 0 0,-94 152 0 0 0,66-151-260 0 0,46-70-1038 0 0,-39 72 0 0 0,70-108-586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15 288 8287 0 0,'-5'-17'630'0'0,"0"0"0"0"0,2 0 0 0 0,1-27 7144 0 0,3 44-7564 0 0,7 3 1125 0 0,9 12-1656 0 0,-10-6 481 0 0,4 3 257 0 0,1 0 0 0 0,24 21 1 0 0,-31-30-323 0 0,1 0 1 0 0,-1 1-1 0 0,1-2 1 0 0,-1 1-1 0 0,1-1 1 0 0,0 0-1 0 0,0 0 1 0 0,0 0-1 0 0,0-1 1 0 0,0 0-1 0 0,9 1 1 0 0,14-2 122 0 0,1-1 0 0 0,-1-1 0 0 0,0-2 0 0 0,0 0 0 0 0,0-2 1 0 0,38-14-1 0 0,160-72 73 0 0,-43 3-1247 0 0,-66 22-7852 0 0,-89 49 2836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0 15631 0 0,'0'0'1418'0'0,"-1"2"-1168"0"0,-13 33 179 0 0,-1 0-1 0 0,-34 53 1 0 0,15-28-29 0 0,-212 446 1757 0 0,245-505-2153 0 0,-73 153 188 0 0,61-130-79 0 0,-1-2 0 0 0,-1 0-1 0 0,-1-1 1 0 0,-25 27 0 0 0,36-56 96 0 0,4 6-194 0 0,1 0-1 0 0,0 0 1 0 0,-1-1 0 0 0,1 1-1 0 0,0 0 1 0 0,0 0-1 0 0,0-1 1 0 0,0 1 0 0 0,1 0-1 0 0,-1 0 1 0 0,1 0-1 0 0,-1-1 1 0 0,1 1 0 0 0,0 0-1 0 0,-1 0 1 0 0,1 0-1 0 0,2-2 1 0 0,2-5 8 0 0,1 0 0 0 0,10-12 0 0 0,-6 8 24 0 0,2-4-36 0 0,36-45-19 0 0,-40 54-7 0 0,0-1 0 0 0,0 2 0 0 0,0-1 0 0 0,18-11 0 0 0,-24 18 9 0 0,0 0 0 0 0,0 0 1 0 0,0-1-1 0 0,0 2 0 0 0,1-1 0 0 0,-1 0 1 0 0,0 0-1 0 0,1 1 0 0 0,-1-1 0 0 0,1 1 1 0 0,-1 0-1 0 0,1 0 0 0 0,-1 0 0 0 0,0 0 1 0 0,1 0-1 0 0,-1 0 0 0 0,1 1 0 0 0,-1-1 1 0 0,0 1-1 0 0,1-1 0 0 0,-1 1 0 0 0,0 0 1 0 0,1 0-1 0 0,-1 0 0 0 0,0 1 0 0 0,0-1 1 0 0,0 0-1 0 0,0 1 0 0 0,0-1 0 0 0,0 1 1 0 0,2 2-1 0 0,10 11-5 0 0,-11-10 5 0 0,0-1 1 0 0,-1 1-1 0 0,1 0 0 0 0,-1-1 1 0 0,0 1-1 0 0,0 0 0 0 0,-1 0 1 0 0,0 0-1 0 0,0 1 0 0 0,1 7 1 0 0,0 9-227 0 0,-2 28 0 0 0,-1-24-64 0 0,0 7-97 0 0,0-23 27 0 0,0 0-1 0 0,1 1 0 0 0,1-1 1 0 0,1 11-1 0 0,-2-20-295 0 0,2 0-701 0 0,7 0-305 0 0,4-3-55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38 143 4607 0 0,'0'0'208'0'0,"2"0"-9"0"0,6 3 628 0 0,0-1-1 0 0,1 0 0 0 0,-1-1 1 0 0,1 0-1 0 0,-1-1 1 0 0,1 1-1 0 0,0-2 1 0 0,-1 1-1 0 0,1-1 1 0 0,-1 0-1 0 0,10-3 1 0 0,-1-1 357 0 0,0-1 1 0 0,0-1 0 0 0,-1 0-1 0 0,23-14 1 0 0,14-4 188 0 0,-42 21-1290 0 0,1-2 0 0 0,-1 1 1 0 0,0-1-1 0 0,0-1 0 0 0,14-10 0 0 0,-24 16-96 0 0,0 0 1 0 0,0 0-1 0 0,-1 1 0 0 0,1-1 0 0 0,0 0 0 0 0,0 0 1 0 0,-1 0-1 0 0,1 0 0 0 0,-1 0 0 0 0,1 0 0 0 0,-1 0 1 0 0,1 0-1 0 0,0-2 0 0 0,-1 3-18 0 0,0-1 0 0 0,0 1 0 0 0,0 0 1 0 0,0-1-1 0 0,0 1 0 0 0,0-1 0 0 0,0 1 0 0 0,0-1 0 0 0,-1 1 0 0 0,1-1 0 0 0,0 1 1 0 0,0 0-1 0 0,0-1 0 0 0,0 1 0 0 0,-1-1 0 0 0,1 1 0 0 0,0 0 0 0 0,0-1 1 0 0,-1 1-1 0 0,1 0 0 0 0,0-1 0 0 0,-1 1 0 0 0,0-1 0 0 0,0 1-17 0 0,0-1 1 0 0,-1 0-1 0 0,1 1 0 0 0,0-1 0 0 0,-1 1 0 0 0,1-1 1 0 0,-1 1-1 0 0,1 0 0 0 0,-1 0 0 0 0,1 0 0 0 0,-1 0 1 0 0,1 0-1 0 0,-1 0 0 0 0,1 0 0 0 0,-1 0 1 0 0,1 0-1 0 0,-1 1 0 0 0,-2 0 0 0 0,-6 3-51 0 0,0 0-1 0 0,0 1 1 0 0,1 1 0 0 0,-15 9-1 0 0,-34 31 98 0 0,46-36-7 0 0,-30 24 74 0 0,-49 42 254 0 0,74-59-218 0 0,0 0 1 0 0,-27 36-1 0 0,41-49-88 0 0,0 0 0 0 0,1 1 0 0 0,-1 0 0 0 0,1-1-1 0 0,-1 1 1 0 0,-2 10 0 0 0,5-14-11 0 0,0 0-1 0 0,0 0 1 0 0,-1 1-1 0 0,1-1 1 0 0,0 0-1 0 0,0 0 1 0 0,0 0-1 0 0,1 1 1 0 0,-1-1-1 0 0,0 0 1 0 0,0 0-1 0 0,1 0 1 0 0,-1 1-1 0 0,1-1 1 0 0,-1 0-1 0 0,1 0 1 0 0,-1 0-1 0 0,1 0 1 0 0,0 0-1 0 0,-1 0 1 0 0,1 0-1 0 0,0 0 1 0 0,0 0-1 0 0,0 0 1 0 0,0 0-1 0 0,-1-1 1 0 0,1 1-1 0 0,1 0 1 0 0,-1-1-1 0 0,0 1 1 0 0,0 0-1 0 0,0-1 1 0 0,0 1-1 0 0,0-1 1 0 0,2 1-1 0 0,3 0-109 0 0,1 1 0 0 0,-1-1 0 0 0,1 0-1 0 0,0 0 1 0 0,-1 0 0 0 0,1-1 0 0 0,8-1 0 0 0,49-7-2575 0 0,-55 6 2106 0 0,33-6-5746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65 211 6911 0 0,'-7'15'965'0'0,"-14"25"-1"0"0,15-31 695 0 0,-1 1 0 0 0,0-1 0 0 0,-10 10 4313 0 0,19-20-4962 0 0,37-34 279 0 0,2 1 0 0 0,53-32 0 0 0,-24 18-1175 0 0,-36 23-105 0 0,51-35-6 0 0,-72 52-4 0 0,-1 1 1 0 0,1 1 0 0 0,1 0 0 0 0,26-8 0 0 0,-38 14-1 0 0,0-1 1 0 0,0 1-1 0 0,0-1 0 0 0,0 1 1 0 0,-1 0-1 0 0,1 0 0 0 0,0 0 1 0 0,0 0-1 0 0,0 0 0 0 0,0 0 1 0 0,0 0-1 0 0,0 1 0 0 0,0-1 1 0 0,-1 0-1 0 0,1 1 0 0 0,0 0 0 0 0,0 0 1 0 0,0-1-1 0 0,-1 1 0 0 0,3 2 1 0 0,-3-2-4 0 0,1 1 0 0 0,-1-1-1 0 0,0 1 1 0 0,0 0 0 0 0,0-1 0 0 0,0 1 0 0 0,0 0 0 0 0,-1 0 0 0 0,1 0 0 0 0,0-1 0 0 0,-1 1 0 0 0,0 0 0 0 0,1 0 0 0 0,-1 0 0 0 0,0 0-1 0 0,0 0 1 0 0,0 0 0 0 0,0 0 0 0 0,-1 3 0 0 0,-2 15 3 0 0,-1-1-1 0 0,0 0 1 0 0,-2-1 0 0 0,-12 29-1 0 0,-8 28 93 0 0,24-69-82 0 0,1-1-1 0 0,0 0 0 0 0,0 1 1 0 0,0-1-1 0 0,1 1 1 0 0,0-1-1 0 0,0 1 1 0 0,0-1-1 0 0,1 0 0 0 0,-1 1 1 0 0,3 6-1 0 0,-1-8-25 0 0,0 0 0 0 0,0 1-1 0 0,0-1 1 0 0,0 0 0 0 0,1 0-1 0 0,0-1 1 0 0,-1 1 0 0 0,1-1-1 0 0,1 1 1 0 0,-1-1 0 0 0,0 0-1 0 0,1 0 1 0 0,6 3 0 0 0,-6-3-149 0 0,0 0 0 0 0,0 0-1 0 0,1-1 1 0 0,-1 1 0 0 0,1-1 0 0 0,0 0 0 0 0,0-1 0 0 0,0 1 0 0 0,9 0-1 0 0,7-1-1330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 5527 0 0,'0'0'10608'0'0,"-1"2"-10298"0"0,-6 10-153 0 0,0 2 1 0 0,1-1-1 0 0,-7 26 0 0 0,2-5-24 0 0,-26 65 209 0 0,-81 207 260 0 0,76-201-563 0 0,-80 184 14 0 0,97-237-28 0 0,-3-2 0 0 0,-2-1 0 0 0,-51 64 0 0 0,68-97 7 0 0,-24 23 1 0 0,33-36-6 0 0,0 1 1 0 0,0-1 0 0 0,-1 0 0 0 0,1 0-1 0 0,-1 0 1 0 0,1-1 0 0 0,-1 0 0 0 0,0 1-1 0 0,0-2 1 0 0,0 1 0 0 0,-9 2 0 0 0,13-4-18 0 0,0 0 1 0 0,1 0-1 0 0,-1-1 1 0 0,0 1 0 0 0,1 0-1 0 0,-1 0 1 0 0,0 0 0 0 0,1 0-1 0 0,-1-1 1 0 0,1 1 0 0 0,-1 0-1 0 0,1-1 1 0 0,-1 1-1 0 0,0 0 1 0 0,1-1 0 0 0,-1 1-1 0 0,1-1 1 0 0,0 1 0 0 0,-1-1-1 0 0,1 1 1 0 0,-1-1 0 0 0,1 1-1 0 0,0-1 1 0 0,-1 1-1 0 0,1-1 1 0 0,0 1 0 0 0,-1-1-1 0 0,1 0 1 0 0,0 1 0 0 0,0-1-1 0 0,0 1 1 0 0,0-1 0 0 0,0 0-1 0 0,-1 1 1 0 0,1-1-1 0 0,0 0 1 0 0,0 1 0 0 0,1-1-1 0 0,-1-1 1 0 0,0-1 31 0 0,0-1 1 0 0,0 1-1 0 0,1 0 1 0 0,-1-1-1 0 0,1 1 1 0 0,1-4-1 0 0,1 0-6 0 0,1-1-1 0 0,0 1 1 0 0,0 0-1 0 0,0 1 1 0 0,1-1-1 0 0,9-8 1 0 0,36-33-314 0 0,-47 45 271 0 0,28-22-442 0 0,49-30 0 0 0,-12 9-354 0 0,-43 28 465 0 0,-6 3 249 0 0,1 1-1 0 0,0 0 1 0 0,1 2-1 0 0,0 0 1 0 0,24-8-1 0 0,-43 19 185 0 0,0 0-1 0 0,0 1 0 0 0,1-1 1 0 0,-1 1-1 0 0,0-1 0 0 0,1 1 1 0 0,-1 0-1 0 0,0 0 1 0 0,1 0-1 0 0,-1 0 0 0 0,0 0 1 0 0,1 0-1 0 0,-1 1 0 0 0,0-1 1 0 0,1 1-1 0 0,-1 0 0 0 0,0 0 1 0 0,4 1-1 0 0,-4 0-1 0 0,0 0 0 0 0,1 0 0 0 0,-1 0 0 0 0,0 0 0 0 0,0 1 0 0 0,0-1 0 0 0,0 0 0 0 0,-1 1 0 0 0,1-1 0 0 0,0 1 0 0 0,-1 0 0 0 0,2 4 0 0 0,0 4 17 0 0,0-1 1 0 0,-1 0-1 0 0,0 1 1 0 0,0-1-1 0 0,-1 1 1 0 0,-1 0-1 0 0,0 10 1 0 0,-3 6 79 0 0,-1 0 0 0 0,-2-1 1 0 0,-9 29-1 0 0,2-6-3 0 0,12-47-196 0 0,-1 7-15 0 0,0 0-1 0 0,-1 0 1 0 0,0-1 0 0 0,-1 1-1 0 0,0-1 1 0 0,-9 13 0 0 0,12-19-316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29 3223 0 0,'1'-1'240'0'0,"7"-6"335"0"0,11-13 14889 0 0,-23 32-15122 0 0,0 0 0 0 0,-1 0 0 0 0,-12 23 1 0 0,-26 34-53 0 0,20-34-28 0 0,14-21-171 0 0,-62 104 337 0 0,61-97-425 0 0,0 0 1 0 0,1 0-1 0 0,-11 42 0 0 0,19-60-105 0 0,0 0 0 0 0,1-1 0 0 0,-1 1 0 0 0,0 0 0 0 0,1 0 0 0 0,0-1 0 0 0,0 1 0 0 0,0 0 1 0 0,0 0-1 0 0,0 0 0 0 0,1 0 0 0 0,-1-1 0 0 0,1 1 0 0 0,0 0 0 0 0,0 0 0 0 0,1 2 0 0 0,6 3-1681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 7367 0 0,'-2'-2'30'0'0,"1"1"3"0"0,0 0-1 0 0,0 0 1 0 0,0 0-1 0 0,0 0 1 0 0,0 0 0 0 0,0 0-1 0 0,-1 1 1 0 0,1-1 0 0 0,0 0-1 0 0,0 1 1 0 0,0-1-1 0 0,-1 1 1 0 0,1-1 0 0 0,0 1-1 0 0,-1 0 1 0 0,1 0-1 0 0,0-1 1 0 0,-1 1 0 0 0,1 0-1 0 0,0 0 1 0 0,-1 0-1 0 0,1 1 1 0 0,0-1 0 0 0,-1 0-1 0 0,1 0 1 0 0,0 1 0 0 0,-1-1-1 0 0,1 1 1 0 0,-2 0-1 0 0,2 0 162 0 0,-1 0-1 0 0,1 0 0 0 0,-1 0 1 0 0,1 1-1 0 0,0-1 0 0 0,-1 0 0 0 0,1 1 1 0 0,0-1-1 0 0,0 1 0 0 0,0-1 1 0 0,0 1-1 0 0,0-1 0 0 0,1 1 1 0 0,-1 0-1 0 0,0-1 0 0 0,1 1 0 0 0,-1 0 1 0 0,1 0-1 0 0,0-1 0 0 0,-1 1 1 0 0,1 0-1 0 0,0 0 0 0 0,0 0 1 0 0,0-1-1 0 0,1 1 0 0 0,-1 0 0 0 0,0 0 1 0 0,1 3-1 0 0,1 3 34 0 0,1 0 1 0 0,-1 0-1 0 0,1 0 1 0 0,8 15-1 0 0,-1-5 64 0 0,2 0 0 0 0,0-1 0 0 0,24 26 1 0 0,50 43 501 0 0,-15-17-542 0 0,38 55-141 0 0,-94-104-68 0 0,0 0 0 0 0,-2 1 0 0 0,-1 0 0 0 0,17 38 0 0 0,-26-49 32 0 0,1 0-1 0 0,-2 0 0 0 0,1 0 0 0 0,-2 0 1 0 0,1 1-1 0 0,-1-1 0 0 0,-1 0 1 0 0,0 1-1 0 0,0-1 0 0 0,-1 1 1 0 0,0-1-1 0 0,-1 0 0 0 0,-4 15 0 0 0,1-12 125 0 0,0 1-1 0 0,-1-1 1 0 0,-1 0-1 0 0,0-1 0 0 0,0 0 1 0 0,-1 0-1 0 0,-1 0 0 0 0,0-1 1 0 0,-13 12-1 0 0,-5 2 134 0 0,-1 0-1 0 0,-2-2 0 0 0,-36 22 1 0 0,-101 49 136 0 0,120-69-424 0 0,-2 4-1237 0 0,47-28-33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13303 0 0,'0'0'1202'0'0,"-1"2"-917"0"0,-12 14 379 0 0,-1-1 1 0 0,-30 26-1 0 0,8-9-281 0 0,5-3-174 0 0,2 1 1 0 0,0 1-1 0 0,-47 70 0 0 0,60-76 43 0 0,2 2-1 0 0,-18 42 0 0 0,27-57-171 0 0,2 0 0 0 0,-1 0 0 0 0,2 1 0 0 0,0-1 0 0 0,0 1 0 0 0,1 0 0 0 0,0-1 0 0 0,3 24 0 0 0,-1-27-267 0 0,0 0 0 0 0,1 1 1 0 0,0-1-1 0 0,0 0 0 0 0,1 0 1 0 0,7 15-1 0 0,-1-11-616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9215 0 0,'0'0'422'0'0,"-1"2"-13"0"0,-3 9-387 0 0,1-1 0 0 0,-3 22 0 0 0,4-18 809 0 0,1 0 0 0 0,1 0-1 0 0,0 0 1 0 0,1 0 0 0 0,0 0 0 0 0,2 0 0 0 0,-1 0 0 0 0,2 0 0 0 0,7 20-1 0 0,-7-24-672 0 0,0 0-1 0 0,1 0 0 0 0,1-1 0 0 0,7 11 0 0 0,-3-7 17 0 0,1 0 1 0 0,0 0-1 0 0,1-1 1 0 0,0-1-1 0 0,0 0 1 0 0,2-1-1 0 0,23 15 1 0 0,1-6 131 0 0,1-1-1 0 0,58 18 1 0 0,-87-33-274 0 0,37 15 124 0 0,-31-11-216 0 0,-1-1 1 0 0,1-1-1 0 0,0 0 1 0 0,0-1-1 0 0,22 2 1 0 0,-25-6-1396 0 0,-6-1-3187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13359 0 0,'0'0'1210'0'0,"-2"1"-996"0"0,-156 116 764 0 0,92-65-155 0 0,-103 61 0 0 0,-40 7-439 0 0,203-114-1420 0 0,16-4-4936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11519 0 0,'-2'1'113'0'0,"-1"0"-1"0"0,1 0 1 0 0,0 0-1 0 0,0 1 1 0 0,0-1-1 0 0,-1 1 0 0 0,1-1 1 0 0,1 1-1 0 0,-1 0 1 0 0,0 0-1 0 0,0 0 1 0 0,1 0-1 0 0,-1 0 1 0 0,1 0-1 0 0,-1 0 0 0 0,1 0 1 0 0,0 1-1 0 0,0-1 1 0 0,0 1-1 0 0,0-1 1 0 0,0 0-1 0 0,1 1 1 0 0,-1-1-1 0 0,1 1 0 0 0,0 0 1 0 0,-1 2-1 0 0,2 0-29 0 0,-1 0 0 0 0,1 0 0 0 0,0 1 0 0 0,1-1-1 0 0,-1 0 1 0 0,1-1 0 0 0,0 1 0 0 0,0 0 0 0 0,0 0 0 0 0,1-1 0 0 0,0 1-1 0 0,0-1 1 0 0,0 0 0 0 0,5 5 0 0 0,6 6 221 0 0,1 0 0 0 0,20 14 0 0 0,-27-22-287 0 0,74 57 253 0 0,-37-31 208 0 0,-2 2 1 0 0,71 75 0 0 0,-107-102-278 0 0,-1 0 0 0 0,0 1 0 0 0,0-1 0 0 0,-1 1 0 0 0,0 0 0 0 0,0 1 0 0 0,5 18 0 0 0,-8-21-113 0 0,0 0 0 0 0,-1 0 1 0 0,0 1-1 0 0,-1-1 0 0 0,1 0 0 0 0,-1 0 1 0 0,-1 0-1 0 0,1 0 0 0 0,-1 1 1 0 0,-1-1-1 0 0,1 0 0 0 0,-4 9 1 0 0,-2 0-16 0 0,0 0 0 0 0,-1-1 0 0 0,-1 0 1 0 0,0 0-1 0 0,-1-1 0 0 0,-1 0 1 0 0,-17 18-1 0 0,-96 81-414 0 0,96-89 58 0 0,12-11-1117 0 0,3-3-440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7831 0 0,'0'0'5328'0'0,"2"0"-4652"0"0,11 1-210 0 0,-1 0 0 0 0,0-1 0 0 0,1-1 0 0 0,22-3 0 0 0,52-15 652 0 0,-27 4-490 0 0,16-1-136 0 0,-26 4-513 0 0,-1 2 0 0 0,1 2 0 0 0,52 0 0 0 0,-76 9-4424 0 0,-6 1-1518 0 0</inkml:trace>
  <inkml:trace contextRef="#ctx0" brushRef="#br0" timeOffset="1">103 393 15551 0 0,'0'0'1748'0'0,"1"0"-1236"0"0,14-1 162 0 0,-1-1 1 0 0,0 0-1 0 0,15-5 0 0 0,2-1-151 0 0,129-32 269 0 0,-84 19-608 0 0,-34 10-569 0 0,-17 3-989 0 0,1 2 0 0 0,-1 0 0 0 0,1 2 0 0 0,35-2 1 0 0,-46 6-4981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451 907 5527 0 0,'0'0'250'0'0,"-5"-8"90"0"0,5 7-325 0 0,0-1-1 0 0,0 1 1 0 0,0 0 0 0 0,0-1 0 0 0,1 1 0 0 0,-1-1-1 0 0,0 1 1 0 0,1 0 0 0 0,-1-1 0 0 0,1 1 0 0 0,-1 0 0 0 0,1 0-1 0 0,0-1 1 0 0,-1 1 0 0 0,1 0 0 0 0,0 0 0 0 0,0 0-1 0 0,0 0 1 0 0,0 0 0 0 0,0 0 0 0 0,1-1 0 0 0,25-21 2786 0 0,-26 22-2516 0 0,19-13 2052 0 0,-6 4-1050 0 0,-1 0 0 0 0,24-24 0 0 0,-4-5-164 0 0,43-66-1 0 0,18-50-994 0 0,-53 84-23 0 0,67-146-359 0 0,-49 59-571 0 0,-56 144 745 0 0,-2 14 77 0 0,-1-1 0 0 0,0 0-1 0 0,0 1 1 0 0,0-1 0 0 0,1 0 0 0 0,-1 0 0 0 0,0 1-1 0 0,0-1 1 0 0,0 0 0 0 0,0 1 0 0 0,0-1-1 0 0,0 0 1 0 0,-1 0 0 0 0,1 1 0 0 0,0-1 0 0 0,0 0-1 0 0,0 1 1 0 0,-1-1 0 0 0,1 0 0 0 0,0 1 0 0 0,-1-1-1 0 0,1 0 1 0 0,-1 0 0 0 0,-8-1 8 0 0,8 2-16 0 0,-2-1 3 0 0,0 1 0 0 0,1 0 0 0 0,-1 1 0 0 0,0-1 0 0 0,0 0 0 0 0,1 1 0 0 0,-1 0 0 0 0,0-1-1 0 0,1 1 1 0 0,-1 0 0 0 0,1 0 0 0 0,-1 1 0 0 0,1-1 0 0 0,-4 2 0 0 0,-30 26-73 0 0,34-28 77 0 0,-23 23-35 0 0,0 1 0 0 0,1 1 0 0 0,-33 48 0 0 0,29-31 28 0 0,-42 89-1 0 0,-67 247 327 0 0,128-350-273 0 0,-48 229 379 0 0,43-177 18 0 0,-34 112 0 0 0,39-169-208 0 0,-1 0 0 0 0,-1-1 0 0 0,-1 0-1 0 0,-18 25 1 0 0,-68 77 908 0 0,83-108-1110 0 0,-1-1 0 0 0,0-1 1 0 0,-25 18-1 0 0,33-27-249 0 0,0-1-1 0 0,0 0 1 0 0,0 0 0 0 0,-1-1 0 0 0,0 0 0 0 0,0-1 0 0 0,0 0-1 0 0,0 0 1 0 0,-1-1 0 0 0,-12 2 0 0 0,21-4 94 0 0,-1 0-1 0 0,1 0 1 0 0,0 1-1 0 0,-1-2 1 0 0,1 1 0 0 0,0 0-1 0 0,0 0 1 0 0,-1 0-1 0 0,1-1 1 0 0,0 1 0 0 0,0 0-1 0 0,-1-1 1 0 0,1 1 0 0 0,0-1-1 0 0,0 1 1 0 0,0-1-1 0 0,0 0 1 0 0,-2-1 0 0 0,-3-5-1344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8751 0 0,'1'-1'674'0'0,"6"-13"-188"0"0,-5 13-229 0 0,-1 0 0 0 0,1 0 0 0 0,-1 0-1 0 0,1 0 1 0 0,0 0 0 0 0,-1 1 0 0 0,1-1-1 0 0,0 1 1 0 0,0-1 0 0 0,0 1 0 0 0,-1-1 0 0 0,1 1-1 0 0,0 0 1 0 0,3 0 0 0 0,-2-1 219 0 0,280-25 5888 0 0,-224 22-5573 0 0,4 0-404 0 0,-28 3-560 0 0,0-2-1 0 0,0-1 0 0 0,48-12 0 0 0,-72 12-549 0 0,0 0 1 0 0,14-7-1 0 0,-3-2-1148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29 14279 0 0,'0'-2'1103'0'0,"7"-25"3252"0"0,-9 27-4280 0 0,1 1 1 0 0,0-1-1 0 0,0 0 1 0 0,0 1-1 0 0,0-1 1 0 0,-1 1 0 0 0,1 0-1 0 0,0-1 1 0 0,0 1-1 0 0,0 0 1 0 0,0-1-1 0 0,0 1 1 0 0,0 0 0 0 0,0 0-1 0 0,1 0 1 0 0,-2 1-1 0 0,-12 17 274 0 0,-2 12-247 0 0,2 1 1 0 0,0 1-1 0 0,-9 35 0 0 0,-5 14-28 0 0,-41 79-338 0 0,40-95-1292 0 0,14-31 522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33 10591 0 0,'6'-9'223'0'0,"15"-14"2865"0"0,-23 25-2762 0 0,0 1 0 0 0,0 0 0 0 0,0-1 0 0 0,-1 1 0 0 0,1-1 0 0 0,-1 1 0 0 0,0-1 0 0 0,-3 2 0 0 0,-5 4-55 0 0,-131 133 2684 0 0,132-131-2759 0 0,-20 23 457 0 0,1 0 0 0 0,-25 39 0 0 0,45-59-554 0 0,1 1 0 0 0,0 0 0 0 0,1 1 0 0 0,0 0 0 0 0,1 0 0 0 0,1 1 0 0 0,0-1 0 0 0,-4 31 0 0 0,9-40-116 0 0,0 0-1 0 0,0 0 0 0 0,0-1 0 0 0,1 1 0 0 0,0 0 0 0 0,0 0 0 0 0,0-1 0 0 0,1 1 0 0 0,0 0 0 0 0,0-1 0 0 0,1 0 0 0 0,-1 1 0 0 0,1-1 0 0 0,0 0 0 0 0,1-1 0 0 0,-1 1 0 0 0,1 0 0 0 0,0-1 0 0 0,0 0 0 0 0,0 0 0 0 0,0 0 0 0 0,1 0 0 0 0,0-1 0 0 0,0 0 0 0 0,0 0 0 0 0,0 0 0 0 0,0 0 0 0 0,9 2 0 0 0,26 9-2778 0 0,-20-10-4428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433 108 1375 0 0,'-2'-1'11757'0'0,"-9"-9"-10003"0"0,9 6-1413 0 0,1 0 1 0 0,-1 0-1 0 0,1 0 1 0 0,-1-1-1 0 0,1 1 1 0 0,0-1-1 0 0,1 1 1 0 0,-1-1-1 0 0,1 1 1 0 0,0-1-1 0 0,0 1 1 0 0,0-1-1 0 0,1 1 1 0 0,0-1-1 0 0,1-4 1 0 0,-2 7 27 0 0,0 2-354 0 0,0 0 0 0 0,0 0 0 0 0,0 0 0 0 0,1 0 0 0 0,-1-1 0 0 0,0 1 0 0 0,0 0 0 0 0,0 0 0 0 0,0 0 0 0 0,0 0 0 0 0,0-1 0 0 0,0 1 0 0 0,0 0 0 0 0,0 0 0 0 0,0 0 0 0 0,0-1 0 0 0,0 1 0 0 0,0 0 1 0 0,0 0-1 0 0,0 0 0 0 0,0-1 0 0 0,0 1 0 0 0,0 0 0 0 0,0 0 0 0 0,0 0 0 0 0,0 0 0 0 0,0-1 0 0 0,0 1 0 0 0,-1 0 0 0 0,1 0 0 0 0,0 0 0 0 0,0 0 0 0 0,0-1 0 0 0,0 1 0 0 0,0 0 0 0 0,-1 0 0 0 0,-4-9 35 0 0,5 9-24 0 0,-2-1-24 0 0,1 0 0 0 0,-1 1-1 0 0,0-1 1 0 0,1 1 0 0 0,-1-1 0 0 0,0 1 0 0 0,0-1-1 0 0,0 1 1 0 0,1 0 0 0 0,-1 0 0 0 0,0 0-1 0 0,0 0 1 0 0,0 0 0 0 0,1 1 0 0 0,-1-1-1 0 0,0 0 1 0 0,0 1 0 0 0,0 0 0 0 0,-1 0-1 0 0,-33 16-80 0 0,10-1 91 0 0,2 1-1 0 0,0 1 1 0 0,1 1-1 0 0,0 0 1 0 0,-34 42 0 0 0,43-45 112 0 0,-18 30 1 0 0,28-41-90 0 0,1 0 1 0 0,0 1-1 0 0,1-1 0 0 0,-1 1 1 0 0,1 0-1 0 0,0 0 1 0 0,1 0-1 0 0,-1 0 0 0 0,1 0 1 0 0,0 8-1 0 0,1-12-28 0 0,0 0 1 0 0,0-1-1 0 0,0 1 0 0 0,0 0 1 0 0,1 0-1 0 0,-1 0 0 0 0,1 0 1 0 0,-1-1-1 0 0,1 1 0 0 0,0 0 1 0 0,0 0-1 0 0,0-1 0 0 0,0 1 1 0 0,0-1-1 0 0,0 1 0 0 0,0-1 1 0 0,2 3-1 0 0,0-2 8 0 0,-1 0 0 0 0,1-1 0 0 0,-1 1-1 0 0,1 0 1 0 0,0-1 0 0 0,0 0 0 0 0,0 0 0 0 0,-1 0 0 0 0,1 0 0 0 0,4 0-1 0 0,2 1 12 0 0,1-1-1 0 0,-1 0 0 0 0,1-1 0 0 0,-1-1 1 0 0,1 1-1 0 0,9-3 0 0 0,2-1 21 0 0,-1 0-1 0 0,0-2 0 0 0,30-12 1 0 0,-41 14-66 0 0,0 0 0 0 0,0-1 0 0 0,0 0 0 0 0,-1-1 0 0 0,0 1 0 0 0,0-2 0 0 0,0 1 1 0 0,-1-1-1 0 0,10-11 0 0 0,-14 14-12 0 0,-1 0 0 0 0,1 0 1 0 0,0-1-1 0 0,-1 0 0 0 0,0 1 1 0 0,0-1-1 0 0,-1 0 0 0 0,1 0 0 0 0,0-8 1 0 0,-2 11 3 0 0,1 0 0 0 0,-1 0 1 0 0,0 0-1 0 0,0 0 1 0 0,0 0-1 0 0,0 0 0 0 0,0 0 1 0 0,-1 0-1 0 0,1 0 1 0 0,-1 0-1 0 0,1 0 0 0 0,-1 0 1 0 0,0 0-1 0 0,0 0 1 0 0,0 0-1 0 0,0 0 0 0 0,0 1 1 0 0,0-1-1 0 0,0 0 0 0 0,0 1 1 0 0,-1-1-1 0 0,1 1 1 0 0,-1-1-1 0 0,1 1 0 0 0,-1 0 1 0 0,-2-2-1 0 0,2 2-12 0 0,0 0 1 0 0,0 1-1 0 0,0-1 0 0 0,-1 1 1 0 0,1 0-1 0 0,0 0 0 0 0,0 0 0 0 0,0 0 1 0 0,0 0-1 0 0,0 0 0 0 0,0 0 1 0 0,0 1-1 0 0,0-1 0 0 0,0 1 0 0 0,0-1 1 0 0,0 1-1 0 0,0 0 0 0 0,0 0 0 0 0,0 0 1 0 0,0 0-1 0 0,-3 3 0 0 0,0-1-11 0 0,0 0 0 0 0,0 1 0 0 0,1 0 0 0 0,-1 0 0 0 0,1 1-1 0 0,-6 7 1 0 0,4-3 11 0 0,1 1 1 0 0,0 0-1 0 0,0 0 0 0 0,1 1 0 0 0,1-1 1 0 0,-4 14-1 0 0,-8 69-347 0 0,11-68 215 0 0,-32 180-879 0 0,24-153 1400 0 0,-36 95 0 0 0,-34 74 1095 0 0,70-179-1086 0 0,1 0 0 0 0,2 1 0 0 0,-5 61 0 0 0,12-52 149 0 0,6 70 1 0 0,15 49 535 0 0,-18-160-966 0 0,0-9-112 0 0,-1 0 0 0 0,0 0-1 0 0,0 1 1 0 0,0-1-1 0 0,0 0 1 0 0,0 0-1 0 0,-1 5 1 0 0,1-7 7 0 0,0 0 1 0 0,0 0-1 0 0,-1 1 1 0 0,1-1-1 0 0,0 0 0 0 0,0 0 1 0 0,0 1-1 0 0,0-1 1 0 0,-1 0-1 0 0,1 0 0 0 0,0 0 1 0 0,0 1-1 0 0,0-1 1 0 0,0 0-1 0 0,-1 0 0 0 0,1 0 1 0 0,0 0-1 0 0,0 0 1 0 0,-1 1-1 0 0,1-1 0 0 0,0 0 1 0 0,0 0-1 0 0,-1 0 1 0 0,1 0-1 0 0,-1 0 0 0 0,-10-4-633 0 0,8 1 564 0 0,-1 0 0 0 0,1 0 0 0 0,0 0 1 0 0,0 0-1 0 0,0-1 0 0 0,0 1 0 0 0,0-1 0 0 0,1 0 1 0 0,0 1-1 0 0,0-1 0 0 0,-3-7 0 0 0,1 1-463 0 0,1 0-1 0 0,1-1 0 0 0,-3-19 1 0 0,1 2-6259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65 12695 0 0,'-1'-1'580'0'0,"-6"-1"-125"0"0,-22-10 2426 0 0,40 8-1774 0 0,14-2-542 0 0,-1 0 0 0 0,2 1 0 0 0,-1 2 0 0 0,33-1 0 0 0,-8 0-37 0 0,-7 0-363 0 0,42-4 504 0 0,86 2 1 0 0,-165 6-948 0 0,0 1 0 0 0,0-1 0 0 0,0 1-1 0 0,0 0 1 0 0,0 0 0 0 0,0 1 0 0 0,0 0-1 0 0,8 3 1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15 7831 0 0,'0'0'356'0'0,"1"-1"-6"0"0,9-12 7980 0 0,-12 14-7442 0 0,-15 9-557 0 0,0 0 0 0 0,0 2 0 0 0,1 0 0 0 0,1 0 0 0 0,-18 19 0 0 0,-64 80 914 0 0,89-101-1191 0 0,0 0-1 0 0,1 0 1 0 0,0 1 0 0 0,1 0 0 0 0,-7 16 0 0 0,12-24-53 0 0,0 0 0 0 0,-1 0 0 0 0,2 0 0 0 0,-1 0 0 0 0,0 0 0 0 0,1 1 1 0 0,-1-1-1 0 0,1 0 0 0 0,0 0 0 0 0,0 1 0 0 0,1-1 0 0 0,-1 0 0 0 0,1 0 0 0 0,-1 1 1 0 0,1-1-1 0 0,0 0 0 0 0,0 0 0 0 0,0 0 0 0 0,1 0 0 0 0,-1 0 0 0 0,1 0 0 0 0,-1 0 1 0 0,1-1-1 0 0,0 1 0 0 0,5 4 0 0 0,-1-1-235 0 0,1-1-1 0 0,0 0 1 0 0,1 0 0 0 0,-1-1-1 0 0,1 0 1 0 0,0 0 0 0 0,10 3-1 0 0,4 0-1509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10735 0 0,'0'0'979'0'0,"-1"2"-675"0"0,0 2-41 0 0,-1-1 0 0 0,1 0-1 0 0,0 1 1 0 0,0 0 0 0 0,0-1 0 0 0,0 1 0 0 0,1 0-1 0 0,-1-1 1 0 0,1 1 0 0 0,0 0 0 0 0,0-1 0 0 0,0 1-1 0 0,1 0 1 0 0,0 4 0 0 0,1-1-23 0 0,0-1-1 0 0,1 0 1 0 0,0 0-1 0 0,-1 0 1 0 0,2 0 0 0 0,-1 0-1 0 0,7 7 1 0 0,3 3 168 0 0,1-1 1 0 0,1-1-1 0 0,0 0 1 0 0,22 15-1 0 0,28 15 595 0 0,-42-30-745 0 0,-1 1 1 0 0,-1 1 0 0 0,0 1-1 0 0,23 24 1 0 0,6 14-491 0 0,-48-54-494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9 6447 0 0,'-1'-1'298'0'0,"-1"0"-155"0"0,0 0-54 0 0,1 0-1 0 0,-1 1 0 0 0,0-1 0 0 0,1 0 0 0 0,-1 1 0 0 0,0-1 0 0 0,0 1 1 0 0,1-1-1 0 0,-1 1 0 0 0,0 0 0 0 0,0-1 0 0 0,0 1 0 0 0,1 0 1 0 0,-1 0-1 0 0,0 1 0 0 0,0-1 0 0 0,0 0 0 0 0,1 0 0 0 0,-1 1 0 0 0,0-1 1 0 0,1 1-1 0 0,-1 0 0 0 0,0 0 0 0 0,1-1 0 0 0,-1 1 0 0 0,1 0 1 0 0,-4 3-1 0 0,0 0 1763 0 0,-1 1 0 0 0,1 0 0 0 0,-7 10 0 0 0,1 0-609 0 0,-10 21 0 0 0,-5 7-477 0 0,0-6-605 0 0,-1-2 1 0 0,-2-1 0 0 0,-1-1-1 0 0,-2-2 1 0 0,-1-1-1 0 0,-52 36 1 0 0,49-42-469 0 0,34-23 100 0 0,5-2-749 0 0,13-4-235 0 0,7-5-318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10943 0 0,'0'0'987'0'0,"0"2"-810"0"0,1 2-9 0 0,-1 0 0 0 0,1 0 0 0 0,-1 0 0 0 0,1 0 0 0 0,1 0 0 0 0,-1 0 0 0 0,0 0 0 0 0,1-1 0 0 0,3 7 0 0 0,24 32 1666 0 0,-9-14-1192 0 0,3 8 694 0 0,25 56-1 0 0,-39-71-781 0 0,-1 1 0 0 0,0 0 0 0 0,-2 0-1 0 0,5 32 1 0 0,3 89 1112 0 0,-14-126-1713 0 0,-1-1 1 0 0,0 1 0 0 0,-1-1-1 0 0,-1 0 1 0 0,0 0 0 0 0,-9 26-1 0 0,-2-14-2098 0 0,13-27 1548 0 0,-6 5-2578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12351 0 0,'0'0'1119'0'0,"1"2"-923"0"0,7 24 304 0 0,1 0 0 0 0,24 42 0 0 0,0 4 696 0 0,-13-24-298 0 0,1 0-1 0 0,54 86 1 0 0,-54-104-527 0 0,-1-2 186 0 0,-1 0 0 0 0,30 63 0 0 0,-45-81-500 0 0,0 0 1 0 0,-1 0-1 0 0,0 1 0 0 0,0-1 1 0 0,-1 1-1 0 0,-1 0 0 0 0,0 0 0 0 0,0 0 1 0 0,-1 0-1 0 0,-1-1 0 0 0,1 1 1 0 0,-2 0-1 0 0,-4 19 0 0 0,0-13-35 0 0,0 0 0 0 0,-1-1 1 0 0,-1 0-1 0 0,0 0 0 0 0,-19 26 0 0 0,2-10 98 0 0,-41 43-1 0 0,30-41 72 0 0,-56 40 0 0 0,26-22-7906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381 361 3223 0 0,'0'0'7186'0'0,"10"-5"-1854"0"0,16-19-3012 0 0,-15 14-1871 0 0,-1 0-1 0 0,0-1 1 0 0,0 0-1 0 0,15-23 0 0 0,-11 9-204 0 0,-2-1 0 0 0,-1-1 0 0 0,-1 0 0 0 0,-2 0 0 0 0,11-54 0 0 0,-19 77-249 0 0,1 3-1 0 0,-1-1 0 0 0,1 0 0 0 0,-1 0 0 0 0,0 0 0 0 0,0 1 0 0 0,0-1-1 0 0,0 0 1 0 0,-1-3 0 0 0,1 4 0 0 0,0 0-1 0 0,0 0 1 0 0,0 0-1 0 0,-1 0 1 0 0,1 1-1 0 0,0-1 1 0 0,-1 0-1 0 0,1 0 1 0 0,0 0-1 0 0,-1 0 1 0 0,1 1-1 0 0,-1-1 1 0 0,0 0 0 0 0,1 1-1 0 0,-1-1 1 0 0,1 0-1 0 0,-1 1 1 0 0,0-1-1 0 0,0 1 1 0 0,1-1-1 0 0,-1 1 1 0 0,0-1-1 0 0,0 1 1 0 0,0-1-1 0 0,1 1 1 0 0,-1 0-1 0 0,0 0 1 0 0,0-1-1 0 0,0 1 1 0 0,-1 0-1 0 0,-1 0-6 0 0,0 0 0 0 0,0 0 0 0 0,0 1-1 0 0,0-1 1 0 0,1 1 0 0 0,-5 1 0 0 0,4-2 1 0 0,-20 8 1 0 0,0 0 0 0 0,1 1 0 0 0,1 1 1 0 0,-1 1-1 0 0,2 1 0 0 0,-36 26 0 0 0,14-4 12 0 0,-71 75-1 0 0,98-93 0 0 0,-25 35 0 0 0,36-46 0 0 0,1 0 0 0 0,0 0 0 0 0,0 1 0 0 0,0-1 0 0 0,1 1 0 0 0,0 0 0 0 0,0-1 0 0 0,0 1 0 0 0,1 0 0 0 0,0 0 0 0 0,0 0 0 0 0,0 7 0 0 0,1-12 0 0 0,1 1-1 0 0,-1 0 1 0 0,0 0 0 0 0,1 0-1 0 0,-1 0 1 0 0,1 0 0 0 0,-1 0-1 0 0,1-1 1 0 0,0 1 0 0 0,0 0-1 0 0,0-1 1 0 0,0 1 0 0 0,0 0-1 0 0,0-1 1 0 0,0 1 0 0 0,3 2-1 0 0,-1-2 4 0 0,-1 0 1 0 0,1-1-1 0 0,0 1 0 0 0,-1 0 0 0 0,1-1 0 0 0,0 0 0 0 0,0 0 1 0 0,0 0-1 0 0,5 1 0 0 0,3 0 9 0 0,1-1-1 0 0,-1 0 1 0 0,0-1 0 0 0,20-1-1 0 0,0-4 6 0 0,0 0-1 0 0,0-2 1 0 0,-1-1-1 0 0,0-1 1 0 0,-1-2-1 0 0,0-1 1 0 0,39-22-1 0 0,-63 30-17 0 0,1 0-1 0 0,0 0 1 0 0,-1 0 0 0 0,0-1-1 0 0,0 1 1 0 0,6-8 0 0 0,-10 10-5 0 0,0 1 1 0 0,0-1 0 0 0,0 0 0 0 0,0 1 0 0 0,0-1-1 0 0,0 0 1 0 0,0 0 0 0 0,-1 0 0 0 0,1 0 0 0 0,-1 0-1 0 0,1-3 1 0 0,-1 4-4 0 0,0 0 1 0 0,0 0-1 0 0,0 0 0 0 0,0 0 1 0 0,0 0-1 0 0,-1-1 0 0 0,1 1 1 0 0,0 0-1 0 0,-1 0 0 0 0,1 0 1 0 0,-1 0-1 0 0,1 0 0 0 0,-1 0 1 0 0,0 0-1 0 0,1 0 0 0 0,-1 0 1 0 0,0 1-1 0 0,0-1 1 0 0,0 0-1 0 0,1 0 0 0 0,-3-1 0 0 0,1 1-15 0 0,-1 0 0 0 0,1 0-1 0 0,-1 0 1 0 0,1 0-1 0 0,-1 0 1 0 0,1 1-1 0 0,-1-1 1 0 0,0 1-1 0 0,0-1 1 0 0,1 1 0 0 0,-1 0-1 0 0,0 0 1 0 0,1 0-1 0 0,-1 1 1 0 0,0-1-1 0 0,1 1 1 0 0,-1-1-1 0 0,-2 2 1 0 0,-3 0-18 0 0,1 1-1 0 0,-1 0 1 0 0,1 0 0 0 0,0 0-1 0 0,-8 6 1 0 0,2 1 24 0 0,0 0-1 0 0,1 1 1 0 0,0 1 0 0 0,1 0-1 0 0,0 1 1 0 0,1 0 0 0 0,0 0-1 0 0,1 1 1 0 0,1 0 0 0 0,-8 17-1 0 0,-6 22-72 0 0,-26 83 0 0 0,44-123 71 0 0,-91 400-879 0 0,68-277 903 0 0,7-16 918 0 0,-8 182-1 0 0,27-279-175 0 0,-9 47 1 0 0,9-63-625 0 0,-1-1 0 0 0,0 1 0 0 0,0 0 0 0 0,-1-1 1 0 0,0 1-1 0 0,0-1 0 0 0,0 0 0 0 0,-1 0 1 0 0,0 0-1 0 0,-9 10 0 0 0,12-15 25 0 0,-1-11-1036 0 0,0-1 323 0 0,1 0-1 0 0,1 0 1 0 0,0 0 0 0 0,0 1-1 0 0,5-22 1 0 0,-4 16-403 0 0,3-15-586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 16095 0 0,'0'0'366'0'0,"9"-8"1022"0"0,-3 0 452 0 0,-5 23-876 0 0,-1-6-837 0 0,0 0 1 0 0,-1-1 0 0 0,0 1 0 0 0,-1 0-1 0 0,1 0 1 0 0,-2-1 0 0 0,-3 11 0 0 0,-28 56 679 0 0,32-71-758 0 0,-32 66 313 0 0,-66 120-1092 0 0,96-184 528 0 0,-12 21-6250 0 0,7-11-226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53 13735 0 0,'0'-2'630'0'0,"3"-25"102"0"0,-3 6 2333 0 0,0 19-2608 0 0,-9 4 257 0 0,2 1-625 0 0,0 0 1 0 0,0 1 0 0 0,0 0 0 0 0,1 0 0 0 0,-1 1 0 0 0,1-1 0 0 0,0 1 0 0 0,-7 9 0 0 0,-41 49 241 0 0,47-54-259 0 0,-83 119 587 0 0,75-103-585 0 0,1 2 0 0 0,1 0 0 0 0,-11 33 1 0 0,22-54-62 0 0,1 0 0 0 0,-1 0 0 0 0,1 0 0 0 0,0-1 0 0 0,1 1 0 0 0,0 0 0 0 0,0 0 0 0 0,0 0 1 0 0,0 0-1 0 0,1 0 0 0 0,0 0 0 0 0,0 0 0 0 0,1 0 0 0 0,0 0 0 0 0,0-1 0 0 0,0 1 0 0 0,1-1 0 0 0,-1 1 1 0 0,7 7-1 0 0,-4-6-23 0 0,0-2 0 0 0,0 1 1 0 0,0 0-1 0 0,1-1 0 0 0,-1 0 0 0 0,1 0 1 0 0,0-1-1 0 0,1 0 0 0 0,-1 0 0 0 0,1 0 1 0 0,0-1-1 0 0,0 0 0 0 0,0 0 1 0 0,0-1-1 0 0,10 2 0 0 0,18 3-1826 0 0,-15-5-96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10479 0 0,'0'0'950'0'0,"0"3"-782"0"0,0 1-68 0 0,1 1 1 0 0,0-1-1 0 0,0 1 1 0 0,0-1-1 0 0,0 0 1 0 0,1 1-1 0 0,0-1 1 0 0,0 0-1 0 0,0 0 0 0 0,4 6 1 0 0,23 29 2795 0 0,-5-5-789 0 0,2-2 0 0 0,34 35 0 0 0,63 43 870 0 0,-115-103-3003 0 0,6 4 162 0 0,0 0 1 0 0,0 0-1 0 0,31 16 0 0 0,-40-25-438 0 0,0 0 0 0 0,0 0-1 0 0,0-1 1 0 0,0 1-1 0 0,0-1 1 0 0,0 0 0 0 0,0 0-1 0 0,0-1 1 0 0,1 0 0 0 0,-1 0-1 0 0,0 0 1 0 0,0 0-1 0 0,1-1 1 0 0,-1 0 0 0 0,0 0-1 0 0,0 0 1 0 0,10-4 0 0 0,23-13-3173 0 0,-16 5 1464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11 10135 0 0,'0'0'778'0'0,"-8"-5"-300"0"0,6 4-208 0 0,-1 0 0 0 0,1 0-1 0 0,-1 0 1 0 0,0 1 0 0 0,0-1-1 0 0,1 1 1 0 0,-1 0 0 0 0,0 0 0 0 0,1 0-1 0 0,-1 0 1 0 0,0 0 0 0 0,-4 1-1 0 0,-35 10 1406 0 0,37-9-1581 0 0,-56 20 910 0 0,-99 52-1 0 0,103-45-794 0 0,29-15-107 0 0,1 1 1 0 0,0 1-1 0 0,-42 34 0 0 0,57-40-5 0 0,0 1 0 0 0,1 0 0 0 0,0 1 0 0 0,1 1 0 0 0,1-1 0 0 0,0 2 0 0 0,0-1 0 0 0,2 1 0 0 0,-8 18 0 0 0,-12 48 218 0 0,21-57-491 0 0,-2-1 0 0 0,0 1-1 0 0,-18 32 1 0 0,25-53-288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62 7367 0 0,'-7'-2'9376'0'0,"18"3"-8926"0"0,0 0 0 0 0,-1 0 0 0 0,1-2 0 0 0,0 1 0 0 0,0-1 0 0 0,0-1 0 0 0,17-4 0 0 0,2 0-74 0 0,276-26 593 0 0,-262 28-1066 0 0,20-3-1799 0 0,-34 4 728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12407 0 0,'0'0'566'0'0,"2"1"-6"0"0,44 55-222 0 0,64 89 988 0 0,-68-81-1049 0 0,63 105 830 0 0,-83-130-369 0 0,-3 1-1 0 0,22 60 1 0 0,-34-80-416 0 0,-2-1 0 0 0,-1 1 1 0 0,0 0-1 0 0,-1 0 0 0 0,-1 0 1 0 0,-1 1-1 0 0,-3 35 0 0 0,-1-39-220 0 0,1-1 0 0 0,-2 1 0 0 0,0-1 0 0 0,-1 0 0 0 0,-1 0 0 0 0,0-1-1 0 0,-1 0 1 0 0,0 0 0 0 0,-19 27 0 0 0,3-12-516 0 0,-2 0 1 0 0,-1-1-1 0 0,-2-1 0 0 0,0-2 1 0 0,-2-1-1 0 0,-48 32 0 0 0,40-33-1050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1640 1 10943 0 0,'0'0'1096'0'0,"-2"0"-1002"0"0,-67 32 553 0 0,-86 52 0 0 0,-47 24 661 0 0,136-79-868 0 0,-1-3-1 0 0,-130 32 1 0 0,132-44-335 0 0,15-3-58 0 0,-96 10 0 0 0,125-21-51 0 0,-1 0 1 0 0,0-2 0 0 0,1 0 0 0 0,-24-6 0 0 0,41 7-24 0 0,0 0 0 0 0,0 0 0 0 0,1 0 0 0 0,-1-1 0 0 0,0 1 1 0 0,1-1-1 0 0,-1 0 0 0 0,1 0 0 0 0,0 0 0 0 0,0 0 0 0 0,0-1 0 0 0,0 1 1 0 0,0-1-1 0 0,0 0 0 0 0,1 0 0 0 0,-1 0 0 0 0,1 0 0 0 0,0 0 0 0 0,0-1 1 0 0,0 1-1 0 0,0-1 0 0 0,0 1 0 0 0,1-1 0 0 0,0 0 0 0 0,0 1 1 0 0,0-1-1 0 0,0 0 0 0 0,0 0 0 0 0,1 0 0 0 0,0 0 0 0 0,0 0 0 0 0,0 1 1 0 0,0-1-1 0 0,0 0 0 0 0,1 0 0 0 0,1-5 0 0 0,2-4-69 0 0,0 1 1 0 0,0 0-1 0 0,1 0 0 0 0,1 0 0 0 0,0 1 0 0 0,1 0 0 0 0,0 0 0 0 0,13-15 1 0 0,3 5 199 0 0,-21 20 68 0 0,-1 2-148 0 0,1-1 0 0 0,-1 0 0 0 0,1 0 0 0 0,-1 1 0 0 0,0-1 0 0 0,1 1 0 0 0,-1 0 0 0 0,1-1 0 0 0,-1 1 0 0 0,0 0 0 0 0,0 0 0 0 0,1 0 0 0 0,-1 0 0 0 0,0 0 0 0 0,0 0 0 0 0,0 0 0 0 0,0 0 0 0 0,0 0 0 0 0,0 0 0 0 0,0 1 0 0 0,-1-1 0 0 0,1 0 0 0 0,0 1 0 0 0,-1-1 0 0 0,1 0 1 0 0,-1 1-1 0 0,1-1 0 0 0,0 3 0 0 0,1 5 44 0 0,-1-1 0 0 0,1 1 0 0 0,-1 13 0 0 0,-2 8 106 0 0,-1 0 0 0 0,-1 0 0 0 0,-2-1-1 0 0,-13 48 1 0 0,-6 2 10 0 0,-4-1 0 0 0,-69 136 0 0 0,79-182-207 0 0,-2 1 0 0 0,-1-2 0 0 0,-29 33 0 0 0,-82 79-512 0 0,67-75 280 0 0,52-55 226 0 0,6-5 18 0 0,0-1 0 0 0,-10 14-1 0 0,15-17 27 0 0,0-1 0 0 0,0 1-1 0 0,0 0 1 0 0,1-1-1 0 0,-1 1 1 0 0,1 0 0 0 0,0 0-1 0 0,0 0 1 0 0,1 0 0 0 0,-1 5-1 0 0,0-2 20 0 0,1 0-1 0 0,0 1 1 0 0,1-1-1 0 0,0 0 0 0 0,0 0 1 0 0,0 0-1 0 0,1 0 1 0 0,0 0-1 0 0,4 8 0 0 0,-5-11-17 0 0,1-1-1 0 0,0 0 1 0 0,0 1-1 0 0,0-1 1 0 0,1 0-1 0 0,-1 0 1 0 0,1-1-1 0 0,-1 1 1 0 0,1 0-1 0 0,0-1 1 0 0,0 0-1 0 0,0 0 1 0 0,1 0-1 0 0,-1 0 1 0 0,0 0-1 0 0,1 0 1 0 0,-1-1-1 0 0,1 0 1 0 0,4 2-1 0 0,-1-2 69 0 0,-1 0-1 0 0,1-1 0 0 0,0 1 0 0 0,-1-1 1 0 0,1-1-1 0 0,0 1 0 0 0,-1-1 1 0 0,1 0-1 0 0,0-1 0 0 0,11-4 0 0 0,6-3 194 0 0,35-20-1 0 0,-31 14-105 0 0,109-57 299 0 0,92-43 302 0 0,-52 42-1451 0 0,-175 73 96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 9615 0 0,'-2'0'439'0'0,"-4"2"-223"0"0,0-1 0 0 0,1 0-1 0 0,0 1 1 0 0,-1 0 0 0 0,1 1 0 0 0,0-1 0 0 0,0 1-1 0 0,0 0 1 0 0,0 0 0 0 0,1 1 0 0 0,-1-1 0 0 0,1 1-1 0 0,-6 6 1 0 0,10-9-106 0 0,-1 0 0 0 0,1 0 0 0 0,0-1 0 0 0,-1 1-1 0 0,1 0 1 0 0,0 0 0 0 0,-1 0 0 0 0,1 0 0 0 0,0 0-1 0 0,0 0 1 0 0,0 0 0 0 0,0 0 0 0 0,0 0 0 0 0,0 0-1 0 0,0 0 1 0 0,1 0 0 0 0,-1 0 0 0 0,0 0 0 0 0,0 0 0 0 0,1 0-1 0 0,-1 0 1 0 0,1 1 0 0 0,1 0 59 0 0,-1 1 1 0 0,1-1-1 0 0,-1 0 0 0 0,1 1 0 0 0,0-1 1 0 0,2 2-1 0 0,1 0 0 0 0,-1-1 0 0 0,1 0 0 0 0,-1-1 0 0 0,1 1 1 0 0,0-1-1 0 0,0 0 0 0 0,0 0 0 0 0,1 0 0 0 0,-1-1 0 0 0,0 0 0 0 0,1 0 0 0 0,7 1 0 0 0,6-1 246 0 0,0-1 0 0 0,24-2 0 0 0,-8-3-103 0 0,1-2 0 0 0,-2-1 1 0 0,53-20-1 0 0,24-6-453 0 0,-96 30 18 0 0,38-9-1113 0 0,-17 4-3704 0 0,-5 2-1531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1839 0 0,'-1'2'134'0'0,"0"1"626"0"0,-1 0 1 0 0,1 0-1 0 0,0 0 1 0 0,1 0-1 0 0,-1 1 1 0 0,0-1-1 0 0,1 0 1 0 0,0 0 0 0 0,0 0-1 0 0,0 1 1 0 0,0-1-1 0 0,1 4 1 0 0,0-1 50 0 0,1 0 0 0 0,-1 0 1 0 0,1 0-1 0 0,0 0 0 0 0,1-1 1 0 0,3 7-1 0 0,0-3-476 0 0,-1 0 0 0 0,2 0 0 0 0,0 0 0 0 0,0-1 0 0 0,0 0 0 0 0,1-1 0 0 0,11 9 0 0 0,19 10 178 0 0,2-2 0 0 0,75 36-1 0 0,93 21-423 0 0,-123-49-464 0 0,-48-17-1733 0 0,-14-3-4229 0 0,-13-7 702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418 103 4143 0 0,'-3'-12'-539'0'0,"2"6"2169"0"0,0 0 1 0 0,-1 1-1 0 0,0-1 0 0 0,0 0 0 0 0,-5-10 0 0 0,7 15-1331 0 0,-1 0 0 0 0,0 0 0 0 0,0 0 0 0 0,1 0 0 0 0,-1 0 0 0 0,0 1 0 0 0,0-1 0 0 0,0 0 0 0 0,0 0 0 0 0,0 1 0 0 0,0-1 0 0 0,0 0 0 0 0,-1 1 0 0 0,1-1 0 0 0,0 1 0 0 0,0-1 0 0 0,-3 0 0 0 0,3 1-353 0 0,-1 0 0 0 0,0 0 1 0 0,1 0-1 0 0,-1 0 0 0 0,0 1 1 0 0,1-1-1 0 0,-1 0 0 0 0,0 1 1 0 0,1-1-1 0 0,-3 2 1 0 0,-11 5 156 0 0,1 0 0 0 0,0 1 1 0 0,0 1-1 0 0,1 0 1 0 0,0 1-1 0 0,0 1 0 0 0,1 0 1 0 0,-15 18-1 0 0,-6 11 15 0 0,-36 57 0 0 0,-4 26 119 0 0,63-102-310 0 0,1 0-1 0 0,0 0 1 0 0,2 1 0 0 0,-6 27 0 0 0,12-45-210 0 0,1 0 0 0 0,-1 0 0 0 0,1 0-1 0 0,0 0 1 0 0,1 4 0 0 0,-1-6-1425 0 0</inkml:trace>
  <inkml:trace contextRef="#ctx0" brushRef="#br0" timeOffset="1">1062 5 9671 0 0,'0'0'1032'0'0,"-11"-4"-1032"0"0,-1 4 1864 0 0,-1 2 344 0 0,1 0 64 0 0,1 1 8 0 0,0 3-1760 0 0,2-1-352 0 0,0 0 16 0 0,6 6-632 0 0,-1 0-96 0 0,2-2-32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26 117 14743 0 0,'0'0'1568'0'0,"-11"-1"-1568"0"0,2-1 4000 0 0,4-5-3360 0 0,5-6-408 0 0,3 1-8 0 0,4-3-224 0 0,4 1 0 0 0,2-1-88 0 0,3 3 88 0 0,4-1-1464 0 0,1 1-232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0 9671 0 0,'-1'2'748'0'0,"-16"17"-113"0"0,2 2 0 0 0,0-1 0 0 0,1 2 0 0 0,-11 24 0 0 0,6-13 330 0 0,-77 165 1543 0 0,15 9-1718 0 0,2-4-161 0 0,-115 270 306 0 0,178-427-901 0 0,10-29 0 0 0,0 0-1 0 0,-14 29 0 0 0,38-110-21 0 0,-10 43-33 0 0,16-42-170 0 0,2 1 0 0 0,43-72 0 0 0,-49 102 90 0 0,50-78-406 0 0,-58 94 430 0 0,1 0-1 0 0,0 1 1 0 0,1 1-1 0 0,21-18 1 0 0,-32 30 123 0 0,-1 0 0 0 0,1 0 1 0 0,0 0-1 0 0,-1 1 0 0 0,1-1 0 0 0,0 1 0 0 0,0 0 1 0 0,0 0-1 0 0,0 0 0 0 0,0 0 0 0 0,0 0 1 0 0,0 1-1 0 0,1 0 0 0 0,-1-1 0 0 0,0 1 0 0 0,0 0 1 0 0,0 0-1 0 0,0 1 0 0 0,4 0 0 0 0,-4 0 13 0 0,1 0-1 0 0,-1 0 1 0 0,0 1-1 0 0,0-1 0 0 0,0 1 1 0 0,0 0-1 0 0,0 0 1 0 0,0 0-1 0 0,0 1 0 0 0,0-1 1 0 0,-1 0-1 0 0,1 1 1 0 0,-1 0-1 0 0,0 0 0 0 0,0-1 1 0 0,3 7-1 0 0,6 13 175 0 0,0 0 1 0 0,-2 1-1 0 0,-1 0 0 0 0,0 0 0 0 0,-2 1 0 0 0,-1 0 1 0 0,3 30-1 0 0,-5-20-138 0 0,-2-1 1 0 0,-1 1 0 0 0,-2 0-1 0 0,-10 57 1 0 0,8-72-1489 0 0,-1 0 0 0 0,-15 34-1 0 0,11-34-5266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16 12439 0 0,'0'-1'91'0'0,"0"1"-1"0"0,1-1 0 0 0,-1 1 0 0 0,0 0 1 0 0,0-1-1 0 0,1 1 0 0 0,-1-1 0 0 0,0 1 1 0 0,0-1-1 0 0,0 1 0 0 0,0-1 1 0 0,0 1-1 0 0,0 0 0 0 0,0-1 0 0 0,0 1 1 0 0,0-2-1 0 0,-1 2 130 0 0,0-1 0 0 0,-1 0 0 0 0,1 0 0 0 0,0 1-1 0 0,-1-1 1 0 0,1 1 0 0 0,-1-1 0 0 0,1 1 0 0 0,-1-1 0 0 0,1 1 0 0 0,-1 0 0 0 0,1 0 0 0 0,-1 0-1 0 0,1 0 1 0 0,-1 0 0 0 0,1 0 0 0 0,-1 0 0 0 0,1 0 0 0 0,-1 1 0 0 0,1-1 0 0 0,-1 1 0 0 0,1-1 0 0 0,-1 1-1 0 0,-1 0 1 0 0,-6 3 30 0 0,-1 1 1 0 0,-11 7-1 0 0,14-8-251 0 0,-5 4 92 0 0,-1 1 1 0 0,2 0-1 0 0,-1 1 1 0 0,1 0 0 0 0,1 1-1 0 0,0 0 1 0 0,-11 17 0 0 0,5-5 165 0 0,1 2 1 0 0,-22 48 0 0 0,30-58-172 0 0,2 0-1 0 0,0 1 0 0 0,-4 20 1 0 0,8-28-69 0 0,0 0 1 0 0,0 0 0 0 0,0 0-1 0 0,1-1 1 0 0,0 1-1 0 0,1 0 1 0 0,0 0 0 0 0,3 14-1 0 0,-3-20-3 0 0,0 0 0 0 0,0 0-1 0 0,0 0 1 0 0,0 0 0 0 0,0 0-1 0 0,0 0 1 0 0,1 0 0 0 0,-1-1 0 0 0,1 1-1 0 0,-1 0 1 0 0,1-1 0 0 0,0 1-1 0 0,0-1 1 0 0,-1 0 0 0 0,1 1 0 0 0,0-1-1 0 0,0 0 1 0 0,0 0 0 0 0,4 1-1 0 0,18 4-1287 0 0,1-4-4050 0 0,-4-2-1516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11055 0 0,'0'0'852'0'0,"0"2"-400"0"0,0 16 823 0 0,1 0-1 0 0,0 0 0 0 0,7 25 0 0 0,-6-33-956 0 0,1-1 0 0 0,0 0 0 0 0,1 0 0 0 0,0 0 0 0 0,0 0 0 0 0,1-1 0 0 0,0 1 0 0 0,8 8 0 0 0,5 4 365 0 0,1-1 1 0 0,1-2-1 0 0,0 1 1 0 0,45 28-1 0 0,-12-14-18 0 0,60 26-1 0 0,-79-43-622 0 0,1-2-1 0 0,1-1 0 0 0,0-2 1 0 0,59 9-1 0 0,-92-19-299 0 0,7 1 462 0 0,-5-3-3443 0 0,-2-6 1268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541 336 6911 0 0,'-2'-1'528'0'0,"0"0"-454"0"0,0 1 0 0 0,0-1 0 0 0,0 0 0 0 0,0 1-1 0 0,0-1 1 0 0,0 1 0 0 0,0 0 0 0 0,0 0-1 0 0,-1 0 1 0 0,-3 0 0 0 0,3 1 463 0 0,0 0 0 0 0,0 0 1 0 0,0 0-1 0 0,0 0 0 0 0,1 0 0 0 0,-1 1 0 0 0,-4 3 1 0 0,-25 18 3869 0 0,-16 15-2102 0 0,2-1-1648 0 0,-38 28 150 0 0,-140 139 1 0 0,221-200-877 0 0,-29 33 266 0 0,30-34-309 0 0,0-1 0 0 0,1 1-1 0 0,-1 0 1 0 0,1 0 0 0 0,-1 0-1 0 0,1 0 1 0 0,0 0 0 0 0,0 1 0 0 0,0-1-1 0 0,1 0 1 0 0,-2 6 0 0 0,2-7-1299 0 0</inkml:trace>
  <inkml:trace contextRef="#ctx0" brushRef="#br0" timeOffset="1">717 0 9215 0 0,'0'0'707'0'0,"0"2"-464"0"0,2 5 409 0 0,0 0 1 0 0,1 1-1 0 0,-1-1 1 0 0,1-1-1 0 0,1 1 1 0 0,0 0-1 0 0,-1-1 1 0 0,10 12-1 0 0,4 2 406 0 0,24 22 0 0 0,83 61 469 0 0,-82-71-488 0 0,63 63 0 0 0,-97-87-885 0 0,-1 1 0 0 0,0-1 0 0 0,0 2 1 0 0,-1-1-1 0 0,-1 1 0 0 0,1 0 0 0 0,6 20 0 0 0,-9-23-93 0 0,-1 0 0 0 0,-1 1 0 0 0,1-1-1 0 0,-1 1 1 0 0,-1-1 0 0 0,1 1 0 0 0,-1-1 0 0 0,-1 1 0 0 0,1 0-1 0 0,-1-1 1 0 0,-1 1 0 0 0,-3 11 0 0 0,0-4 16 0 0,-1-1 0 0 0,-1 1 1 0 0,0-1-1 0 0,-1 0 0 0 0,-18 24 0 0 0,-59 57 60 0 0,65-73-125 0 0,-45 39-141 0 0,39-38-1443 0 0,-24 27 1 0 0,40-38 72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29 15719 0 0,'1'-1'720'0'0,"2"-4"-204"0"0,-2 3-457 0 0,0 1 0 0 0,1-1 0 0 0,-1 0 0 0 0,1 0 1 0 0,0 1-1 0 0,-1-1 0 0 0,1 1 0 0 0,3-3 0 0 0,-4 3 20 0 0,-1 1-1 0 0,1-1 1 0 0,0 1-1 0 0,-1 0 1 0 0,1-1-1 0 0,-1 1 1 0 0,1-1-1 0 0,0 1 0 0 0,-1 0 1 0 0,1 0-1 0 0,0-1 1 0 0,0 1-1 0 0,-1 0 1 0 0,1 0-1 0 0,0 0 1 0 0,-1 0-1 0 0,1 0 1 0 0,0 0-1 0 0,0 0 1 0 0,-1 0-1 0 0,1 0 1 0 0,0 0-1 0 0,0 0 0 0 0,1 1 1 0 0,-1-1-27 0 0,-1 1 0 0 0,1-1-1 0 0,0 1 1 0 0,0 0 0 0 0,0 0 0 0 0,-1 0 0 0 0,1-1-1 0 0,0 1 1 0 0,-1 0 0 0 0,1 0 0 0 0,-1 0 0 0 0,1 0-1 0 0,-1 0 1 0 0,1 2 0 0 0,1 3 77 0 0,-1 0 0 0 0,0 0 0 0 0,0 0 0 0 0,0 0 0 0 0,-1 6 1 0 0,0 0 63 0 0,-1 0 1 0 0,-1 0 0 0 0,0 0-1 0 0,-1 0 1 0 0,0 0 0 0 0,-7 16-1 0 0,-36 68 310 0 0,33-71-391 0 0,-50 89-97 0 0,-109 148 1 0 0,156-237-917 0 0,0 0 1 0 0,2 1 0 0 0,-15 34 0 0 0,21-41-622 0 0</inkml:trace>
  <inkml:trace contextRef="#ctx0" brushRef="#br0" timeOffset="1">20 1164 15807 0 0,'-19'-6'1748'0'0,"34"9"-981"0"0,3-2-401 0 0,0-2 0 0 0,0 0 0 0 0,0-1 1 0 0,0-1-1 0 0,19-5 0 0 0,5 0 234 0 0,131-20 988 0 0,64-13-389 0 0,-37-3-579 0 0,228-35-207 0 0,-421 78-443 0 0,3 0-209 0 0,0-1 1 0 0,0 2 0 0 0,1-1 0 0 0,-1 1 0 0 0,0 1 0 0 0,0 0-1 0 0,18 4 1 0 0,-28-5 174 0 0,0 1-1 0 0,0-1 1 0 0,0 1-1 0 0,1-1 1 0 0,-1 0-1 0 0,0 1 1 0 0,0-1-1 0 0,0 0 1 0 0,0 1-1 0 0,0-1 1 0 0,0 1-1 0 0,0-1 1 0 0,1 0-1 0 0,-1 1 1 0 0,0-1-1 0 0,-1 1 1 0 0,1-1-1 0 0,0 0 1 0 0,0 1-1 0 0,0-1 1 0 0,0 1-1 0 0,0-1 1 0 0,0 0-1 0 0,0 1 1 0 0,-1-1-1 0 0,1 0 1 0 0,0 1-1 0 0,0-1 1 0 0,-1 1-1 0 0,1-1-137 0 0,-9 14-1423 0 0,-6 2-209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2303 0 0,'-38'-2'17548'0'0,"39"0"-16754"0"0,2-1-635 0 0,-1 0 0 0 0,1 1 1 0 0,0-1-1 0 0,-1 1 1 0 0,1-1-1 0 0,0 1 1 0 0,0 0-1 0 0,1 0 1 0 0,5-2-1 0 0,36-14 478 0 0,-32 14-434 0 0,17-6 49 0 0,0 2 0 0 0,50-7 0 0 0,63 1 304 0 0,-121 12-590 0 0,0 1 0 0 0,0 1-1 0 0,0 1 1 0 0,0 1 0 0 0,0 1-1 0 0,23 6 1 0 0,-19 3-2452 0 0,-24-11 1012 0 0</inkml:trace>
  <inkml:trace contextRef="#ctx0" brushRef="#br0" timeOffset="1">17 374 9671 0 0,'-9'2'875'0'0,"9"-2"-820"0"0,0 0-1 0 0,-1 0 1 0 0,1 0-1 0 0,0 0 1 0 0,-1 0-1 0 0,1 0 1 0 0,0 0-1 0 0,-1 1 1 0 0,1-1-1 0 0,0 0 1 0 0,-1 0 0 0 0,1 0-1 0 0,0 0 1 0 0,0 0-1 0 0,-1 1 1 0 0,1-1-1 0 0,0 0 1 0 0,0 0-1 0 0,-1 0 1 0 0,1 1-1 0 0,0-1 1 0 0,0 0 0 0 0,0 0-1 0 0,-1 1 1 0 0,1-1-1 0 0,0 0 1 0 0,0 0-1 0 0,0 1 1 0 0,0-1-1 0 0,0 0 1 0 0,-1 1-1 0 0,1-1 1 0 0,0 0 0 0 0,0 1-1 0 0,0-1 1 0 0,0 0-1 0 0,0 1 1 0 0,0-1-1 0 0,0 0 1 0 0,0 1-1 0 0,0-1 1 0 0,0 0-1 0 0,0 1 1 0 0,0-1 0 0 0,1 1-1 0 0,5 8 2424 0 0,-5-8-2131 0 0,1 0 0 0 0,-1 1 1 0 0,1-1-1 0 0,0 0 0 0 0,-1 0 1 0 0,1 0-1 0 0,0 0 0 0 0,0 0 1 0 0,0 0-1 0 0,-1-1 0 0 0,1 1 1 0 0,0-1-1 0 0,0 1 0 0 0,0-1 1 0 0,0 0-1 0 0,0 0 0 0 0,2 1 1 0 0,38-4 247 0 0,-35 2-289 0 0,34-5 188 0 0,1-3 0 0 0,45-15 0 0 0,-51 13-692 0 0,5-2-257 0 0,2-2-37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42 6911 0 0,'3'-8'221'0'0,"0"0"0"0"0,0 1-1 0 0,6-11 3634 0 0,-13 28-2555 0 0,-7 18-330 0 0,-12 24 751 0 0,-23 84 0 0 0,14 12-1255 0 0,16-71-121 0 0,-3 0 0 0 0,-31 81-1 0 0,-203 404-136 0 0,216-482-198 0 0,32-69 25 0 0,4-9 131 0 0,7-13 220 0 0,47-66 523 0 0,-8 9-725 0 0,3 1 0 0 0,62-65-1 0 0,-80 101-342 0 0,1 1 0 0 0,1 2 0 0 0,1 1 0 0 0,38-23 0 0 0,-64 46 150 0 0,-6 3 72 0 0,6 12 140 0 0,-5-7-134 0 0,-1 1 1 0 0,1-1 0 0 0,-1 0 0 0 0,0 1 0 0 0,0-1 0 0 0,0 1 0 0 0,0-1-1 0 0,-1 1 1 0 0,0 0 0 0 0,0 4 0 0 0,-1 9 215 0 0,-6 23 0 0 0,1-1-71 0 0,3-9-135 0 0,-1 25-56 0 0,-3-1 0 0 0,-22 86 0 0 0,29-140-70 0 0,-10 36 73 0 0,8-12-2987 0 0,11-29-197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7831 0 0,'-2'1'603'0'0,"-36"9"523"0"0,13 3 2487 0 0,16-6-2528 0 0,-1 0 0 0 0,2 1 0 0 0,-1 0 1 0 0,1 0-1 0 0,-13 17 0 0 0,13-12-574 0 0,0 0 0 0 0,0 0-1 0 0,-10 27 1 0 0,8-10-409 0 0,1 2 0 0 0,1-1 0 0 0,-5 51 0 0 0,9-63-1050 0 0,0-1 0 0 0,-11 29 0 0 0,9-30-329 0 0,1 1-162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3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8287 0 0,'0'0'8518'0'0,"-1"2"-7660"0"0,-103 150 1783 0 0,-3 5-2258 0 0,94-136-380 0 0,-31 57-8 0 0,39-68 9 0 0,1 0 0 0 0,0-1 0 0 0,1 1 0 0 0,0 1 0 0 0,1-1 1 0 0,-2 14-1 0 0,4-21-39 0 0,-1 0 0 0 0,1 1 0 0 0,0-1 0 0 0,1 0 0 0 0,-1 1 0 0 0,0-1 0 0 0,1 0 1 0 0,0 0-1 0 0,0 1 0 0 0,0-1 0 0 0,0 0 0 0 0,0 0 0 0 0,1 0 0 0 0,2 4 0 0 0,-2-5-131 0 0,0 0 0 0 0,0 0-1 0 0,0 0 1 0 0,0-1 0 0 0,0 1-1 0 0,0 0 1 0 0,0-1 0 0 0,1 0 0 0 0,-1 0-1 0 0,0 1 1 0 0,1-2 0 0 0,-1 1-1 0 0,1 0 1 0 0,-1 0 0 0 0,1-1 0 0 0,0 1-1 0 0,-1-1 1 0 0,1 0 0 0 0,5 0 0 0 0,27-3-1534 0 0,2-3-18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3679 0 0,'-1'2'7964'0'0,"-1"1"-7583"0"0,1 1-1 0 0,-1-1 0 0 0,1 1 0 0 0,0-1 0 0 0,0 1 1 0 0,1 0-1 0 0,-1-1 0 0 0,1 1 0 0 0,0 0 1 0 0,0 0-1 0 0,0-1 0 0 0,1 7 0 0 0,0-3-71 0 0,1-1 0 0 0,0 1 0 0 0,0-1 0 0 0,1 0 0 0 0,0 0-1 0 0,5 9 1 0 0,3 2 209 0 0,2 0 0 0 0,0 0-1 0 0,24 22 1 0 0,126 109 1492 0 0,-111-103-1831 0 0,-31-27-160 0 0,3 4 41 0 0,52 37 1 0 0,-69-55-55 0 0,0 1-1 0 0,1-2 1 0 0,-1 1 0 0 0,1-1 0 0 0,-1 0 0 0 0,1 0-1 0 0,0-1 1 0 0,0 0 0 0 0,1 0 0 0 0,-1-1 0 0 0,0 0-1 0 0,17-1 1 0 0,-22 0-172 0 0,1 0-1 0 0,0 0 1 0 0,-1-1-1 0 0,1 0 0 0 0,-1 0 1 0 0,1 0-1 0 0,-1 0 1 0 0,1-1-1 0 0,-1 1 1 0 0,0-1-1 0 0,0 0 1 0 0,0 0-1 0 0,0 0 1 0 0,0 0-1 0 0,0 0 0 0 0,0-1 1 0 0,-1 1-1 0 0,1-1 1 0 0,-1 0-1 0 0,0 0 1 0 0,3-4-1 0 0,2-10-6993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17535 0 0,'0'0'1588'0'0,"-2"1"-1304"0"0,-62 39 737 0 0,-30 18-274 0 0,68-43-655 0 0,2 2-1 0 0,0 0 1 0 0,0 1 0 0 0,2 2-1 0 0,0 0 1 0 0,1 2 0 0 0,2 0-1 0 0,0 1 1 0 0,1 1 0 0 0,-21 38-1 0 0,35-56-113 0 0,1 1 0 0 0,0 0 0 0 0,-3 8 0 0 0,6-13-117 0 0,-1-1 1 0 0,1 1-1 0 0,-1 0 1 0 0,1 0-1 0 0,0 0 1 0 0,-1 0-1 0 0,1 0 0 0 0,0 0 1 0 0,0 0-1 0 0,1 0 1 0 0,-1 0-1 0 0,0 0 0 0 0,1 0 1 0 0,-1-1-1 0 0,1 1 1 0 0,-1 0-1 0 0,2 2 1 0 0,6 4-1296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 11055 0 0,'-1'0'506'0'0,"-3"-2"-220"0"0,0 1-205 0 0,0 0 1 0 0,0-1 0 0 0,1 2 0 0 0,-9-2-1 0 0,-1 3 528 0 0,11 1-151 0 0,1-1-57 0 0,0-1-235 0 0,1 1 0 0 0,-1-1-1 0 0,1 1 1 0 0,0-1 0 0 0,-1 0-1 0 0,1 1 1 0 0,-1-1-1 0 0,1 1 1 0 0,0-1 0 0 0,0 1-1 0 0,-1-1 1 0 0,1 1 0 0 0,0 0-1 0 0,0-1 1 0 0,0 1 0 0 0,0-1-1 0 0,-1 1 1 0 0,1-1-1 0 0,0 1 1 0 0,0 0 0 0 0,0 0-1 0 0,1 13 1007 0 0,-1-14-1044 0 0,2 9 87 0 0,-1 0 0 0 0,2-1 0 0 0,-1 0-1 0 0,1 1 1 0 0,0-1 0 0 0,1 0 0 0 0,0 0 0 0 0,8 11-1 0 0,7 7 185 0 0,22 25 0 0 0,-21-29-94 0 0,114 121 681 0 0,-1-1-444 0 0,-121-129-506 0 0,-2 1-1 0 0,1 1 0 0 0,-2 0 1 0 0,0 0-1 0 0,-1 1 0 0 0,11 29 1 0 0,-16-36-24 0 0,0 1 1 0 0,-1 0 0 0 0,0 0 0 0 0,-1 0 0 0 0,0 0-1 0 0,-1 0 1 0 0,0 0 0 0 0,0 0 0 0 0,-1 0 0 0 0,0 0-1 0 0,-1 0 1 0 0,0 0 0 0 0,-5 11 0 0 0,0-4 19 0 0,0-1 1 0 0,-1 0-1 0 0,-1 0 1 0 0,-1-1-1 0 0,0 0 1 0 0,-1-1-1 0 0,-1 0 1 0 0,0-1-1 0 0,-19 17 1 0 0,-16 8-847 0 0,-71 46 1 0 0,116-83 757 0 0,-27 17-1557 0 0,0-3-75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4143 0 0,'0'0'319'0'0,"2"0"-210"0"0,47 1 5744 0 0,43-2 833 0 0,-69 0-6091 0 0,0-1 0 0 0,23-6 0 0 0,27-9 594 0 0,-17 3-67 0 0,109-12-1 0 0,-84 19-4683 0 0,-68 7-3324 0 0</inkml:trace>
  <inkml:trace contextRef="#ctx0" brushRef="#br0" timeOffset="1">76 401 16327 0 0,'0'0'1476'0'0,"1"-1"-1213"0"0,5-4-32 0 0,0 1-1 0 0,0 0 1 0 0,1 1 0 0 0,-1 0 0 0 0,1 0 0 0 0,0 0-1 0 0,0 1 1 0 0,8-2 0 0 0,5-2 172 0 0,59-23 319 0 0,-25 9-252 0 0,82-20-1 0 0,-53 21-483 0 0,-46 10-1657 0 0,0 0-3781 0 0,-13 4-1035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4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7487 0 0,'0'0'12103'0'0,"2"1"-11823"0"0,5 1-172 0 0,1-1-1 0 0,-1 1 1 0 0,0-1 0 0 0,1-1 0 0 0,-1 1-1 0 0,8-2 1 0 0,49-5 172 0 0,-32 2-89 0 0,179-6 502 0 0,-27 4-890 0 0,90 2 197 0 0,-152 6 0 0 0,32-1 0 0 0,91 0 0 0 0,-3-2-25 0 0,19-1 458 0 0,-69-13-448 0 0,-14 0 382 0 0,-85 11-234 0 0,232-6 6 0 0,-1 19 285 0 0,-307-7-275 0 0,28 7-1 0 0,-18-3-58 0 0,-24-5-48 0 0,0-1-31 0 0,1-1-1 0 0,-1 1 1 0 0,0-1-1 0 0,1 1 1 0 0,-1-1-1 0 0,0 0 0 0 0,0 0 1 0 0,0 0-1 0 0,0-1 1 0 0,0 1-1 0 0,0-1 1 0 0,0 0-1 0 0,4-2 0 0 0,6-5 102 0 0,13-1-37 0 0,0 0 1 0 0,0 1 0 0 0,0 2-1 0 0,1 1 1 0 0,0 1 0 0 0,30-1-1 0 0,-52 6-68 0 0,13-5 57 0 0,-17 4 1 0 0,-21 8 52 0 0,-80 11-53 0 0,88-16-252 0 0,1 1-1 0 0,-13 4 0 0 0,22-6-74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1247 24 3679 0 0,'2'-1'167'0'0,"0"0"-96"0"0,2 0-64 0 0,9-11 2598 0 0,-13 12-2379 0 0,0-1 1 0 0,1 1 0 0 0,-1 0-1 0 0,0-1 1 0 0,0 1 0 0 0,0-1-1 0 0,0 1 1 0 0,0 0 0 0 0,0-1-1 0 0,1 1 1 0 0,-1 0 0 0 0,0-1-1 0 0,0 1 1 0 0,0 0 0 0 0,1-1-1 0 0,-1 1 1 0 0,0 0 0 0 0,1-1-1 0 0,-1 1 1 0 0,0 0 0 0 0,0 0-1 0 0,1 0 1 0 0,-1-1 0 0 0,0 1 0 0 0,1 0-1 0 0,-1 0 1 0 0,1 0 0 0 0,-1 0-1 0 0,0-1 1 0 0,1 1 0 0 0,-1 0-1 0 0,1 0 1 0 0,-1 0 0 0 0,0 0-1 0 0,1 0 1 0 0,-1 0 0 0 0,0 0-1 0 0,1 0 1 0 0,-1 0 0 0 0,1 0-1 0 0,-1 1 1 0 0,0-1 0 0 0,1 0-1 0 0,-1 0 1 0 0,1 0 0 0 0,-1 0-1 0 0,1 1 1 0 0,0-1-110 0 0,0 1-1 0 0,0-1 1 0 0,0 1 0 0 0,0-1-1 0 0,0 1 1 0 0,0-1-1 0 0,-1 1 1 0 0,1 0 0 0 0,0-1-1 0 0,0 1 1 0 0,0 0 0 0 0,-1 0-1 0 0,1 0 1 0 0,0-1 0 0 0,-1 1-1 0 0,1 0 1 0 0,-1 0 0 0 0,1 0-1 0 0,-1 0 1 0 0,0 0 0 0 0,1 2-1 0 0,0-1-53 0 0,-1 0 1 0 0,0 0-1 0 0,0 0 0 0 0,0 0 0 0 0,0 0 0 0 0,0 0 1 0 0,-1 0-1 0 0,1 0 0 0 0,-1 0 0 0 0,1 0 0 0 0,-1 0 1 0 0,0 0-1 0 0,1 0 0 0 0,-1 0 0 0 0,-2 3 0 0 0,1-2 6 0 0,-1 0 0 0 0,1 0-1 0 0,-1-1 1 0 0,0 1 0 0 0,0-1-1 0 0,0 1 1 0 0,-6 3-1 0 0,-5 1 45 0 0,0 0 0 0 0,0-2-1 0 0,-20 7 1 0 0,33-12-105 0 0,-372 122 165 0 0,142-58-765 0 0,75-24-536 0 0,141-35 888 0 0,-1-2 0 0 0,1 0 0 0 0,-1 0-1 0 0,0-2 1 0 0,-23 1 0 0 0,27-5 113 0 0,5-2 37 0 0,7 4 86 0 0,0 1 0 0 0,0-1 0 0 0,0 0 0 0 0,-1 0 1 0 0,1 1-1 0 0,0-1 0 0 0,0 0 0 0 0,1 0 1 0 0,-1 1-1 0 0,0-1 0 0 0,0 0 0 0 0,0 0 1 0 0,0 1-1 0 0,1-1 0 0 0,-1 0 0 0 0,0 1 0 0 0,1-2 1 0 0,0 0 1 0 0,2-6 13 0 0,0-1 0 0 0,1 1 0 0 0,0-1 0 0 0,1 1 0 0 0,8-11 0 0 0,32-36 115 0 0,-25 31-78 0 0,-19 23 460 0 0,-1 4-442 0 0,-3 7-57 0 0,-4 44-8 0 0,0 64-70 0 0,-1 17-14 0 0,2-95-6 0 0,-1 0-1 0 0,-2-1 0 0 0,-1 0 1 0 0,-3 0-1 0 0,-1-1 1 0 0,-1 0-1 0 0,-3-2 0 0 0,-1 0 1 0 0,-35 51-1 0 0,-71 67-14 0 0,99-121 104 0 0,15-18 4 0 0,-1 0 0 0 0,-14 12 0 0 0,25-25 295 0 0,4-2-194 0 0,8-1 30 0 0,1-1 0 0 0,-1-1-1 0 0,0 1 1 0 0,1-2-1 0 0,-1 0 1 0 0,0 0 0 0 0,12-7-1 0 0,-7 4 73 0 0,0 0-1 0 0,29-7 0 0 0,-30 11-12 0 0,1 0 0 0 0,-1 2 1 0 0,1 0-1 0 0,29 2 0 0 0,-34 0-90 0 0,-1 0-1 0 0,1 1 1 0 0,-1 1 0 0 0,0 0-1 0 0,0 0 1 0 0,0 1 0 0 0,0 0-1 0 0,10 6 1 0 0,-4 0 19 0 0,-8-4-109 0 0,1-2 0 0 0,0 1 0 0 0,0-1 0 0 0,0 0 0 0 0,0-1 0 0 0,11 3 0 0 0,-15-5 0 0 0,0 0-1 0 0,1 0 0 0 0,-1 0 0 0 0,1-1 0 0 0,-1 0 0 0 0,1 0 1 0 0,-1 0-1 0 0,1 0 0 0 0,-1-1 0 0 0,1 0 0 0 0,-1 0 0 0 0,0-1 1 0 0,0 0-1 0 0,10-4 0 0 0,-3 0-285 0 0,-1-1 0 0 0,0 0 1 0 0,0 0-1 0 0,-1-2 0 0 0,11-9 0 0 0,-10 7-1348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16 15575 0 0,'2'-1'712'0'0,"1"-1"-283"0"0,-2 0-373 0 0,1 1 0 0 0,-1 0 0 0 0,1 0 0 0 0,0 0 0 0 0,-1 0 0 0 0,1 0-1 0 0,0 1 1 0 0,0-1 0 0 0,-1 1 0 0 0,1-1 0 0 0,2 0 0 0 0,5-1 4819 0 0,-11 3-4546 0 0,-41 18 74 0 0,-2-3 0 0 0,-70 17 1 0 0,65-19-294 0 0,-142 30-334 0 0,190-43 104 0 0,-2-1 70 0 0,0-1-1 0 0,0 1 1 0 0,0-1-1 0 0,0 0 1 0 0,0 0-1 0 0,0 0 1 0 0,0 0-1 0 0,1-1 1 0 0,-1 1-1 0 0,0-1 1 0 0,1 0-1 0 0,-5-3 1 0 0,7 4 15 0 0,0 0 0 0 0,0 0-1 0 0,-1 0 1 0 0,1 0 0 0 0,0 0 0 0 0,0 0 0 0 0,0 0-1 0 0,1 0 1 0 0,-1-1 0 0 0,0 1 0 0 0,0 0 0 0 0,1-1 0 0 0,-1 1-1 0 0,1 0 1 0 0,-1-1 0 0 0,1 1 0 0 0,-1-1 0 0 0,1 1 0 0 0,0-1-1 0 0,0 1 1 0 0,0-1 0 0 0,0 1 0 0 0,0-1 0 0 0,0 1-1 0 0,0-1 1 0 0,0 1 0 0 0,1-1 0 0 0,-1 1 0 0 0,1 0 0 0 0,-1-1-1 0 0,1 1 1 0 0,-1-1 0 0 0,1 1 0 0 0,0 0 0 0 0,0-2-1 0 0,5-7-587 0 0,-7 6-441 0 0,-16 9 288 0 0,14-4 934 0 0,-10 5-157 0 0,-1 0 0 0 0,1 2 0 0 0,0 0 0 0 0,0 0 0 0 0,1 1 0 0 0,-15 15-1 0 0,-62 69 496 0 0,80-82-442 0 0,4-6 1 0 0,-1 2 137 0 0,-1 0 0 0 0,2 1 0 0 0,-8 10 0 0 0,12-16 873 0 0,16 1-521 0 0,1-2-436 0 0,-1 0 0 0 0,0-2-1 0 0,0 0 1 0 0,0 0 0 0 0,28-7-1 0 0,-11 1-54 0 0,32-4-47 0 0,101-14-269 0 0,-129 21 19 0 0,1 2 0 0 0,55 3-1 0 0,-85 0 230 0 0,0 0-1 0 0,1 0 0 0 0,-1 0 0 0 0,0 1 0 0 0,0 0 0 0 0,0 0 0 0 0,0 1 0 0 0,0 0 0 0 0,-1 0 1 0 0,1 1-1 0 0,-1-1 0 0 0,0 1 0 0 0,0 1 0 0 0,0-1 0 0 0,-1 1 0 0 0,1 0 0 0 0,-1 1 0 0 0,0-1 0 0 0,-1 1 1 0 0,1 0-1 0 0,-1 0 0 0 0,0 0 0 0 0,-1 0 0 0 0,0 1 0 0 0,3 7 0 0 0,0 2 177 0 0,-2-1-1 0 0,0 1 0 0 0,0 0 1 0 0,-2 0-1 0 0,0 0 0 0 0,-1 0 1 0 0,-1 1-1 0 0,0-1 0 0 0,-1 0 1 0 0,-3 17-1 0 0,2-28-32 0 0,1 1 0 0 0,-1-1 0 0 0,-1 0 0 0 0,1 0 0 0 0,-1 0 0 0 0,0 0 0 0 0,0 0 0 0 0,-1 0 0 0 0,1-1 0 0 0,-1 0 0 0 0,0 0-1 0 0,0 0 1 0 0,-9 7 0 0 0,-3 0 84 0 0,0-1 0 0 0,-32 16 0 0 0,-124 46-12 0 0,136-60-180 0 0,0-2 0 0 0,-73 11 0 0 0,76-17-175 0 0,-86 6-2449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47 238 1375 0 0,'-7'-6'50'0'0,"2"3"26"0"0,1-1 1 0 0,-1 1 0 0 0,0 1-1 0 0,0-1 1 0 0,-10-3 12520 0 0,16 4-12131 0 0,4-4-2 0 0,-4 5 0 0 0,2 1 16 0 0,8 0-13 0 0,1 0 0 0 0,0 1 0 0 0,-1 1 0 0 0,1 0 0 0 0,13 4 0 0 0,4 1 373 0 0,1-1-475 0 0,1-2 1 0 0,-1-1 0 0 0,0-1-1 0 0,1-2 1 0 0,0-1 0 0 0,-1-1-1 0 0,0-1 1 0 0,1-2 0 0 0,-2-1-1 0 0,50-17 1 0 0,102-48 68 0 0,-135 50-1796 0 0,78-49 0 0 0,-101 54-4010 0 0,-5 0-1646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 12351 0 0,'-3'-8'240'0'0,"-12"-25"2934"0"0,24 39-2773 0 0,3 6-177 0 0,-2-1 0 0 0,1 1 0 0 0,-1 1 0 0 0,16 26 0 0 0,0 1 201 0 0,14 14 359 0 0,53 58 0 0 0,-51-71-481 0 0,2-1 0 0 0,1-2 1 0 0,3-2-1 0 0,0-3 0 0 0,94 49 0 0 0,22 3-150 0 0,-162-84-269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3 18399 0 0,'0'0'900'0'0,"0"-1"-870"0"0,0 1 0 0 0,0 0-1 0 0,-1 0 1 0 0,1 0 0 0 0,0-1-1 0 0,0 1 1 0 0,-1 0 0 0 0,1 0 0 0 0,0 0-1 0 0,0 0 1 0 0,0 0 0 0 0,-1-1-1 0 0,1 1 1 0 0,0 0 0 0 0,-1 0 0 0 0,1 0-1 0 0,0 0 1 0 0,0 0 0 0 0,-1 0-1 0 0,1 0 1 0 0,0 0 0 0 0,0 0-1 0 0,-1 0 1 0 0,1 0 0 0 0,0 0 0 0 0,0 0-1 0 0,-1 0 1 0 0,1 1 0 0 0,0-1-1 0 0,0 0 1 0 0,-1 0 0 0 0,-3 1-11 0 0,1 1 0 0 0,-1 0 1 0 0,1 0-1 0 0,-1 0 0 0 0,1 0 0 0 0,0 0 0 0 0,-1 1 1 0 0,-2 3-1 0 0,-26 27 106 0 0,23-23 70 0 0,-183 210 1865 0 0,127-143-1749 0 0,26-32-259 0 0,3 2 1 0 0,-41 70-1 0 0,72-109-92 0 0,3-5-3 0 0,0 0-1 0 0,0 0 1 0 0,0 0-1 0 0,0 1 1 0 0,1-1-1 0 0,0 0 1 0 0,-1 1-1 0 0,1-1 1 0 0,0 5-1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41 21079 0 0,'0'0'928'0'0,"1"-9"200"0"0,3 0-904 0 0,0 2-224 0 0,1 0 1112 0 0,4 2-1472 0 0,0 1-640 0 0</inkml:trace>
  <inkml:trace contextRef="#ctx0" brushRef="#br0" timeOffset="1">2 672 22111 0 0,'0'0'2168'0'0,"-2"-9"-64"0"0,13 7-2104 0 0,4 4 0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645 722 3223 0 0,'-1'2'240'0'0,"-54"75"6983"0"0,54-75-6083 0 0,0 10 2423 0 0,6-14-3434 0 0,1 0 0 0 0,-1-1 0 0 0,0 1 1 0 0,0-1-1 0 0,0 0 0 0 0,0 0 0 0 0,0-1 1 0 0,-1 1-1 0 0,0-1 0 0 0,1 0 0 0 0,-1-1 1 0 0,-1 1-1 0 0,1 0 0 0 0,4-8 0 0 0,13-20 235 0 0,37-63-84 0 0,-25 25-408 0 0,-4-1 0 0 0,-2-2 0 0 0,30-134 0 0 0,-55 197 68 0 0,0 0 1 0 0,-1 0-1 0 0,0 0 0 0 0,-1 0 0 0 0,0 0 1 0 0,0-1-1 0 0,-1 1 0 0 0,-1 0 0 0 0,1 0 0 0 0,-2 0 1 0 0,1 1-1 0 0,-2-1 0 0 0,1 0 0 0 0,-1 1 1 0 0,0 0-1 0 0,-1 0 0 0 0,-7-10 0 0 0,11 17 48 0 0,-1 0-1 0 0,1 1 1 0 0,0-1-1 0 0,-1 1 1 0 0,1-1-1 0 0,-1 1 1 0 0,1-1-1 0 0,-1 1 1 0 0,0 0-1 0 0,1 0 0 0 0,-1 0 1 0 0,0 0-1 0 0,0 0 1 0 0,0 1-1 0 0,0-1 1 0 0,0 0-1 0 0,0 1 1 0 0,0-1-1 0 0,0 1 1 0 0,0 0-1 0 0,0 0 1 0 0,0 0-1 0 0,0 0 1 0 0,0 0-1 0 0,0 0 1 0 0,0 0-1 0 0,0 1 0 0 0,0-1 1 0 0,0 1-1 0 0,-2 0 1 0 0,-1 1-5 0 0,1 1-1 0 0,-1 0 1 0 0,1-1 0 0 0,0 2-1 0 0,0-1 1 0 0,0 0 0 0 0,1 1 0 0 0,-1-1-1 0 0,1 1 1 0 0,-6 9 0 0 0,-1 2-2 0 0,1 1 0 0 0,1 0 1 0 0,1 0-1 0 0,0 1 0 0 0,-5 22 1 0 0,-16 90 113 0 0,22-97-61 0 0,-177 716 463 0 0,163-689-484 0 0,-3 0-1 0 0,-3-1 1 0 0,-1-2-1 0 0,-4-1 0 0 0,-40 56 1 0 0,-86 93 51 0 0,116-154-13 0 0,-34 36 26 0 0,74-84-60 0 0,1-5-361 0 0,4-9 100 0 0,1-4-4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11 320 9671 0 0,'0'0'748'0'0,"-2"-1"-492"0"0,-7-2 5362 0 0,13 3-5335 0 0,0-1 0 0 0,0 0 0 0 0,0 0-1 0 0,0 0 1 0 0,7-3 0 0 0,8-2 101 0 0,208-54 2191 0 0,-156 37-1858 0 0,78-38 0 0 0,211-80 151 0 0,-358 140-898 0 0,8-2-331 0 0,0 0 0 0 0,0 0 0 0 0,1 0-1 0 0,17-1 1 0 0,-10 4-1447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6447 0 0,'0'0'586'0'0,"-2"1"-486"0"0,-19 13 963 0 0,0 0 0 0 0,1 2-1 0 0,1 0 1 0 0,0 1 0 0 0,1 1 0 0 0,-15 20 0 0 0,-5 11 676 0 0,-43 72 0 0 0,68-100-1606 0 0,2 1 0 0 0,0 1 0 0 0,2 0 0 0 0,0 1 0 0 0,2 0 0 0 0,0 0 0 0 0,2 0 0 0 0,0 1 0 0 0,-1 37 0 0 0,6-53-117 0 0,0-1 1 0 0,1 1 0 0 0,0 0 0 0 0,1-1 0 0 0,-1 1-1 0 0,1-1 1 0 0,1 0 0 0 0,0 0 0 0 0,4 9 0 0 0,-5-13-12 0 0,0 1 0 0 0,1-1 0 0 0,0 0 0 0 0,-1 0 0 0 0,1 0 0 0 0,1-1 0 0 0,-1 1 0 0 0,1-1 0 0 0,-1 1 0 0 0,1-1 0 0 0,0 0 0 0 0,0-1 0 0 0,0 1 0 0 0,0-1 0 0 0,1 0 0 0 0,-1 0 0 0 0,8 3 0 0 0,0-3-151 0 0,0 0 0 0 0,0 0-1 0 0,-1-1 1 0 0,1-1-1 0 0,0 1 1 0 0,0-2 0 0 0,19-3-1 0 0,-12 1-1892 0 0,-1-2 0 0 0,19-6 0 0 0,-4-1-3297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 5527 0 0,'0'0'423'0'0,"-1"-2"-278"0"0,-1-9 3018 0 0,-2 13-560 0 0,3-2-2542 0 0,1 0 0 0 0,0 0 0 0 0,-1 0 0 0 0,1 0 0 0 0,0 0 0 0 0,-1 0-1 0 0,1 0 1 0 0,0 0 0 0 0,0 0 0 0 0,-1 0 0 0 0,1 0 0 0 0,0 0 0 0 0,-1 0 0 0 0,1 0 0 0 0,0 0 0 0 0,0 1 0 0 0,-1-1 0 0 0,1 0 0 0 0,0 0 0 0 0,0 0 0 0 0,-1 0 0 0 0,1 1-1 0 0,0-1 1 0 0,0 0 0 0 0,0 0 0 0 0,-1 1 0 0 0,1-1 0 0 0,0 0 0 0 0,0 0 0 0 0,0 1 0 0 0,-2 4 121 0 0,0 0 0 0 0,0 0-1 0 0,1 0 1 0 0,0 0 0 0 0,0 0 0 0 0,0 0 0 0 0,1 0-1 0 0,-1 0 1 0 0,1 0 0 0 0,1 0 0 0 0,-1 1-1 0 0,1-1 1 0 0,0 0 0 0 0,0 0 0 0 0,0 0 0 0 0,0 0-1 0 0,1 0 1 0 0,0-1 0 0 0,0 1 0 0 0,1 0 0 0 0,3 4-1 0 0,2 5 69 0 0,2-1 0 0 0,0 0-1 0 0,0-1 1 0 0,1 0 0 0 0,21 18-1 0 0,32 19 607 0 0,139 80 0 0 0,-47-33-120 0 0,-104-56-629 0 0,-50-38-52 0 0,-2-20-13665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0 10135 0 0,'0'0'5219'0'0,"-1"3"-3859"0"0,-30 56 733 0 0,3-3-1218 0 0,7-21-394 0 0,-2 0 0 0 0,-45 49 0 0 0,-66 54 213 0 0,-56 46-490 0 0,180-176-207 0 0,7-5-3 0 0,0 0-1 0 0,0 0 1 0 0,0 0-1 0 0,0 0 1 0 0,1 0-1 0 0,-1 0 1 0 0,1 1-1 0 0,-4 6 1 0 0,6-8-125 0 0,3-3-51 0 0,46-18-1962 0 0,-14 2-4906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12439 0 0,'0'0'1431'0'0,"1"3"-672"0"0,2 11-180 0 0,1 0 0 0 0,1-1 0 0 0,0 1 1 0 0,1-1-1 0 0,0 0 0 0 0,15 22 0 0 0,58 70 550 0 0,-72-97-984 0 0,30 37 293 0 0,-2 1 1 0 0,-2 2 0 0 0,34 64 0 0 0,-58-91-291 0 0,0 0 0 0 0,-1 0 0 0 0,-1 1 0 0 0,6 35 0 0 0,-10-40 8 0 0,-1 0 0 0 0,-1 1 0 0 0,-1-1 0 0 0,0 0-1 0 0,-1 1 1 0 0,-7 31 0 0 0,2-24-19 0 0,-1 1-1 0 0,-2-2 1 0 0,0 1 0 0 0,-2-1-1 0 0,0 0 1 0 0,-2-1-1 0 0,0-1 1 0 0,-2 0 0 0 0,0-1-1 0 0,-1 0 1 0 0,-2-1-1 0 0,-32 29 1 0 0,32-33-150 0 0,4-4-35 0 0,0 0-1 0 0,-23 15 0 0 0,35-25-196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13 10423 0 0,'13'-2'353'0'0,"5"-2"11"0"0,0 1-1 0 0,0 1 1 0 0,0 1-1 0 0,37 2 2214 0 0,-55 1-2448 0 0,0 0 0 0 0,0-1 0 0 0,0 1 0 0 0,-1 0 0 0 0,1 0 0 0 0,-1-1 1 0 0,1 1-1 0 0,-2 2 0 0 0,0-1-19 0 0,0-1 0 0 0,0 1 0 0 0,0-1 0 0 0,-1 0 0 0 0,1 1 1 0 0,-1-1-1 0 0,0 0 0 0 0,1 0 0 0 0,-7 2 0 0 0,-29 13 173 0 0,31-14-239 0 0,0 0-23 0 0,4-2 22 0 0,-4 0-33 0 0,2 1-10 0 0,1 0 0 0 0,-1 0 0 0 0,1 0 0 0 0,-1 0 0 0 0,-7 5 0 0 0,3-1 18 0 0,2-1 32 0 0,-5 2 107 0 0,0 0 0 0 0,0 1 0 0 0,1 0 0 0 0,0 1 1 0 0,-17 18-1 0 0,19-17-24 0 0,1-2 51 0 0,0 1 0 0 0,1 0 0 0 0,0 1 0 0 0,1 0 0 0 0,-8 14 0 0 0,13-21-155 0 0,0-1 1 0 0,0 1-1 0 0,1-1 0 0 0,-1 1 0 0 0,1 0 0 0 0,-1-1 0 0 0,1 1 1 0 0,0-1-1 0 0,0 1 0 0 0,0 0 0 0 0,0-1 0 0 0,0 1 0 0 0,0 0 0 0 0,1-1 1 0 0,0 1-1 0 0,-1-1 0 0 0,1 1 0 0 0,0-1 0 0 0,0 1 0 0 0,0-1 1 0 0,1 0-1 0 0,-1 1 0 0 0,0-1 0 0 0,1 0 0 0 0,0 0 0 0 0,-1 0 1 0 0,1 0-1 0 0,0 0 0 0 0,0-1 0 0 0,2 3 0 0 0,1-1 11 0 0,-1 0 0 0 0,1 0 0 0 0,0-1 0 0 0,0 1 0 0 0,0-1 1 0 0,0 0-1 0 0,0 0 0 0 0,0-1 0 0 0,1 1 0 0 0,-1-1 0 0 0,8 0 0 0 0,8 1 203 0 0,35-3-1 0 0,-22 0-45 0 0,130-10 308 0 0,-88 4-429 0 0,-66 7-65 0 0,-9 0 14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7831 0 0,'0'0'7104'0'0,"3"0"-5916"0"0,22-1 208 0 0,0-1 0 0 0,44-10 0 0 0,52-19 28 0 0,-85 21-1066 0 0,16-6-33 0 0,-17 5-179 0 0,1 2-1 0 0,50-7 1 0 0,-83 16-1102 0 0</inkml:trace>
  <inkml:trace contextRef="#ctx0" brushRef="#br0" timeOffset="1">20 401 6911 0 0,'-12'2'12310'0'0,"13"-2"-12124"0"0,0 0 0 0 0,0 0 0 0 0,1 0 0 0 0,-1-1 0 0 0,0 1 0 0 0,0 0 0 0 0,1-1 0 0 0,-1 1 0 0 0,0-1 0 0 0,0 1 0 0 0,2-2 0 0 0,3-1 139 0 0,243-68 2987 0 0,-162 48-2964 0 0,57-7-1163 0 0,-139 29 113 0 0,0 1-1 0 0,0 0 1 0 0,1 0 0 0 0,-1 1 0 0 0,0-1-1 0 0,0 1 1 0 0,5 2 0 0 0,-7-2-1168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368 304 9703 0 0,'0'0'1138'0'0,"-1"1"-569"0"0,-2 1-354 0 0,2-1 0 0 0,-1 1-1 0 0,0-1 1 0 0,0 1 0 0 0,0 0 0 0 0,1 0 0 0 0,-1 0-1 0 0,1 0 1 0 0,-1 0 0 0 0,1 0 0 0 0,0 0 0 0 0,0 0 0 0 0,0 1-1 0 0,0-1 1 0 0,0 0 0 0 0,0 4 0 0 0,0-1-27 0 0,1-1 1 0 0,0 1-1 0 0,0 0 0 0 0,0-1 1 0 0,0 1-1 0 0,1 0 0 0 0,-1-1 1 0 0,3 7-1 0 0,-1-2 1 0 0,1-1 0 0 0,0 0 0 0 0,1-1 0 0 0,-1 1 0 0 0,1-1 0 0 0,1 1 0 0 0,0-1 0 0 0,0-1 0 0 0,10 12 0 0 0,-9-13-56 0 0,1 0 1 0 0,-1-1-1 0 0,1 1 0 0 0,1-1 0 0 0,-1-1 1 0 0,0 0-1 0 0,1 0 0 0 0,0 0 0 0 0,0-1 1 0 0,-1 0-1 0 0,1 0 0 0 0,1-1 0 0 0,-1 0 1 0 0,0 0-1 0 0,0-1 0 0 0,9-1 0 0 0,10-1 87 0 0,0-1 0 0 0,-1-1-1 0 0,40-12 1 0 0,-31 4-141 0 0,-1-1 0 0 0,0-2 0 0 0,-1-1 0 0 0,-1-2-1 0 0,0-1 1 0 0,53-42 0 0 0,-69 48-199 0 0,0-1 0 0 0,-1 0 0 0 0,0-1 0 0 0,-1-1-1 0 0,-1 0 1 0 0,-1-1 0 0 0,0-1 0 0 0,-1 1 0 0 0,12-30 0 0 0,-21 44 52 0 0,-1-1 1 0 0,1 0-1 0 0,-1 0 1 0 0,0 0-1 0 0,0 0 1 0 0,0 0-1 0 0,-1 0 1 0 0,0 0-1 0 0,0 0 1 0 0,0-1-1 0 0,0 1 1 0 0,0 0-1 0 0,-1 0 1 0 0,0 0-1 0 0,0 0 1 0 0,0 0-1 0 0,0 0 1 0 0,0 0-1 0 0,-1 0 1 0 0,0 1 0 0 0,0-1-1 0 0,0 0 1 0 0,-5-5-1 0 0,3 4-21 0 0,0 1 1 0 0,0 0-1 0 0,-1-1 0 0 0,0 2 0 0 0,0-1 0 0 0,0 0 1 0 0,0 1-1 0 0,-1 0 0 0 0,1 0 0 0 0,-1 1 1 0 0,0 0-1 0 0,0 0 0 0 0,0 0 0 0 0,0 0 1 0 0,-8 0-1 0 0,-3 0-5 0 0,0 2 0 0 0,1 0 1 0 0,-1 0-1 0 0,-26 5 0 0 0,-67 19-6 0 0,61-12 66 0 0,-7 2 165 0 0,1 2-1 0 0,1 3 0 0 0,-74 36 0 0 0,90-36-97 0 0,1 2 0 0 0,2 2 0 0 0,0 1 0 0 0,1 1 0 0 0,-41 41 0 0 0,54-44 9 0 0,1 0 1 0 0,2 2 0 0 0,0 0-1 0 0,1 1 1 0 0,1 1-1 0 0,-21 48 1 0 0,29-55 23 0 0,1 1-1 0 0,0 0 1 0 0,2 0 0 0 0,0 0 0 0 0,2 0-1 0 0,0 1 1 0 0,1 0 0 0 0,1 0 0 0 0,1-1-1 0 0,4 34 1 0 0,-2-40-10 0 0,1 0 0 0 0,1-1 0 0 0,0 1 0 0 0,1-1 1 0 0,0 0-1 0 0,1 0 0 0 0,1-1 0 0 0,0 1 0 0 0,9 10 0 0 0,-10-14 43 0 0,1-1 0 0 0,1 1 0 0 0,-1-2 0 0 0,1 1 0 0 0,0-1 0 0 0,1 0 0 0 0,0-1 0 0 0,0 0 0 0 0,0 0 0 0 0,1-1 0 0 0,0-1 0 0 0,12 5 0 0 0,-2-3 172 0 0,1-1 0 0 0,0-1 0 0 0,-1-1 0 0 0,26 1 0 0 0,86-8 861 0 0,-67-2-439 0 0,122-28 0 0 0,59-36-279 0 0,-205 58-400 0 0,58-15-15 0 0,-97 26-68 0 0,-3 4-1563 0 0,-25 36-224 0 0,6-11-5266 0 0,19-28 6765 0 0,-6 11-5851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78 2759 0 0,'0'0'126'0'0,"-3"1"-5"0"0,-39 19 515 0 0,11-9 8713 0 0,33-12-8669 0 0,7-7-286 0 0,0 0-1 0 0,1 1 0 0 0,0 1 0 0 0,0-1 1 0 0,14-5-1 0 0,59-23 351 0 0,-67 30-725 0 0,0 0 0 0 0,0 1-1 0 0,1 0 1 0 0,26-1 0 0 0,70 2 460 0 0,-85 4 28 0 0,-37 9-319 0 0,-8 5-162 0 0,0-1 0 0 0,-1-1 0 0 0,-38 21 0 0 0,30-19-8 0 0,-30 22 0 0 0,-97 69 45 0 0,2-2-62 0 0,79-51-125 0 0,-104 59 0 0 0,156-101 111 0 0,1 1 1 0 0,0 1-1 0 0,1 1 0 0 0,-30 29 0 0 0,47-43 13 0 0,1 1 0 0 0,0-1 0 0 0,-1 0 0 0 0,1 1 0 0 0,-1-1 0 0 0,1 1 0 0 0,-1-1 0 0 0,1 1 0 0 0,0-1 0 0 0,0 1 0 0 0,-1-1 0 0 0,1 1 0 0 0,0 0 0 0 0,0-1 0 0 0,-1 1 0 0 0,1-1 0 0 0,0 1 0 0 0,0 1 0 0 0,0-2 1 0 0,1 1 0 0 0,-1-1 0 0 0,1 1-1 0 0,-1-1 1 0 0,1 1 0 0 0,-1-1 0 0 0,1 1 0 0 0,-1-1-1 0 0,1 0 1 0 0,-1 1 0 0 0,1-1 0 0 0,0 0 0 0 0,-1 1-1 0 0,1-1 1 0 0,-1 0 0 0 0,1 0 0 0 0,0 0 0 0 0,-1 1-1 0 0,1-1 1 0 0,0 0 0 0 0,-1 0 0 0 0,2 0 0 0 0,19 0 52 0 0,19-6 185 0 0,0-1 0 0 0,0-2-1 0 0,47-16 1 0 0,8-3 325 0 0,-30 11-195 0 0,75-18 768 0 0,-113 30-809 0 0,0 2 1 0 0,0 0 0 0 0,35 2-1 0 0,-10 7-4 0 0,-48-4-281 0 0,23 22-285 0 0,-24-21 95 0 0,0 0 0 0 0,1 0 0 0 0,-1-1 0 0 0,1 1 0 0 0,-1-1 0 0 0,1 0 0 0 0,0 0 0 0 0,5 2 0 0 0,18 4-2394 0 0,-8-7-2482 0 0,-1-2-840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10679 0 0,'-1'1'490'0'0,"-4"3"-377"0"0,-3 3 139 0 0,0 0 0 0 0,0 0 0 0 0,-11 14 0 0 0,17-18-86 0 0,0 0 1 0 0,1-1-1 0 0,-1 1 0 0 0,1 0 1 0 0,-1 0-1 0 0,1 0 1 0 0,0 0-1 0 0,0 1 1 0 0,0-1-1 0 0,0 0 1 0 0,1 0-1 0 0,0 0 0 0 0,-1 1 1 0 0,1-1-1 0 0,0 0 1 0 0,1 7-1 0 0,0-4 16 0 0,1 0 0 0 0,0 0-1 0 0,0 0 1 0 0,1-1 0 0 0,-1 1 0 0 0,1-1-1 0 0,0 1 1 0 0,1-1 0 0 0,-1 0-1 0 0,1 0 1 0 0,0 0 0 0 0,6 4 0 0 0,7 7 416 0 0,37 25 0 0 0,-31-24-286 0 0,29 18 248 0 0,1-2 1 0 0,2-2-1 0 0,66 26 0 0 0,73 46 367 0 0,-162-85-865 0 0,-26-14-50 0 0,23 10 40 0 0,-27-13-86 0 0,0 0-1 0 0,0 0 1 0 0,0-1-1 0 0,1 1 0 0 0,-1-1 1 0 0,0 1-1 0 0,0-1 1 0 0,1 0-1 0 0,-1 0 0 0 0,0 0 1 0 0,0 0-1 0 0,1 0 0 0 0,-1-1 1 0 0,0 1-1 0 0,0-1 1 0 0,0 1-1 0 0,0-1 0 0 0,1 0 1 0 0,-1 0-1 0 0,0 0 1 0 0,0 0-1 0 0,3-2 0 0 0,0 0-47 0 0,-1 0-282 0 0,0 0 1 0 0,0 0 0 0 0,0-1-1 0 0,-1 1 1 0 0,0-1-1 0 0,0 1 1 0 0,0-1 0 0 0,0 0-1 0 0,0 0 1 0 0,-1-1-1 0 0,0 1 1 0 0,0 0 0 0 0,0-1-1 0 0,0 1 1 0 0,0-6-1 0 0,5-14-1588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0 9759 0 0,'0'0'883'0'0,"-2"2"-727"0"0,-30 23 896 0 0,6-7-77 0 0,-79 53 1240 0 0,70-49-1155 0 0,-59 47-1 0 0,-90 110 1357 0 0,94-72-1906 0 0,60-69-449 0 0,26-32-49 0 0,-17 14 41 0 0,19-18-26 0 0,5-5-1108 0 0,10-13-3579 0 0,9-7-1574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88 5983 0 0,'0'0'2871'0'0,"0"-1"-1636"0"0,0-2-919 0 0,1 1 1 0 0,-1-1 0 0 0,1 1 0 0 0,0-1 0 0 0,-1 1 0 0 0,1-1-1 0 0,0 1 1 0 0,1 0 0 0 0,-1 0 0 0 0,0-1 0 0 0,1 1-1 0 0,-1 0 1 0 0,1 0 0 0 0,0 0 0 0 0,-1 1 0 0 0,1-1-1 0 0,0 0 1 0 0,0 1 0 0 0,0-1 0 0 0,0 1 0 0 0,4-2 0 0 0,2-2-94 0 0,1 1 0 0 0,0-1 1 0 0,0 2-1 0 0,14-5 0 0 0,-1 4 107 0 0,-1 0 0 0 0,0 1-1 0 0,31-1 1 0 0,-49 4-97 0 0,-2 2-125 0 0,5 7-17 0 0,-6-8-88 0 0,0 0 0 0 0,1 1-1 0 0,-1-1 1 0 0,0 0 0 0 0,-1 1 0 0 0,1-1 0 0 0,0 0 0 0 0,0 1 0 0 0,-1-1-1 0 0,1 0 1 0 0,0 0 0 0 0,-1 1 0 0 0,1-1 0 0 0,-1 0 0 0 0,0 0 0 0 0,1 0 0 0 0,-1 0-1 0 0,-1 2 1 0 0,-19 20 22 0 0,14-16-23 0 0,-34 30 60 0 0,27-25-19 0 0,-14 15 0 0 0,21-20-1 0 0,-18 21 15 0 0,-35 29 0 0 0,52-49-29 0 0,1 0-1 0 0,-8 9 1 0 0,-5 5 1705 0 0,21-21-1697 0 0,-1 0 0 0 0,1 0 0 0 0,0 0 0 0 0,0 0 0 0 0,0 0 0 0 0,0 0 0 0 0,0-1-1 0 0,-1 1 1 0 0,2 0 0 0 0,0 0 0 0 0,0 0 22 0 0,4 3 11 0 0,1 0-1 0 0,1 0 0 0 0,-1-1 0 0 0,0 1 0 0 0,1-2 0 0 0,-1 1 1 0 0,1-1-1 0 0,8 1 0 0 0,68 6 338 0 0,-64-8-303 0 0,73 3-190 0 0,0-5 1 0 0,-1-4-1 0 0,133-25 0 0 0,-204 27-1290 0 0,-7-1-2451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384 866 11255 0 0,'0'0'515'0'0,"1"2"-7"0"0,5 16-292 0 0,-2-14-200 0 0,-2-2 55 0 0,-1-1 51 0 0,0 0 0 0 0,0 0 0 0 0,0 0 1 0 0,0 0-1 0 0,1 0 0 0 0,-1 0 0 0 0,0 0 0 0 0,0 0 1 0 0,1-1-1 0 0,-1 1 0 0 0,0 0 0 0 0,1-1 1 0 0,-1 1-1 0 0,1-1 0 0 0,-1 0 0 0 0,1 0 1 0 0,1 1-1 0 0,26-3 870 0 0,-28 2-987 0 0,6-1 150 0 0,0-1 0 0 0,0-1 0 0 0,0 1 1 0 0,0-1-1 0 0,0 0 0 0 0,0-1 0 0 0,-1 0 0 0 0,0 0 0 0 0,1 0 1 0 0,7-8-1 0 0,7-7 373 0 0,25-30 0 0 0,-30 31-370 0 0,-2-1 0 0 0,21-35 1 0 0,17-47 49 0 0,-35 67-193 0 0,0-1 6 0 0,53-110 69 0 0,-52 103-239 0 0,19-67 1 0 0,-33 93-33 0 0,0-1 0 0 0,-2 0 0 0 0,0 1 0 0 0,0-26 0 0 0,-2 34 14 0 0,0 1 1 0 0,-1 0 0 0 0,0-1-1 0 0,0 1 1 0 0,-1 0-1 0 0,0 0 1 0 0,0 0 0 0 0,0 0-1 0 0,-1 0 1 0 0,0 0-1 0 0,-1 1 1 0 0,-6-11 0 0 0,8 15 128 0 0,0-1 1 0 0,0 1-1 0 0,-1 0 1 0 0,1 0 0 0 0,-1 0-1 0 0,1 1 1 0 0,-1-1-1 0 0,0 0 1 0 0,0 1 0 0 0,1 0-1 0 0,-1 0 1 0 0,0 0 0 0 0,0 0-1 0 0,0 0 1 0 0,0 0-1 0 0,-1 1 1 0 0,1-1 0 0 0,0 1-1 0 0,0 0 1 0 0,0 0-1 0 0,0 0 1 0 0,0 1 0 0 0,0-1-1 0 0,-1 1 1 0 0,1-1 0 0 0,0 1-1 0 0,-3 2 1 0 0,-2 0 56 0 0,0 0 0 0 0,0 1 0 0 0,1 0 0 0 0,0 0 0 0 0,0 1 0 0 0,0 0 0 0 0,0 0 0 0 0,1 0 1 0 0,-7 8-1 0 0,1 1 40 0 0,0 1 1 0 0,1 1-1 0 0,1 0 1 0 0,0 0 0 0 0,-11 29-1 0 0,-29 92 408 0 0,37-96-289 0 0,-99 433 1116 0 0,83-325-1224 0 0,6-49-20 0 0,-5-2-1 0 0,-52 126 0 0 0,65-187-12 0 0,-4 11 66 0 0,-2-1 1 0 0,-45 75 0 0 0,47-94 26 0 0,-34 39-1 0 0,43-56-365 0 0,0-1-1 0 0,0-1 0 0 0,-1 0 1 0 0,0 0-1 0 0,-1-1 1 0 0,-17 9-1 0 0,27-17-472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17535 0 0,'0'0'2179'0'0,"2"1"-1892"0"0,3 1-242 0 0,0 0 0 0 0,0 0 0 0 0,0-1 0 0 0,0 1 0 0 0,0-1 0 0 0,0-1 0 0 0,0 1 0 0 0,0-1 0 0 0,0 0 0 0 0,0 0 0 0 0,1 0 0 0 0,-1-1 0 0 0,5-1 0 0 0,8-1-8 0 0,0-2 0 0 0,25-9 0 0 0,155-46 411 0 0,-106 34-633 0 0,-47 11-711 0 0,0-2-342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38 13823 0 0,'20'-37'1247'0'0,"-85"177"3375"0"0,46-95-4516 0 0,-54 146 814 0 0,66-165-930 0 0,1-1 0 0 0,1 1 0 0 0,2 0 0 0 0,0 0 0 0 0,1 48 0 0 0,3-64-624 0 0,1 0 0 0 0,-1 0 0 0 0,4 10 0 0 0,2 0-5977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60 9215 0 0,'49'-59'3263'0'0,"-51"61"-2004"0"0,-23 28 116 0 0,-43 39 0 0 0,6-7-623 0 0,28-23 37 0 0,-51 75 1 0 0,67-86-511 0 0,1 2 0 0 0,1 0 1 0 0,-19 53-1 0 0,32-73-231 0 0,0-1 1 0 0,0 1-1 0 0,1 0 0 0 0,1 0 1 0 0,-1 16-1 0 0,2-21-43 0 0,0 1 0 0 0,1 0 0 0 0,-1-1 1 0 0,1 1-1 0 0,1-1 0 0 0,-1 0 0 0 0,1 1 0 0 0,0-1 1 0 0,0 0-1 0 0,1 0 0 0 0,3 7 0 0 0,-2-5-164 0 0,1 0-1 0 0,-1-1 1 0 0,1 0 0 0 0,0 0-1 0 0,0 0 1 0 0,1-1-1 0 0,-1 1 1 0 0,10 5 0 0 0,3-2-1327 0 0</inkml:trace>
  <inkml:trace contextRef="#ctx0" brushRef="#br0" timeOffset="1">554 105 14279 0 0,'0'0'2162'0'0,"2"3"-1836"0"0,2 10-142 0 0,2-1-1 0 0,0 1 1 0 0,0-1-1 0 0,1 0 1 0 0,1-1 0 0 0,0 0-1 0 0,0 0 1 0 0,1-1-1 0 0,1 1 1 0 0,-1-2-1 0 0,13 10 1 0 0,28 15 1219 0 0,89 46 0 0 0,-91-54-979 0 0,-5-3-122 0 0,62 37 274 0 0,-90-50-547 0 0,0 0 0 0 0,-1 2 1 0 0,0 0-1 0 0,18 20 0 0 0,-30-29-111 0 0,-1-2-213 0 0,5 8-1771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4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123 817 4143 0 0,'-1'1'319'0'0,"-27"27"2895"0"0,-58 45 0 0 0,78-69 690 0 0,29-19-2065 0 0,32-21-883 0 0,-3-2 0 0 0,68-65 1 0 0,306-279 164 0 0,-159 183-595 0 0,-231 176-269 0 0,45-19 0 0 0,-48 31 195 0 0,-29 11-320 0 0,0 15-62 0 0,-2-13-71 0 0,1 1 1 0 0,-1-1-1 0 0,0 0 0 0 0,0 0 1 0 0,1 1-1 0 0,-1-1 0 0 0,-1 0 1 0 0,1 4-1 0 0,-5 7 1 0 0,1 0 0 0 0,-2-1 0 0 0,1 1 0 0 0,-10 13 0 0 0,0 2 0 0 0,-143 257 0 0 0,108-178 53 0 0,41-90-38 0 0,0 1-1 0 0,1 0 0 0 0,1 0 0 0 0,1 1 1 0 0,-5 25-1 0 0,10-41 39 0 0,1-3-15 0 0,0 1-1 0 0,0-1 1 0 0,0 0 0 0 0,0 1-1 0 0,0-1 1 0 0,-1 1 0 0 0,1-1-1 0 0,0 0 1 0 0,0 1 0 0 0,0-1-1 0 0,0 1 1 0 0,0-1 0 0 0,0 0-1 0 0,0 1 1 0 0,1-1 0 0 0,-1 1-1 0 0,0-1 1 0 0,0 0 0 0 0,0 1-1 0 0,6-3 60 0 0,-1-1-1 0 0,1 1 1 0 0,-1-1-1 0 0,0-1 1 0 0,0 1-1 0 0,6-6 1 0 0,28-28 203 0 0,-31 29-250 0 0,65-68 47 0 0,75-69 75 0 0,-79 83-158 0 0,-19 17 11 0 0,71-50 0 0 0,-16 30-25 0 0,43-32 0 0 0,-27 8 0 0 0,-119 86 2 0 0,-1 2-3 0 0,0 1 0 0 0,-1-1 0 0 0,1 0 0 0 0,0 1 1 0 0,0-1-1 0 0,-1 1 0 0 0,1 0 0 0 0,0-1 0 0 0,0 1 0 0 0,0-1 0 0 0,0 1 0 0 0,-1 0 0 0 0,1 0 0 0 0,0 0 0 0 0,0-1 0 0 0,0 1 0 0 0,1 0 0 0 0,0 0-68 0 0,-3 11-25 0 0,0 0 68 0 0,-1 0 0 0 0,0 0-1 0 0,-1-1 1 0 0,0 1 0 0 0,0-1 0 0 0,-1 0 0 0 0,0 1-1 0 0,-11 16 1 0 0,-7 7 20 0 0,-34 41 1 0 0,44-59-5 0 0,-257 344 10 0 0,235-316 18 0 0,18-25 19 0 0,1 1 0 0 0,-22 39-1 0 0,35-53-32 0 0,-1-1-1 0 0,2 0 0 0 0,-1 1 0 0 0,0-1 0 0 0,1 1 0 0 0,-1 10 0 0 0,2-13 2 0 0,-1 1 1 0 0,1-1 0 0 0,0 1-1 0 0,0-1 1 0 0,0 0 0 0 0,1 1-1 0 0,-1-1 1 0 0,2 4 0 0 0,-1-1 7 0 0,0-5-36 0 0,-1 0 0 0 0,0 0 1 0 0,1 0-1 0 0,-1 0 0 0 0,1 0 1 0 0,-1 0-1 0 0,1 0 0 0 0,0 0 0 0 0,-1 0 1 0 0,1-1-1 0 0,0 1 0 0 0,0 0 1 0 0,0 0-1 0 0,-1-1 0 0 0,1 1 0 0 0,0 0 1 0 0,0-1-1 0 0,0 1 0 0 0,2 0 1 0 0,0 0-336 0 0,-1 0 1 0 0,0 0-1 0 0,1-1 1 0 0,-1 1 0 0 0,1-1-1 0 0,-1 1 1 0 0,4-1 0 0 0,9-1-7317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1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14855 0 0,'-1'0'680'0'0,"-3"0"-565"0"0,-1 0 0 0 0,1 0 0 0 0,0 0-1 0 0,0 1 1 0 0,0 0 0 0 0,0 0 0 0 0,0 0-1 0 0,0 0 1 0 0,-3 3 0 0 0,5-3-53 0 0,1-1 1 0 0,-1 1-1 0 0,1 0 0 0 0,0 0 1 0 0,-1 1-1 0 0,1-1 1 0 0,0 0-1 0 0,0 0 0 0 0,0 1 1 0 0,0-1-1 0 0,0 0 1 0 0,0 1-1 0 0,0-1 0 0 0,0 1 1 0 0,1-1-1 0 0,-1 1 0 0 0,1 0 1 0 0,-1-1-1 0 0,1 1 1 0 0,-1-1-1 0 0,1 1 0 0 0,0 0 1 0 0,0 0-1 0 0,0-1 0 0 0,0 1 1 0 0,0 1-1 0 0,1 3 34 0 0,0 0 0 0 0,0-1 0 0 0,1 1 0 0 0,0-1 0 0 0,0 0 0 0 0,0 1 0 0 0,0-1 0 0 0,1 0 0 0 0,0 0 0 0 0,6 8 0 0 0,-2-4-21 0 0,1 0 1 0 0,0-1-1 0 0,0 0 0 0 0,14 10 0 0 0,19 9 178 0 0,1-2 0 0 0,1-2 1 0 0,58 23-1 0 0,-45-22 393 0 0,78 47 0 0 0,-113-58-479 0 0,-1 1 0 0 0,0 0 0 0 0,-1 2 0 0 0,-1 0-1 0 0,-1 2 1 0 0,21 25 0 0 0,-31-34-171 0 0,0 1 0 0 0,-1 1-1 0 0,0-1 1 0 0,-1 1 0 0 0,0 0 0 0 0,0 0-1 0 0,-1 0 1 0 0,-1 0 0 0 0,0 1 0 0 0,-1 0 0 0 0,0 0-1 0 0,0-1 1 0 0,-2 1 0 0 0,1 0 0 0 0,-2 12-1 0 0,-1-5-70 0 0,-2 0-1 0 0,0-1 1 0 0,-1 0-1 0 0,0 0 0 0 0,-2 0 1 0 0,0 0-1 0 0,-1-1 0 0 0,-10 16 1 0 0,-3 0-32 0 0,-1 0 1 0 0,-48 52-1 0 0,29-44 65 0 0,-1-3 0 0 0,-94 64-1 0 0,4-2-1484 0 0,124-94-181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 8287 0 0,'0'0'756'0'0,"-3"0"-622"0"0,-5 4 109 0 0,0-1 1 0 0,0 2-1 0 0,0-1 1 0 0,0 1-1 0 0,1 0 1 0 0,-10 8 0 0 0,-41 43 5779 0 0,40-38-4477 0 0,0 1-1064 0 0,-159 147 704 0 0,131-129-854 0 0,2 2-1 0 0,-54 62 1 0 0,65-63-323 0 0,16-20-216 0 0,2 0-1 0 0,0 1 0 0 0,-21 37 1 0 0,35-54-223 0 0,3-1-1642 0 0,10 2 272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11519 0 0,'-2'3'887'0'0,"0"0"-758"0"0,0 1 1 0 0,-1-1-1 0 0,2 1 1 0 0,-1 0-1 0 0,0 0 1 0 0,1 0-1 0 0,0 0 1 0 0,-1 0-1 0 0,2 0 1 0 0,-1 0-1 0 0,0 0 0 0 0,1 0 1 0 0,0 1-1 0 0,0-1 1 0 0,0 0-1 0 0,0 0 1 0 0,1 0-1 0 0,0 1 1 0 0,0-1-1 0 0,2 7 1 0 0,5 6 318 0 0,0 0 1 0 0,0 0-1 0 0,2-1 1 0 0,0 0-1 0 0,1-1 0 0 0,0 0 1 0 0,1 0-1 0 0,25 21 1 0 0,10 5-43 0 0,68 44 1 0 0,-36-29 318 0 0,-46-31-419 0 0,17 12 452 0 0,57 54 1 0 0,-94-78-618 0 0,-1 0 1 0 0,0 1-1 0 0,-1 0 1 0 0,-1 0-1 0 0,0 1 1 0 0,-1 1-1 0 0,0 0 1 0 0,-1 0-1 0 0,5 18 0 0 0,-9-20-122 0 0,0 0-1 0 0,-2 1 0 0 0,0-1 0 0 0,0 1 0 0 0,-1-1 0 0 0,-1 1 0 0 0,-1-1 0 0 0,0 1 0 0 0,-1-1 0 0 0,0 1 0 0 0,-7 21 0 0 0,3-17-6 0 0,-1-1 0 0 0,0 0 1 0 0,-2-1-1 0 0,0 0 0 0 0,0 0 0 0 0,-2 0 1 0 0,0-2-1 0 0,-15 18 0 0 0,-3-2 6 0 0,-1-1 0 0 0,-2-1 0 0 0,-49 35 0 0 0,71-57-80 0 0,-1-1 1 0 0,-15 8-1 0 0,24-14-65 0 0,2-2-1315 0 0,0 1 1247 0 0,0 0-1 0 0,0 0 1 0 0,0 0-1 0 0,0 0 1 0 0,0-1-1 0 0,0 1 1 0 0,0 0-1 0 0,1 0 1 0 0,0-1-1 0 0,0-2-803 0 0,7-19-6229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6911 0 0,'0'0'9776'0'0,"3"0"-8645"0"0,340-53 4482 0 0,-303 46-4994 0 0,59-3-1 0 0,-39 9-9071 0 0</inkml:trace>
  <inkml:trace contextRef="#ctx0" brushRef="#br0" timeOffset="1">1 372 15663 0 0,'0'0'2771'0'0,"1"3"-1560"0"0,1-1-1059 0 0,0 1 1 0 0,0-1 0 0 0,1 1-1 0 0,-1-1 1 0 0,0 0 0 0 0,1 0 0 0 0,0 0-1 0 0,-1 0 1 0 0,1-1 0 0 0,0 1 0 0 0,0-1-1 0 0,0 1 1 0 0,0-1 0 0 0,0 0 0 0 0,0 0-1 0 0,0-1 1 0 0,0 1 0 0 0,1-1 0 0 0,-1 1-1 0 0,0-1 1 0 0,5 0 0 0 0,8-1-107 0 0,0 0 1 0 0,0-1-1 0 0,18-5 0 0 0,-24 6 124 0 0,264-71 728 0 0,-158 34-4221 0 0,-85 28-4301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2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660 252 1375 0 0,'-2'1'184'0'0,"-14"13"1306"0"0,14-13-710 0 0,0 0-596 0 0,-7 4-22 0 0,7-4 14 0 0,0 0 66 0 0,-39 21 1678 0 0,-32 20 198 0 0,71-40-1862 0 0,0-1-138 0 0,-6 8-38 0 0,1-1 5 0 0,4-5-26 0 0,-3 4-38 0 0,3-3 22 0 0,-3 4-42 0 0,-2 0 0 0 0,1-1 0 0 0,-1 0 0 0 0,0 0 0 0 0,0-1 0 0 0,0 0 1 0 0,-1-1-1 0 0,0 0 0 0 0,-15 7 0 0 0,8-4-2 0 0,7-4 107 0 0,0 0 0 0 0,0 1 0 0 0,1 0 0 0 0,0 0-1 0 0,0 1 1 0 0,1 0 0 0 0,-1 1 0 0 0,-5 7-1 0 0,0-2-35 0 0,-12 18 68 0 0,16-20 169 0 0,-1 0-1 0 0,0-1 0 0 0,0 0 0 0 0,0-1 1 0 0,-16 9-1 0 0,8-5-297 0 0,1 0-1 0 0,-29 28 1 0 0,23-14 54 0 0,20-22-50 0 0,2 0 35 0 0,-2 11 0 0 0,3-7 26 0 0,2-4 32 0 0,2 9-52 0 0,-3-10-53 0 0,0-1 0 0 0,0 0 0 0 0,0 0 1 0 0,-1 0-1 0 0,1 0 0 0 0,-1 0 0 0 0,1 1 1 0 0,-1-1-1 0 0,0 4 0 0 0,-1-1-3 0 0,-1 10 2 0 0,1-10 1 0 0,-1 0 0 0 0,1 0 0 0 0,-2 0 0 0 0,1 0 0 0 0,0-1-1 0 0,-1 1 1 0 0,0 0 0 0 0,-4 4 0 0 0,1 0 7 0 0,-19 23 334 0 0,24-30-257 0 0,-1 0-26 0 0,-5 9-47 0 0,4-5-10 0 0,1 1 48 0 0,-2 17 84 0 0,4-22 78 0 0,1 1-88 0 0,9 16 352 0 0,1 0 0 0 0,15 21 0 0 0,-24-37-443 0 0,0 0 0 0 0,-1 0 0 0 0,1-1-1 0 0,-1 1 1 0 0,1 0 0 0 0,0 5 0 0 0,-1-6 41 0 0,0 1-2 0 0,8 27 18 0 0,2 15 548 0 0,-11-42-455 0 0,1 0-110 0 0,7 12 59 0 0,1-3-109 0 0,-5-9-7 0 0,0 0-1 0 0,0 0 1 0 0,0-1 0 0 0,0 1-1 0 0,1-1 1 0 0,-1 0 0 0 0,7 2-1 0 0,38 9 162 0 0,-21-6 46 0 0,-24-6-172 0 0,1 0 0 0 0,-1 0 0 0 0,1 1 0 0 0,-1 0 0 0 0,0 0 0 0 0,0 0 0 0 0,0 0-1 0 0,0 1 1 0 0,0-1 0 0 0,0 1 0 0 0,-1 0 0 0 0,1 0 0 0 0,3 5 0 0 0,-4-3-36 0 0,0 0-1 0 0,0 0 1 0 0,-1 1 0 0 0,0-1-1 0 0,0 1 1 0 0,0 0 0 0 0,-1-1 0 0 0,0 1-1 0 0,0 0 1 0 0,0 0 0 0 0,-1 0 0 0 0,0 11-1 0 0,-1-12-14 0 0,4 23 0 0 0,2 3 0 0 0,0-17 0 0 0,4 0 12 0 0,1-3 36 0 0,-6-9-47 0 0,0 0 0 0 0,0 0 1 0 0,0 0-1 0 0,1 0 0 0 0,-1-1 0 0 0,0 1 0 0 0,1-1 0 0 0,-1 0 0 0 0,1 0 1 0 0,7 0-1 0 0,6-1-1 0 0,25-3 1 0 0,-14 2 13 0 0,-4-1 84 0 0,-11 1-55 0 0,0 0 0 0 0,0 1 1 0 0,0 0-1 0 0,0 1 0 0 0,0 1 0 0 0,0 0 0 0 0,18 6 0 0 0,-26-6-24 0 0,0 0-1 0 0,-1 0 1 0 0,0 0 0 0 0,0 1-1 0 0,0 0 1 0 0,6 5 0 0 0,4 6-46 0 0,-13-10 2 0 0,0 1 7 0 0,0-1 5 0 0,6 14-53 0 0,0 3 57 0 0,-3-7 9 0 0,5 10 0 0 0,-7-20 0 0 0,5 7 0 0 0,-4-8 0 0 0,-1 0 0 0 0,1-1 0 0 0,0 0 0 0 0,-1 0 0 0 0,1 0 0 0 0,0 0 0 0 0,0-1 0 0 0,0 1 0 0 0,0-1 0 0 0,5 1 0 0 0,4-1 0 0 0,26 1 0 0 0,1 0 0 0 0,-16 0 17 0 0,36-3-1 0 0,-37 0 9 0 0,38 4 0 0 0,-21 1 36 0 0,-17-2-17 0 0,1 1 0 0 0,41 10 0 0 0,-56-9-9 0 0,25 6 54 0 0,-26-8-76 0 0,-1 0 0 0 0,1 1 0 0 0,-1-1-1 0 0,9 6 1 0 0,-13-6-13 0 0,1 0 0 0 0,-1 0 0 0 0,1-1 0 0 0,0 1 0 0 0,-1-1 0 0 0,1 0 0 0 0,0 0 0 0 0,5 1 0 0 0,1 0 0 0 0,2 1-1 0 0,0-1-1 0 0,0-1 1 0 0,0 0-1 0 0,24-1 1 0 0,48-9 103 0 0,-50 4 75 0 0,-13 3 39 0 0,0 0 0 0 0,0 1-1 0 0,27 3 1 0 0,19 3-55 0 0,-55-4-140 0 0,0 0-1 0 0,15-1 0 0 0,20 1-17 0 0,-33 1-4 0 0,1-2 1 0 0,-1 0-1 0 0,0 0 0 0 0,24-5 0 0 0,58-17 35 0 0,-75 17 0 0 0,-1-2-32 0 0,0 0 0 0 0,37-20-1 0 0,-42 20 9 0 0,36-21 121 0 0,-31 16-46 0 0,1 1 0 0 0,1 1 0 0 0,36-12 0 0 0,83-16 45 0 0,-91 26-130 0 0,0-2 0 0 0,63-28 0 0 0,-78 24 18 0 0,35-24-1 0 0,-5 3 23 0 0,-34 20-27 0 0,0-2 1 0 0,-2-1-1 0 0,38-36 0 0 0,-52 43 2 0 0,-1 0 0 0 0,0-1 0 0 0,-1-1 0 0 0,19-32 0 0 0,-29 44-5 0 0,6-13 18 0 0,1 1 1 0 0,1-1 0 0 0,26-29 0 0 0,2 6-29 0 0,-2-2 0 0 0,45-69 0 0 0,-57 76 15 0 0,-15 21 40 0 0,0 0-1 0 0,-1 0 1 0 0,0-1 0 0 0,7-20-1 0 0,-10 20-33 0 0,-1-1-1 0 0,0 0 1 0 0,-1 0-1 0 0,-1 0 1 0 0,-1 0 0 0 0,0 0-1 0 0,-1-1 1 0 0,-1 1-1 0 0,-1-1 1 0 0,0 1-1 0 0,-1 0 1 0 0,-1 0 0 0 0,-6-17-1 0 0,4 13 11 0 0,4 16-28 0 0,-1 0-1 0 0,1-1 0 0 0,-1 1 1 0 0,0 0-1 0 0,0 0 0 0 0,-1 0 1 0 0,0 0-1 0 0,1 1 0 0 0,-2-1 1 0 0,1 1-1 0 0,0 0 0 0 0,-1 0 1 0 0,-5-5-1 0 0,-25-23-2 0 0,27 25 0 0 0,5 5 0 0 0,-1-1 0 0 0,0 1 0 0 0,0-1 0 0 0,0 1 0 0 0,0 0 0 0 0,0 0 0 0 0,-1 0 0 0 0,-6-2 0 0 0,-15-6-115 0 0,0 0-1 0 0,-2 2 1 0 0,1 2-1 0 0,-46-7 1 0 0,52 9 73 0 0,-1-1-1 0 0,1-1 1 0 0,0-1 0 0 0,1 0 0 0 0,-1-1-1 0 0,1-2 1 0 0,1 0 0 0 0,0-1-1 0 0,-19-14 1 0 0,31 20 33 0 0,-1 1 0 0 0,0 0 0 0 0,0 0 0 0 0,0 1 0 0 0,-1 0 0 0 0,1 0 0 0 0,-16-3 0 0 0,5 2 8 0 0,0 1 0 0 0,0 0-1 0 0,0 2 1 0 0,0 0 0 0 0,0 1-1 0 0,0 1 1 0 0,-24 4 0 0 0,-5-1-26 0 0,-82-5 0 0 0,109 0 27 0 0,-39-10 0 0 0,48 8 0 0 0,-12-3 0 0 0,2-3 0 0 0,6 2 0 0 0,2 1 0 0 0,6 4 0 0 0,-13-3 0 0 0,0 2-12 0 0,-1 0 0 0 0,0 1 0 0 0,0 1 0 0 0,-35 2 0 0 0,7 0 8 0 0,10-1 4 0 0,-22 1 0 0 0,-74-11 0 0 0,121 9 0 0 0,1 1 0 0 0,0 0 0 0 0,0 1 0 0 0,-17 2 0 0 0,-89 20-44 0 0,-6 0 24 0 0,100-21 20 0 0,7 0 0 0 0,-25 6 0 0 0,41-8-4 0 0,1 1 0 0 0,-1-1-1 0 0,0 0 1 0 0,1 1 0 0 0,-1-1 0 0 0,0 1 0 0 0,1-1-1 0 0,-1 1 1 0 0,0 0 0 0 0,1 0 0 0 0,-3 1-1 0 0,1 1-10 0 0,-9 5 1 0 0,2 1 14 0 0,-2 0 0 0 0,1-1 0 0 0,0-1 0 0 0,-1-1 0 0 0,1-1 0 0 0,-41 18 0 0 0,43-19 0 0 0,2-1 0 0 0,-1-1 0 0 0,1 0 0 0 0,-1 0 0 0 0,1 0-1 0 0,-16 0 1 0 0,-9 3 12 0 0,1 3 15 0 0,-47 6-1 0 0,35-10-26 0 0,-29 5 0 0 0,68-8 0 0 0,2-1 0 0 0,-28 0 0 0 0,13 1 0 0 0,-14-2 0 0 0,19-1 0 0 0,-4-1 0 0 0,14 1 0 0 0,1 1 0 0 0,0 0 0 0 0,1 1 0 0 0,-1-1 0 0 0,1 1 0 0 0,-1-1 0 0 0,0 0 0 0 0,0 1 0 0 0,1-1 0 0 0,-1 1 0 0 0,0 0 0 0 0,0-1 0 0 0,0 1 0 0 0,1 0 0 0 0,-1-1 0 0 0,0 1 0 0 0,0 0 0 0 0,0 0 0 0 0,-1-1 0 0 0,-1 0 0 0 0,-16-3 0 0 0,7 5 0 0 0,0 0 0 0 0,7 0-5 0 0,-1 0-1 0 0,1 0 1 0 0,-1 0-1 0 0,1 1 1 0 0,0 0-1 0 0,0 0 0 0 0,0 0 1 0 0,0 1-1 0 0,-6 3 1 0 0,-3 2-4 0 0,3-2 9 0 0,2 1 0 0 0,-3-1 0 0 0,-1 3 0 0 0,3-1 0 0 0,0 0 0 0 0,0-2 11 0 0,8-5 21 0 0,0 0-64 0 0,-1 0 2 0 0,0 0-11 0 0,-9 13 21 0 0,1 0-85 0 0,1 1-1 0 0,-9 18 1 0 0,9-15-97 0 0,-15 19 0 0 0,11-14-1174 0 0,13-20 728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308 431 10623 0 0,'0'0'5791'0'0,"-1"2"-5319"0"0,-2 2-266 0 0,1 0 0 0 0,0 0 0 0 0,0 1 0 0 0,0-1-1 0 0,1 1 1 0 0,-2 4 0 0 0,3-7 100 0 0,1 1-29 0 0,1 0-224 0 0,-1 0 0 0 0,0 0 1 0 0,1 0-1 0 0,-1-1 0 0 0,1 1 0 0 0,0-1 1 0 0,0 1-1 0 0,0-1 0 0 0,0 0 1 0 0,0 1-1 0 0,1-1 0 0 0,-1 0 0 0 0,1-1 1 0 0,-1 1-1 0 0,1 0 0 0 0,0-1 0 0 0,-1 1 1 0 0,1-1-1 0 0,3 1 0 0 0,6 0 97 0 0,0 0-1 0 0,-1 0 1 0 0,1-2 0 0 0,0 1-1 0 0,0-1 1 0 0,17-3-1 0 0,71-17 347 0 0,-27 4-240 0 0,-21 7-33 0 0,97-30 0 0 0,-133 33-218 0 0,0 0-1 0 0,0-1 0 0 0,-1-1 0 0 0,0 0 1 0 0,0-1-1 0 0,-1 0 0 0 0,0-2 1 0 0,-1 1-1 0 0,25-26 0 0 0,-32 27-52 0 0,1 0 1 0 0,-1-1-1 0 0,-1 0 0 0 0,1 0 0 0 0,-2 0 1 0 0,1-1-1 0 0,-2 1 0 0 0,1-1 0 0 0,1-11 1 0 0,-1 1-40 0 0,-1 0 0 0 0,-1 0 1 0 0,-1-41-1 0 0,-1 55 53 0 0,-1 0 0 0 0,0 0 0 0 0,0-1-1 0 0,0 1 1 0 0,-5-13 0 0 0,5 18 19 0 0,0 0 0 0 0,0 0 1 0 0,0 0-1 0 0,0 0 0 0 0,0 0 0 0 0,-1 0 0 0 0,1 1 0 0 0,0-1 1 0 0,-1 1-1 0 0,0-1 0 0 0,1 1 0 0 0,-1-1 0 0 0,0 1 0 0 0,0 0 0 0 0,0 0 1 0 0,0 0-1 0 0,1 0 0 0 0,-2 0 0 0 0,1 0 0 0 0,0 1 0 0 0,0-1 1 0 0,0 1-1 0 0,-3-1 0 0 0,-7 0-38 0 0,1 1 0 0 0,0 0 0 0 0,-1 1 0 0 0,1 0 0 0 0,0 0 1 0 0,0 1-1 0 0,0 1 0 0 0,-15 5 0 0 0,-87 41-11 0 0,78-32 61 0 0,20-10 9 0 0,-99 46-361 0 0,-134 84-1 0 0,231-126 335 0 0,-42 27-8 0 0,-96 80 0 0 0,141-105 126 0 0,1 0 0 0 0,0 1 0 0 0,2 0 0 0 0,-1 1 0 0 0,1 0 1 0 0,1 1-1 0 0,-10 21 0 0 0,17-30-47 0 0,0 0 1 0 0,1 0-1 0 0,-1 0 1 0 0,2 0-1 0 0,-1 0 1 0 0,1 1-1 0 0,0-1 1 0 0,0 0-1 0 0,1 1 1 0 0,0-1-1 0 0,0 1 1 0 0,1-1-1 0 0,0 0 1 0 0,0 1 0 0 0,1-1-1 0 0,0 0 1 0 0,0 0-1 0 0,1 0 1 0 0,-1 0-1 0 0,2 0 1 0 0,3 6-1 0 0,1-2 13 0 0,0 0 1 0 0,0-1-1 0 0,1 0 0 0 0,1-1 0 0 0,0 0 0 0 0,0-1 0 0 0,0 0 0 0 0,1 0 1 0 0,19 9-1 0 0,0-2 104 0 0,1-1 1 0 0,52 17 0 0 0,-40-20-28 0 0,0-1 0 0 0,0-1 0 0 0,71 3 0 0 0,-48-10 49 0 0,115-11-1 0 0,-155 6-132 0 0,1-1 1 0 0,-1-2-1 0 0,31-10 1 0 0,-46 13-35 0 0,0-2 1 0 0,0 1 0 0 0,-1-1 0 0 0,0-1-1 0 0,0 0 1 0 0,0 0 0 0 0,-1-1 0 0 0,0 0 0 0 0,16-17-1 0 0,-9 0 42 0 0,-13 12-53 0 0,-2-11-979 0 0,-12 19-2168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317 146 5983 0 0,'-26'7'782'0'0,"13"-3"4771"0"0,15-5-4990 0 0,73-20 1740 0 0,78-34 0 0 0,-109 36-1625 0 0,0 3 0 0 0,1 2 0 0 0,81-16 0 0 0,-91 30-264 0 0,-34 2-340 0 0,-1 1-74 0 0,0 0 0 0 0,1 0 0 0 0,-1 0 0 0 0,0-1 0 0 0,0 1 0 0 0,0 0 0 0 0,-1 0 0 0 0,1 0 0 0 0,-1 0 0 0 0,1-1-1 0 0,-1 1 1 0 0,0 0 0 0 0,0-1 0 0 0,0 1 0 0 0,0-1 0 0 0,-1 1 0 0 0,1-1 0 0 0,-4 5 0 0 0,-2 1-9 0 0,-1 0 0 0 0,0 0 1 0 0,-15 11-1 0 0,-8 8-3 0 0,-113 104-35 0 0,69-66 30 0 0,-8 7-191 0 0,-142 93 0 0 0,214-158 191 0 0,-67 46-71 0 0,65-43 87 0 0,1 0-1 0 0,0 1 0 0 0,-18 23 0 0 0,25-28 2 0 0,1 0 0 0 0,-7 14 0 0 0,2 0 0 0 0,10-14 0 0 0,-1-2 0 0 0,0 7 12 0 0,0-10 2 0 0,1 0 0 0 0,-1 0 0 0 0,0 0 0 0 0,1 1 0 0 0,-1-1 0 0 0,1 0 0 0 0,0 0 0 0 0,-1 0 0 0 0,1 0 0 0 0,0 0 0 0 0,-1 0 0 0 0,1-1 0 0 0,0 1 0 0 0,0 0 0 0 0,0 0 0 0 0,0 0 0 0 0,0-1 0 0 0,0 1 0 0 0,1 0 0 0 0,0 1 60 0 0,1-1 0 0 0,-1 0 1 0 0,1 1-1 0 0,-1-1 0 0 0,1 0 0 0 0,0-1 1 0 0,-1 1-1 0 0,4 0 0 0 0,29 1 100 0 0,0-1-1 0 0,42-6 1 0 0,72-14 800 0 0,1-1-29 0 0,-113 17-803 0 0,-1 1-1 0 0,41 5 0 0 0,-66-3-141 0 0,-5 1 0 0 0,1-1 0 0 0,-1 1 0 0 0,0 1 0 0 0,9 2 0 0 0,-13-4-77 0 0,-1 1-1 0 0,1-1 1 0 0,0 1 0 0 0,-1 0-1 0 0,1 0 1 0 0,0 0 0 0 0,-1 0-1 0 0,1 0 1 0 0,-1 0 0 0 0,0 1-1 0 0,1-1 1 0 0,-1 0 0 0 0,2 3-1 0 0,-1-1-1257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5527 0 0,'0'0'423'0'0,"-2"1"-278"0"0,-17 3 1230 0 0,17-2-786 0 0,1-2-310 0 0,0 1 0 0 0,1-1 0 0 0,-1 0 0 0 0,0 1 0 0 0,1 0 0 0 0,-1-1 0 0 0,1 1-1 0 0,-1-1 1 0 0,1 1 0 0 0,-1 0 0 0 0,1-1 0 0 0,-1 1 0 0 0,1 0 0 0 0,-1 0 0 0 0,-4 18 1677 0 0,5-17-1490 0 0,-1 2-314 0 0,1 0 0 0 0,0 0 0 0 0,0 0 1 0 0,0 0-1 0 0,0 0 0 0 0,1 0 1 0 0,0 0-1 0 0,0 1 0 0 0,0-2 0 0 0,0 1 1 0 0,1 0-1 0 0,-1 0 0 0 0,1 0 1 0 0,0-1-1 0 0,0 1 0 0 0,1-1 0 0 0,-1 1 1 0 0,1-1-1 0 0,-1 0 0 0 0,7 5 1 0 0,5 5 262 0 0,0 0 0 0 0,2-2 0 0 0,17 12 0 0 0,-31-22-355 0 0,150 87 2213 0 0,-98-60-1553 0 0,-2 2 0 0 0,79 61 0 0 0,-110-71-647 0 0,38 45 0 0 0,-2-1 36 0 0,-48-55-100 0 0,1 0 1 0 0,0-1 0 0 0,1 0-1 0 0,15 9 1 0 0,-21-14-203 0 0,-1-1-1 0 0,1-1 1 0 0,0 1-1 0 0,0-1 1 0 0,0 1-1 0 0,0-1 1 0 0,1-1-1 0 0,-1 1 1 0 0,0-1-1 0 0,0 0 1 0 0,1 0-1 0 0,-1-1 1 0 0,0 1 0 0 0,0-1-1 0 0,0 0 1 0 0,0 0-1 0 0,0-1 1 0 0,0 0-1 0 0,0 0 1 0 0,0 0-1 0 0,-1 0 1 0 0,1-1-1 0 0,-1 0 1 0 0,1 0-1 0 0,-1 0 1 0 0,0 0-1 0 0,5-6 1 0 0,10-12-6782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20 10591 0 0,'1'-2'819'0'0,"5"-10"-35"0"0,2 7 4927 0 0,-2 15-4695 0 0,-5-9-958 0 0,0 0 1 0 0,-1 1-1 0 0,1-1 0 0 0,0 0 0 0 0,0 1 1 0 0,-1-1-1 0 0,1 1 0 0 0,-1-1 1 0 0,1 1-1 0 0,-1-1 0 0 0,1 1 1 0 0,-1-1-1 0 0,0 1 0 0 0,0 0 1 0 0,0-1-1 0 0,0 1 0 0 0,0-1 1 0 0,0 1-1 0 0,-1 1 0 0 0,-1 3 29 0 0,1-2-1 0 0,-1 1 0 0 0,-1 0 1 0 0,1 0-1 0 0,-1 0 0 0 0,0-1 1 0 0,0 0-1 0 0,0 1 0 0 0,-6 5 1 0 0,-38 34 386 0 0,36-35-387 0 0,-85 66 597 0 0,-7 4 79 0 0,62-44-513 0 0,19-17-56 0 0,1 0 0 0 0,-38 44 0 0 0,45-40-128 0 0,10-12-43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2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123 124 3679 0 0,'0'0'284'0'0,"-1"2"-4"0"0,-22 19 3890 0 0,9-9 4462 0 0,40-24-7375 0 0,49-29 1 0 0,-48 25-904 0 0,50-22 1 0 0,-42 24-297 0 0,42-15-32 0 0,-69 27-26 0 0,1 0 0 0 0,0 0-1 0 0,0 1 1 0 0,0 0 0 0 0,0 0-1 0 0,16 1 1 0 0,-8 4 0 0 0,-3 4 0 0 0,-2 2 0 0 0,-11-8 0 0 0,-1-1 0 0 0,1 1 0 0 0,0-1 0 0 0,0 1 0 0 0,0-1 0 0 0,-1 1 0 0 0,1 0 0 0 0,-1-1 0 0 0,0 1 0 0 0,1 0 0 0 0,-1-1 0 0 0,0 1 0 0 0,0 0 0 0 0,0 0 0 0 0,0-1 0 0 0,0 1 0 0 0,0 0 0 0 0,-1-1 0 0 0,1 1 0 0 0,0 0 0 0 0,-1-1 0 0 0,0 1 0 0 0,1 0 0 0 0,-1-1 0 0 0,-2 4 0 0 0,-1 2 0 0 0,-2 1 0 0 0,1-1 0 0 0,-12 12 0 0 0,7-8 0 0 0,-11 14 0 0 0,0-2 0 0 0,-1-1 0 0 0,-36 28 0 0 0,17-23 0 0 0,-58 29 0 0 0,-12 7 0 0 0,20 8 38 0 0,80-62-12 0 0,11-9-15 0 0,-1 0-1 0 0,1 1 0 0 0,0-1 1 0 0,0 0-1 0 0,-1 0 0 0 0,1 0 1 0 0,0 0-1 0 0,0 0 0 0 0,-1 0 1 0 0,1 1-1 0 0,0-1 0 0 0,0 0 1 0 0,0 0-1 0 0,-1 0 1 0 0,1 0-1 0 0,0 1 0 0 0,0-1 1 0 0,0 0-1 0 0,0 0 0 0 0,-1 1 1 0 0,1-1-1 0 0,0 0 0 0 0,0 0 1 0 0,0 1-1 0 0,0-1 0 0 0,0 0 1 0 0,0 0-1 0 0,0 1 0 0 0,0-1 1 0 0,0 0-1 0 0,0 0 1 0 0,0 1-1 0 0,0-1 0 0 0,0 0 1 0 0,0 0-1 0 0,0 1 0 0 0,0-1 1 0 0,0 0-1 0 0,0 1 0 0 0,0-1 1 0 0,1 0-1 0 0,12 2 214 0 0,22-9 248 0 0,-11 0-111 0 0,6-4-46 0 0,2 2-1 0 0,-1 2 0 0 0,1 1 0 0 0,46-4 0 0 0,145 9 243 0 0,-156 4-434 0 0,88 15 1 0 0,-143-17-433 0 0,-1 2 1 0 0,0 0-1 0 0,1 0 0 0 0,-1 1 1 0 0,0 0-1 0 0,0 1 1 0 0,-1 0-1 0 0,18 12 1 0 0,-16-8-1054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2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3223 0 0,'0'0'15359'0'0,"0"3"-15158"0"0,0 2-205 0 0,2-2 220 0 0,4-7 923 0 0,-4 0-1084 0 0,2-4-33 0 0,-3 6 454 0 0,0 2-465 0 0,-1 0 0 0 0,1 0-1 0 0,0-1 1 0 0,0 1 0 0 0,0 0 0 0 0,0 1-1 0 0,-1-1 1 0 0,1 0 0 0 0,0 0 0 0 0,0 0-1 0 0,0 0 1 0 0,1 1 0 0 0,-1-1 9 0 0,2 1 438 0 0,2 1-355 0 0,-5-2-97 0 0,0 0 1 0 0,0 0-1 0 0,1 0 0 0 0,-1 0 0 0 0,0 0 1 0 0,1 0-1 0 0,-1 0 0 0 0,0 0 0 0 0,0 0 1 0 0,1 0-1 0 0,-1 0 0 0 0,0 0 0 0 0,0 0 1 0 0,1 1-1 0 0,-1-1 0 0 0,0 0 0 0 0,0 0 0 0 0,1 0 1 0 0,-1 0-1 0 0,0 1 0 0 0,0-1 0 0 0,1 0 1 0 0,-1 0-1 0 0,0 0 0 0 0,0 1 0 0 0,0-1 1 0 0,0 0-1 0 0,1 0 0 0 0,-1 1 0 0 0,0-1 1 0 0,0 0-1 0 0,0 0 0 0 0,0 1 0 0 0,0-1 1 0 0,0 0-1 0 0,0 1 0 0 0,0-1-6 0 0,1 2 28 0 0,-1 0 1 0 0,-1 0-1 0 0,1 0 0 0 0,0 0 0 0 0,0 0 1 0 0,-1 1-1 0 0,1-1 0 0 0,-2 3 1 0 0,-1 0 56 0 0,0 0 1 0 0,0-1-1 0 0,-1 1 1 0 0,1-1 0 0 0,-8 8-1 0 0,3-7-36 0 0,8-5-48 0 0,0 0 0 0 0,0 0 0 0 0,0 0 1 0 0,0 0-1 0 0,0 0 0 0 0,0 0 0 0 0,0 0 0 0 0,0 0 0 0 0,0 0 0 0 0,0 0 0 0 0,-1 0 0 0 0,1 0 0 0 0,0 0 0 0 0,0 0 0 0 0,0 0 0 0 0,0 0 0 0 0,0 0 0 0 0,0 0 0 0 0,0 0 0 0 0,0 0 0 0 0,0 0 0 0 0,0 0 0 0 0,0 0 0 0 0,0 0 0 0 0,0 0 0 0 0,0 0 0 0 0,0-1 0 0 0,0 1 0 0 0,0 0 0 0 0,0 0 0 0 0,0 0 0 0 0,0 0 0 0 0,0 0 0 0 0,0 0 0 0 0,0 0 0 0 0,0 0 0 0 0,0 0 0 0 0,0 0 0 0 0,0 0 1 0 0,0 0-1 0 0,0 0 0 0 0,0 0 0 0 0,0-1 0 0 0,0 1 0 0 0,0 0 0 0 0,0 0 0 0 0,0 0 0 0 0,0 0 0 0 0,0 0 0 0 0,0 0 0 0 0,0 0 0 0 0,0 0 0 0 0,0 0 0 0 0,0 0 0 0 0,0 0 0 0 0,0 0 0 0 0,0 0 0 0 0,0 0 0 0 0,0 0 0 0 0,0 0 0 0 0,0 0 0 0 0,0 0 0 0 0,1 0 0 0 0,-1-1 0 0 0,2-2 11 0 0,0 0 0 0 0,1 0 0 0 0,0 0 0 0 0,-1 0 0 0 0,1 0 0 0 0,5-3 0 0 0,-3 2-12 0 0,22-14 0 0 0,-27 18 1 0 0,1 0-1 0 0,-1-1 1 0 0,0 1 0 0 0,1 0-1 0 0,-1-1 1 0 0,0 1 0 0 0,1 0-1 0 0,-1 0 1 0 0,0 0 0 0 0,1-1-1 0 0,-1 1 1 0 0,1 0 0 0 0,-1 0-1 0 0,0 0 1 0 0,1 0-1 0 0,-1 0 1 0 0,1-1 0 0 0,-1 1-1 0 0,0 0 1 0 0,1 0 0 0 0,-1 0-1 0 0,1 0 1 0 0,-1 0 0 0 0,1 1-1 0 0,-1-1 1 0 0,0 0 0 0 0,1 0-1 0 0,-1 0 1 0 0,1 0-1 0 0,0 1 1 0 0,-1-1 2 0 0,0 1 0 0 0,-1 0 1 0 0,1 0-1 0 0,0 0 0 0 0,0-1 0 0 0,0 1 0 0 0,0 0 0 0 0,-1 0 0 0 0,1 0 1 0 0,0-1-1 0 0,-1 1 0 0 0,1 0 0 0 0,-1 1 0 0 0,-21 28 61 0 0,-21 20 131 0 0,42-50-209 0 0,1 1 0 0 0,0-1 0 0 0,-1 0 0 0 0,1 1-1 0 0,0-1 1 0 0,-1 0 0 0 0,1 1 0 0 0,0-1 0 0 0,0 1 0 0 0,-1-1 0 0 0,1 0 0 0 0,0 1 0 0 0,0-1 0 0 0,0 1 0 0 0,0-1 0 0 0,-1 1-1 0 0,1-1 1 0 0,0 1 0 0 0,0-1 0 0 0,0 0 0 0 0,0 1 0 0 0,0-1 0 0 0,0 1 0 0 0,0-1 0 0 0,0 1 0 0 0,0-1 0 0 0,1 1 0 0 0,-1 0 0 0 0,0-1-44 0 0,1 1 1 0 0,-1-1-1 0 0,1 0 1 0 0,0 1 0 0 0,-1-1-1 0 0,1 1 1 0 0,-1-1 0 0 0,1 0-1 0 0,0 0 1 0 0,-1 1-1 0 0,1-1 1 0 0,0 0 0 0 0,0 0-1 0 0,-1 0 1 0 0,1 0 0 0 0,0 0-1 0 0,4 1-633 0 0,1-1 0 0 0,-1 0 0 0 0,10-2 0 0 0,-1-1-748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78 389 1375 0 0,'0'0'66'0'0,"-1"1"-8"0"0,-19 21 650 0 0,17-18 601 0 0,0 0 1 0 0,1 0-1 0 0,-1 1 0 0 0,1-1 1 0 0,0 1-1 0 0,0-1 0 0 0,-1 8 1 0 0,-1-2-1590 0 0,0 2 556 0 0,0 0-150 0 0,0-1 0 0 0,1 1 0 0 0,0 0 0 0 0,-1 13 1 0 0,4-17 154 0 0,-1-1-1 0 0,0 1 1 0 0,0-1 0 0 0,-1 1 0 0 0,-3 8 0 0 0,14-32 70 0 0,1 1 0 0 0,13-17 0 0 0,8-13-255 0 0,42-64-55 0 0,-57 88-24 0 0,2 0-1 0 0,35-33 1 0 0,-42 44-1 0 0,9-8 39 0 0,23-15 0 0 0,-37 28 19 0 0,0 1-1 0 0,0 1 1 0 0,1-1-1 0 0,0 1 1 0 0,0 0-1 0 0,0 1 1 0 0,0 0-1 0 0,11-3 1 0 0,4 6 447 0 0,-20 0-241 0 0,-1 0-16 0 0,2 2-213 0 0,-1 0 1 0 0,0 0-1 0 0,0 0 0 0 0,0 1 1 0 0,0-1-1 0 0,-1 0 0 0 0,1 1 0 0 0,-1-1 1 0 0,0 1-1 0 0,0 0 0 0 0,0-1 0 0 0,-1 1 1 0 0,1 0-1 0 0,-1 0 0 0 0,0 0 0 0 0,0-1 1 0 0,0 1-1 0 0,0 0 0 0 0,-2 7 1 0 0,-4 22 206 0 0,-14 40 1 0 0,5-18-234 0 0,15-51-25 0 0,0-3 0 0 0,0 0 0 0 0,0 0 0 0 0,0 0 0 0 0,0 0 0 0 0,0 0 0 0 0,0 0 0 0 0,-1 0 0 0 0,1 0 0 0 0,0 0 0 0 0,-1 0 0 0 0,1 0 0 0 0,-1 0 0 0 0,1 0 0 0 0,-2 2 0 0 0,-2 5 0 0 0,-1-1 11 0 0,4-5 42 0 0,2-4 1 0 0,24-34-448 0 0,2 1 0 0 0,53-55 0 0 0,-35 41 178 0 0,-14 15 100 0 0,2 2 0 0 0,42-32-1 0 0,-49 44 167 0 0,1 2 0 0 0,0 1 0 0 0,56-25 0 0 0,-63 33 127 0 0,1 2-1 0 0,32-7 1 0 0,-41 11-92 0 0,0 1 0 0 0,0 1 0 0 0,1 0 0 0 0,-1 1 0 0 0,24 2 0 0 0,-34-2-81 0 0,1 1 1 0 0,-1-1 0 0 0,0 1-1 0 0,1-1 1 0 0,-1 1-1 0 0,0 0 1 0 0,0 0-1 0 0,0 0 1 0 0,0 0 0 0 0,0 0-1 0 0,0 0 1 0 0,0 0-1 0 0,0 1 1 0 0,0-1-1 0 0,0 1 1 0 0,-1 0 0 0 0,1-1-1 0 0,-1 1 1 0 0,2 2-1 0 0,-2-1 11 0 0,1 0-1 0 0,-1 0 1 0 0,0-1-1 0 0,0 1 1 0 0,-1 0-1 0 0,1 1 1 0 0,-1-1-1 0 0,1 0 1 0 0,-1 0-1 0 0,0 0 1 0 0,0 0 0 0 0,-1 5-1 0 0,-2 7 94 0 0,0-1-1 0 0,-1 1 1 0 0,-1-1-1 0 0,-10 23 1 0 0,13-35-89 0 0,-50 99 264 0 0,-3 6-54 0 0,49-96-229 0 0,0 0 0 0 0,-1 0 0 0 0,-11 13 0 0 0,-4 8 0 0 0,-6 4-768 0 0,27-35 402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2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75 8751 0 0,'-1'-19'813'0'0,"0"13"-488"0"0,1 0-1 0 0,0 0 0 0 0,0 0 0 0 0,0 0 1 0 0,3-11 2051 0 0,-3 16-2251 0 0,0 1 0 0 0,0 0 0 0 0,0-1 0 0 0,0 1-1 0 0,0 0 1 0 0,0 0 0 0 0,0-1 0 0 0,1 1 0 0 0,-1 0 0 0 0,0-1 0 0 0,0 1 0 0 0,0 0 0 0 0,0 0 0 0 0,0-1 0 0 0,0 1-1 0 0,0 0 1 0 0,1 0 0 0 0,-1-1 0 0 0,0 1 0 0 0,0 0 0 0 0,0 0 0 0 0,1-1 0 0 0,-1 1 0 0 0,0 0 0 0 0,0 0 0 0 0,1 0-1 0 0,-1 0 1 0 0,0-1 0 0 0,0 1 0 0 0,1 0 0 0 0,-1 0 0 0 0,0 0 0 0 0,1 0 0 0 0,-1 0 0 0 0,0 0 0 0 0,0 0-1 0 0,1 0 1 0 0,-1 0 0 0 0,0 0 0 0 0,1 0 0 0 0,-1 0 0 0 0,0 0 0 0 0,0 0 0 0 0,1 0 0 0 0,-1 0 0 0 0,0 0 0 0 0,1 0-1 0 0,-1 0 1 0 0,0 0 0 0 0,0 1 0 0 0,1-1 0 0 0,-1 0 0 0 0,0 0 0 0 0,0 0 0 0 0,1 0 0 0 0,-1 1 0 0 0,0-1 0 0 0,2 1-27 0 0,-1 0 1 0 0,0-1 0 0 0,0 1-1 0 0,1 0 1 0 0,-1 0 0 0 0,0 0 0 0 0,0 0-1 0 0,0 0 1 0 0,0 1 0 0 0,0-1-1 0 0,1 2 1 0 0,-1 1-22 0 0,0 1 0 0 0,0 0-1 0 0,0 0 1 0 0,0 0 0 0 0,-1 0-1 0 0,0 0 1 0 0,0 0 0 0 0,-1 6-1 0 0,0 3 93 0 0,-8 23-1 0 0,3-16-91 0 0,-1-1 1 0 0,-2 0-1 0 0,0-1 1 0 0,-16 26-1 0 0,-54 68 260 0 0,75-107-336 0 0,-10 12-13 0 0,0-2 1 0 0,-1 1-1 0 0,-1-2 0 0 0,0 0 0 0 0,-30 21 0 0 0,42-34-16 0 0,3-1 21 0 0,-1 0-1 0 0,1 0 1 0 0,-1 0-1 0 0,1 1 1 0 0,0-1-1 0 0,-1 0 1 0 0,1 1-1 0 0,0-1 1 0 0,0 0-1 0 0,-1 3 1 0 0,0-2-59 0 0,15-9-247 0 0,51-20 281 0 0,73-20 0 0 0,-94 33 41 0 0,52-15 81 0 0,-46 16 52 0 0,-18 4 39 0 0,36-5 0 0 0,-39 11-17 0 0,1-1 132 0 0,39-10 0 0 0,-65 13-375 0 0,-18 0-11737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2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48 6447 0 0,'-1'-1'499'0'0,"-15"-23"747"0"0,13 21-55 0 0,1 1 0 0 0,-1 0 0 0 0,0-1 1 0 0,0 1-1 0 0,-5-3 0 0 0,7 5-935 0 0,0-1-46 0 0,-1 0 1 0 0,1 1-1 0 0,-1-1 0 0 0,1 0 0 0 0,-1 1 0 0 0,0 0 0 0 0,1-1 0 0 0,-1 1 1 0 0,0 0-1 0 0,0 0 0 0 0,1 0 0 0 0,-1 0 0 0 0,0 0 0 0 0,1 0 0 0 0,-1 0 1 0 0,0 0-1 0 0,0 1 0 0 0,1-1 0 0 0,-1 1 0 0 0,1-1 0 0 0,-1 1 0 0 0,0 0 1 0 0,1 0-1 0 0,-1 0 0 0 0,1-1 0 0 0,0 1 0 0 0,-1 1 0 0 0,1-1 0 0 0,-2 2 1 0 0,-1 0-136 0 0,1 1 0 0 0,0 0 1 0 0,0 0-1 0 0,0 0 0 0 0,0 0 1 0 0,0 1-1 0 0,1-1 0 0 0,-3 8 1 0 0,-5 20 97 0 0,-9 49 1 0 0,0 0-83 0 0,3-27-18 0 0,-34 71-1 0 0,-34 49 28 0 0,22-50-38 0 0,-8 13-29 0 0,30-60-12 0 0,-37 96 1 0 0,73-162-81 0 0,1 0 0 0 0,-3 16 0 0 0,6-25-52 0 0,2-1-900 0 0,0 0 834 0 0,-1 0-1 0 0,1 0 0 0 0,-1 0 0 0 0,1-1 0 0 0,0 1 0 0 0,-1 0 0 0 0,1-1 1 0 0,0 0-1 0 0,0 1 0 0 0,-1-1 0 0 0,1 0 0 0 0,0 0 0 0 0,0 0 0 0 0,2 0 1 0 0,11-3-1657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2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 11975 0 0,'-1'-1'923'0'0,"-11"-4"-541"0"0,9 5-386 0 0,1 1 78 0 0,1-1 411 0 0,-2 1 145 0 0,2 0-527 0 0,0-1 1 0 0,0 1 0 0 0,-1 0-1 0 0,1 0 1 0 0,0 0 0 0 0,0 0-1 0 0,0 0 1 0 0,0 1 0 0 0,0-1-1 0 0,0 0 1 0 0,0 0 0 0 0,1 1-1 0 0,-1-1 1 0 0,0 0 0 0 0,1 1-1 0 0,-1-1 1 0 0,1 1 0 0 0,-1 1-1 0 0,0 0 21 0 0,1 0 0 0 0,0 1 0 0 0,0-1 0 0 0,0 0-1 0 0,0 0 1 0 0,1 0 0 0 0,-1 0 0 0 0,2 5 0 0 0,2 4 265 0 0,1 1 0 0 0,0-1 0 0 0,10 15 0 0 0,-4-8 56 0 0,1 0 0 0 0,1-1 0 0 0,1-1 0 0 0,1 0 0 0 0,24 22 0 0 0,91 65 1182 0 0,-35-31-530 0 0,-47-30-692 0 0,-26-23-177 0 0,1 0 1 0 0,1-2 0 0 0,1 0-1 0 0,31 16 1 0 0,-15-16 249 0 0,0-2 1 0 0,54 13-1 0 0,-46-15-349 0 0,-44-12-123 0 0,19 2-52 0 0,-22-4-222 0 0,-1-1-374 0 0,0-1 354 0 0,0 1 0 0 0,0-1 0 0 0,-1 0 0 0 0,1 1 0 0 0,0-1 0 0 0,-1 1 1 0 0,1-1-1 0 0,-1 0 0 0 0,1 0 0 0 0,-1 1 0 0 0,0-1 0 0 0,0 0 0 0 0,0 0 0 0 0,0 1 1 0 0,0-1-1 0 0,0 0 0 0 0,0 0 0 0 0,-1-2 0 0 0,-3-9-7536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1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27 10135 0 0,'1'-27'7620'0'0,"-2"27"-7353"0"0,-1 1-1 0 0,0-1 1 0 0,1 0 0 0 0,-1 1-1 0 0,0-1 1 0 0,1 1-1 0 0,-1 0 1 0 0,0 0 0 0 0,1-1-1 0 0,-1 1 1 0 0,1 0-1 0 0,-1 0 1 0 0,1 0 0 0 0,-2 2-1 0 0,-18 20 9 0 0,13-14 171 0 0,-91 111 935 0 0,-19 20-446 0 0,-74 52-375 0 0,104-105-492 0 0,74-71-74 0 0,1 0 1 0 0,1 1-1 0 0,-19 35 0 0 0,27-46 71 0 0,1 1-1 0 0,0 0 1 0 0,-3 15-1 0 0,5 0-1393 0 0,1-21 849 0 0,1 0 0 0 0,-1 1 0 0 0,0-1 0 0 0,1 1 0 0 0,-1-1 1 0 0,1 0-1 0 0,0 0 0 0 0,-1 1 0 0 0,1-1 0 0 0,0 0 0 0 0,0 0 0 0 0,1 2 0 0 0,12 7-7295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2:03:1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11 377 1375 0 0,'0'0'2431'0'0,"-1"-2"-1158"0"0,-8-23 10683 0 0,12 25-11802 0 0,23-4-135 0 0,0 2 1 0 0,1 1-1 0 0,39 4 1 0 0,16-1 87 0 0,19-6 306 0 0,115-21-1 0 0,18-28 311 0 0,-3-18-142 0 0,-105 31-334 0 0,138-38 123 0 0,5 21-303 0 0,-153 47-489 0 0,8 0-617 0 0,-122 10 1054 0 0,-4 2-913 0 0,-9 6-3443 0 0,-4 0-1458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2:03:1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430 953 3223 0 0,'0'0'459'0'0,"1"-2"718"0"0,14-51 3424 0 0,-9 34-4307 0 0,1 1 1 0 0,13-24-1 0 0,76-111 233 0 0,-77 125-494 0 0,16-23-61 0 0,16-23-49 0 0,90-145 81 0 0,-136 210 7 0 0,72-109 92 0 0,-56 89-94 0 0,47-50 1 0 0,-61 71-4 0 0,1 1-1 0 0,1 1 1 0 0,-1-1-1 0 0,1 2 1 0 0,0-1-1 0 0,0 1 1 0 0,20-7-1 0 0,-29 11 16 0 0,1 1 0 0 0,0 0-1 0 0,-1-1 1 0 0,1 1-1 0 0,0 0 1 0 0,-1 0-1 0 0,1 0 1 0 0,0 0 0 0 0,0 0-1 0 0,-1 0 1 0 0,1 0-1 0 0,0 0 1 0 0,-1 0 0 0 0,1 0-1 0 0,1 0 1 0 0,0 1 45 0 0,0-1 173 0 0,1 1 96 0 0,-1 1-267 0 0,0-1 0 0 0,0 1 1 0 0,0-1-1 0 0,0 1 1 0 0,0 0-1 0 0,-1 0 0 0 0,1 0 1 0 0,0 0-1 0 0,-1 0 0 0 0,0 0 1 0 0,1 1-1 0 0,-1-1 1 0 0,1 4-1 0 0,0-1-10 0 0,-1 0 0 0 0,0 0 1 0 0,0 0-1 0 0,-1 0 0 0 0,1 0 0 0 0,-1 8 1 0 0,-2 4-6 0 0,0 0 1 0 0,-1 0 0 0 0,-7 20 0 0 0,-3 5-67 0 0,-1-1 0 0 0,-3-1 1 0 0,-41 74-1 0 0,23-58 32 0 0,-81 98-1 0 0,33-66 330 0 0,2-4 292 0 0,-151 171 2179 0 0,231-254-2812 0 0,-45 45 242 0 0,-92 68-1 0 0,122-103-432 0 0,0-1 0 0 0,0 0 0 0 0,-1-1-1 0 0,0-1 1 0 0,-1 0 0 0 0,1-2-1 0 0,-1 0 1 0 0,-1-1 0 0 0,1 0 0 0 0,-34 2-1 0 0,12-9 133 0 0,27 0 3104 0 0,31 7-2754 0 0,296 104 2402 0 0,225 138-3762 0 0,-466-216-2588 0 0,-38-16-2724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11951 0 0,'0'0'2242'0'0,"-1"2"-1730"0"0,-8 21 362 0 0,0 0 0 0 0,-2-1 0 0 0,-1 0 0 0 0,-24 33 0 0 0,-12 24 242 0 0,35-52-876 0 0,0 0 0 0 0,2 1 0 0 0,-14 56 0 0 0,20-63-293 0 0,1 1 0 0 0,1 0 0 0 0,2 0 0 0 0,0 0 0 0 0,1 0 0 0 0,3 23 1 0 0,4-11-570 0 0,-6-32 175 0 0,0 0-1 0 0,0 0 1 0 0,-1 0-1 0 0,1 0 0 0 0,0 0 1 0 0,1-1-1 0 0,-1 1 0 0 0,0 0 1 0 0,1-1-1 0 0,-1 1 1 0 0,1-1-1 0 0,-1 1 0 0 0,4 2 1 0 0,9 0-5543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 7831 0 0,'4'-3'221'0'0,"-4"2"-168"0"0,1 0 0 0 0,0 1 0 0 0,-1-1 0 0 0,1 0 0 0 0,-1 0 0 0 0,1 0 0 0 0,-1 1-1 0 0,1-1 1 0 0,-1 0 0 0 0,0 0 0 0 0,1 0 0 0 0,-1 0 0 0 0,0 0 0 0 0,0 0 0 0 0,1 0-1 0 0,-1-2 1493 0 0,-9 2 3075 0 0,8 1-4488 0 0,0-1-1 0 0,0 1 1 0 0,0 0 0 0 0,0 0-1 0 0,-1 0 1 0 0,1 0 0 0 0,0 0-1 0 0,0 0 1 0 0,0 0 0 0 0,0 0 0 0 0,0 1-1 0 0,0-1 1 0 0,0 0 0 0 0,0 1-1 0 0,-1 0 1 0 0,-9 4 52 0 0,0 1 0 0 0,0 1 0 0 0,1 0-1 0 0,0 1 1 0 0,0 0 0 0 0,-14 15 0 0 0,2 2 255 0 0,-25 36 0 0 0,37-45-386 0 0,0 0 1 0 0,1 0-1 0 0,1 1 0 0 0,1 0 0 0 0,-9 27 0 0 0,13-31-53 0 0,-1 0 1 0 0,2 0-1 0 0,0 0 0 0 0,0 1 0 0 0,2-1 0 0 0,-1 0 0 0 0,2 1 0 0 0,2 18 0 0 0,-2-27 14 0 0,0 1 0 0 0,1 0 0 0 0,0-1 0 0 0,0 1 0 0 0,0-1 0 0 0,1 0 0 0 0,-1 0 0 0 0,1 0 0 0 0,1 0 0 0 0,-1 0-1 0 0,1 0 1 0 0,-1-1 0 0 0,1 0 0 0 0,7 6 0 0 0,-4-5 56 0 0,-1 0 0 0 0,1-1 1 0 0,0 0-1 0 0,1 0 0 0 0,-1-1 0 0 0,1 0 0 0 0,-1 0 0 0 0,1-1 0 0 0,13 3 0 0 0,-9-4 21 0 0,0 1 0 0 0,0-1 0 0 0,0-1 0 0 0,0 0-1 0 0,0-1 1 0 0,0 0 0 0 0,0-1 0 0 0,0-1-1 0 0,0 1 1 0 0,-1-2 0 0 0,1 0 0 0 0,-1 0 0 0 0,0-1-1 0 0,12-7 1 0 0,-14 6-40 0 0,-1-1-1 0 0,0 0 1 0 0,0 0-1 0 0,-1-1 1 0 0,0 0-1 0 0,0-1 1 0 0,0 1-1 0 0,-1-1 1 0 0,-1 0-1 0 0,0-1 1 0 0,8-17 0 0 0,-3-2 52 0 0,-1 0 0 0 0,11-57 0 0 0,-16 64-152 0 0,-1 0 0 0 0,-1 1-1 0 0,-1-1 1 0 0,-1 0 0 0 0,-3-26-1 0 0,1 38-121 0 0,0 0-1 0 0,0 1 1 0 0,-1-1-1 0 0,0 1 0 0 0,-8-18 1 0 0,8 22-13 0 0,-1 0 0 0 0,1-1 0 0 0,-1 2 0 0 0,1-1 1 0 0,-2 0-1 0 0,1 1 0 0 0,0-1 0 0 0,-1 1 0 0 0,0 1 0 0 0,-7-6 0 0 0,6 6 59 0 0,0 0 0 0 0,-1 1 0 0 0,1-1 0 0 0,0 1-1 0 0,-1 1 1 0 0,1-1 0 0 0,-1 1 0 0 0,0 0 0 0 0,1 1 0 0 0,-1 0 0 0 0,0 0 0 0 0,-9 1-1 0 0,2 1-81 0 0,-1 0 0 0 0,0 1-1 0 0,1 1 1 0 0,-22 9-1 0 0,33-12 97 0 0,0 0 0 0 0,-1 1-1 0 0,1-1 1 0 0,0 1 0 0 0,0 0-1 0 0,0 0 1 0 0,0 1 0 0 0,0-1-1 0 0,-4 5 1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98 7831 0 0,'7'-20'831'0'0,"17"-29"-1"0"0,-8 21 7972 0 0,-26 41-8347 0 0,-12 15 82 0 0,-1-1 0 0 0,-2-1 0 0 0,-41 34 0 0 0,3-2-67 0 0,-187 216-17 0 0,198-214-426 0 0,19-22 11 0 0,2 2 0 0 0,-48 82 0 0 0,67-100-19 0 0,0 1 0 0 0,2 0-1 0 0,1 1 1 0 0,1 0 0 0 0,1 1 0 0 0,1-1-1 0 0,-4 45 1 0 0,9-60 13 0 0,1 1 0 0 0,0-1 0 0 0,1 1 0 0 0,0-1 0 0 0,0 1 0 0 0,1-1 0 0 0,0 1 1 0 0,1-1-1 0 0,0 0 0 0 0,0 0 0 0 0,1-1 0 0 0,1 1 0 0 0,-1-1 0 0 0,1 0 0 0 0,12 15 0 0 0,-9-14 14 0 0,0 0 0 0 0,2 0 0 0 0,-1-1 0 0 0,1-1 0 0 0,0 1-1 0 0,0-2 1 0 0,1 1 0 0 0,0-1 0 0 0,0-1 0 0 0,0 0 0 0 0,23 6 0 0 0,-10-4 67 0 0,1-2 0 0 0,28 4-1 0 0,-42-8-123 0 0,0-1-1 0 0,0 0 1 0 0,0 0-1 0 0,0-1 1 0 0,-1 0 0 0 0,1-1-1 0 0,15-4 1 0 0,-22 5-1662 0 0,5-1-6125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10591 0 0,'0'0'8416'0'0,"-1"2"-8073"0"0,-45 59 760 0 0,-78 84-1 0 0,86-104-964 0 0,29-32-135 0 0,-3 4 37 0 0,1 1-1 0 0,0 0 1 0 0,-12 21 0 0 0,22-33 925 0 0,3-2-947 0 0,-1 0 0 0 0,1 0-1 0 0,0 0 1 0 0,-1 0-1 0 0,1 1 1 0 0,0-1-1 0 0,-1 1 1 0 0,3 0-1 0 0,1 1 9 0 0,6-1-1 0 0,-1-1 0 0 0,1 1 0 0 0,0-2 1 0 0,0 0-1 0 0,0 0 0 0 0,0-1 0 0 0,15-4 0 0 0,1 0 14 0 0,107-26 162 0 0,37-7-164 0 0,-161 38-410 0 0,29-4 105 0 0,-11 4-3542 0 0,-19 1 2026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60 177 13735 0 0,'0'0'1246'0'0,"2"1"-1028"0"0,9 8 305 0 0,1 0 0 0 0,0-1-1 0 0,18 10 1 0 0,-25-16-339 0 0,1 0 0 0 0,-1 0 1 0 0,0 0-1 0 0,1 0 0 0 0,0-1 1 0 0,-1 0-1 0 0,1 0 0 0 0,0-1 1 0 0,-1 0-1 0 0,1 0 0 0 0,0 0 1 0 0,6-1-1 0 0,17-5 8 0 0,-1 0 0 0 0,41-17 0 0 0,53-28 249 0 0,-99 40-610 0 0,0-1 0 0 0,0 0-1 0 0,-1-2 1 0 0,-1 0 0 0 0,22-20-1 0 0,-41 32 76 0 0,-1 1 0 0 0,1-1 0 0 0,-1 0 0 0 0,0 0-1 0 0,1 1 1 0 0,-1-1 0 0 0,0 0 0 0 0,0 0 0 0 0,0 0 0 0 0,0 0-1 0 0,0-3 1 0 0,-1 5 44 0 0,0-1-1 0 0,0 0 0 0 0,1 0 1 0 0,-1 1-1 0 0,0-1 0 0 0,0 0 0 0 0,0 0 1 0 0,0 1-1 0 0,-1-1 0 0 0,1 0 1 0 0,0 1-1 0 0,0-1 0 0 0,0 0 1 0 0,-1 0-1 0 0,1 1 0 0 0,0-1 1 0 0,-1 0-1 0 0,1 1 0 0 0,0-1 1 0 0,-1 1-1 0 0,1-1 0 0 0,-1 0 0 0 0,1 1 1 0 0,-1-1-1 0 0,1 1 0 0 0,-1-1 1 0 0,1 1-1 0 0,-1-1 0 0 0,0 1 1 0 0,1 0-1 0 0,-1-1 0 0 0,0 1 1 0 0,1 0-1 0 0,-1 0 0 0 0,0-1 1 0 0,0 1-1 0 0,-5-1-119 0 0,0-1-1 0 0,0 2 1 0 0,0-1 0 0 0,0 1-1 0 0,1-1 1 0 0,-1 2-1 0 0,0-1 1 0 0,-9 2 0 0 0,-48 14-274 0 0,46-11 346 0 0,-29 11 60 0 0,1 2 0 0 0,1 2 0 0 0,0 1 0 0 0,2 3 0 0 0,-71 51 0 0 0,98-64 143 0 0,1 0-1 0 0,0 1 1 0 0,1 1-1 0 0,1 0 1 0 0,0 1-1 0 0,-13 19 1 0 0,21-26 30 0 0,0 1 1 0 0,0-1-1 0 0,1 1 1 0 0,-1-1-1 0 0,2 1 1 0 0,-4 15-1 0 0,5-17-24 0 0,0-1-1 0 0,1 1 0 0 0,0-1 1 0 0,0 1-1 0 0,0-1 0 0 0,1 1 1 0 0,-1 0-1 0 0,1-1 0 0 0,1 0 1 0 0,-1 1-1 0 0,3 5 0 0 0,-1-5-2 0 0,0-1 0 0 0,0 0 1 0 0,0 0-1 0 0,1 0 0 0 0,0 0 0 0 0,0 0 0 0 0,0-1 0 0 0,0 0 0 0 0,1 0 0 0 0,7 6 1 0 0,-4-5-229 0 0,0 0 0 0 0,0 0 0 0 0,1-1 0 0 0,-1 0 1 0 0,19 5-1 0 0,-11-5-4179 0 0,0-4-1513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 12463 0 0,'-4'-16'4039'0'0,"4"18"-3419"0"0,2 17-121 0 0,-1-1 0 0 0,-1 1 0 0 0,-1 0 0 0 0,0-1 0 0 0,-2 1 0 0 0,0-1 0 0 0,-1 1 0 0 0,-10 27 0 0 0,-9 14-73 0 0,-35 65 0 0 0,53-114-324 0 0,-67 123 397 0 0,-13 31-106 0 0,70-133-375 0 0,2 1 1 0 0,1 1-1 0 0,-8 41 0 0 0,18-67-56 0 0,1-1-1 0 0,0 0 1 0 0,0 11-1 0 0,1-17-37 0 0,0 0 0 0 0,0 1 0 0 0,0-1 0 0 0,0 0 0 0 0,0 0 0 0 0,1 1 0 0 0,-1-1 0 0 0,0 0 0 0 0,1 1 0 0 0,-1-1-1 0 0,1 0 1 0 0,-1 0 0 0 0,1 0 0 0 0,-1 0 0 0 0,1 1 0 0 0,0-1 0 0 0,-1 0 0 0 0,1 0 0 0 0,0 0 0 0 0,0 0 0 0 0,0-1 0 0 0,0 1 0 0 0,0 0 0 0 0,0 0 0 0 0,0 0 0 0 0,0-1 0 0 0,2 1 0 0 0,10 2-1726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14567 0 0,'0'0'664'0'0,"-1"2"-8"0"0,-1 0-623 0 0,0 1 0 0 0,0 0-1 0 0,0 0 1 0 0,1 0 0 0 0,-1 0 0 0 0,1 0-1 0 0,0 0 1 0 0,0 0 0 0 0,0 0-1 0 0,0 1 1 0 0,0-1 0 0 0,1 0 0 0 0,-1 1-1 0 0,1 6 1 0 0,1-5 131 0 0,-1 0-1 0 0,1 0 1 0 0,0 0-1 0 0,1 0 1 0 0,-1 0 0 0 0,1-1-1 0 0,0 1 1 0 0,0 0 0 0 0,4 4-1 0 0,2 3 253 0 0,1 0 0 0 0,0 0 1 0 0,1-1-1 0 0,0-1 0 0 0,23 19 0 0 0,12 4 561 0 0,53 28 0 0 0,-49-31-388 0 0,-10-6-235 0 0,2-1 0 0 0,1-1-1 0 0,1-3 1 0 0,83 26 0 0 0,-122-44-671 0 0,0 0 0 0 0,0 0 0 0 0,1 0 0 0 0,-1 0 0 0 0,0-1 0 0 0,1 0 0 0 0,-1 0 0 0 0,0 0 0 0 0,1 0 0 0 0,-1-1 0 0 0,1 0 0 0 0,-1 1 0 0 0,6-3 0 0 0,-1-2-1701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24 1375 0 0,'-2'-1'107'0'0,"1"0"99"0"0,-21-14 235 0 0,7 9 10169 0 0,7 8-5671 0 0,1 5-3541 0 0,-3 9-640 0 0,1 5 48 0 0,1 0 0 0 0,-6 24 0 0 0,-9 25-110 0 0,6-30-449 0 0,-38 64-1 0 0,43-85-247 0 0,-1-1-1 0 0,-1-1 0 0 0,0 0 1 0 0,-1 0-1 0 0,-21 16 0 0 0,17-17-290 0 0,-1 0 0 0 0,0-2-1 0 0,-1 0 1 0 0,0-1 0 0 0,-33 13 0 0 0,45-24-1472 0 0</inkml:trace>
  <inkml:trace contextRef="#ctx0" brushRef="#br0" timeOffset="1">780 304 4143 0 0,'-1'1'191'0'0,"-38"39"12944"0"0,55-41-11469 0 0,14-4-857 0 0,-1-1-1 0 0,51-18 1 0 0,-41 11-708 0 0,56-18-28 0 0,-33 10 7 0 0,117-25 0 0 0,-163 43-445 0 0,0 1 0 0 0,1 1 0 0 0,-1 1 0 0 0,27 2 0 0 0,-41-2-1203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9671 0 0,'0'0'875'0'0,"-7"4"-702"0"0,4-2 92 0 0,1 0-1 0 0,-1 0 1 0 0,1 0-1 0 0,-1 1 0 0 0,1-1 1 0 0,0 1-1 0 0,0 0 0 0 0,0-1 1 0 0,1 1-1 0 0,-1 0 1 0 0,-2 6-1 0 0,-1 4 2164 0 0,-5 22 1 0 0,4-12-1937 0 0,-30 86 1688 0 0,-12 44-802 0 0,46-147-1343 0 0,1 0-1 0 0,0 0 1 0 0,0 0 0 0 0,0 1-1 0 0,1-1 1 0 0,0 0 0 0 0,0 0-1 0 0,1 0 1 0 0,1 11-1 0 0,0-13-121 0 0,-1 0 0 0 0,0 0 0 0 0,1 0 0 0 0,0-1 0 0 0,-1 1 0 0 0,2 0-1 0 0,-1-1 1 0 0,0 0 0 0 0,1 1 0 0 0,-1-1 0 0 0,1 0 0 0 0,0-1 0 0 0,0 1-1 0 0,0 0 1 0 0,6 3 0 0 0,-1-1-5201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181 158 5983 0 0,'-9'-1'542'0'0,"-8"1"7839"0"0,18-4-8099 0 0,0 1 0 0 0,0 0 1 0 0,1 0-1 0 0,0-1 0 0 0,-1 1 0 0 0,1 0 0 0 0,1 1 1 0 0,-1-1-1 0 0,0 0 0 0 0,0 0 0 0 0,1 1 0 0 0,0 0 1 0 0,-1-1-1 0 0,4-1 0 0 0,9-6 285 0 0,23-12 0 0 0,-27 16-330 0 0,12-7 68 0 0,1 1 1 0 0,1 1 0 0 0,0 1-1 0 0,45-11 1 0 0,-60 19-267 0 0,-7 1-15 0 0,0 0 0 0 0,0 0-1 0 0,0 1 1 0 0,-1-1 0 0 0,1 1-1 0 0,0 0 1 0 0,0 0-1 0 0,0 0 1 0 0,5 0 0 0 0,-6 1 117 0 0,2 7 140 0 0,0 4-181 0 0,-4-7-78 0 0,-1-1-1 0 0,0 1 1 0 0,0-1-1 0 0,0 0 1 0 0,0 1-1 0 0,-1-1 0 0 0,1 0 1 0 0,-1 0-1 0 0,0 0 1 0 0,-1 0-1 0 0,-4 7 1 0 0,-5 4 33 0 0,-20 21 0 0 0,17-21-4 0 0,-88 85 22 0 0,-25 27-2 0 0,109-106-71 0 0,-1-1 0 0 0,-27 19 0 0 0,4-2 0 0 0,37-32-2 0 0,-19 18 15 0 0,25-23-11 0 0,0 1 0 0 0,0-1 0 0 0,0 0 0 0 0,0 1 0 0 0,0-1 0 0 0,0 1 0 0 0,0-1 0 0 0,0 0 0 0 0,0 1 0 0 0,0-1-1 0 0,0 0 1 0 0,0 1 0 0 0,0-1 0 0 0,1 0 0 0 0,-1 1 0 0 0,0-1 0 0 0,0 0 0 0 0,0 1 0 0 0,1-1 0 0 0,-1 0 0 0 0,0 1 0 0 0,0-1 0 0 0,1 0 0 0 0,-1 0 0 0 0,0 1 0 0 0,0-1 0 0 0,1 0 0 0 0,0 1 0 0 0,8 6 7 0 0,-2-3 12 0 0,0-1 0 0 0,1 1 0 0 0,-1-1-1 0 0,1-1 1 0 0,0 0 0 0 0,0 0 0 0 0,0 0-1 0 0,0-1 1 0 0,14 1 0 0 0,6-2 72 0 0,41-5 1 0 0,-43 2-488 0 0,0-1 0 0 0,0-2 0 0 0,-1 0 0 0 0,0-1 1 0 0,0-2-1 0 0,0-1 0 0 0,-1 0 0 0 0,27-18 0 0 0,-33 18-1253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1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7831 0 0,'-1'1'603'0'0,"-6"4"-175"0"0,1-1 0 0 0,1 1 0 0 0,-1 0 0 0 0,1 1 0 0 0,-5 6 0 0 0,8-10-208 0 0,1-1 0 0 0,0 2-1 0 0,-1-1 1 0 0,1 0 0 0 0,1 0-1 0 0,-1 0 1 0 0,0 0 0 0 0,0 1-1 0 0,1-1 1 0 0,-1 0 0 0 0,1 1-1 0 0,0-1 1 0 0,0 0 0 0 0,-1 1 0 0 0,2-1-1 0 0,-1 0 1 0 0,0 1 0 0 0,0-1-1 0 0,1 0 1 0 0,-1 1 0 0 0,2 2-1 0 0,2 4-25 0 0,0-1 1 0 0,0 0-1 0 0,1 0 0 0 0,0-1 0 0 0,0 1 0 0 0,7 6 1 0 0,41 40 743 0 0,-29-30-536 0 0,58 55 825 0 0,-24-25 312 0 0,88 109-1 0 0,-133-145-1329 0 0,0 0-1 0 0,-2 1 1 0 0,-1 0-1 0 0,0 0 1 0 0,-1 1-1 0 0,-1 0 1 0 0,-1 1-1 0 0,4 21 1 0 0,-8-26-122 0 0,0 0 0 0 0,-2-1 0 0 0,0 1 0 0 0,0 0 0 0 0,-2 0 1 0 0,0 0-1 0 0,-1 0 0 0 0,0 0 0 0 0,-2 0 0 0 0,1-1 1 0 0,-11 25-1 0 0,3-16-62 0 0,-1 0 0 0 0,-1-1 0 0 0,-1 0 1 0 0,-1-1-1 0 0,-1 0 0 0 0,-38 37 0 0 0,2-9 2 0 0,-79 57-1 0 0,119-98-31 0 0,4-3-45 0 0,0 0-1 0 0,0 0 1 0 0,-11 13-1 0 0,18-17-599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311 241 5063 0 0,'0'0'714'0'0,"1"7"1075"0"0,0-3 1335 0 0,0-2-2887 0 0,0 0-1 0 0,1 0 1 0 0,-1 0 0 0 0,0 1 0 0 0,1-1-1 0 0,0 0 1 0 0,-1-1 0 0 0,1 1 0 0 0,0 0-1 0 0,0 0 1 0 0,0-1 0 0 0,0 1-1 0 0,0-1 1 0 0,0 0 0 0 0,1 0 0 0 0,-1 0-1 0 0,0 0 1 0 0,1 0 0 0 0,-1 0 0 0 0,1 0-1 0 0,-1-1 1 0 0,5 1 0 0 0,7 1 681 0 0,1-1 0 0 0,26 0-1 0 0,-26-2-71 0 0,-13 1-409 0 0,0-2 109 0 0,-1 2-503 0 0,-1 0-1 0 0,0 0 1 0 0,0 0 0 0 0,0 0-1 0 0,1 0 1 0 0,-1 0-1 0 0,0 0 1 0 0,0 0 0 0 0,0 0-1 0 0,0 0 1 0 0,1-1-1 0 0,-1 1 1 0 0,0 0 0 0 0,0 0-1 0 0,0 0 1 0 0,0 0 0 0 0,0 0-1 0 0,0 0 1 0 0,0-1-1 0 0,1 1 1 0 0,-1 0 0 0 0,0 0-1 0 0,0 0 1 0 0,0 0-1 0 0,0-1 1 0 0,0 1 0 0 0,0 0-1 0 0,0 0 1 0 0,0 0-1 0 0,0-1 1 0 0,0 1 0 0 0,0 0-1 0 0,0 0 1 0 0,-5-6 29 0 0,-1 0 0 0 0,0 0 0 0 0,-10-7 0 0 0,11 9-70 0 0,0 0 0 0 0,0 0 0 0 0,1-1 0 0 0,-1 1 0 0 0,1-1 0 0 0,0 0-1 0 0,0 0 1 0 0,-5-10 0 0 0,7 9 8 0 0,0-1-1 0 0,0 0 1 0 0,1 1 0 0 0,0-1-1 0 0,0 0 1 0 0,0 0 0 0 0,1 0-1 0 0,0 1 1 0 0,1-1 0 0 0,-1 0-1 0 0,1 0 1 0 0,3-9 0 0 0,-2 5-26 0 0,0 0 0 0 0,-1 0 1 0 0,0-18-1 0 0,-1 27 2 0 0,-1 0 0 0 0,1 1 0 0 0,0-1 1 0 0,0 0-1 0 0,-1 0 0 0 0,1 1 0 0 0,-1-1 0 0 0,1 0 0 0 0,-1 1 1 0 0,0-1-1 0 0,0 1 0 0 0,0-1 0 0 0,0 1 0 0 0,0-1 0 0 0,0 1 1 0 0,0 0-1 0 0,0-1 0 0 0,0 1 0 0 0,-1 0 0 0 0,1 0 1 0 0,-2-1-1 0 0,1 1-9 0 0,-1-1 0 0 0,0 1 1 0 0,1 1-1 0 0,-1-1 0 0 0,0 0 1 0 0,0 1-1 0 0,1-1 0 0 0,-1 1 1 0 0,0 0-1 0 0,0 0 0 0 0,-5 0 0 0 0,-3 2-19 0 0,1 0-1 0 0,0 0 0 0 0,0 1 0 0 0,0 0 0 0 0,-19 10 1 0 0,10-3 34 0 0,-1 1 1 0 0,1 1-1 0 0,1 1 1 0 0,0 0-1 0 0,1 1 1 0 0,1 1-1 0 0,0 1 1 0 0,1 1-1 0 0,-15 19 1 0 0,17-18 42 0 0,-14 22 85 0 0,25-36-102 0 0,0-1 1 0 0,0 1 0 0 0,1 0 0 0 0,-1 0 0 0 0,1 0-1 0 0,0-1 1 0 0,0 1 0 0 0,1 0 0 0 0,-1 7-1 0 0,1-10-9 0 0,0 1 0 0 0,0-1 0 0 0,0 0 0 0 0,0 1 0 0 0,1-1 0 0 0,-1 1 0 0 0,0-1 0 0 0,1 0 0 0 0,-1 0 0 0 0,1 1 0 0 0,0-1 0 0 0,-1 0 0 0 0,1 0 0 0 0,0 1 0 0 0,0-1 0 0 0,0 0 0 0 0,1 1 0 0 0,0 0 14 0 0,1 0 1 0 0,-1 0 0 0 0,1-1-1 0 0,-1 1 1 0 0,1-1-1 0 0,-1 0 1 0 0,1 0-1 0 0,3 1 1 0 0,6 1 87 0 0,-1-1-1 0 0,1 0 1 0 0,15 0 0 0 0,-20-1-57 0 0,9 0 61 0 0,0 0 1 0 0,-1-1-1 0 0,1-1 0 0 0,0 0 0 0 0,0-2 0 0 0,-1 1 1 0 0,0-2-1 0 0,1 0 0 0 0,23-10 0 0 0,-14 3-55 0 0,-17 8-47 0 0,-1 0 1 0 0,1 0-1 0 0,-1-1 0 0 0,1 0 0 0 0,-1 0 0 0 0,0-1 1 0 0,-1 0-1 0 0,1 0 0 0 0,-1-1 0 0 0,8-9 0 0 0,-7 6-2 0 0,-4 3-12 0 0,-2-4 13 0 0,-1 8-12 0 0,-1 0 1 0 0,1 0 0 0 0,-1 1-1 0 0,0-1 1 0 0,0 0 0 0 0,0 1-1 0 0,0-1 1 0 0,0 1-1 0 0,0-1 1 0 0,0 1 0 0 0,0-1-1 0 0,-3-1 1 0 0,2 1-29 0 0,0-1 13 0 0,0 1-1 0 0,0 0-1 0 0,0 1 1 0 0,0-1 0 0 0,0 0 0 0 0,0 1 0 0 0,0-1-1 0 0,-1 1 1 0 0,1 0 0 0 0,-1 0 0 0 0,-3-2-1 0 0,4 2-52 0 0,-1 14-6 0 0,-11 30 58 0 0,-1 0-1 0 0,-23 43 0 0 0,5-9 516 0 0,-35 127 1 0 0,22-60-95 0 0,32-109-177 0 0,8-19 14 0 0,0 0 1 0 0,-4 18-1 0 0,10-32 160 0 0,4-2-363 0 0,-1-1-1 0 0,1 1 0 0 0,0-1 1 0 0,-1 1-1 0 0,1-1 0 0 0,0-1 0 0 0,-1 1 1 0 0,0 0-1 0 0,1-1 0 0 0,-1 0 1 0 0,0 1-1 0 0,1-1 0 0 0,3-4 0 0 0,14-14-1736 0 0,-2-3-4874 0 0,-4 3-1518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10623 0 0,'0'0'12288'0'0,"0"-8"-12141"0"0,1 5-138 0 0,-1 0 1 0 0,1 0 0 0 0,0 0-1 0 0,0 0 1 0 0,0 0 0 0 0,0 0-1 0 0,0 1 1 0 0,1-1 0 0 0,-1 0-1 0 0,4-4 1 0 0,0 1 1 0 0,1 1-1 0 0,-1-1 1 0 0,1 1 0 0 0,8-6 0 0 0,-13 10 170 0 0,-2 3-128 0 0,-5 4-42 0 0,0-1 2 0 0,4-2 55 0 0,0 2 18 0 0,1-4 195 0 0,0 1-314 0 0,0 0 0 0 0,0 0 0 0 0,0 0 0 0 0,0 0 1 0 0,0 0-1 0 0,-1 0 0 0 0,1 0 0 0 0,-1-1 0 0 0,1 1 0 0 0,-3 1 0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147 114 7831 0 0,'3'-7'372'0'0,"1"-1"1"0"0,1 1-1 0 0,0 0 0 0 0,-1 1 0 0 0,2-1 0 0 0,-1 1 0 0 0,1 0 0 0 0,10-9 0 0 0,-6 8 1022 0 0,1-1 0 0 0,-1 2 0 0 0,1-1 0 0 0,22-8 0 0 0,-32 14-1356 0 0,-1 1 0 0 0,1 0 0 0 0,-1 0 0 0 0,0 0 0 0 0,1 0 0 0 0,-1 0 0 0 0,1 0 0 0 0,-1 0 0 0 0,1 0 0 0 0,-1 0 0 0 0,0 0 0 0 0,1 0 0 0 0,-1 0 0 0 0,1 0 0 0 0,-1 0 0 0 0,1 0 0 0 0,-1 1 0 0 0,0-1 0 0 0,1 0 0 0 0,-1 0-1 0 0,0 0 1 0 0,1 1 0 0 0,-1-1 0 0 0,1 0 0 0 0,-1 0 0 0 0,0 1 0 0 0,1-1 0 0 0,-1 0 0 0 0,0 1 0 0 0,0-1 0 0 0,1 0 0 0 0,-1 1 0 0 0,0-1 0 0 0,0 1 0 0 0,0-1 0 0 0,1 0 0 0 0,-1 1 0 0 0,0-1 0 0 0,0 1 0 0 0,0-1 0 0 0,0 0 0 0 0,0 2 0 0 0,2 18 296 0 0,-3-14-271 0 0,0 1 1 0 0,0 0-1 0 0,-1 0 1 0 0,0-1 0 0 0,0 1-1 0 0,0-1 1 0 0,-4 8-1 0 0,-28 42 269 0 0,15-26-178 0 0,0 0-68 0 0,-1-1 0 0 0,-2-1 0 0 0,-1 0-1 0 0,-1-2 1 0 0,-43 37 0 0 0,52-48-31 0 0,11-10-36 0 0,-1 0-1 0 0,0 0 0 0 0,-9 6 0 0 0,12-10 25 0 0,2-1-43 0 0,0 0 0 0 0,0 1 0 0 0,0-1 0 0 0,0 0 0 0 0,-1 0 1 0 0,1 0-1 0 0,0 0 0 0 0,0 0 0 0 0,0 0 0 0 0,0 0 1 0 0,0 0-1 0 0,0 0 0 0 0,0 0 0 0 0,0 0 0 0 0,0 0 0 0 0,0 0 1 0 0,0 0-1 0 0,0 0 0 0 0,0 0 0 0 0,0 0 0 0 0,0 0 0 0 0,0 0 1 0 0,0 0-1 0 0,0 1 0 0 0,-1-1 0 0 0,1 0 0 0 0,0 0 1 0 0,0 0-1 0 0,0 0 0 0 0,0 0 0 0 0,0 0 0 0 0,0 0 0 0 0,0 0 1 0 0,0 0-1 0 0,0 0 0 0 0,0 0 0 0 0,0 0 0 0 0,0 1 1 0 0,0-1-1 0 0,0 0 0 0 0,0 0 0 0 0,1 0 0 0 0,-1 0 0 0 0,0 0 1 0 0,0 0-1 0 0,0 0 0 0 0,0 0 0 0 0,0 0 0 0 0,0 0 1 0 0,0 0-1 0 0,0 0 0 0 0,0 0 0 0 0,0 0 0 0 0,0 1 1 0 0,6 2 0 0 0,7 0-2 0 0,-5-1 12 0 0,1-2 0 0 0,0 1 0 0 0,0-1 0 0 0,0 0 0 0 0,17-4 0 0 0,45-12 140 0 0,-60 14-131 0 0,27-8 82 0 0,149-35 155 0 0,-170 41-310 0 0,-1 2 0 0 0,0 0 1 0 0,0 1-1 0 0,1 0 0 0 0,22 3 0 0 0,-37-2-122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11975 0 0,'0'0'2191'0'0,"2"2"-1186"0"0,1 3-765 0 0,-1-1 1 0 0,0 1-1 0 0,0 0 0 0 0,0 0 0 0 0,0 0 0 0 0,-1 0 0 0 0,1 1 1 0 0,-1-1-1 0 0,-1 0 0 0 0,1 0 0 0 0,-1 1 0 0 0,0-1 0 0 0,0 1 0 0 0,0-1 1 0 0,-2 6-1 0 0,-2 14 196 0 0,-2-1 1 0 0,-8 25 0 0 0,4-17 192 0 0,-35 117 775 0 0,-23 89 162 0 0,54-179-1290 0 0,3 0 0 0 0,-3 66 0 0 0,4 23-60 0 0,9-140-205 0 0,0-5 31 0 0,0-2-46 0 0,1 1-1 0 0,-1 0 0 0 0,0 0 1 0 0,0-1-1 0 0,0 1 1 0 0,0 0-1 0 0,-1-1 0 0 0,1 0 1 0 0,0 1-1 0 0,-1-1 0 0 0,-1 2 1 0 0,-3 4-4026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87 10591 0 0,'6'-7'1104'0'0,"-5"6"-992"0"0,0 0 0 0 0,0 0-1 0 0,-1 0 1 0 0,1 0 0 0 0,0 0 0 0 0,0 0-1 0 0,-1 0 1 0 0,1 0 0 0 0,0 0-1 0 0,-1 0 1 0 0,0-1 0 0 0,1 1 0 0 0,-1 0-1 0 0,1 0 1 0 0,-1-1 0 0 0,0 1-1 0 0,0 0 1 0 0,0-1 0 0 0,0 1 0 0 0,0 0-1 0 0,0 0 1 0 0,0-1 0 0 0,0 1 0 0 0,-1 0-1 0 0,1-1 1 0 0,0 1 0 0 0,-2-2-1 0 0,1 0 403 0 0,0 1-435 0 0,0-1 0 0 0,0 1 1 0 0,0 0-1 0 0,0-1 1 0 0,-1 1-1 0 0,1 0 1 0 0,-1 0-1 0 0,1 0 0 0 0,-1 0 1 0 0,0 0-1 0 0,0 0 1 0 0,0 1-1 0 0,0-1 0 0 0,0 0 1 0 0,0 1-1 0 0,-1 0 1 0 0,1 0-1 0 0,0-1 1 0 0,-1 1-1 0 0,1 1 0 0 0,-1-1 1 0 0,1 0-1 0 0,-1 0 1 0 0,1 1-1 0 0,-6-1 1 0 0,1 1-91 0 0,0 0 0 0 0,0 0 0 0 0,0 0 0 0 0,0 1 1 0 0,0 0-1 0 0,1 0 0 0 0,-1 1 0 0 0,-12 4 1 0 0,-12 8 129 0 0,1 0 1 0 0,0 3 0 0 0,2 0 0 0 0,0 2 0 0 0,1 1 0 0 0,0 1 0 0 0,2 1 0 0 0,1 1 0 0 0,1 1-1 0 0,1 2 1 0 0,-20 28 0 0 0,38-48-29 0 0,0 1 0 0 0,0-1 0 0 0,1 1 0 0 0,0 0 0 0 0,0 0 0 0 0,1 1 0 0 0,0-1 0 0 0,-2 14 0 0 0,3-19-61 0 0,1 0-1 0 0,0 0 1 0 0,0 0-1 0 0,0 0 1 0 0,0 0 0 0 0,0 0-1 0 0,0 0 1 0 0,0 0-1 0 0,1 0 1 0 0,-1-1-1 0 0,1 1 1 0 0,0 0-1 0 0,-1 0 1 0 0,1 0-1 0 0,0 0 1 0 0,0-1-1 0 0,0 1 1 0 0,0 0-1 0 0,1-1 1 0 0,-1 1-1 0 0,0-1 1 0 0,1 1-1 0 0,-1-1 1 0 0,1 0 0 0 0,-1 0-1 0 0,1 1 1 0 0,-1-1-1 0 0,1 0 1 0 0,0 0-1 0 0,0-1 1 0 0,0 1-1 0 0,-1 0 1 0 0,1-1-1 0 0,0 1 1 0 0,0-1-1 0 0,0 1 1 0 0,0-1-1 0 0,3 0 1 0 0,1 1-15 0 0,1-1 1 0 0,0-1 0 0 0,-1 1-1 0 0,1-1 1 0 0,-1 0-1 0 0,1-1 1 0 0,-1 1-1 0 0,0-1 1 0 0,7-3-1 0 0,6-4 50 0 0,28-16 0 0 0,-16 7-179 0 0,-1-1-1 0 0,46-39 0 0 0,-73 55 99 0 0,17-20-101 0 0,-19 22 112 0 0,0-1-51 0 0,-2 4-190 0 0,-5 11 84 0 0,-2 0 126 0 0,2 1 0 0 0,-7 20-1 0 0,12-31-25 0 0,0 0 1 0 0,0 0-1 0 0,0 1 1 0 0,0-1-1 0 0,1 0 0 0 0,0 1 1 0 0,0-1-1 0 0,0 0 1 0 0,0 0-1 0 0,0 1 0 0 0,1-1 1 0 0,-1 0-1 0 0,1 0 1 0 0,0 1-1 0 0,0-1 0 0 0,0 0 1 0 0,2 3-1 0 0,-2-4-264 0 0,0-1 0 0 0,0 0 0 0 0,0 1 0 0 0,0-1 0 0 0,0 0 0 0 0,0 0-1 0 0,1 1 1 0 0,-1-1 0 0 0,0 0 0 0 0,1 0 0 0 0,2 1 0 0 0,-1 0-482 0 0,10 5-4523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5063 0 0,'0'0'7539'0'0,"2"1"-6951"0"0,12 11 668 0 0,2-2 0 0 0,17 11-1 0 0,-19-14-1049 0 0,1 0-1 0 0,0-1 1 0 0,1-1-1 0 0,-1 0 0 0 0,20 3 1 0 0,59 16 208 0 0,-63-14-279 0 0,0-3 1 0 0,44 6 0 0 0,115-4 654 0 0,-152-7-293 0 0,0 0 0 0 0,0 3 0 0 0,68 17 0 0 0,-48-10-302 0 0,1-3 0 0 0,92 3 1 0 0,-107-9-148 0 0,158 16-48 0 0,-184-17 0 0 0,113 12 95 0 0,-95-13 408 0 0,0-3 0 0 0,50-8 1 0 0,8 0-301 0 0,121-8-203 0 0,-178 14-26 0 0,-23 2 13 0 0,0 1 1 0 0,20 1-1 0 0,-31 0 13 0 0,10-1 0 0 0,4-2 0 0 0,94-11 0 0 0,81-15 0 0 0,-156 19 0 0 0,47-21 0 0 0,-46 16 0 0 0,-7 1 0 0 0,-4-2 0 0 0,-12 8 0 0 0,25-11 0 0 0,-21 10 0 0 0,16-7 0 0 0,-10 2 73 0 0,-17 9-69 0 0,2 2-46 0 0,0 2 31 0 0,0 3 22 0 0,-1 0 43 0 0,-4 0-15 0 0,0 0-1 0 0,1 0 0 0 0,-1 1 0 0 0,0-1 0 0 0,0 1 0 0 0,0-1 0 0 0,0 1 0 0 0,-1 1 1 0 0,5 3-1 0 0,-1 2 1 0 0,-1 0 1 0 0,10 19 0 0 0,0 1 10 0 0,-7-15 11 0 0,0 0 0 0 0,1-1 0 0 0,1-1 0 0 0,24 23 0 0 0,-17-17 6 0 0,-2 1-44 0 0,-8-11-2 0 0,-4-4-17 0 0,-1-1 0 0 0,0 1 0 0 0,0 0 0 0 0,0 0 0 0 0,0 0 0 0 0,-1 0 0 0 0,3 5 0 0 0,0 0-4 0 0,-1 2 0 0 0,-1-2 11 0 0,-2-6 31 0 0,1 6-31 0 0,3 0-11 0 0,2-3 11 0 0,-4-3 39 0 0,-3-3-48 0 0,1 1 1 0 0,-1-1-1 0 0,1 0 0 0 0,-1 0 0 0 0,1 1 0 0 0,-1-1 1 0 0,1 0-1 0 0,-1 0 0 0 0,0 0 0 0 0,1 0 0 0 0,-1 1 1 0 0,1-1-1 0 0,-1 0 0 0 0,1 0 0 0 0,0 0 0 0 0,-1 0 0 0 0,1 0 1 0 0,-1 0-1 0 0,1 0 0 0 0,-1-1 0 0 0,1 1 0 0 0,0 0 1 0 0,5 0 80 0 0,-3 0-36 0 0,0 0-17 0 0,11-7 61 0 0,-7 4-73 0 0,0 0 0 0 0,0-1 0 0 0,0 0 0 0 0,-1 0 0 0 0,12-10 0 0 0,-5 4 7 0 0,130-104 471 0 0,-12 9-436 0 0,-108 86-56 0 0,89-76-4 0 0,-92 77 0 0 0,-20 17 0 0 0,0 1 0 0 0,0 0 0 0 0,1-1 0 0 0,-1 1 0 0 0,0 0 0 0 0,0 0 0 0 0,1-1 0 0 0,-1 1 0 0 0,0 0 0 0 0,1 0 0 0 0,-1 0 0 0 0,0-1 0 0 0,0 1 0 0 0,1 0 0 0 0,-1 0 0 0 0,1 0 0 0 0,-1 0 0 0 0,0 0 0 0 0,1 0 0 0 0,-1 0 0 0 0,0 0 0 0 0,1 0 0 0 0,-1 0 0 0 0,0 0 0 0 0,1 0 0 0 0,-1 0 0 0 0,0 0 0 0 0,1 0 0 0 0,-1 0 0 0 0,0 0 0 0 0,1 0 0 0 0,-1 0 0 0 0,0 0 0 0 0,1 1 0 0 0,-1-1 0 0 0,0 0 0 0 0,1 0 0 0 0,-1 0 0 0 0,0 1 0 0 0,1-1 0 0 0,-1 0 0 0 0,0 0 0 0 0,0 1 0 0 0,1-1 0 0 0,-1 1 0 0 0,9 4 0 0 0,-6-2 0 0 0,1-1 0 0 0,-1 1 0 0 0,1 0 0 0 0,-1 0 0 0 0,0 0 0 0 0,5 7 0 0 0,-7-8 0 0 0,8 8 0 0 0,-8-8 0 0 0,12 22 0 0 0,-10-19 0 0 0,-2-3 0 0 0,0 0 0 0 0,0 0 0 0 0,0 0 0 0 0,1-1 0 0 0,-1 1 0 0 0,0 0 0 0 0,1-1 0 0 0,-1 1 0 0 0,1-1 0 0 0,-1 0 0 0 0,4 3 0 0 0,6 3 18 0 0,0-1 1 0 0,1 0-1 0 0,-1 0 0 0 0,1-1 1 0 0,0-1-1 0 0,25 6 0 0 0,96 34 45 0 0,-125-41-62 0 0,111 35 52 0 0,-111-37-40 0 0,0 1-1 0 0,-1-1 0 0 0,1 0 1 0 0,0 0-1 0 0,0-1 0 0 0,14-2 1 0 0,2 1 67 0 0,120-7 221 0 0,-33 0-186 0 0,-89 7-109 0 0,165 2 0 0 0,-165 0-2 0 0,1-1 0 0 0,-1-1 0 0 0,1-1 0 0 0,37-8 0 0 0,86-30 30 0 0,-51 12-24 0 0,81-25 54 0 0,-140 43-11 0 0,5-5 22 0 0,-23 8-75 0 0,18-7 11 0 0,-30 11 8 0 0,0 1 0 0 0,0 0 0 0 0,1 1 1 0 0,-1 0-1 0 0,0 0 0 0 0,1 0 0 0 0,-1 0 0 0 0,1 1 1 0 0,12 1-1 0 0,-11 0 9 0 0,-6 0-108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451 857 12815 0 0,'0'0'1158'0'0,"1"0"-954"0"0,3-1-62 0 0,0 1 0 0 0,0-1 1 0 0,0 0-1 0 0,0 0 0 0 0,-1-1 1 0 0,1 1-1 0 0,-1-1 1 0 0,1 1-1 0 0,-1-1 0 0 0,1 0 1 0 0,-1-1-1 0 0,0 1 0 0 0,0-1 1 0 0,0 1-1 0 0,0-1 0 0 0,3-4 1 0 0,4-4 267 0 0,-1-1 0 0 0,0-1 0 0 0,7-13 0 0 0,20-33 148 0 0,-6 10-374 0 0,-2-1 1 0 0,33-83 0 0 0,-49 99-193 0 0,-2-2 0 0 0,-1 1 0 0 0,5-45 1 0 0,-11 53-229 0 0,-2 0 0 0 0,0 0 0 0 0,-2 0 1 0 0,-1 0-1 0 0,-6-29 0 0 0,7 49 124 0 0,-1-1-1 0 0,0 0 0 0 0,-1 1 1 0 0,1-1-1 0 0,-1 1 0 0 0,-1 0 1 0 0,-4-8-1 0 0,7 13 107 0 0,0 0 1 0 0,-1 0-1 0 0,1 1 1 0 0,-1-1-1 0 0,0 0 1 0 0,1 1-1 0 0,-1-1 1 0 0,0 1-1 0 0,0-1 1 0 0,0 1-1 0 0,0 0 1 0 0,0 0-1 0 0,0 0 1 0 0,0 0-1 0 0,0 0 1 0 0,-1 0-1 0 0,1 1 0 0 0,0-1 1 0 0,-1 1-1 0 0,1-1 1 0 0,0 1-1 0 0,-1 0 1 0 0,1 0-1 0 0,0 0 1 0 0,-1 0-1 0 0,1 0 1 0 0,-3 1-1 0 0,0 0 14 0 0,1 1 1 0 0,-1-1-1 0 0,1 1 0 0 0,0-1 0 0 0,-1 1 0 0 0,1 1 0 0 0,0-1 0 0 0,0 0 0 0 0,0 1 1 0 0,1 0-1 0 0,-1 0 0 0 0,1 0 0 0 0,-1 0 0 0 0,1 1 0 0 0,0-1 0 0 0,0 1 1 0 0,1 0-1 0 0,-1 0 0 0 0,-2 6 0 0 0,-12 20 178 0 0,2 1 1 0 0,1 0 0 0 0,-15 49-1 0 0,-19 107 579 0 0,31-120-588 0 0,-14 82 5 0 0,-2 8 12 0 0,22-116-7 0 0,-29 71-1 0 0,-74 113 512 0 0,-15-9-458 0 0,127-213-242 0 0,-83 127 2 0 0,79-122-22 0 0,5-7-92 0 0,10-7-1264 0 0,2-2 300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5983 0 0,'2'-1'10534'0'0,"34"-6"-5998"0"0,19-11-3406 0 0,-6 2-429 0 0,218-59 1655 0 0,-214 64-2846 0 0,-24 6-1997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58 6447 0 0,'1'-1'499'0'0,"14"-23"-142"0"0,-6 7 2661 0 0,3 2 9127 0 0,-10 16-12120 0 0,-1 0 1 0 0,0 1-1 0 0,-1-1 1 0 0,1 0-1 0 0,0 1 0 0 0,0-1 1 0 0,0 1-1 0 0,-1-1 1 0 0,1 1-1 0 0,-1-1 1 0 0,1 1-1 0 0,-1 2 0 0 0,0 2-5 0 0,0 1-1 0 0,-1-1 1 0 0,0 1-1 0 0,0-1 0 0 0,0 1 1 0 0,-1-1-1 0 0,-2 6 0 0 0,-20 45 76 0 0,21-52-95 0 0,-33 67 106 0 0,-13 30 50 0 0,40-81-167 0 0,1 1 1 0 0,-9 41-1 0 0,14-42-1503 0 0,3-19 591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2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25 11887 0 0,'0'0'1083'0'0,"0"-2"-891"0"0,-1 1-99 0 0,1 0-1 0 0,-1-1 1 0 0,0 1-1 0 0,1 0 1 0 0,-1 0-1 0 0,0-1 1 0 0,0 1 0 0 0,0 0-1 0 0,0 0 1 0 0,0 0-1 0 0,0 0 1 0 0,0 0 0 0 0,0 0-1 0 0,-1 1 1 0 0,1-1-1 0 0,0 0 1 0 0,-3-1-1 0 0,2 2 68 0 0,-1-1 0 0 0,0 1-1 0 0,1-1 1 0 0,-1 1-1 0 0,1 0 1 0 0,-1-1-1 0 0,0 2 1 0 0,1-1-1 0 0,-4 0 1 0 0,-6 3 243 0 0,0 0 0 0 0,1 1 1 0 0,-18 7-1 0 0,18-6-533 0 0,-12 5 174 0 0,1 1 0 0 0,0 1-1 0 0,0 1 1 0 0,1 1 0 0 0,1 1-1 0 0,0 0 1 0 0,-22 25 0 0 0,14-11-38 0 0,3 1 0 0 0,0 2 1 0 0,-39 65-1 0 0,47-68 200 0 0,2 2-1 0 0,0 0 1 0 0,2 1 0 0 0,1 0-1 0 0,2 0 1 0 0,1 2 0 0 0,-5 42-1 0 0,12-54 127 0 0,1 0 0 0 0,2 23 0 0 0,-1-36-221 0 0,1 1 1 0 0,1-1-1 0 0,0 0 1 0 0,0 0 0 0 0,1 0-1 0 0,0 0 1 0 0,6 12-1 0 0,-8-18-89 0 0,1 0-1 0 0,0-1 1 0 0,0 1-1 0 0,0-1 1 0 0,0 1-1 0 0,1-1 0 0 0,-1 0 1 0 0,1 0-1 0 0,-1 0 1 0 0,1 0-1 0 0,0 0 1 0 0,0-1-1 0 0,0 1 1 0 0,0-1-1 0 0,0 0 1 0 0,0 0-1 0 0,0 0 1 0 0,0 0-1 0 0,0 0 1 0 0,0-1-1 0 0,1 1 1 0 0,4-1-1 0 0,3 0-406 0 0,0-1 0 0 0,-1 0 0 0 0,1 0 0 0 0,-1-1 0 0 0,18-5 0 0 0,-11 1-847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611 175 2303 0 0,'0'-3'9841'0'0,"2"-10"-7446"0"0,3-31-1070 0 0,-3 32-674 0 0,0 0-1 0 0,-1 0 1 0 0,0-12 0 0 0,-1 22-573 0 0,0-1 0 0 0,-1 0 0 0 0,1 0 0 0 0,-1 0 0 0 0,1 1 0 0 0,-1-1 0 0 0,0 0 0 0 0,0 1 0 0 0,0-1 0 0 0,0 0 0 0 0,-1 1 0 0 0,1 0 0 0 0,-1-1 0 0 0,1 1 0 0 0,-1 0 0 0 0,0 0 0 0 0,-3-3 0 0 0,3 4-83 0 0,1 0 0 0 0,-1 0-1 0 0,1 0 1 0 0,-1 1 0 0 0,0-1-1 0 0,1 1 1 0 0,-1-1 0 0 0,0 1-1 0 0,1 0 1 0 0,-1 0 0 0 0,0 0-1 0 0,0 0 1 0 0,1 0 0 0 0,-1 0-1 0 0,0 0 1 0 0,0 0 0 0 0,1 1-1 0 0,-1-1 1 0 0,0 1 0 0 0,-1 0-1 0 0,-5 2-39 0 0,0 0 0 0 0,-13 8-1 0 0,3 1 85 0 0,0 0 0 0 0,0 1 0 0 0,2 1 0 0 0,-1 1 1 0 0,2 1-1 0 0,0 0 0 0 0,1 0 0 0 0,1 2 0 0 0,-13 20 0 0 0,24-35-29 0 0,0 0 1 0 0,0 1-1 0 0,0-1 0 0 0,1 1 1 0 0,0 0-1 0 0,-1-1 0 0 0,1 1 1 0 0,0 0-1 0 0,1 0 0 0 0,-1-1 1 0 0,0 1-1 0 0,1 0 0 0 0,0 0 1 0 0,0 0-1 0 0,1 4 0 0 0,0-6-1 0 0,0-1-1 0 0,0 0 1 0 0,1 0 0 0 0,-1 0-1 0 0,0 0 1 0 0,1 0-1 0 0,-1 0 1 0 0,0 0-1 0 0,1-1 1 0 0,-1 1 0 0 0,1 0-1 0 0,0-1 1 0 0,-1 1-1 0 0,1-1 1 0 0,1 1 0 0 0,5 0 11 0 0,1 0 0 0 0,-1 0 0 0 0,0-1 0 0 0,1 0 1 0 0,-1 0-1 0 0,0-1 0 0 0,13-2 0 0 0,-6 0-39 0 0,0-1-1 0 0,0-1 1 0 0,16-7 0 0 0,-24 9-64 0 0,0 0 0 0 0,0-1 0 0 0,-1 0 0 0 0,0 0 0 0 0,1 0 1 0 0,-2-1-1 0 0,1 0 0 0 0,8-8 0 0 0,-13 10-30 0 0,0-1 80 0 0,-1 1-10 0 0,-1-4 32 0 0,-3 0 11 0 0,3 7 0 0 0,0 0 0 0 0,0-1 0 0 0,0 1 0 0 0,0 0 0 0 0,0-1 0 0 0,0 1 0 0 0,0 0 0 0 0,0 0 0 0 0,0 0 0 0 0,0 0 0 0 0,0 0 0 0 0,0 0 0 0 0,0 0 0 0 0,0 0 0 0 0,0 1 0 0 0,0-1 0 0 0,0 0 0 0 0,0 1 0 0 0,0-1 0 0 0,0 0 0 0 0,0 1 0 0 0,0-1 0 0 0,0 1 0 0 0,1 0 0 0 0,-1-1 0 0 0,0 1 0 0 0,0 0 0 0 0,0 0 0 0 0,-2 2 0 0 0,0 0 0 0 0,0 1 0 0 0,0-1 0 0 0,-4 8 0 0 0,-2 5-19 0 0,1 1 0 0 0,0 0 0 0 0,-9 35 0 0 0,-7 56-105 0 0,6-6-215 0 0,-22 104-407 0 0,24-138 613 0 0,-25 66-1 0 0,-105 205 956 0 0,78-182 933 0 0,45-99-1044 0 0,19-48-475 0 0,-1 0-1 0 0,-6 10 1 0 0,9-17-184 0 0,0 0 0 0 0,0 0 0 0 0,-1 0 1 0 0,1-1-1 0 0,0 1 0 0 0,-1-1 0 0 0,1 0 0 0 0,-1 1 0 0 0,0-1 0 0 0,-3 2 0 0 0,5-4-18 0 0,-1 0-1 0 0,1 1 1 0 0,0-1 0 0 0,0 0-1 0 0,0 0 1 0 0,0 1-1 0 0,0-1 1 0 0,0 0-1 0 0,-1 0 1 0 0,1 0 0 0 0,0 0-1 0 0,0-1 1 0 0,0 1-1 0 0,0 0 1 0 0,0 0 0 0 0,-1-1-1 0 0,1 1 1 0 0,0 0-1 0 0,0-1 1 0 0,0 1 0 0 0,0-1-1 0 0,0 0 1 0 0,0 1-1 0 0,0-1 1 0 0,1 0-1 0 0,-1 0 1 0 0,0 1 0 0 0,-1-2-1 0 0,0-1 15 0 0,-1 0 0 0 0,1 0 0 0 0,-1-1 1 0 0,1 1-1 0 0,0 0 0 0 0,-2-7 0 0 0,-1-2 64 0 0,2 0 0 0 0,0-1 0 0 0,0 1 0 0 0,1-1 0 0 0,1 0 0 0 0,0 0 0 0 0,1-23 0 0 0,6-29-829 0 0,4 2-4189 0 0,-8 52 3256 0 0,6-40-5828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3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 3223 0 0,'0'0'143'0'0,"2"0"-3"0"0,18-1 16430 0 0,-33 11-13285 0 0,-12 9-5449 0 0,17-11 3890 0 0,-5 6-1683 0 0,-27 28 197 0 0,2 2 1 0 0,-44 66-1 0 0,74-98-240 0 0,2 0 0 0 0,-1 1 0 0 0,1-1 0 0 0,1 1 0 0 0,1 1 0 0 0,0-1 0 0 0,0 1 0 0 0,-3 26 0 0 0,7-37-22 0 0,0-1 1 0 0,0 0-1 0 0,0 1 0 0 0,0-1 0 0 0,1 0 0 0 0,-1 0 0 0 0,1 1 1 0 0,-1-1-1 0 0,1 0 0 0 0,0 0 0 0 0,0 0 0 0 0,0 0 1 0 0,0 0-1 0 0,0 0 0 0 0,0 0 0 0 0,1 0 0 0 0,-1 0 1 0 0,2 2-1 0 0,0-2-69 0 0,0 0 0 0 0,0 1 0 0 0,0-1 0 0 0,0-1 0 0 0,1 1 0 0 0,-1 0 0 0 0,0-1 0 0 0,1 0 0 0 0,-1 1 0 0 0,6 0 0 0 0,4 0-295 0 0,1-1 0 0 0,0 0 1 0 0,-1-1-1 0 0,1 0 0 0 0,13-2 1 0 0,-4-1-1494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0,'0'0'10686'0'0,"1"3"-9804"0"0,11 15-235 0 0,1 0 1 0 0,0 0-1 0 0,2-1 0 0 0,0-1 0 0 0,1 0 1 0 0,0-2-1 0 0,2 1 0 0 0,20 12 0 0 0,-20-14-503 0 0,16 9 15 0 0,-1 2 0 0 0,-1 2 0 0 0,45 47 0 0 0,-68-63-158 0 0,-5-7-15 0 0,0 2 0 0 0,-1-1 0 0 0,0 0-1 0 0,1 1 1 0 0,-1-1 0 0 0,-1 1 0 0 0,4 5 0 0 0,-6-8-87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1375 0 0,'-2'1'14158'0'0,"-12"5"-13254"0"0,0 1 0 0 0,0 0 0 0 0,0 2 0 0 0,-13 10 0 0 0,-1 0-263 0 0,-155 111 880 0 0,172-120-1515 0 0,0 0 0 0 0,1 1 1 0 0,0 1-1 0 0,1 0 0 0 0,0 0 0 0 0,1 1 0 0 0,0 0 0 0 0,1 0 0 0 0,-6 15 0 0 0,0-1-492 0 0,12-25 233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 6911 0 0,'-9'-2'300'0'0,"0"1"0"0"0,0 0 0 0 0,0 1 0 0 0,0 0-1 0 0,0 0 1 0 0,-14 4 5887 0 0,25 8-5313 0 0,0-7-653 0 0,0-1 0 0 0,0 1 0 0 0,1 0 0 0 0,-1-1 0 0 0,1 0 0 0 0,0 1 0 0 0,6 5 0 0 0,29 27 756 0 0,-2-2-272 0 0,29 27 238 0 0,-43-42-345 0 0,30 33 1 0 0,-46-46-529 0 0,0 0 0 0 0,-1 0 0 0 0,-1 1 0 0 0,1 0 0 0 0,-1 0 0 0 0,0 0 0 0 0,-1 0 1 0 0,0 0-1 0 0,3 13 0 0 0,-5-14-55 0 0,0 0 0 0 0,-1 0 0 0 0,1 1-1 0 0,-1-1 1 0 0,-1 0 0 0 0,0 0 0 0 0,0 0 0 0 0,0 0 0 0 0,-1 0 0 0 0,0 0 0 0 0,0 0 0 0 0,0-1 0 0 0,-1 1-1 0 0,0-1 1 0 0,-7 11 0 0 0,-4 3-140 0 0,-1-1 0 0 0,0-1-1 0 0,-24 22 1 0 0,29-29 88 0 0,0 0 0 0 0,-9 13-1 0 0,19-24 38 0 0,1 0 1 0 0,-1 0-1 0 0,0 0 0 0 0,0 0 0 0 0,1 0 0 0 0,-1 0 1 0 0,0 0-1 0 0,0-1 0 0 0,0 1 0 0 0,1 0 0 0 0,-1 0 0 0 0,0 0 1 0 0,0 0-1 0 0,1 0 0 0 0,-1 0 0 0 0,0 0 0 0 0,0 0 1 0 0,1 0-1 0 0,-1 0 0 0 0,0 1 0 0 0,0-1 0 0 0,1 0 1 0 0,-1 0-1 0 0,0 0 0 0 0,0 0 0 0 0,0 0 0 0 0,1 0 1 0 0,-1 0-1 0 0,0 1 0 0 0,0-1 0 0 0,0 0 0 0 0,1 0 1 0 0,-1 0-1 0 0,0 0 0 0 0,0 1 0 0 0,0-1 0 0 0,0 0 1 0 0,0 0-1 0 0,1 0 0 0 0,-1 1 0 0 0,0-1 0 0 0,0 0 0 0 0,0 0 1 0 0,0 1-1 0 0,0-1 0 0 0,0 0 0 0 0,0 0 0 0 0,0 0 1 0 0,0 1-1 0 0,0-1 0 0 0,0 0 0 0 0,0 0 0 0 0,0 1 1 0 0,0-1-1 0 0,0 0 0 0 0,0 0 0 0 0,0 1 0 0 0,0-1 1 0 0,0 0-1 0 0,0 0 0 0 0,-1 1 0 0 0,1-1 0 0 0,0 0 1 0 0,0 0-1 0 0,0 0 0 0 0,0 0 0 0 0,0 1 0 0 0,-1-1 1 0 0,9-1-151 0 0,-1 0 0 0 0,0 0 1 0 0,1-1-1 0 0,11-4 0 0 0,0-2-5425 0 0,-4 0-1035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11487 0 0,'0'0'528'0'0,"0"1"-16"0"0,0 0-147 0 0,0 0-1 0 0,0-1 0 0 0,0 1 0 0 0,0 0 1 0 0,0-1-1 0 0,0 1 0 0 0,0-1 1 0 0,0 1-1 0 0,0 0 0 0 0,0-1 0 0 0,1 1 1 0 0,-1-1-1 0 0,0 1 0 0 0,0-1 1 0 0,1 1-1 0 0,-1 0 0 0 0,1 0 1 0 0,-1-1-276 0 0,1 0 0 0 0,-1 0 0 0 0,0 0 0 0 0,0 0 0 0 0,1 0 0 0 0,-1 0 0 0 0,0 0 0 0 0,1 0 0 0 0,-1 0 0 0 0,0 0 0 0 0,0 0 0 0 0,1 0 1 0 0,-1 0-1 0 0,0 0 0 0 0,0 0 0 0 0,1 0 0 0 0,-1-1 0 0 0,0 1 0 0 0,1 0 0 0 0,-1 0 0 0 0,0 0 0 0 0,0 0 0 0 0,0-1 0 0 0,1 1 0 0 0,-1 0 1 0 0,0-1-1 0 0,18-22-389 0 0,-11 14 1237 0 0,30-34-538 0 0,3 1 1 0 0,54-45-1 0 0,-72 69-590 0 0,0 1 1 0 0,2 1-1 0 0,0 2 1 0 0,0 0-1 0 0,1 1 1 0 0,44-15-1 0 0,-66 27 176 0 0,0 1 0 0 0,0-1 0 0 0,0 0 0 0 0,0 1 0 0 0,0 0 0 0 0,1 0 0 0 0,-1 0 0 0 0,0 0 0 0 0,0 0 0 0 0,0 0 0 0 0,0 1 0 0 0,0 0 0 0 0,0-1 0 0 0,0 1 0 0 0,0 0 0 0 0,0 1 0 0 0,-1-1-1 0 0,1 0 1 0 0,3 3 0 0 0,2 2 19 0 0,0 1 0 0 0,0 0 0 0 0,-1 0-1 0 0,10 11 1 0 0,4 5 49 0 0,-19-20-28 0 0,1-1-1 0 0,-1 1 1 0 0,0 0 0 0 0,1 0 0 0 0,-1 0-1 0 0,0 0 1 0 0,-1 0 0 0 0,1 0 0 0 0,-1 0 0 0 0,1 1-1 0 0,-1-1 1 0 0,0 1 0 0 0,0-1 0 0 0,0 5-1 0 0,-1-2 54 0 0,0 0 0 0 0,0 0 1 0 0,-1 0-1 0 0,1 0 0 0 0,-1 0 0 0 0,-1 0 0 0 0,-2 9 0 0 0,-11 25 208 0 0,-21 42 0 0 0,28-65-265 0 0,-3 15-258 0 0,11-31-594 0 0,7 5-2562 0 0,4-5-3578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3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8751 0 0,'0'0'1134'0'0,"-1"1"51"0"0,-2 2-762 0 0,1 0 0 0 0,0 0 0 0 0,0 1-1 0 0,1-1 1 0 0,-1 0 0 0 0,1 1 0 0 0,0-1 0 0 0,0 1 0 0 0,0-1 0 0 0,0 1-1 0 0,0 0 1 0 0,1 3 0 0 0,-1 0-131 0 0,1-1 1 0 0,1 1-1 0 0,0 0 0 0 0,-1-1 0 0 0,2 1 1 0 0,2 7-1 0 0,0 0-55 0 0,2 0 0 0 0,0-1 0 0 0,1 0 0 0 0,0 0 0 0 0,13 18 0 0 0,-7-15-144 0 0,0-1 0 0 0,1-1 0 0 0,0 0 0 0 0,1 0-1 0 0,26 17 1 0 0,91 48 299 0 0,-23-16 90 0 0,-83-47-220 0 0,-1 2 0 0 0,-1 0-1 0 0,34 34 1 0 0,-51-44-185 0 0,0 0 0 0 0,-1 0-1 0 0,0 0 1 0 0,0 0 0 0 0,-1 1-1 0 0,0 0 1 0 0,0 1 0 0 0,-1-1-1 0 0,0 1 1 0 0,-1-1-1 0 0,0 1 1 0 0,-1 0 0 0 0,0 0-1 0 0,1 15 1 0 0,-3-8-15 0 0,-1-1-1 0 0,0 1 1 0 0,-2 0 0 0 0,1-1-1 0 0,-2 0 1 0 0,0 1 0 0 0,-1-1-1 0 0,-1-1 1 0 0,-1 1 0 0 0,-14 25-1 0 0,4-12 52 0 0,-2-1-1 0 0,-1-1 0 0 0,-1 0 1 0 0,-32 31-1 0 0,-48 28-456 0 0,15-14-444 0 0,71-58-351 0 0,1-5-54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4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35 128 6767 0 0,'0'0'608'0'0,"0"-1"-500"0"0,4-4-21 0 0,-4 5-1 0 0,1-1 0 0 0,-1 1-1 0 0,0-1 1 0 0,0 1 0 0 0,0 0-1 0 0,1-1 1 0 0,-1 1 0 0 0,0 0 0 0 0,0-1-1 0 0,0 1 1 0 0,0-1 0 0 0,0 1-1 0 0,0 0 1 0 0,0-1 0 0 0,0 1 0 0 0,0-1-1 0 0,0 1 1 0 0,0-1 0 0 0,0 1 0 0 0,0 0-1 0 0,0-1 1 0 0,0 1 0 0 0,0-1-1 0 0,0 1 1 0 0,0 0 0 0 0,-1-1 0 0 0,1 1-1 0 0,0-1 1 0 0,0 1 0 0 0,0 0 0 0 0,-1-1-1 0 0,1 1 1 0 0,0 0 0 0 0,-1 0-1 0 0,1-1 1 0 0,0 1 0 0 0,-1 0 0 0 0,1-1-1 0 0,0 1 1 0 0,-1 0 0 0 0,1 0 0 0 0,0 0-1 0 0,-1-1 250 0 0,-19 2 1195 0 0,20-1-1445 0 0,-1 0 0 0 0,0 0 0 0 0,1 0 1 0 0,-1 0-1 0 0,1 0 0 0 0,-1 0 0 0 0,0 0 1 0 0,1 0-1 0 0,-1 0 0 0 0,1 1 1 0 0,-1-1-1 0 0,1 0 0 0 0,-1 0 0 0 0,1 1 1 0 0,-1-1-1 0 0,1 0 0 0 0,-1 1 0 0 0,1-1 1 0 0,-1 0-1 0 0,1 1 0 0 0,0-1 0 0 0,-1 1 1 0 0,1-1-1 0 0,0 1 0 0 0,-1-1 0 0 0,1 1 1 0 0,0-1-1 0 0,0 1 0 0 0,-1-1 1 0 0,1 1-1 0 0,0-1 0 0 0,0 2 0 0 0,0-1-27 0 0,0 0 0 0 0,1 0 0 0 0,-1 1 0 0 0,1-1 0 0 0,-1 0 1 0 0,1 0-1 0 0,0 0 0 0 0,-1 0 0 0 0,1 0 0 0 0,0 0 0 0 0,0 0 0 0 0,0 0 0 0 0,1 1 0 0 0,5 4 95 0 0,-1-1 0 0 0,1 0 0 0 0,13 7 0 0 0,-8-6 29 0 0,0 0 0 0 0,0 1 0 0 0,0 1 0 0 0,-1 0 0 0 0,0 1 0 0 0,-1 0 0 0 0,16 17 0 0 0,-12-9-124 0 0,0-1 0 0 0,2 0 0 0 0,0-1 0 0 0,0-1 0 0 0,35 23 0 0 0,-42-33-24 0 0,1 0 0 0 0,0 0 0 0 0,0 0 0 0 0,0-2 0 0 0,0 1-1 0 0,0-1 1 0 0,0 0 0 0 0,19 0 0 0 0,-8-2 44 0 0,0-1 1 0 0,0 0-1 0 0,29-7 1 0 0,-46 8-94 0 0,0-1 0 0 0,1-1 0 0 0,-1 1 0 0 0,0-1 0 0 0,0 1 0 0 0,0-1-1 0 0,0 0 1 0 0,0-1 0 0 0,0 1 0 0 0,0-1 0 0 0,-1 0 0 0 0,0 0 0 0 0,1 0 0 0 0,-1 0 0 0 0,0 0 0 0 0,3-5 0 0 0,-2 2 31 0 0,-1-1 1 0 0,1 1 0 0 0,-1-1-1 0 0,-1 0 1 0 0,1-1-1 0 0,-1 1 1 0 0,0 0 0 0 0,1-14-1 0 0,-2 13-15 0 0,1 1 0 0 0,0-1 0 0 0,0 0 0 0 0,0 1 0 0 0,1-1 0 0 0,0 1 0 0 0,0-1 0 0 0,1 1 0 0 0,0 1-1 0 0,0-1 1 0 0,1 0 0 0 0,5-5 0 0 0,0 0-1 0 0,-6 9 0 0 0,6-2 0 0 0,-6 2 1 0 0,1 0-3 0 0,16-1 19 0 0,-18 4 63 0 0,5 7 16 0 0,-1 3 0 0 0,-2-1-47 0 0,0-1 1 0 0,0 1-1 0 0,1-1 0 0 0,1-1 0 0 0,-1 1 1 0 0,1-1-1 0 0,0 0 0 0 0,12 8 0 0 0,-12-10 44 0 0,-4-2-45 0 0,1-1 1 0 0,0 0-1 0 0,-1 0 0 0 0,1 0 0 0 0,0 0 1 0 0,0-1-1 0 0,0 0 0 0 0,1 1 0 0 0,-1-1 1 0 0,0-1-1 0 0,0 1 0 0 0,0-1 0 0 0,1 0 1 0 0,-1 0-1 0 0,0 0 0 0 0,5-1 0 0 0,7-1 71 0 0,0-1-1 0 0,28-10 0 0 0,-26 7-74 0 0,12-4 30 0 0,56-30 1 0 0,-72 33-72 0 0,-11 6 18 0 0,-2 1-19 0 0,0-1 0 0 0,0 1 0 0 0,0-1 0 0 0,0 1 1 0 0,0-1-1 0 0,0 1 0 0 0,0-1 0 0 0,-1 1 0 0 0,1-1 0 0 0,0 0 0 0 0,0 1 1 0 0,-1-1-1 0 0,1 0 0 0 0,1-1 0 0 0,2-4-14 0 0,-3 5-46 0 0,-10-1-100 0 0,0 3 100 0 0,2 3-8 0 0,4-2 13 0 0,3-2 53 0 0,0 0-1 0 0,-1 0 1 0 0,1 1 0 0 0,0-1 0 0 0,0 0 0 0 0,-1 1-1 0 0,1-1 1 0 0,0 0 0 0 0,0 1 0 0 0,0-1 0 0 0,-1 0-1 0 0,1 1 1 0 0,0-1 0 0 0,0 0 0 0 0,0 1 0 0 0,0-1-1 0 0,0 0 1 0 0,0 1 0 0 0,0-1 0 0 0,0 0 0 0 0,0 1-1 0 0,0-1 1 0 0,0 0 0 0 0,0 1 0 0 0,0-1 0 0 0,0 1-1 0 0,0-1 1 0 0,0 0 0 0 0,1 1 0 0 0,-1-1 0 0 0,0 0-1 0 0,0 0 1 0 0,0 1 0 0 0,0-1 0 0 0,1 0 0 0 0,-1 1-1 0 0,0-1 1 0 0,0 0 0 0 0,1 0 0 0 0,-1 1 0 0 0,0-1-1 0 0,0 0 1 0 0,1 0 0 0 0,-1 1 0 0 0,0-1 0 0 0,1 0-1 0 0,-1 0 1 0 0,0 0 0 0 0,1 0 0 0 0,-1 0-1 0 0,5 3 13 0 0,0 0 0 0 0,-1-1 1 0 0,1 0-1 0 0,0 0 0 0 0,0 0 0 0 0,0-1 0 0 0,1 0 0 0 0,-1 0 1 0 0,0 0-1 0 0,0 0 0 0 0,7-1 0 0 0,8 2 58 0 0,32 5 130 0 0,238 39 763 0 0,-279-43-949 0 0,0-1 0 0 0,0 0 0 0 0,0-1 1 0 0,0 0-1 0 0,0-1 0 0 0,0 0 0 0 0,0-1 0 0 0,0 0 1 0 0,0 0-1 0 0,0-2 0 0 0,0 1 0 0 0,-1-1 0 0 0,1-1 1 0 0,-1 0-1 0 0,0 0 0 0 0,12-7 0 0 0,145-104 70 0 0,-72 40-260 0 0,-93 74 126 0 0,-1-1-1 0 0,1 1 1 0 0,0-1-1 0 0,0 0 0 0 0,-1 0 1 0 0,0 0-1 0 0,1 0 1 0 0,-1 0-1 0 0,2-2 1 0 0,-3 2-388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4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373 289 3223 0 0,'0'0'7335'0'0,"1"-2"-6338"0"0,5-15 692 0 0,12-19 0 0 0,0-2-692 0 0,-13 26-917 0 0,3-4 128 0 0,-1-1-1 0 0,-1 0 1 0 0,-1 0-1 0 0,0-1 1 0 0,2-20-1 0 0,-7 36-207 0 0,1 0 0 0 0,-1 0 0 0 0,0 0 0 0 0,-1 0 0 0 0,1 0 0 0 0,0 0 0 0 0,0 0 0 0 0,-1 0 0 0 0,1 0 0 0 0,-1 0 0 0 0,0 0 0 0 0,0 0 0 0 0,1 1 0 0 0,-1-1 0 0 0,0 0 0 0 0,0 0 0 0 0,-1 1 0 0 0,1-1 0 0 0,-2-1 0 0 0,1 1 0 0 0,-1 0 0 0 0,0 0 0 0 0,0 0 0 0 0,1 1 0 0 0,-1-1 0 0 0,0 1 0 0 0,0-1 0 0 0,-1 1 0 0 0,1 0 0 0 0,-5-1 0 0 0,-4 1 0 0 0,-1-1 0 0 0,1 2 0 0 0,0 0 0 0 0,0 0 0 0 0,-13 2 0 0 0,-1 2-12 0 0,0 1 0 0 0,-40 13 0 0 0,50-13 6 0 0,2 1 0 0 0,-1 0 0 0 0,1 1 0 0 0,0 1 0 0 0,-21 14 0 0 0,30-17 34 0 0,0-1-1 0 0,0 1 1 0 0,0 0 0 0 0,0 0-1 0 0,1 0 1 0 0,0 1-1 0 0,0 0 1 0 0,0 0-1 0 0,1 0 1 0 0,0 0 0 0 0,0 0-1 0 0,1 1 1 0 0,-1-1-1 0 0,1 1 1 0 0,1 0-1 0 0,-1-1 1 0 0,1 1-1 0 0,0 8 1 0 0,1-9 53 0 0,0-1 1 0 0,0 1-1 0 0,1 0 1 0 0,0 0-1 0 0,0-1 0 0 0,0 1 1 0 0,1 0-1 0 0,0-1 1 0 0,0 0-1 0 0,0 1 0 0 0,1-1 1 0 0,0 0-1 0 0,0 0 1 0 0,0 0-1 0 0,1 0 0 0 0,-1-1 1 0 0,1 0-1 0 0,0 1 1 0 0,0-1-1 0 0,1-1 0 0 0,8 7 1 0 0,-5-4-40 0 0,1-1 0 0 0,1 0 0 0 0,-1-1 1 0 0,1 0-1 0 0,0 0 0 0 0,0-1 0 0 0,0 0 0 0 0,0-1 0 0 0,0 0 0 0 0,1-1 1 0 0,-1 0-1 0 0,1-1 0 0 0,-1 0 0 0 0,1 0 0 0 0,-1-1 0 0 0,1 0 1 0 0,-1-1-1 0 0,0 0 0 0 0,0-1 0 0 0,17-7 0 0 0,-17 6-18 0 0,-1 0 0 0 0,1-1 0 0 0,-1 0 0 0 0,0-1 0 0 0,0 0 0 0 0,0 0 0 0 0,-1-1 0 0 0,0 0 0 0 0,0-1 0 0 0,-1 0 0 0 0,0 0 0 0 0,-1 0 0 0 0,1-1 0 0 0,7-16 0 0 0,-12 22-31 0 0,-1-1-1 0 0,0 1 1 0 0,0-1-1 0 0,0 1 1 0 0,-1 0 0 0 0,1-1-1 0 0,-1 1 1 0 0,0-1-1 0 0,0 1 1 0 0,0-1-1 0 0,-1 1 1 0 0,1-1 0 0 0,-2-3-1 0 0,2 6 3 0 0,0-1 0 0 0,-1 1 0 0 0,1-1 0 0 0,-1 1 0 0 0,1 0 0 0 0,-1-1 0 0 0,0 1-1 0 0,0 0 1 0 0,0 0 0 0 0,1-1 0 0 0,-1 1 0 0 0,0 0 0 0 0,0 0 0 0 0,-1 0 0 0 0,1 0 0 0 0,0 0 0 0 0,0 1 0 0 0,0-1-1 0 0,-1 0 1 0 0,1 0 0 0 0,0 1 0 0 0,-1-1 0 0 0,1 1 0 0 0,-1-1 0 0 0,1 1 0 0 0,0-1 0 0 0,-1 1 0 0 0,1 0 0 0 0,-1 0-1 0 0,1 0 1 0 0,-1 0 0 0 0,-1 0 0 0 0,-3 1-13 0 0,1 0 0 0 0,-1 0 0 0 0,1 1 0 0 0,0 0 0 0 0,-1 0 0 0 0,1 0 0 0 0,0 0 0 0 0,0 1 0 0 0,0 0 0 0 0,1 0 0 0 0,-1 1 0 0 0,1-1 0 0 0,0 1 0 0 0,0 0 0 0 0,-7 7 0 0 0,-2 6-56 0 0,-1 1-1 0 0,-16 30 0 0 0,7-3 120 0 0,-24 61-1 0 0,35-75-37 0 0,0 1-19 0 0,2 1 0 0 0,1 0 0 0 0,-8 55 0 0 0,0 106-36 0 0,14-21-81 0 0,-5 60-70 0 0,5-201 188 0 0,-4 107 288 0 0,7-120-148 0 0,1 1 0 0 0,1-1 0 0 0,1 0 0 0 0,1 1 0 0 0,7 20 0 0 0,44 114 1117 0 0,-54-151-1061 0 0,-3-4-173 0 0,0 1 0 0 0,0 0 0 0 0,0-1 0 0 0,1 1 0 0 0,-1-1 0 0 0,0 0 0 0 0,1 0 0 0 0,-1 1 0 0 0,1-1-1 0 0,-1 0 1 0 0,1 0 0 0 0,-1 0 0 0 0,1-1 0 0 0,0 1 0 0 0,-1 0 0 0 0,1 0 0 0 0,0-1 0 0 0,-1-1 0 0 0,-19-30 44 0 0,16 25-23 0 0,-57-121-521 0 0,54 109 313 0 0,-5-11-1181 0 0,1-1 0 0 0,2 0 0 0 0,-9-43 0 0 0,16 56-1445 0 0,-1-38 1 0 0,6 27-1843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4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 7831 0 0,'2'-7'13088'0'0,"-5"22"-11689"0"0,-10 22-1729 0 0,-2-8-78 0 0,-17 53 1 0 0,30-73-5856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4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4607 0 0,'10'0'14556'0'0,"-10"5"-14426"0"0,0 0-1 0 0,0 0 1 0 0,0 0-1 0 0,0-1 1 0 0,-1 1-1 0 0,0 0 1 0 0,0 0 0 0 0,0 0-1 0 0,0-1 1 0 0,-1 1-1 0 0,-4 8 1 0 0,-4 5 222 0 0,-18 26 0 0 0,13-23-255 0 0,12-15-65 0 0,-17 23 131 0 0,2 1 0 0 0,-26 60 1 0 0,40-79-160 0 0,0 0 0 0 0,1 0 0 0 0,1 0 0 0 0,0 0 0 0 0,-1 17 0 0 0,3-21-21 0 0,0-1 1 0 0,0 1-1 0 0,1 0 0 0 0,0 0 0 0 0,0-1 1 0 0,1 1-1 0 0,0-1 0 0 0,0 1 0 0 0,0-1 0 0 0,5 8 1 0 0,-4-9-631 0 0,0 0 1 0 0,0-1-1 0 0,0 1 1 0 0,1-1-1 0 0,0 1 1 0 0,5 3-1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11775 0 0,'0'0'539'0'0,"0"2"-10"0"0,-3 33-433 0 0,2-28 189 0 0,0 1 0 0 0,0 0 0 0 0,1 0 0 0 0,1 12 0 0 0,-1-17-153 0 0,1 0-1 0 0,0 0 0 0 0,-1 0 0 0 0,1 0 0 0 0,1 0 0 0 0,-1-1 0 0 0,0 1 1 0 0,1 0-1 0 0,-1-1 0 0 0,1 1 0 0 0,0-1 0 0 0,0 0 0 0 0,0 0 0 0 0,0 1 1 0 0,0-1-1 0 0,4 2 0 0 0,2 2 133 0 0,2 0 0 0 0,-1-1 0 0 0,0 0 1 0 0,1 0-1 0 0,0-1 0 0 0,15 4 0 0 0,67 11 959 0 0,-13-3-160 0 0,23 16 493 0 0,-88-27-1408 0 0,0 1 1 0 0,-1 1-1 0 0,0 0 0 0 0,0 1 1 0 0,13 11-1 0 0,-12-8-140 0 0,0 0 0 0 0,-1 1 0 0 0,-1 1 0 0 0,0 0 0 0 0,16 23 0 0 0,-26-30-23 0 0,-1-3-1126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14999 0 0,'0'0'1358'0'0,"-1"0"-1118"0"0,-5 2-156 0 0,1-1 1 0 0,0 1 0 0 0,1 0-1 0 0,-1 1 1 0 0,0-1 0 0 0,0 1 0 0 0,1 0-1 0 0,0 0 1 0 0,-6 5 0 0 0,-37 39 1540 0 0,24-22-1272 0 0,-116 105 973 0 0,0 0-1083 0 0,86-75-609 0 0,19-17-3248 0 0,28-31-724 0 0,2 1-1144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13359 0 0,'0'0'1210'0'0,"-5"7"-906"0"0,4-5-237 0 0,1 0 0 0 0,-1 0 0 0 0,1 0 0 0 0,-1-1 0 0 0,1 1 0 0 0,0 0 0 0 0,0 0 0 0 0,-1 0 0 0 0,2 0 0 0 0,-1 0 0 0 0,0 0 0 0 0,0 0 1 0 0,1 0-1 0 0,-1 0 0 0 0,1-1 0 0 0,-1 1 0 0 0,1 0 0 0 0,0 0 0 0 0,-1 0 0 0 0,1-1 0 0 0,0 1 0 0 0,0-1 0 0 0,2 3 0 0 0,4 5 159 0 0,-1-1 1 0 0,15 13-1 0 0,-20-20-221 0 0,15 13 193 0 0,0-1 0 0 0,1 0 0 0 0,1-1 0 0 0,29 15 0 0 0,84 30 516 0 0,-43-19-31 0 0,-72-31-515 0 0,45 21 900 0 0,92 56 0 0 0,-137-74-911 0 0,-1 1 0 0 0,0 0-1 0 0,0 2 1 0 0,-1 0 0 0 0,-1 0-1 0 0,0 1 1 0 0,-1 0 0 0 0,-1 2-1 0 0,0-1 1 0 0,14 27-1 0 0,-21-33-136 0 0,0 1 0 0 0,0 0 0 0 0,-1 0-1 0 0,-1 0 1 0 0,0 1 0 0 0,0-1-1 0 0,-1 1 1 0 0,0-1 0 0 0,0 1-1 0 0,-2-1 1 0 0,1 1 0 0 0,-4 18-1 0 0,1-16-10 0 0,-1-1-1 0 0,0 0 1 0 0,0 1-1 0 0,-2-2 1 0 0,1 1-1 0 0,-1 0 1 0 0,-1-1-1 0 0,0-1 1 0 0,-1 1-1 0 0,-9 10 1 0 0,-12 9 39 0 0,-1-1 0 0 0,-2-1-1 0 0,0-2 1 0 0,-2-1 0 0 0,-47 26 0 0 0,-192 85-3048 0 0,269-134 2896 0 0,-44 19-1362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2:03:5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58 118 5295 0 0,'-1'3'242'0'0,"-31"84"1358"0"0,31-85-1449 0 0,0-1 0 0 0,0 1 0 0 0,0 0 1 0 0,0-1-1 0 0,0 1 0 0 0,0-1 0 0 0,0 1 0 0 0,0-1 1 0 0,-1 0-1 0 0,-4 5 4349 0 0,4-12-3658 0 0,2 4-244 0 0,-2 7-378 0 0,0 0-376 0 0,2-4 196 0 0,-1-1 1 0 0,1 0-1 0 0,0 0 1 0 0,0 1-1 0 0,0-1 1 0 0,0 0-1 0 0,0 0 1 0 0,-1 1-1 0 0,1-1 1 0 0,0 0-1 0 0,0 0 1 0 0,0 1 0 0 0,0-1-1 0 0,0 0 1 0 0,0 0-1 0 0,0 1 1 0 0,0-1-1 0 0,0 0 1 0 0,0 1-1 0 0,0-1 1 0 0,0 0-1 0 0,0 0 1 0 0,0 1-1 0 0,0-1 1 0 0,1 0 0 0 0,-1 0-1 0 0,0 1 1 0 0,0-1-1 0 0,0 0 1 0 0,0 0-1 0 0,0 1 1 0 0,1-1-1 0 0,-1 0 1 0 0,0 0-1 0 0,0 0 1 0 0,0 1-1 0 0,1-1 1 0 0,-1 0-1 0 0,1 0 7 0 0,0 1 0 0 0,0-1 0 0 0,0 0-1 0 0,0 0 1 0 0,0 0 0 0 0,0 0-1 0 0,0 0 1 0 0,0-1 0 0 0,0 1 0 0 0,0 0-1 0 0,2-1 1 0 0,1 0 16 0 0,0-1-1 0 0,0 0 1 0 0,0 0 0 0 0,-1 0-1 0 0,1 0 1 0 0,-1 0 0 0 0,5-5-1 0 0,16-20 141 0 0,20-23-134 0 0,-34 41-69 0 0,0 1 0 0 0,3 2 0 0 0,-1 1 11 0 0,-8 3 32 0 0,11-9 44 0 0,-14 9-56 0 0,1 0 60 0 0,0 1-10 0 0,15-11 591 0 0,-15 11-176 0 0,0 0-360 0 0,0-1-88 0 0,0 0-25 0 0,14-3 269 0 0,-14 4 315 0 0,0 1-537 0 0,8 0 0 0 0,-8 0 15 0 0,0 0-26 0 0,10 1-49 0 0,2 2-10 0 0,0 2 0 0 0,6 6-9 0 0,-19-10 8 0 0,25 6 195 0 0,-12-3-103 0 0,-11-4-22 0 0,0 1 6 0 0,28 5 314 0 0,-27-5-213 0 0,-1-1-88 0 0,9 0 2 0 0,-7 0 4 0 0,6 1-3 0 0,22 7 413 0 0,-30-7-525 0 0,0-1 95 0 0,0 1-2 0 0,31 5 72 0 0,-10-4-144 0 0,-18-4 0 0 0,0 1 0 0 0,12-1 0 0 0,31-8 64 0 0,-44 8-66 0 0,20 1 15 0 0,-20 2 29 0 0,10 3-32 0 0,-8-4-9 0 0,15-1 10 0 0,14-2 138 0 0,40-3 104 0 0,-48 5-248 0 0,-1-1-1 0 0,31-7 0 0 0,3 0-6 0 0,-55 7 2 0 0,1 2 0 0 0,-1-1 0 0 0,1 1 0 0 0,0 0 0 0 0,-1 1 0 0 0,9 1 0 0 0,-14-2 0 0 0,13 3 0 0 0,10 5 0 0 0,-21-7 0 0 0,17 2 0 0 0,-5-1 0 0 0,1-2 0 0 0,3-1 0 0 0,-1-1 0 0 0,12-5 0 0 0,-24 5 0 0 0,23-11 0 0 0,-23 10 0 0 0,4-2 0 0 0,6-4 0 0 0,7-6 0 0 0,-18 11 0 0 0,-2 2 0 0 0,-1 0 0 0 0,0 1 0 0 0,1-1 0 0 0,-1 1 0 0 0,1-1 0 0 0,0 1 0 0 0,-1 0 0 0 0,4-1 0 0 0,12-6-28 0 0,-15 6-6 0 0,1 1-1 0 0,-1-1 0 0 0,0 1 1 0 0,1-1-1 0 0,-1 1 0 0 0,1 0 1 0 0,-1 0-1 0 0,1 1 0 0 0,0-1 1 0 0,-1 1-1 0 0,1 0 0 0 0,0 0 1 0 0,-1 0-1 0 0,8 1 0 0 0,1 0 23 0 0,2 0 12 0 0,11 2 0 0 0,-16-1 0 0 0,0-1 0 0 0,0 0 0 0 0,0-1 0 0 0,1 0 0 0 0,-1 0 0 0 0,0-1 0 0 0,0 0 0 0 0,15-5 0 0 0,-21 6 0 0 0,1-1 0 0 0,0 1 0 0 0,-1 0 0 0 0,1 0 0 0 0,0 0 0 0 0,5 1 0 0 0,29 1 0 0 0,-5-1 0 0 0,-21-1 0 0 0,0 3 0 0 0,22 15 64 0 0,-30-15-64 0 0,16 6 0 0 0,-16-7 0 0 0,10 1 0 0 0,16-6 0 0 0,-27 2 5 0 0,1 0-1 0 0,-1 0 1 0 0,0 0 0 0 0,0 0-1 0 0,5-3 1 0 0,31-12 44 0 0,-27 13 18 0 0,-1-2 21 0 0,-9 4-71 0 0,0-1 1 0 0,1 1-1 0 0,-1 0 1 0 0,1 1-1 0 0,-1-1 1 0 0,1 0-1 0 0,-1 1 1 0 0,1-1-1 0 0,-1 1 1 0 0,5 0-1 0 0,-3-1 5 0 0,1 1 1 0 0,-1 0-1 0 0,0 0 0 0 0,0 1 0 0 0,0-1 1 0 0,1 1-1 0 0,-1 0 0 0 0,0 0 0 0 0,0 0 1 0 0,0 1-1 0 0,7 3 0 0 0,5 1-9 0 0,2 0-13 0 0,-2 1 11 0 0,2-2 31 0 0,0-3-31 0 0,8-2-11 0 0,-20-1 0 0 0,-1-2 0 0 0,19-4 0 0 0,-20 4 0 0 0,32-8 0 0 0,-13 7-2 0 0,14-8 15 0 0,-24 9 29 0 0,2 1-31 0 0,-1 4-11 0 0,0 1 0 0 0,6 1-3 0 0,0 3 70 0 0,-14-5-67 0 0,-3-2 0 0 0,-1 1 0 0 0,1 0 0 0 0,0-1 0 0 0,-1 0 0 0 0,1 0 0 0 0,0 0 0 0 0,-1 0 0 0 0,1 0 0 0 0,5-1 0 0 0,17-3 73 0 0,-21 5-61 0 0,26-5 174 0 0,-26 4-122 0 0,26-3 17 0 0,-15-1-57 0 0,-12 4 4 0 0,13 2-16 0 0,-3 1-12 0 0,-1-2 0 0 0,1 0 0 0 0,1 3 0 0 0,0 1 0 0 0,-1 0 0 0 0,2-2 0 0 0,0-2 0 0 0,1-1 0 0 0,-1-2 0 0 0,-3 1 12 0 0,-10 0 47 0 0,1 2-5 0 0,9 4-43 0 0,2 2-11 0 0,2-1 0 0 0,-2-3 12 0 0,-9-3 36 0 0,6-1-52 0 0,-2-1-106 0 0,-7-2 89 0 0,21-6-235 0 0,-21 9 118 0 0,1 0-1 0 0,0 1 0 0 0,0-1 0 0 0,0 1 0 0 0,0 0 0 0 0,0 0 0 0 0,0 0 1 0 0,0 0-1 0 0,0 0 0 0 0,-1 0 0 0 0,1 1 0 0 0,4 1 0 0 0,-4-1-849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81 15807 0 0,'13'-13'448'0'0,"1"2"-1"0"0,0-1 0 0 0,23-12 0 0 0,-6 3-453 0 0,-110 64 2329 0 0,-55 44-1663 0 0,100-63-465 0 0,-56 54 0 0 0,67-54-150 0 0,1 2-1 0 0,-21 33 0 0 0,-32 60 51 0 0,59-91-96 0 0,1 2 0 0 0,1 0 0 0 0,2 0 0 0 0,-14 55 1 0 0,21-64 2 0 0,0 0 1 0 0,2 1-1 0 0,1 0 1 0 0,1-1-1 0 0,0 1 1 0 0,2 0 0 0 0,0 0-1 0 0,6 23 1 0 0,-3-26 64 0 0,2-1 0 0 0,0-1 1 0 0,1 1-1 0 0,0-1 0 0 0,2 0 0 0 0,0-1 1 0 0,0 0-1 0 0,2 0 0 0 0,19 22 0 0 0,-14-20 26 0 0,1-1-1 0 0,1-1 0 0 0,1 0 0 0 0,0-1 0 0 0,1-1 0 0 0,42 22 0 0 0,-24-20-155 0 0,-25-11-23 0 0,-2 0-1 0 0,20 10 1 0 0,-29-13-316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66 9671 0 0,'0'0'875'0'0,"-8"-2"-702"0"0,-11 1 9015 0 0,21 1-8856 0 0,34-3 222 0 0,-1 0 0 0 0,49-13 0 0 0,-15 4-337 0 0,-18 3-355 0 0,65-9 449 0 0,-94 16-2391 0 0,33 2 0 0 0,-42 2-4604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42 8607 0 0,'0'0'780'0'0,"7"-6"-624"0"0,4-1 882 0 0,0 0-1 0 0,1 0 0 0 0,19-7 3850 0 0,-30 15-4822 0 0,0 3-39 0 0,0-1-1 0 0,1 1 1 0 0,-1-1-1 0 0,0 1 1 0 0,-1-1-1 0 0,1 1 1 0 0,-1 0-1 0 0,0 0 1 0 0,1-1-1 0 0,-2 1 1 0 0,1 0-1 0 0,0 0 1 0 0,-1-1-1 0 0,0 1 0 0 0,1 0 1 0 0,-1-1-1 0 0,-1 1 1 0 0,-1 3-1 0 0,-4 11 44 0 0,-1-1 0 0 0,-13 20 0 0 0,20-36-66 0 0,-165 266 207 0 0,161-261-199 0 0,4-5 106 0 0,3-2-63 0 0,17-17-17 0 0,36-27 0 0 0,-51 43-32 0 0,0-1 0 0 0,1 1 0 0 0,-1 0 0 0 0,1 0 1 0 0,0 1-1 0 0,0-1 0 0 0,8 0 0 0 0,38-4 65 0 0,-27 5-47 0 0,116-6 59 0 0,-132 6-81 0 0,22 2 62 0 0,-27-1 232 0 0,0 1-1161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0 10135 0 0,'0'0'919'0'0,"-2"1"-759"0"0,-2 3 253 0 0,-1-1 0 0 0,1 1 0 0 0,0-1 0 0 0,0 1 0 0 0,1 0 0 0 0,-7 9 0 0 0,-19 33 1881 0 0,22-34-2123 0 0,-16 31 681 0 0,-20 54 0 0 0,21-45-512 0 0,-127 293 907 0 0,92-203-1049 0 0,-10 24-70 0 0,43-113 49 0 0,-33 52 0 0 0,44-84-245 0 0,-1-1 1 0 0,-31 35 0 0 0,43-54-259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11055 0 0,'-9'0'1144'0'0,"7"0"-1026"0"0,0 0 0 0 0,0 0 0 0 0,0 1 1 0 0,0-1-1 0 0,0 0 0 0 0,0 1 0 0 0,0-1 0 0 0,0 1 0 0 0,0 0 0 0 0,0-1 0 0 0,1 1 0 0 0,-1 0 0 0 0,0 0 0 0 0,0 0 0 0 0,1 1 0 0 0,-1-1 0 0 0,1 0 0 0 0,-1 1 0 0 0,1-1 0 0 0,0 0 0 0 0,-1 1 1 0 0,1 0-1 0 0,0-1 0 0 0,0 1 0 0 0,0 0 0 0 0,0 0 0 0 0,0-1 0 0 0,1 1 0 0 0,-1 0 0 0 0,0 3 0 0 0,-1 2 94 0 0,0-1 0 0 0,1 1 0 0 0,0-1 0 0 0,0 1-1 0 0,0-1 1 0 0,1 1 0 0 0,0 0 0 0 0,1 8 0 0 0,2-2 78 0 0,0-1 1 0 0,0 1 0 0 0,1 0-1 0 0,1-1 1 0 0,0 0-1 0 0,0 0 1 0 0,9 12-1 0 0,-3-7 43 0 0,0 0 0 0 0,2-1-1 0 0,0-1 1 0 0,15 14 0 0 0,8 3 30 0 0,2-3 0 0 0,1 0 0 0 0,44 23 0 0 0,193 97 86 0 0,-258-141-438 0 0,-4-4 31 0 0,-7-4-42 0 0,-1 0-1 0 0,1 0 0 0 0,11-3 0 0 0,-14 2-54 0 0,-3 1 30 0 0,0 0 1 0 0,0-1-1 0 0,0 1 0 0 0,0-1 1 0 0,0 1-1 0 0,-1-1 0 0 0,1 1 1 0 0,0-1-1 0 0,0 0 1 0 0,-1 1-1 0 0,1-1 0 0 0,0 0 1 0 0,-1 0-1 0 0,1 0 0 0 0,-1 1 1 0 0,1-1-1 0 0,0-1 1 0 0,6-16-1496 0 0,-6 17 1228 0 0,2-13-1664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 13359 0 0,'-2'0'612'0'0,"-26"-6"200"0"0,15 6-788 0 0,10 2 85 0 0,0 0 0 0 0,1 0 0 0 0,-1 0 0 0 0,0 0 0 0 0,-4 5 0 0 0,-7 6 584 0 0,-16 8-227 0 0,1 2 0 0 0,2 0 1 0 0,0 2-1 0 0,2 1 0 0 0,-23 30 0 0 0,-223 338 3027 0 0,218-316-3499 0 0,52-76-85 0 0,10-20-8477 0 0,-4 9 2620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66 12095 0 0,'-13'3'641'0'0,"-24"9"0"0"0,15-4 3868 0 0,24-8-3884 0 0,16 2-7 0 0,0-2-1 0 0,0 0 0 0 0,0-1 0 0 0,34-6 1 0 0,-5 0-265 0 0,397-59 628 0 0,-424 62-1053 0 0,1 2-1 0 0,-1 0 0 0 0,1 1 1 0 0,-1 1-1 0 0,31 3 0 0 0,-49-3-829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29 6447 0 0,'11'-28'5574'0'0,"-9"38"-1152"0"0,-1-5-3687 0 0,-1 5-451 0 0,0-1 0 0 0,0 1 0 0 0,-1-1 0 0 0,0 1 0 0 0,-1-1 0 0 0,0 0 0 0 0,0 0 0 0 0,-7 17 0 0 0,-5 5 190 0 0,-20 33 1 0 0,17-33-39 0 0,-16 31 122 0 0,-53 104 438 0 0,70-131-878 0 0,2 0 0 0 0,-18 70 0 0 0,31-100-111 0 0,0 0 1 0 0,0 0-1 0 0,1 0 0 0 0,-1 0 1 0 0,1 0-1 0 0,1 7 0 0 0,-1-11-15 0 0,0 0 1 0 0,1 1-1 0 0,-1-1 0 0 0,0 1 1 0 0,1-1-1 0 0,-1 0 0 0 0,1 0 1 0 0,0 1-1 0 0,-1-1 0 0 0,1 0 1 0 0,0 0-1 0 0,0 0 0 0 0,-1 1 1 0 0,1-1-1 0 0,0 0 0 0 0,0 0 1 0 0,1-1-1 0 0,-1 1 0 0 0,0 0 1 0 0,0 0-1 0 0,0 0 0 0 0,0-1 1 0 0,1 1-1 0 0,-1-1 0 0 0,0 1 1 0 0,3 0-1 0 0,1 0-191 0 0,-1 0 1 0 0,1-1-1 0 0,-1 1 0 0 0,1-1 1 0 0,0 0-1 0 0,-1 0 1 0 0,7-2-1 0 0,17-5-1476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330 264 4143 0 0,'0'0'319'0'0,"-5"-7"-198"0"0,5 6 315 0 0,-1 1 0 0 0,1-1 0 0 0,-1 1 0 0 0,1-1-1 0 0,-1 0 1 0 0,1 1 0 0 0,-1-1 0 0 0,1 0 0 0 0,0 1-1 0 0,0-1 1 0 0,-1 0 0 0 0,1 0 0 0 0,0 1 0 0 0,0-1 0 0 0,0 0-1 0 0,0 0 1 0 0,0 1 0 0 0,0-1 0 0 0,0 0 0 0 0,0 0-1 0 0,0 0 1 0 0,10-11 3323 0 0,2 0-2614 0 0,-2 2-780 0 0,1 0 1 0 0,0 1-1 0 0,0 0 0 0 0,0 1 0 0 0,1 1 1 0 0,17-9-1 0 0,-9 5-142 0 0,124-66 267 0 0,-113 63-365 0 0,1 2-1 0 0,59-16 1 0 0,-51 23-125 0 0,-40 4 0 0 0,1 1 0 0 0,0 0 0 0 0,-1 0 0 0 0,1 0 0 0 0,0 0 0 0 0,0 0 0 0 0,-1 0 0 0 0,1 0 0 0 0,0 1 0 0 0,-1-1 0 0 0,1 0 0 0 0,0 0 0 0 0,-1 1 0 0 0,1-1 0 0 0,1 1 0 0 0,-2 0 0 0 0,1 0 0 0 0,-1 0 0 0 0,1 0 0 0 0,-1 0 0 0 0,1 0 0 0 0,-1 0 0 0 0,1 1 0 0 0,-1-1 0 0 0,0 0 0 0 0,0 0 0 0 0,0 0 0 0 0,1 1 0 0 0,-1-1 0 0 0,0 0 0 0 0,-1 0 0 0 0,1 1 0 0 0,0-1 0 0 0,0 0 0 0 0,0 0 0 0 0,-1 2 0 0 0,-9 26 0 0 0,-2-7 17 0 0,0 1 0 0 0,-2-2 1 0 0,-29 36-1 0 0,25-33-3 0 0,-27 33 15 0 0,-2-1 0 0 0,-3-3 1 0 0,-111 93-1 0 0,125-121-208 0 0,-2-2 0 0 0,-68 31-1 0 0,70-37-107 0 0,0 2-1 0 0,1 0 1 0 0,-53 41-1 0 0,82-56 288 0 0,4-3 2 0 0,1 0 0 0 0,-1 0 0 0 0,1 0 0 0 0,0 0-1 0 0,-1 0 1 0 0,1 0 0 0 0,0 0 0 0 0,0 0-1 0 0,0 1 1 0 0,0-1 0 0 0,-1 2 0 0 0,1-2 242 0 0,70-4 431 0 0,101-18 0 0 0,-82 8-352 0 0,-82 12-292 0 0,129-17 1391 0 0,169-1 1 0 0,-302 19-1605 0 0,-4 1-95 0 0,-7 4-1652 0 0,-2 1-3448 0 0,-1 2-2481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49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12551 0 0,'0'0'1135'0'0,"1"2"-932"0"0,23 28 1152 0 0,43 42-1 0 0,-12-14-25 0 0,11 22 566 0 0,-4 3 0 0 0,92 160 0 0 0,-137-212-1712 0 0,0 1-1 0 0,-2 1 0 0 0,-2 1 1 0 0,-1-1-1 0 0,10 46 0 0 0,-19-61-166 0 0,0 0-1 0 0,-1 0 1 0 0,0 1-1 0 0,-2-1 0 0 0,0 1 1 0 0,-2-1-1 0 0,0 0 1 0 0,0 1-1 0 0,-2-1 1 0 0,0 0-1 0 0,-1-1 1 0 0,-9 20-1 0 0,-1-4 0 0 0,-2-2 0 0 0,-2 0 0 0 0,0 0 0 0 0,-2-2 1 0 0,-38 41-1 0 0,11-21-45 0 0,-105 84 0 0 0,118-107-396 0 0,34-24 13 0 0,13-3-3294 0 0,-1 0 2860 0 0,-1-1 0 0 0,1 0-1 0 0,-1-1 1 0 0,0 0 0 0 0,17-7 0 0 0,-7 1-4879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0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9935 0 0,'0'0'3974'0'0,"2"0"-3262"0"0,-1 0-621 0 0,-1 0 0 0 0,1-1 0 0 0,0 1 0 0 0,0 0 0 0 0,-1 0 0 0 0,1 0 0 0 0,0 0 0 0 0,0 0 0 0 0,-1 0 0 0 0,1 0 0 0 0,0 0 0 0 0,-1 1 0 0 0,1-1 0 0 0,0 0 0 0 0,0 0 0 0 0,-1 0 0 0 0,1 1 0 0 0,0-1 0 0 0,-1 0 0 0 0,1 1 0 0 0,0-1 0 0 0,-1 1 0 0 0,1-1 0 0 0,-1 1 0 0 0,1-1 0 0 0,-1 1 0 0 0,1-1 0 0 0,-1 1 0 0 0,1 0 0 0 0,0 1 11 0 0,-1 0 0 0 0,1-1 0 0 0,-1 1 0 0 0,0 0 0 0 0,1 0 0 0 0,-1 0 0 0 0,0-1 0 0 0,0 1 0 0 0,0 0 0 0 0,-1 0 0 0 0,0 3 0 0 0,-1 5 133 0 0,-1 1 0 0 0,-9 19-1 0 0,-11 16 471 0 0,-57 83-1 0 0,75-121-705 0 0,-10 15-380 0 0,-18 25 856 0 0,14-16-6599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0:0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 10367 0 0,'0'0'3968'0'0,"0"1"-3610"0"0,0 5-210 0 0,-1-1 0 0 0,1 1 1 0 0,-1-1-1 0 0,-1 0 0 0 0,1 1 1 0 0,-1-1-1 0 0,0 0 0 0 0,-3 6 1 0 0,-26 42 456 0 0,20-37-476 0 0,-10 22-1 0 0,9-12-95 0 0,3-8 6 0 0,1 1-1 0 0,0 0 1 0 0,-8 37 0 0 0,16-55-22 0 0,0 0 0 0 0,0 0 1 0 0,0 0-1 0 0,0 1 0 0 0,0-1 1 0 0,1 0-1 0 0,-1 0 0 0 0,0 0 0 0 0,1 0 1 0 0,-1 0-1 0 0,1 0 0 0 0,-1 0 0 0 0,1 0 1 0 0,0 0-1 0 0,-1 0 0 0 0,1 0 1 0 0,0 0-1 0 0,0 0 0 0 0,1 1 0 0 0,16 11 522 0 0,-14-10-426 0 0,1-1 0 0 0,-1 0-1 0 0,1 0 1 0 0,-1 0 0 0 0,1-1 0 0 0,0 1 0 0 0,-1-1-1 0 0,1 0 1 0 0,0-1 0 0 0,0 1 0 0 0,0-1 0 0 0,0 0-1 0 0,0 0 1 0 0,7-1 0 0 0,-6-1-67 0 0,1 0 0 0 0,0 0 0 0 0,-1 0 0 0 0,1-1 0 0 0,-1 0 1 0 0,0 0-1 0 0,0 0 0 0 0,0-1 0 0 0,6-5 0 0 0,3-4-28 0 0,-1-1 1 0 0,-1 1-1 0 0,-1-2 0 0 0,0 0 1 0 0,0-1-1 0 0,13-24 0 0 0,-19 28-12 0 0,-1 1-1 0 0,0-1 1 0 0,-1-1-1 0 0,0 1 0 0 0,-1-1 1 0 0,0 1-1 0 0,-1-1 1 0 0,0 0-1 0 0,-1 0 1 0 0,-1-24-1 0 0,0 35-5 0 0,0 1 0 0 0,0-1-1 0 0,0 0 1 0 0,-1 0 0 0 0,1 1 0 0 0,-1-1-1 0 0,1 0 1 0 0,-1 1 0 0 0,0-1 0 0 0,1 1-1 0 0,-1-1 1 0 0,0 1 0 0 0,0-1-1 0 0,0 1 1 0 0,0-1 0 0 0,0 1 0 0 0,-1 0-1 0 0,1 0 1 0 0,0-1 0 0 0,-1 1 0 0 0,1 0-1 0 0,0 0 1 0 0,-1 0 0 0 0,1 1-1 0 0,-1-1 1 0 0,0 0 0 0 0,1 0 0 0 0,-1 1-1 0 0,0-1 1 0 0,-1 1 0 0 0,-2-1-13 0 0,1 1 0 0 0,0-1 0 0 0,-1 1 1 0 0,1 0-1 0 0,0 1 0 0 0,0-1 0 0 0,-1 1 0 0 0,1 0 1 0 0,0 0-1 0 0,-8 3 0 0 0,11-4-126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 15463 0 0,'0'0'1400'0'0,"-1"1"-1037"0"0,0-1-328 0 0,1 0 0 0 0,0 0 0 0 0,0 0 1 0 0,0 0-1 0 0,0 0 0 0 0,-1 0 0 0 0,1 0 0 0 0,0 0 0 0 0,0 0 0 0 0,0 0 1 0 0,0 0-1 0 0,-1 0 0 0 0,1 0 0 0 0,0 0 0 0 0,0 0 0 0 0,0 0 1 0 0,0 0-1 0 0,-1 0 0 0 0,1 0 0 0 0,0 0 0 0 0,0 0 0 0 0,0 0 0 0 0,0 0 1 0 0,0 1-1 0 0,-1-1 0 0 0,1 0 0 0 0,0 0 0 0 0,0 0 0 0 0,0 0 1 0 0,0 0-1 0 0,0 1 0 0 0,0-1 0 0 0,0 0 0 0 0,0 0 0 0 0,-1 0 0 0 0,1 0 1 0 0,0 1-1 0 0,0-1 0 0 0,0 0 0 0 0,0 0 0 0 0,0 0 0 0 0,0 0 1 0 0,0 1-1 0 0,0-1 0 0 0,10 3 961 0 0,19-2-3 0 0,18-3 167 0 0,88-17 1 0 0,-94 12-1179 0 0,0 1 1 0 0,0 2-1 0 0,46 1 0 0 0,-42 8-3132 0 0,-32-3 1556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2:04:0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4143 0 0,'0'0'7320'0'0,"2"0"-7240"0"0,7 1 0 0 0,-6 0 0 0 0,1-1 30 0 0,1 0 0 0 0,0 0 0 0 0,-1 0 0 0 0,1-1 0 0 0,-1 1-1 0 0,8-3 1 0 0,17-2 3656 0 0,-22 4-3424 0 0,-1 1 0 0 0,1 1 0 0 0,-1-1 0 0 0,10 2 1 0 0,-13-1-149 0 0,10 4-2 0 0,-10-4-96 0 0,0 0 0 0 0,11 3-16 0 0,0-1-44 0 0,3 1 184 0 0,-15-4-100 0 0,1 0-4 0 0,8-1-17 0 0,-8 1-10 0 0,0-1-1 0 0,13-1-4 0 0,2-1-16 0 0,3-3 1 0 0,-18 3-86 0 0,0 1 39 0 0,24-4 187 0 0,4 2 164 0 0,-28 4-265 0 0,1 0 16 0 0,9 1 4 0 0,-10-1 0 0 0,0 2-4 0 0,9 2-16 0 0,-9-2-4 0 0,0-1 0 0 0,10 4-11 0 0,-7-3-32 0 0,0 1 0 0 0,0-1 0 0 0,1 0-1 0 0,-1-1 1 0 0,0 0 0 0 0,1 0 0 0 0,-1 0 0 0 0,1 0 0 0 0,-1-1 0 0 0,10-1 0 0 0,-13 1-36 0 0,23-5 90 0 0,7-6 118 0 0,-18 8-166 0 0,0-1 10 0 0,1 0-10 0 0,-7 1-62 0 0,-8 3-4 0 0,1-1 0 0 0,-1 0-1 0 0,1 1 1 0 0,-1-1 0 0 0,1 1-1 0 0,-1 0 1 0 0,1-1 0 0 0,-1 1-1 0 0,1 0 1 0 0,0 0 0 0 0,2 0 0 0 0,20 2-2 0 0,-10-1 1 0 0,48 9 57 0 0,-53-8-39 0 0,-1 0 0 0 0,1-1-1 0 0,16 1 1 0 0,31-6 46 0 0,-42 5-64 0 0,-1 0 0 0 0,0 1 0 0 0,1 0 0 0 0,0 2 0 0 0,10 4 50 0 0,-9-4 77 0 0,4 0-89 0 0,-1 0 34 0 0,1-2-18 0 0,-14-2-45 0 0,21-3 41 0 0,-24 3-45 0 0,4-1 4 0 0,19-6 55 0 0,-21 6-51 0 0,14-4 29 0 0,0-1-20 0 0,8-1 33 0 0,-22 7-46 0 0,1 1 33 0 0,9 2-20 0 0,3 4 31 0 0,-3-3 11 0 0,-11-3-51 0 0,0 0-1 0 0,0-1 0 0 0,0 0 1 0 0,0 0-1 0 0,0 0 0 0 0,-1 0 1 0 0,1 0-1 0 0,0 0 0 0 0,6-2 1 0 0,24-9 61 0 0,-27 9-65 0 0,12-7 80 0 0,16-11 39 0 0,-30 17-116 0 0,22-8 45 0 0,-12 6-46 0 0,0-2-11 0 0,-1 5 0 0 0,-2 4 11 0 0,1 2 31 0 0,-1 1-31 0 0,0-1-11 0 0,1 1 11 0 0,16 8 31 0 0,-24-11-26 0 0,0 0-1 0 0,-1 0 1 0 0,1 0-1 0 0,1-1 1 0 0,-1 1-1 0 0,0-1 1 0 0,0 0-1 0 0,0 0 1 0 0,7 0-1 0 0,47 1 49 0 0,-46 0-64 0 0,0 1 0 0 0,0 1 0 0 0,2 1 0 0 0,-1-2 0 0 0,0-1 0 0 0,-4-1 0 0 0,5-2 0 0 0,7-6 0 0 0,-16 7-2 0 0,-3 0 3 0 0,0 0 1 0 0,1-1-1 0 0,-1 1 0 0 0,0-1 0 0 0,0 0 1 0 0,0 1-1 0 0,0-1 0 0 0,0 0 1 0 0,0 0-1 0 0,3-2 0 0 0,10-3 63 0 0,2 1 12 0 0,-1 0-60 0 0,1 0-16 0 0,9-2 0 0 0,-23 7 0 0 0,-1 0 0 0 0,1 0 0 0 0,0-1 0 0 0,-1 1 0 0 0,1-1 0 0 0,-1 1 0 0 0,1-1 0 0 0,3-1 0 0 0,27-6 0 0 0,-9 0 0 0 0,17-2 0 0 0,-25 7 0 0 0,36-6 0 0 0,-3 1 0 0 0,-25 2 0 0 0,0-1 0 0 0,-1 0 0 0 0,45-23 0 0 0,-56 24 11 0 0,1 1-1 0 0,0 0 1 0 0,0 1 0 0 0,0 0-1 0 0,28-3 1 0 0,-30 5-14 0 0,14-6 19 0 0,16 0 104 0 0,2 1-182 0 0,66-11 47 0 0,-105 18 15 0 0,0-1 0 0 0,0 1 0 0 0,1-1 0 0 0,-1 0 0 0 0,0 0 0 0 0,7-4 0 0 0,22-7 0 0 0,1 3 0 0 0,-11 4 0 0 0,-6 2 0 0 0,13 0 0 0 0,4 1 0 0 0,29-5 0 0 0,-55 5 0 0 0,-5 2 0 0 0,0-1 0 0 0,0 1 0 0 0,0 0 0 0 0,0 0 0 0 0,0 0 0 0 0,0 0 0 0 0,1 0 0 0 0,-1 1 0 0 0,0-1 0 0 0,4 3 0 0 0,31 5 0 0 0,-31-7 13 0 0,-5-1-8 0 0,1 1-1 0 0,-1-1 0 0 0,0 1 0 0 0,0-1 1 0 0,1 1-1 0 0,-1 0 0 0 0,0 0 0 0 0,0 0 0 0 0,0 0 1 0 0,0 1-1 0 0,2 0 0 0 0,7 4-4 0 0,0-1 11 0 0,36 11 106 0 0,-36-12-117 0 0,-2-2 11 0 0,-5-1 31 0 0,6 1-31 0 0,1-1-11 0 0,0 2 11 0 0,1-2 31 0 0,-1 0-31 0 0,1-1-11 0 0,-1 0 0 0 0,1 2 0 0 0,1-2 0 0 0,2 3 0 0 0,-1-3 0 0 0,-1 1 0 0 0,1 2 0 0 0,1 1 0 0 0,1-1 0 0 0,0 3 0 0 0,-3 0 11 0 0,-4-3 43 0 0,-2 1-47 0 0,8 6 33 0 0,-10-8-198 0 0,0 1 0 0 0,0-1 0 0 0,1-1 0 0 0,-1 1-1 0 0,0-1 1 0 0,1 0 0 0 0,-1 0 0 0 0,1 0 0 0 0,-1-1 0 0 0,1 0 0 0 0,-1 0-1 0 0,1 0 1 0 0,-1-1 0 0 0,1 0 0 0 0,-1 0 0 0 0,1 0 0 0 0,9-4-1 0 0,5-4-5278 0 0,1-3-1767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1269 15 9871 0 0,'11'-3'288'0'0,"-1"-1"0"0"0,1 2-1 0 0,17-3 1 0 0,-27 5 117 0 0,8 1 5307 0 0,-29 14-5123 0 0,-1-1-1 0 0,-31 16 0 0 0,10-7-470 0 0,-32 15-53 0 0,-1-3-1 0 0,-88 27 1 0 0,-7 3-10 0 0,-16 3-179 0 0,181-66 86 0 0,0-1 0 0 0,0 0 1 0 0,-1-1-1 0 0,1 1 0 0 0,0-1 0 0 0,-1 0 0 0 0,-9-1 0 0 0,14 1 18 0 0,-1 0 0 0 0,1 0-1 0 0,0-1 1 0 0,-1 1 0 0 0,1-1 0 0 0,0 1 0 0 0,-1-1 0 0 0,1 1-1 0 0,0-1 1 0 0,0 0 0 0 0,-1 0 0 0 0,1 0 0 0 0,0 1-1 0 0,0-1 1 0 0,0 0 0 0 0,0 0 0 0 0,0 0 0 0 0,0-1 0 0 0,1 1-1 0 0,-1 0 1 0 0,0 0 0 0 0,0 0 0 0 0,1-1 0 0 0,-1 1-1 0 0,1 0 1 0 0,-1-1 0 0 0,1 1 0 0 0,0 0 0 0 0,-1-1 0 0 0,1 1-1 0 0,0-1 1 0 0,0 1 0 0 0,0-2 0 0 0,0-6-126 0 0,1 1 1 0 0,1-1-1 0 0,-1 1 0 0 0,1 0 1 0 0,1 0-1 0 0,-1 0 1 0 0,1 0-1 0 0,6-10 0 0 0,38-61-594 0 0,-30 52 512 0 0,-4 7-20 0 0,1-1 0 0 0,0 2-1 0 0,29-30 1 0 0,-43 49 247 0 0,0 0 0 0 0,1-1 0 0 0,-1 1 0 0 0,0-1 1 0 0,1 1-1 0 0,-1 0 0 0 0,0 0 0 0 0,0-1 0 0 0,1 1 0 0 0,-1 0 0 0 0,0-1 0 0 0,1 1 1 0 0,-1 0-1 0 0,1 0 0 0 0,-1 0 0 0 0,0-1 0 0 0,1 1 0 0 0,-1 0 0 0 0,1 0 0 0 0,-1 0 0 0 0,0 0 1 0 0,1 0-1 0 0,-1 0 0 0 0,1 0 0 0 0,-1 0 0 0 0,1 0 0 0 0,-1 0 0 0 0,0 0 0 0 0,1 0 1 0 0,-1 0-1 0 0,1 0 0 0 0,-1 0 0 0 0,0 0 0 0 0,1 1 0 0 0,0-1 0 0 0,1 6 16 0 0,-1-3 9 0 0,0 1 0 0 0,0-1-1 0 0,0 0 1 0 0,-1 1 0 0 0,1-1 0 0 0,-1 1 0 0 0,0-1 0 0 0,0 1 0 0 0,0-1 0 0 0,-2 7 0 0 0,-9 38 221 0 0,7-34-172 0 0,-18 60 259 0 0,-39 87-1 0 0,-45 66 294 0 0,98-209-620 0 0,-20 38-115 0 0,-45 68 0 0 0,56-99 66 0 0,-1 0 0 0 0,-1-2 0 0 0,-2 0 0 0 0,-40 35 0 0 0,32-34 162 0 0,2 1 0 0 0,1 1-1 0 0,1 2 1 0 0,1 0 0 0 0,2 2 0 0 0,-20 32-1 0 0,41-60 645 0 0,12 1-270 0 0,-5-3-385 0 0,0 0 1 0 0,0-1 0 0 0,-1 0 0 0 0,1 1 0 0 0,0-2 0 0 0,-1 1 0 0 0,1-1 0 0 0,-1 0 0 0 0,8-3 0 0 0,7-2 107 0 0,152-60 833 0 0,-39 13-396 0 0,-8 6-388 0 0,69-24 56 0 0,-191 71-1293 0 0,-1 1-1 0 0,0-1 1 0 0,0 0-1 0 0,0 0 1 0 0,0 0-1 0 0,4-3 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79 5063 0 0,'0'0'390'0'0,"-8"-4"-29"0"0,7 3 86 0 0,-1 0-1 0 0,0 0 1 0 0,0-1 0 0 0,0 1-1 0 0,1-1 1 0 0,-6-6 5768 0 0,27-4-4357 0 0,33-1-448 0 0,-21 6-916 0 0,14-2 113 0 0,0 2 0 0 0,48 0-1 0 0,53 9 66 0 0,-104 0-1847 0 0,1-1 0 0 0,55-6 0 0 0,-73 1-440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0,'0'2'5656'0'0,"3"5"-4565"0"0,0-1-1 0 0,0 1 1 0 0,1 0-1 0 0,-1-1 1 0 0,10 12-1 0 0,-4-7-458 0 0,0-1-1 0 0,18 14 1 0 0,4-1-166 0 0,43 26 1 0 0,-73-49-416 0 0,43 26 82 0 0,2-2 0 0 0,0-2 1 0 0,1-3-1 0 0,1-1 0 0 0,70 15 0 0 0,-29-6-102 0 0,-18-5 25 0 0,-62-19-110 0 0,0 1 0 0 0,-1 0-1 0 0,1 0 1 0 0,-1 1 0 0 0,0 1-1 0 0,13 9 1 0 0,-19-13-332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29 9671 0 0,'-4'-4'293'0'0,"-1"1"0"0"0,1-1 0 0 0,-1 1 0 0 0,0 1 0 0 0,0-1-1 0 0,0 1 1 0 0,-6-3 0 0 0,9 5-97 0 0,0-1 0 0 0,0 1 1 0 0,0 0-1 0 0,0 0 0 0 0,-1 0 0 0 0,1 0 0 0 0,0 0 0 0 0,0 0 1 0 0,0 1-1 0 0,0-1 0 0 0,0 1 0 0 0,0-1 0 0 0,0 1 0 0 0,0 0 1 0 0,0 0-1 0 0,0 0 0 0 0,0 0 0 0 0,0 0 0 0 0,1 0 0 0 0,-1 0 1 0 0,0 1-1 0 0,-1 1 0 0 0,-5 5 0 0 0,1 0 0 0 0,0 0 0 0 0,-8 14 1 0 0,-9 10-93 0 0,-11 5 45 0 0,-44 38-1 0 0,-7 5 215 0 0,-135 141 1185 0 0,110-114-4905 0 0</inkml:trace>
  <inkml:trace contextRef="#ctx0" brushRef="#br0" timeOffset="1">1028 0 1839 0 0,'0'2'10862'0'0,"1"0"-10432"0"0,-1 1-1 0 0,1-1 1 0 0,-1 0 0 0 0,1 0 0 0 0,0 1 0 0 0,0-1 0 0 0,0 0 0 0 0,0 0 0 0 0,0 0-1 0 0,0 0 1 0 0,0 0 0 0 0,1 0 0 0 0,2 3 0 0 0,-1-3-384 0 0,-1 0-1 0 0,1-1 1 0 0,0 1 0 0 0,0 0 0 0 0,0-1-1 0 0,0 0 1 0 0,0 0 0 0 0,0 0-1 0 0,0 0 1 0 0,5 0 0 0 0,28 4 226 0 0,0-1 1 0 0,62-3-1 0 0,-57-2-546 0 0,-39 1-68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8751 0 0,'0'0'6704'0'0,"11"-4"-3472"0"0,0 3 16 0 0,1 2-2904 0 0,-1 1-584 0 0,0 2-112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787 578 919 0 0,'0'0'13188'0'0,"0"2"-13089"0"0,-14 32 4838 0 0,26-52-4873 0 0,46-50 61 0 0,13-19 73 0 0,-60 71-289 0 0,-2-1 1 0 0,0-1 0 0 0,0 1-1 0 0,-2-1 1 0 0,-1-1-1 0 0,0 1 1 0 0,-1-1-1 0 0,-1 0 1 0 0,-1-1 0 0 0,2-30-1 0 0,-4 34-82 0 0,-1 1 0 0 0,-1-1-1 0 0,-1 1 1 0 0,0-1 0 0 0,-1 1-1 0 0,0 0 1 0 0,-1 0 0 0 0,-12-29-1 0 0,14 41 158 0 0,0 1 0 0 0,1-1 0 0 0,-1 0 0 0 0,0 0 0 0 0,-1 1-1 0 0,1-1 1 0 0,0 1 0 0 0,-1 0 0 0 0,0-1 0 0 0,1 1 0 0 0,-1 0-1 0 0,0 1 1 0 0,0-1 0 0 0,0 0 0 0 0,0 1 0 0 0,0 0 0 0 0,0 0 0 0 0,-1 0-1 0 0,-4-1 1 0 0,3 1-2 0 0,-1 1-1 0 0,1 0 1 0 0,0 0-1 0 0,-1 0 1 0 0,1 0-1 0 0,0 1 1 0 0,0 0-1 0 0,-1 0 0 0 0,1 1 1 0 0,0-1-1 0 0,0 1 1 0 0,-5 3-1 0 0,-75 43-55 0 0,36-20 64 0 0,29-17 10 0 0,-128 79 0 0 0,141-86-4 0 0,0 1 0 0 0,1 1 1 0 0,0-1-1 0 0,0 1 0 0 0,1 0 0 0 0,-10 13 0 0 0,13-16 1 0 0,0 0 1 0 0,1 0-1 0 0,-1 0 1 0 0,1 1-1 0 0,0-1 1 0 0,-1 1 0 0 0,1-1-1 0 0,1 1 1 0 0,-1-1-1 0 0,0 1 1 0 0,1 0-1 0 0,0-1 1 0 0,0 1-1 0 0,0 0 1 0 0,0-1-1 0 0,1 1 1 0 0,1 6-1 0 0,31 81 3 0 0,-1 0 0 0 0,-23-52 9 0 0,-2 0-1 0 0,-1 1 0 0 0,-2 0 1 0 0,-2-1-1 0 0,-1 1 1 0 0,-3 0-1 0 0,-1 0 0 0 0,-1 0 1 0 0,-16 57-1 0 0,13-73 93 0 0,-1-1-1 0 0,-1-1 1 0 0,-1 0-1 0 0,-1 0 1 0 0,0-1-1 0 0,-25 33 1 0 0,0-9 452 0 0,-65 64 1 0 0,78-87-512 0 0,-1-2 1 0 0,-1 0-1 0 0,-1-2 1 0 0,0 0-1 0 0,-47 22 1 0 0,59-35-222 0 0,1 1 0 0 0,-1-2 1 0 0,-17 4-1 0 0,30-8 126 0 0,0 0 1 0 0,0 0-1 0 0,0 1 1 0 0,0-1 0 0 0,0 0-1 0 0,0 0 1 0 0,0 0-1 0 0,0 0 1 0 0,0 0-1 0 0,1-1 1 0 0,-1 1-1 0 0,0 0 1 0 0,0 0-1 0 0,0-1 1 0 0,0 1-1 0 0,0 0 1 0 0,0-1-1 0 0,0 1 1 0 0,0-1 0 0 0,1 1-1 0 0,-1-1 1 0 0,0 0-1 0 0,0 1 1 0 0,1-1-1 0 0,-1 0 1 0 0,0 1-1 0 0,1-1 1 0 0,-1 0-1 0 0,1 0 1 0 0,-1 0-1 0 0,1 0 1 0 0,-1 1-1 0 0,1-1 1 0 0,-1 0 0 0 0,1 0-1 0 0,-1-2 1 0 0,1-9-1138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33 137 1375 0 0,'-8'-2'128'0'0,"-17"-9"14195"0"0,32 3-12768 0 0,-3 4-1358 0 0,1 0 1 0 0,0 0 0 0 0,0 1 0 0 0,1-1 0 0 0,-1 1 0 0 0,9-3 0 0 0,38-12 422 0 0,-43 15-515 0 0,32-9 272 0 0,-1 3 0 0 0,51-6 0 0 0,85 1-366 0 0,-72 6-2083 0 0,-61 3-4010 0 0,-23 1 682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 13015 0 0,'0'0'2996'0'0,"-1"1"-2126"0"0,-2 2-746 0 0,-92 98 1405 0 0,80-83-1546 0 0,1 1-1 0 0,0 1 0 0 0,-20 41 0 0 0,29-51 20 0 0,1-1-1 0 0,0 1 0 0 0,1 0 0 0 0,0 0 1 0 0,-3 15-1 0 0,6-21-5 0 0,-1-1-1 0 0,1 0 1 0 0,0 0 0 0 0,1 1-1 0 0,-1-1 1 0 0,1 0-1 0 0,-1 1 1 0 0,1-1 0 0 0,0 0-1 0 0,0 0 1 0 0,0 0 0 0 0,1 0-1 0 0,-1 0 1 0 0,1 0 0 0 0,-1 0-1 0 0,1 0 1 0 0,0-1 0 0 0,0 1-1 0 0,0-1 1 0 0,1 1 0 0 0,4 3-1 0 0,16 9-1120 0 0,-8-10 418 0 0</inkml:trace>
  <inkml:trace contextRef="#ctx0" brushRef="#br0" timeOffset="1">516 0 11975 0 0,'0'0'2282'0'0,"1"2"-1174"0"0,6 13-519 0 0,1 0 1 0 0,0 0-1 0 0,1-1 1 0 0,0 0 0 0 0,17 18-1 0 0,-7-8-204 0 0,34 41 294 0 0,103 99 0 0 0,-123-135-606 0 0,-21-19-56 0 0,0 0 1 0 0,15 18-1 0 0,-26-27-221 0 0,1 0-149 0 0,-1 0 1 0 0,1 0-1 0 0,0 0 0 0 0,-1 0 1 0 0,1-1-1 0 0,0 1 1 0 0,0 0-1 0 0,-1-1 0 0 0,1 1 1 0 0,2-1-1 0 0,6-1-5823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21 16351 0 0,'-2'-2'159'0'0,"-1"0"0"0"0,1 0 0 0 0,0 0 0 0 0,0 0 0 0 0,-1 0 0 0 0,0 0 0 0 0,1 1 0 0 0,-1-1 0 0 0,-4-1 0 0 0,4 3-144 0 0,1-1 1 0 0,0 1-1 0 0,0 0 0 0 0,0 0 0 0 0,0 0 0 0 0,0 0 1 0 0,0 0-1 0 0,0 1 0 0 0,0-1 0 0 0,0 1 1 0 0,0-1-1 0 0,0 1 0 0 0,0 0 0 0 0,0 0 0 0 0,-3 2 1 0 0,-8 5 142 0 0,0 1 0 0 0,1 0 0 0 0,0 1 0 0 0,-20 23 0 0 0,-5 3-20 0 0,-238 181-204 0 0,211-173-1900 0 0,-106 100-1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 7831 0 0,'-3'1'603'0'0,"-53"17"-147"0"0,-71 26 7320 0 0,117-41-7060 0 0,9-2 528 0 0,-7 0 1449 0 0,17-5-2571 0 0,0 0-1 0 0,0 1 0 0 0,0 0 1 0 0,1 0-1 0 0,-1 1 1 0 0,11-1-1 0 0,13-3-18 0 0,68-23-61 0 0,71-14 41 0 0,-154 40-78 0 0,1 1 0 0 0,0 1 1 0 0,-1 0-1 0 0,1 1 0 0 0,0 1 1 0 0,-1 1-1 0 0,26 6 0 0 0,-39-6-5 0 0,1 0 0 0 0,-1 0 0 0 0,1 0 0 0 0,-1 1 0 0 0,0 0 0 0 0,0 0 0 0 0,0 1 0 0 0,-1-1 0 0 0,8 7 0 0 0,-12-9 3 0 0,1 0 0 0 0,-1 0-1 0 0,1 0 1 0 0,-1 0 0 0 0,1 0 0 0 0,-1 1-1 0 0,0-1 1 0 0,1 0 0 0 0,-1 0 0 0 0,0 0-1 0 0,0 1 1 0 0,0-1 0 0 0,0 0 0 0 0,0 0-1 0 0,0 0 1 0 0,0 1 0 0 0,0-1 0 0 0,0 0-1 0 0,-1 0 1 0 0,1 0 0 0 0,0 0 0 0 0,-1 1-1 0 0,1-1 1 0 0,-1 0 0 0 0,0 0 0 0 0,0 1 0 0 0,-3 5 36 0 0,-1 0 1 0 0,-8 11 0 0 0,10-14-26 0 0,-12 13 60 0 0,0-1 0 0 0,0 0 0 0 0,-2-1 0 0 0,-22 16 0 0 0,-78 46 27 0 0,90-61-87 0 0,22-13-11 0 0,-14 10 9 0 0,0-1 0 0 0,-1-1 0 0 0,0-1 0 0 0,-1-1 0 0 0,-31 9 0 0 0,47-16-4 0 0,-1 0 1 0 0,0 0-1 0 0,0 0 0 0 0,-9 6 0 0 0,-22 9 3 0 0,36-16-76 0 0,16-5-478 0 0,4-1 438 0 0,14-5-83 0 0,39-5 0 0 0,-60 14 167 0 0,-1 0-1 0 0,1 0 1 0 0,0 1 0 0 0,0 1-1 0 0,-1 0 1 0 0,1 0 0 0 0,15 5-1 0 0,0 1 20 0 0,-1 1 0 0 0,0 1-1 0 0,29 16 1 0 0,-45-20 42 0 0,-1 0 0 0 0,0 1 1 0 0,0 0-1 0 0,-1 0 0 0 0,0 1 0 0 0,0 0 0 0 0,-1 1 1 0 0,1 0-1 0 0,-2 0 0 0 0,1 0 0 0 0,7 14 0 0 0,-10-15 62 0 0,0 1-1 0 0,0 0 0 0 0,-1 1 0 0 0,0-1 0 0 0,0 0 0 0 0,-1 1 0 0 0,2 17 0 0 0,-4-22-51 0 0,0 0 0 0 0,0 1 0 0 0,0-1 0 0 0,0 1 0 0 0,-1-1 0 0 0,0 0 0 0 0,0 0 0 0 0,0 1 0 0 0,-1-1 0 0 0,1 0 0 0 0,-1 0 0 0 0,0 0 0 0 0,0-1 0 0 0,0 1 0 0 0,-1 0 0 0 0,1-1 0 0 0,-1 1 0 0 0,-4 3 0 0 0,-8 8 56 0 0,-1-2 1 0 0,0 1-1 0 0,-1-2 1 0 0,0 0-1 0 0,-1-1 0 0 0,0-1 1 0 0,-1-1-1 0 0,-26 9 0 0 0,28-12-53 0 0,0-1 0 0 0,-1-1 0 0 0,0-1 0 0 0,1 0 0 0 0,-1-1 0 0 0,0-1-1 0 0,0-1 1 0 0,0-1 0 0 0,0 0 0 0 0,-18-4 0 0 0,-5-5 14 0 0,26 6-28 0 0,-1 1-1 0 0,1 0 1 0 0,-25-1-1 0 0,37 3-43 0 0,2 1 2 0 0,1 0-1 0 0,-1 0 0 0 0,0 0 1 0 0,0 0-1 0 0,0 0 1 0 0,0 0-1 0 0,1 0 0 0 0,-1 0 1 0 0,0 0-1 0 0,0 0 1 0 0,0 1-1 0 0,1-1 0 0 0,-1 0 1 0 0,0 1-1 0 0,0-1 1 0 0,1 0-1 0 0,-1 1 0 0 0,0-1 1 0 0,1 1-1 0 0,-1-1 1 0 0,0 2-1 0 0,-2 0-351 0 0,0 0 0 0 0,0 0 0 0 0,1 0 0 0 0,-1 1 0 0 0,1-1-1 0 0,-1 1 1 0 0,1 0 0 0 0,-2 3 0 0 0,-2 4-7885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13415 0 0,'2'-1'614'0'0,"8"-4"-425"0"0,0 0 1 0 0,1 0 0 0 0,0 2 0 0 0,0-1 0 0 0,0 1 0 0 0,0 1-1 0 0,0 0 1 0 0,1 0 0 0 0,-1 1 0 0 0,1 0 0 0 0,18 2 0 0 0,-13 1-23 0 0,-1 0 1 0 0,1 1-1 0 0,-1 0 1 0 0,0 2 0 0 0,0 0-1 0 0,0 0 1 0 0,22 13-1 0 0,-30-14-144 0 0,-1 0-1 0 0,0 1 1 0 0,0-1 0 0 0,-1 2-1 0 0,1-1 1 0 0,-1 1 0 0 0,-1 0-1 0 0,1 0 1 0 0,-1 1-1 0 0,0-1 1 0 0,0 1 0 0 0,4 9-1 0 0,-4-5 61 0 0,0 0-1 0 0,-1 0 0 0 0,-1 0 1 0 0,0 0-1 0 0,0 1 0 0 0,-1-1 1 0 0,0 23-1 0 0,-2-3 266 0 0,-2-1-1 0 0,-1 0 0 0 0,-2 0 1 0 0,-1 0-1 0 0,-18 55 1 0 0,-40 90 271 0 0,-18 62 84 0 0,77-222-1292 0 0,2-1 1 0 0,-4 27-1 0 0,7-38 467 0 0,0 0 1 0 0,0 0-1 0 0,-1 0 1 0 0,2 1-1 0 0,-1-1 1 0 0,0 0-1 0 0,1 0 1 0 0,-1 0-1 0 0,1 0 0 0 0,0 0 1 0 0,0 0-1 0 0,0 0 1 0 0,0-1-1 0 0,1 1 1 0 0,-1 0-1 0 0,1-1 1 0 0,0 1-1 0 0,0 0 1 0 0,0-1-1 0 0,3 3 1 0 0,4 0-1466 0 0,1-4-12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3:4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6447 0 0,'2'0'6179'0'0,"53"-2"-1700"0"0,-30 0-3749 0 0,35-7 1 0 0,109-22 4 0 0,11-2-651 0 0,-162 29-1345 0 0,34-3 0 0 0,-33 7-99 0 0</inkml:trace>
  <inkml:trace contextRef="#ctx0" brushRef="#br0" timeOffset="1">114 432 6447 0 0,'1'1'12351'0'0,"4"0"-12140"0"0,0 1 0 0 0,0-1 0 0 0,1 0 0 0 0,-1 0 0 0 0,0 0 0 0 0,0-1 0 0 0,0 1 0 0 0,1-1 0 0 0,9-2 0 0 0,4 2 56 0 0,192-13 806 0 0,-68 3-2228 0 0,-16 4-3200 0 0,-99 6 2736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6647 0 0,'0'0'3076'0'0,"0"2"-2680"0"0,-1 7 4 0 0,0 0 0 0 0,0 0 1 0 0,0 0-1 0 0,-1 0 0 0 0,-6 15 0 0 0,-22 45 665 0 0,11-25-723 0 0,-135 251 1126 0 0,55-117-810 0 0,-33 96-219 0 0,24-50-108 0 0,74-152-95 0 0,-27 49 43 0 0,60-119-247 0 0,3-3-236 0 0,16-14-1016 0 0,-5 3-2559 0 0,3-3-1453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165 461 8263 0 0,'0'0'748'0'0,"-1"3"-614"0"0,-71 96 2423 0 0,-20 25 1060 0 0,100-137-3003 0 0,111-140 49 0 0,-59 78-484 0 0,-7 10-147 0 0,77-76 0 0 0,28 3-33 0 0,-137 123 3 0 0,0 1 0 0 0,1 0-1 0 0,0 2 1 0 0,1 0 0 0 0,0 2-1 0 0,29-10 1 0 0,-48 19 18 0 0,-1 0 0 0 0,0 1 0 0 0,1-1 0 0 0,-1 0 0 0 0,1 1-1 0 0,-1 0 1 0 0,1 0 0 0 0,-1 0 0 0 0,1 0 0 0 0,-1 1 0 0 0,1-1 0 0 0,5 2 0 0 0,-7-1-5 0 0,0 0-1 0 0,0 0 1 0 0,0 1 0 0 0,0-1-1 0 0,0 0 1 0 0,-1 1-1 0 0,1-1 1 0 0,0 1 0 0 0,-1-1-1 0 0,0 1 1 0 0,1-1 0 0 0,-1 1-1 0 0,0 0 1 0 0,0 0 0 0 0,0 0-1 0 0,0 0 1 0 0,0 0 0 0 0,0 0-1 0 0,0 0 1 0 0,-1 0 0 0 0,1 3-1 0 0,1 4 24 0 0,-1 0 0 0 0,0 0 0 0 0,-1 0 0 0 0,0 0 0 0 0,-1-1 0 0 0,0 1 0 0 0,0 0 0 0 0,-5 16 0 0 0,-3 5 128 0 0,-15 33-1 0 0,19-51-108 0 0,-74 151 625 0 0,22-52-79 0 0,54-104-577 0 0,1-3-15 0 0,0 0 1 0 0,0 1-1 0 0,0-1 0 0 0,1 1 0 0 0,0-1 1 0 0,0 1-1 0 0,0-1 0 0 0,1 1 0 0 0,-1-1 1 0 0,1 1-1 0 0,1 5 0 0 0,-1-8-28 0 0,0 0 1 0 0,0 0-1 0 0,0 0 0 0 0,0 0 0 0 0,1 0 0 0 0,-1 0 0 0 0,1 0 0 0 0,0 0 1 0 0,0-1-1 0 0,-1 1 0 0 0,1 0 0 0 0,0 0 0 0 0,1 0 0 0 0,-1-1 1 0 0,0 1-1 0 0,0-1 0 0 0,1 1 0 0 0,2 2 0 0 0,15 7-1460 0 0,3-4-3430 0 0,-7-5-645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33 2759 0 0,'2'0'207'0'0,"59"-30"5253"0"0,-59 30-4897 0 0,0-1-34 0 0,6 0 4660 0 0,-9 2-4930 0 0,-48 37-62 0 0,16-14 18 0 0,1 2 0 0 0,2 1 0 0 0,-42 47 0 0 0,42-36 1 0 0,1 2-1 0 0,3 0 0 0 0,1 2 1 0 0,-25 55-1 0 0,40-73-94 0 0,1 0 0 0 0,2 1 0 0 0,0-1-1 0 0,1 1 1 0 0,2 1 0 0 0,0-1 0 0 0,2 1 0 0 0,1-1 0 0 0,3 47 0 0 0,0-57 35 0 0,0 0 1 0 0,1-1-1 0 0,0 1 1 0 0,1-1-1 0 0,1 0 1 0 0,0 0-1 0 0,1 0 1 0 0,1-1-1 0 0,0 0 1 0 0,0 0-1 0 0,2-1 1 0 0,12 16-1 0 0,-17-24-118 0 0,1 1-1 0 0,0-1 1 0 0,0 0-1 0 0,0-1 1 0 0,1 1 0 0 0,-1-1-1 0 0,1 0 1 0 0,0 0-1 0 0,7 2 1 0 0,-1-1 55 0 0,0-1 1 0 0,0-1-1 0 0,23 3 1 0 0,-24-5-41 0 0,-2 0-56 0 0,-4 0-154 0 0,1 0-164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94 149 4607 0 0,'0'0'208'0'0,"-2"1"-9"0"0,-18 3 7845 0 0,38-15-6420 0 0,26-15-1703 0 0,-1 4 443 0 0,1 2 0 0 0,50-15 0 0 0,-71 26-179 0 0,1 2 0 0 0,0 0 1 0 0,0 2-1 0 0,1 0 0 0 0,45-1 0 0 0,-68 6-157 0 0,1 0 0 0 0,-1 0 0 0 0,1 0 0 0 0,0 0 0 0 0,-1 1 0 0 0,1-1 0 0 0,-1 1 0 0 0,1 0 0 0 0,-1 0 0 0 0,1 0 0 0 0,-1 0 0 0 0,0 0 0 0 0,4 3 0 0 0,-5-3 27 0 0,0 0-1 0 0,0 0 1 0 0,0 0 0 0 0,0 0 0 0 0,0 0 0 0 0,-1 1 0 0 0,1-1 0 0 0,0 0 0 0 0,-1 0-1 0 0,1 1 1 0 0,-1-1 0 0 0,1 0 0 0 0,-1 1 0 0 0,0-1 0 0 0,1 1 0 0 0,-1-1 0 0 0,0 0-1 0 0,0 1 1 0 0,0-1 0 0 0,0 1 0 0 0,0-1 0 0 0,0 1 0 0 0,-1-1 0 0 0,1 0-1 0 0,0 1 1 0 0,-1 1 0 0 0,-3 6-145 0 0,0 1 0 0 0,0-1 0 0 0,-1 0 0 0 0,0 0 0 0 0,0 0-1 0 0,-1-1 1 0 0,0 0 0 0 0,-1 0 0 0 0,0 0 0 0 0,-15 12 0 0 0,-6 3-28 0 0,-54 32 0 0 0,71-48 169 0 0,-59 36 455 0 0,-2-4 0 0 0,-81 32 0 0 0,152-70-957 0 0,14-2-921 0 0,1 0 1266 0 0,21-5 0 0 0,13-2 63 0 0,40-2 332 0 0,45-2 235 0 0,-107 10-325 0 0,0 3-1 0 0,1 0 1 0 0,26 5 0 0 0,-45-5-125 0 0,0 1 0 0 0,1 0 0 0 0,-1 1 0 0 0,0 0-1 0 0,-1 0 1 0 0,13 7 0 0 0,-19-10-62 0 0,1 1 1 0 0,-1 0-1 0 0,1 0 1 0 0,-1 0-1 0 0,0 0 1 0 0,1 0-1 0 0,-1 0 1 0 0,0 1-1 0 0,0-1 1 0 0,0 0-1 0 0,0 0 1 0 0,0 1-1 0 0,0-1 1 0 0,0 1-1 0 0,0-1 1 0 0,-1 1-1 0 0,1-1 1 0 0,-1 1-1 0 0,1 0 1 0 0,-1-1-1 0 0,1 1 1 0 0,-1-1-1 0 0,0 1 1 0 0,0 0-1 0 0,0 0 0 0 0,0-1 1 0 0,0 1-1 0 0,0 0 1 0 0,0-1-1 0 0,-1 1 1 0 0,1-1-1 0 0,-1 1 1 0 0,1 0-1 0 0,-1-1 1 0 0,1 1-1 0 0,-1-1 1 0 0,0 1-1 0 0,0-1 1 0 0,-1 2-1 0 0,-2 3 17 0 0,0-1 0 0 0,-1 0 0 0 0,1 0-1 0 0,-1 0 1 0 0,0-1 0 0 0,0 1 0 0 0,-1-1-1 0 0,0 0 1 0 0,-8 4 0 0 0,-8 3 37 0 0,-29 10 0 0 0,42-18-62 0 0,-113 37 152 0 0,12-4-136 0 0,-1-3-15 0 0,-9 5-76 0 0,119-37-265 0 0,14-9-2714 0 0,31-22-141 0 0,-28 18 2360 0 0,27-19-1239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7831 0 0,'1'-2'603'0'0,"4"-3"-178"0"0,0 0-1 0 0,0 0 1 0 0,1 0 0 0 0,-1 1-1 0 0,1-1 1 0 0,0 2 0 0 0,0-1-1 0 0,1 0 1 0 0,-1 1 0 0 0,1 1-1 0 0,-1-1 1 0 0,1 1 0 0 0,0 0-1 0 0,0 0 1 0 0,9 0 0 0 0,-11 1-286 0 0,1 0 0 0 0,0 1 0 0 0,0 0 0 0 0,0 0 0 0 0,-1 1 0 0 0,1-1 1 0 0,0 1-1 0 0,0 1 0 0 0,-1-1 0 0 0,1 1 0 0 0,-1 0 0 0 0,1 0 0 0 0,-1 0 0 0 0,0 1 1 0 0,0 0-1 0 0,0 0 0 0 0,0 0 0 0 0,-1 1 0 0 0,8 6 0 0 0,-4-1 28 0 0,0 1 0 0 0,-1 1-1 0 0,0-1 1 0 0,-1 1 0 0 0,0 0 0 0 0,6 17-1 0 0,20 73 1009 0 0,-27-80-984 0 0,20 62 526 0 0,-22-75-661 0 0,0 0-1 0 0,1 0 1 0 0,1 0-1 0 0,-1 0 0 0 0,1-1 1 0 0,0 1-1 0 0,10 9 1 0 0,-12-15-61 0 0,0 0 0 0 0,0 0 1 0 0,0 0-1 0 0,0 0 0 0 0,0-1 1 0 0,0 1-1 0 0,1-1 0 0 0,-1 0 1 0 0,1 0-1 0 0,-1 0 0 0 0,1-1 1 0 0,-1 1-1 0 0,1-1 0 0 0,-1 0 1 0 0,6 0-1 0 0,4 0-282 0 0,0-1 0 0 0,25-6 0 0 0,-29 5-131 0 0,0-1 0 0 0,-1 0 0 0 0,10-4 1 0 0,9-8-4636 0 0,-5 3-1001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25 13159 0 0,'-5'-7'1187'0'0,"4"5"-1095"0"0,1 1-87 0 0,0 1 1 0 0,0-1 0 0 0,0 1 0 0 0,-1-1 0 0 0,1 0-1 0 0,0 1 1 0 0,-1-1 0 0 0,1 1 0 0 0,0 0 0 0 0,-1-1 0 0 0,1 1-1 0 0,0-1 1 0 0,-1 1 0 0 0,1-1 0 0 0,-1 1 0 0 0,1 0 0 0 0,-1-1-1 0 0,1 1 1 0 0,-1 0 0 0 0,1 0 0 0 0,-1-1 0 0 0,0 1 0 0 0,1 0-1 0 0,-1 0 1 0 0,-2-1 74 0 0,0 0 0 0 0,0 0 1 0 0,1 0-1 0 0,-1 1 0 0 0,0-1 0 0 0,0 1 0 0 0,0 0 0 0 0,1 0 0 0 0,-1 0 0 0 0,0 0 0 0 0,0 0 0 0 0,0 1 1 0 0,0-1-1 0 0,1 1 0 0 0,-6 2 0 0 0,-3 1 374 0 0,-1 1 0 0 0,-12 8 0 0 0,22-12-395 0 0,-40 24 301 0 0,2 2 0 0 0,0 1 0 0 0,-49 48 0 0 0,-204 180-635 0 0,246-218 367 0 0,-74 46 0 0 0,225-149-1706 0 0,-69 41-4504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16 111 7831 0 0,'0'0'603'0'0,"-3"-6"-374"0"0,1 2 378 0 0,0 1 1 0 0,0-1-1 0 0,1 0 0 0 0,-1 0 0 0 0,1 1 0 0 0,0-1 0 0 0,1 0 0 0 0,-2-7 0 0 0,2 9-456 0 0,1 0-1 0 0,-1 0 0 0 0,0 0 0 0 0,1 0 0 0 0,-1 0 0 0 0,1 1 0 0 0,0-1 0 0 0,0 0 0 0 0,-1 0 0 0 0,1 1 0 0 0,0-1 0 0 0,1 0 1 0 0,-1 1-1 0 0,0-1 0 0 0,0 1 0 0 0,1-1 0 0 0,-1 1 0 0 0,0 0 0 0 0,1 0 0 0 0,2-2 0 0 0,1 0-25 0 0,1 0 0 0 0,0 0 0 0 0,0 0 0 0 0,-1 1 0 0 0,2 0 0 0 0,-1 0 0 0 0,10-1 0 0 0,-1 0 108 0 0,-1 2 0 0 0,18-1 0 0 0,-11 2 28 0 0,0 0 1 0 0,0 2-1 0 0,39 7 0 0 0,-57-8-235 0 0,0 0 0 0 0,0 0 0 0 0,-1 0 0 0 0,1 1 1 0 0,-1-1-1 0 0,1 1 0 0 0,-1-1 0 0 0,3 3 0 0 0,-4-3-24 0 0,1 0 1 0 0,-1 0-1 0 0,0 1 0 0 0,1-1 1 0 0,-1 0-1 0 0,0 1 0 0 0,0-1 1 0 0,0 1-1 0 0,2 2 0 0 0,-3 7-6 0 0,0-7 6 0 0,0-1 0 0 0,-1 1 1 0 0,0-1-1 0 0,1 1 0 0 0,-1-1 0 0 0,-1 1 1 0 0,1-1-1 0 0,0 0 0 0 0,-1 1 0 0 0,1-1 0 0 0,-1 0 1 0 0,0 0-1 0 0,0 0 0 0 0,-1-1 0 0 0,1 1 1 0 0,-4 4-1 0 0,-2-1 4 0 0,1 1-1 0 0,-1-1 1 0 0,0 0 0 0 0,-13 7-1 0 0,-95 52-21 0 0,113-63 11 0 0,0-1 8 0 0,1 1 0 0 0,0-1 0 0 0,-1 1-1 0 0,1 0 1 0 0,0 0 0 0 0,-3 4 0 0 0,3-4 32 0 0,1-1 122 0 0,60-4 276 0 0,0-3 0 0 0,101-23 0 0 0,-13 1-718 0 0,-110 23-109 0 0,-1 1 0 0 0,40 2 0 0 0,-46 4-962 0 0,-1 4-3351 0 0,-3 2-1453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24 186 9215 0 0,'-9'-2'950'0'0,"8"2"-577"0"0,0 0 0 0 0,0 0 1 0 0,0-1-1 0 0,0 1 1 0 0,0 0-1 0 0,0 0 0 0 0,0-1 1 0 0,0 1-1 0 0,0-1 0 0 0,0 1 1 0 0,0-1-1 0 0,-1 0 0 0 0,5-4 2991 0 0,5-1-4403 0 0,3 0 1362 0 0,0 0 1 0 0,-1 1-1 0 0,2 0 0 0 0,15-5 0 0 0,50-9 611 0 0,34-5-93 0 0,227-39-544 0 0,-260 50-1587 0 0,-28 0-2646 0 0,-39 10-1926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343 266 3223 0 0,'2'0'240'0'0,"16"0"12106"0"0,-18 2-11944 0 0,0 0-314 0 0,0 0-1 0 0,0 1 0 0 0,0-1 1 0 0,0 0-1 0 0,0 1 1 0 0,0-1-1 0 0,-1 0 0 0 0,1 1 1 0 0,-1-1-1 0 0,0 0 0 0 0,1 0 1 0 0,-1 1-1 0 0,-2 2 1 0 0,0 0 47 0 0,0-1 0 0 0,0 0 1 0 0,0 0-1 0 0,-1 0 0 0 0,-7 6 1 0 0,0-1 102 0 0,-1 0 0 0 0,0-1 0 0 0,-22 11 0 0 0,28-16-188 0 0,0 0 1 0 0,0-1-1 0 0,-1 1 0 0 0,1-1 0 0 0,-1-1 1 0 0,0 1-1 0 0,1-1 0 0 0,-1 0 0 0 0,0-1 0 0 0,0 1 1 0 0,0-1-1 0 0,1-1 0 0 0,-1 1 0 0 0,0-1 1 0 0,0 0-1 0 0,1-1 0 0 0,-1 0 0 0 0,0 0 0 0 0,1 0 1 0 0,-11-6-1 0 0,7 3 8 0 0,1-1 0 0 0,0 0 0 0 0,0 0 0 0 0,-16-14 0 0 0,21 15-54 0 0,-1-1-1 0 0,1 1 1 0 0,0-1 0 0 0,0 0 0 0 0,0 0 0 0 0,1 0-1 0 0,0 0 1 0 0,-4-13 0 0 0,4 10-76 0 0,1-1 0 0 0,0 1 0 0 0,0-1 0 0 0,1 0 0 0 0,0 0 0 0 0,1 0 0 0 0,0 1 0 0 0,1-1 0 0 0,3-17 0 0 0,-3 21-2 0 0,0 1-1 0 0,1-1 1 0 0,-1 1 0 0 0,1 0 0 0 0,0 0 0 0 0,1 0 0 0 0,-1 0-1 0 0,1 0 1 0 0,0 0 0 0 0,0 1 0 0 0,1-1 0 0 0,-1 1 0 0 0,1 0-1 0 0,0 0 1 0 0,0 0 0 0 0,1 1 0 0 0,-1-1 0 0 0,9-4 0 0 0,4 1-123 0 0,0 0 0 0 0,0 0 0 0 0,35-6 0 0 0,58-4 342 0 0,-83 14-64 0 0,12-2 448 0 0,61 0-1 0 0,-88 5-372 0 0,0 1 1 0 0,-1 0-1 0 0,1 0 0 0 0,0 2 1 0 0,-1-1-1 0 0,1 2 0 0 0,-1-1 1 0 0,0 1-1 0 0,18 10 0 0 0,-26-12-133 0 0,0 0 1 0 0,-1-1-1 0 0,1 1 0 0 0,0 1 0 0 0,-1-1 0 0 0,0 0 0 0 0,1 1 1 0 0,-1-1-1 0 0,0 1 0 0 0,0-1 0 0 0,0 1 0 0 0,-1 0 0 0 0,1 0 0 0 0,-1 0 1 0 0,1 0-1 0 0,-1 0 0 0 0,0 0 0 0 0,0 1 0 0 0,-1-1 0 0 0,1 4 1 0 0,0-3-17 0 0,-1 1 1 0 0,-1-1-1 0 0,1 1 1 0 0,-1-1-1 0 0,1 1 1 0 0,-1-1 0 0 0,-1 0-1 0 0,1 1 1 0 0,-1-1-1 0 0,1 0 1 0 0,-1 0-1 0 0,0 0 1 0 0,-1 0 0 0 0,-3 5-1 0 0,-7 7 1 0 0,-1-1 1 0 0,-1 0-1 0 0,0-1 0 0 0,-1 0 0 0 0,-35 21 0 0 0,10-6-63 0 0,19-13-207 0 0,0-2 1 0 0,-1 0 0 0 0,-1-2 0 0 0,0 0 0 0 0,-1-2-1 0 0,0 0 1 0 0,-1-2 0 0 0,-35 7 0 0 0,37-14-267 0 0,11-2-644 0 0,12-9-1319 0 0,4-3-2869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13103 0 0,'0'0'1186'0'0,"-1"1"-978"0"0,-4 5-71 0 0,1-1 1 0 0,-1 1 0 0 0,1 0-1 0 0,1 0 1 0 0,-1 1 0 0 0,1-1-1 0 0,-4 12 1 0 0,-14 54 1025 0 0,13-41-893 0 0,1-1 38 0 0,1 1 0 0 0,-3 43-1 0 0,5 63 162 0 0,3-131-684 0 0,1 0 0 0 0,0-1 0 0 0,-1 1 0 0 0,0 0 0 0 0,-1-1 0 0 0,-2 8 0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16271 0 0,'0'0'2664'0'0,"0"1"-2392"0"0,1 6-257 0 0,-1-1 0 0 0,0 0 0 0 0,0 0 0 0 0,-1 0 0 0 0,0 1 0 0 0,0-1 0 0 0,0 0 0 0 0,-1 0 0 0 0,0 0 0 0 0,-5 10 0 0 0,-4 8-5 0 0,-19 28-1 0 0,19-33 5 0 0,-25 46 804 0 0,36-64-290 0 0,1 1-336 0 0,0-1-165 0 0,0 1 1 0 0,0-1-1 0 0,1 0 0 0 0,-1 1 0 0 0,0-1 0 0 0,1 0 0 0 0,-1 0 1 0 0,1 0-1 0 0,0 0 0 0 0,-1-1 0 0 0,1 1 0 0 0,0 0 1 0 0,-1-1-1 0 0,1 1 0 0 0,0-1 0 0 0,0 1 0 0 0,0-1 1 0 0,-1 0-1 0 0,1 0 0 0 0,0 0 0 0 0,3 0 0 0 0,9 0 64 0 0,25-4 0 0 0,-31 2-47 0 0,177-27 155 0 0,48-6-2303 0 0,-202 30-295 0 0,-18 1 423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3679 0 0,'0'0'11679'0'0,"-1"1"-11220"0"0,-28 51 887 0 0,-9 17-136 0 0,-24 98 830 0 0,47-119-1908 0 0,-3 0 0 0 0,-1-1 0 0 0,-30 52 0 0 0,14-48-121 0 0,22-32-11 0 0,0 0-1 0 0,-12 25 1 0 0,19-23-190 0 0,7-20 136 0 0,-1-1 1 0 0,0 1-1 0 0,1-1 1 0 0,-1 0 0 0 0,1 1-1 0 0,-1-1 1 0 0,0 0 0 0 0,1 1-1 0 0,-1-1 1 0 0,1 0 0 0 0,-1 0-1 0 0,1 0 1 0 0,-1 1-1 0 0,1-1 1 0 0,-1 0 0 0 0,1 0-1 0 0,-1 0 1 0 0,1 0 0 0 0,-1 0-1 0 0,1 0 1 0 0,0 0 0 0 0,0 0-168 0 0,13 0-4526 0 0,5-3-1545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9215 0 0,'-2'0'422'0'0,"-13"1"-154"0"0,9-1-193 0 0,0 1 1 0 0,0 0 0 0 0,-11 3-1 0 0,11-2 162 0 0,1 0 0 0 0,-1 0 0 0 0,1 1 0 0 0,0-1-1 0 0,0 1 1 0 0,0 1 0 0 0,0-1 0 0 0,0 1 0 0 0,-5 5 0 0 0,6-5-31 0 0,2 0 1 0 0,-1 0-1 0 0,0 0 1 0 0,1 1-1 0 0,-1-1 1 0 0,1 0-1 0 0,1 1 1 0 0,-1 0-1 0 0,0-1 1 0 0,1 1-1 0 0,-1 8 1 0 0,1-3-96 0 0,0 0 1 0 0,0 0-1 0 0,2 1 0 0 0,-1-1 1 0 0,1 0-1 0 0,0 0 0 0 0,1 0 1 0 0,0 0-1 0 0,1-1 0 0 0,0 1 1 0 0,1 0-1 0 0,-1-1 0 0 0,2 0 1 0 0,0 0-1 0 0,0 0 0 0 0,0-1 1 0 0,1 1-1 0 0,10 11 0 0 0,11 7 363 0 0,1 0 0 0 0,1-2 0 0 0,51 35 0 0 0,-18-15 300 0 0,-37-26-522 0 0,91 75 1026 0 0,-89-70-846 0 0,-1 1 1 0 0,25 32 0 0 0,-39-42-250 0 0,0 0-1 0 0,-2 1 1 0 0,0 1 0 0 0,-1 0 0 0 0,11 27-1 0 0,-15-29-107 0 0,-1-1 0 0 0,-1 0 0 0 0,0 1 0 0 0,-1 0-1 0 0,0 0 1 0 0,-1-1 0 0 0,-1 1 0 0 0,-1 17-1 0 0,-2-12-63 0 0,0-1 0 0 0,-2 1 0 0 0,0-1 0 0 0,-1 0 0 0 0,-1 0-1 0 0,0-1 1 0 0,-2 0 0 0 0,-15 25 0 0 0,6-15 0 0 0,-2-1 1 0 0,0-1-1 0 0,-2 0 1 0 0,-32 28-1 0 0,31-35-148 0 0,0-2 0 0 0,-1 0 0 0 0,-43 21 0 0 0,-34 23-324 0 0,96-56 597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277 651 5063 0 0,'0'0'232'0'0,"2"2"-13"0"0,28 25 4510 0 0,-23-18-3359 0 0,2-2 1 0 0,-1 1-1 0 0,17 10 1 0 0,-22-16-1182 0 0,0 0 0 0 0,1-1 1 0 0,-1 1-1 0 0,1-1 0 0 0,-1 0 1 0 0,1 0-1 0 0,0 0 0 0 0,0 0 1 0 0,-1 0-1 0 0,1-1 0 0 0,0 0 1 0 0,0 0-1 0 0,0 0 0 0 0,-1 0 1 0 0,6-1-1 0 0,-1-1-1 0 0,-1 0 0 0 0,0-1 1 0 0,0 0-1 0 0,1 0 0 0 0,-1 0 0 0 0,-1-1 0 0 0,1 0 1 0 0,-1 0-1 0 0,1-1 0 0 0,-1 0 0 0 0,9-10 1 0 0,2-3-107 0 0,-1-2 0 0 0,18-26 0 0 0,-9 6-535 0 0,-2 0 0 0 0,-1-2 0 0 0,-2 0 0 0 0,-3-2 0 0 0,-1 0 0 0 0,-2-1 0 0 0,8-47 0 0 0,-20 86 345 0 0,12-81-1533 0 0,-14 78 1473 0 0,1 0 0 0 0,-1 0 0 0 0,0-1 0 0 0,-1 1 1 0 0,0 0-1 0 0,-1 0 0 0 0,-3-12 0 0 0,4 19 151 0 0,1 0 0 0 0,-1 1 0 0 0,0-1 0 0 0,1 0 0 0 0,-1 1 0 0 0,0-1 0 0 0,0 1 0 0 0,0 0 0 0 0,0-1 0 0 0,0 1 0 0 0,0 0-1 0 0,-1 0 1 0 0,1-1 0 0 0,0 1 0 0 0,-1 0 0 0 0,1 0 0 0 0,0 0 0 0 0,-1 1 0 0 0,-2-2 0 0 0,2 1 12 0 0,0 1 1 0 0,0-1-1 0 0,-1 1 1 0 0,1 0-1 0 0,0 0 0 0 0,0 0 1 0 0,0 0-1 0 0,-1 0 0 0 0,1 1 1 0 0,0-1-1 0 0,0 1 1 0 0,0-1-1 0 0,-3 2 0 0 0,-3 1 22 0 0,1 1-1 0 0,-1 0 1 0 0,1 0-1 0 0,0 1 1 0 0,0 0-1 0 0,-11 10 1 0 0,-2 7 153 0 0,0 0 1 0 0,1 1 0 0 0,2 1-1 0 0,0 1 1 0 0,1 0 0 0 0,2 1-1 0 0,1 1 1 0 0,-13 33 0 0 0,7-4 149 0 0,3 0 1 0 0,2 1 0 0 0,-8 69-1 0 0,-33 182 484 0 0,38-241-603 0 0,-3-1 1 0 0,-43 98-1 0 0,-135 206-1327 0 0,182-347 842 0 0,11-16 52 0 0,0 1 1 0 0,0 0-1 0 0,-4 9 0 0 0,9-16-195 0 0,1-2-711 0 0,0 0 948 0 0,0-1-1 0 0,0 1 1 0 0,0 0 0 0 0,0-1 0 0 0,0 1-1 0 0,1 0 1 0 0,-1 0 0 0 0,2-1 0 0 0,4-3-502 0 0,3-9-434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5 266 14599 0 0,'0'0'82'0'0,"-1"-1"0"0"0,1 1 0 0 0,0 0 0 0 0,-1-1 0 0 0,1 1 0 0 0,0-1 0 0 0,0 1 0 0 0,-1 0 0 0 0,1-1 0 0 0,0 1 0 0 0,0-1 0 0 0,-1 1 0 0 0,1-1 0 0 0,0 1 0 0 0,0 0 0 0 0,0-1 0 0 0,0 1 0 0 0,0-2 0 0 0,2-2 18 0 0,1 1 0 0 0,0-1 0 0 0,1 1 0 0 0,-1-1 0 0 0,0 1 0 0 0,1 0 1 0 0,0 0-1 0 0,0 1 0 0 0,7-5 0 0 0,44-17 1016 0 0,-31 14-895 0 0,41-20 206 0 0,91-37 306 0 0,56-12-3067 0 0,-186 68 1068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 14743 0 0,'0'0'1335'0'0,"-1"-1"-1096"0"0,-1-4-58 0 0,1 4 619 0 0,-8 7 1383 0 0,2 1-1955 0 0,1 0 1 0 0,-1 1-1 0 0,1-1 1 0 0,1 1-1 0 0,0 1 1 0 0,-5 8-1 0 0,-23 57-413 0 0,19-39 289 0 0,-31 80-243 0 0,39-95-557 0 0,1 0 0 0 0,0 1 0 0 0,-2 38 1 0 0,6-41-839 0 0</inkml:trace>
  <inkml:trace contextRef="#ctx0" brushRef="#br0" timeOffset="1">478 630 5983 0 0,'0'0'5052'0'0,"-2"1"-4180"0"0,-17 10 241 0 0,0 0 0 0 0,0 1 0 0 0,-19 17 0 0 0,20-14-709 0 0,2 0 0 0 0,0 2-1 0 0,0 0 1 0 0,2 1-1 0 0,-20 30 1 0 0,27-34-229 0 0,0 0 0 0 0,2 0 0 0 0,-1 0 0 0 0,2 1 0 0 0,0-1 0 0 0,-3 19 0 0 0,6-28-164 0 0,1 0 0 0 0,-1 0 0 0 0,1 1 0 0 0,0-1 0 0 0,0 0 0 0 0,1 0 0 0 0,0 0 0 0 0,0 0 0 0 0,0 0 0 0 0,0 0 0 0 0,1 0 0 0 0,0 0 0 0 0,0 0 0 0 0,0-1 0 0 0,4 7 0 0 0,-4-8-198 0 0,1 1 1 0 0,0-1-1 0 0,0 0 0 0 0,0 0 0 0 0,0 0 0 0 0,0 0 0 0 0,1-1 0 0 0,-1 1 0 0 0,1-1 0 0 0,0 0 0 0 0,0 0 1 0 0,0 0-1 0 0,0 0 0 0 0,0-1 0 0 0,0 1 0 0 0,0-1 0 0 0,0 0 0 0 0,6 0 0 0 0,13 0-1061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3223 0 0,'0'3'7074'0'0,"0"6"-6733"0"0,1 1 1 0 0,1-1 0 0 0,-1 1-1 0 0,2-1 1 0 0,-1 0 0 0 0,1 0 0 0 0,1 0-1 0 0,-1 0 1 0 0,2-1 0 0 0,-1 1-1 0 0,1-1 1 0 0,0 0 0 0 0,1 0-1 0 0,0-1 1 0 0,0 0 0 0 0,1 0-1 0 0,7 7 1 0 0,4 1-167 0 0,1 0-1 0 0,1 0 1 0 0,1-2-1 0 0,-1-1 0 0 0,38 16 1 0 0,-5-5 188 0 0,5 2 152 0 0,57 33 0 0 0,-63-33-387 0 0,-21-11-205 0 0,-29-13-275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 9671 0 0,'-227'155'7149'0'0,"14"18"-6234"0"0,187-151-1387 0 0,1 1 0 0 0,1 1 0 0 0,-40 54 0 0 0,56-66-637 0 0,4-4-46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0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12871 0 0,'0'0'1164'0'0,"2"1"-958"0"0,9 9-202 0 0,-1 2 1 0 0,0-1 0 0 0,-1 1 0 0 0,14 22 0 0 0,-5-7 36 0 0,154 194 2604 0 0,-154-200-2186 0 0,-1 1 0 0 0,-1 0 0 0 0,0 1 0 0 0,-2 1 0 0 0,-1 0-1 0 0,11 27 1 0 0,-21-41-377 0 0,1-1-1 0 0,-1 1 0 0 0,-1 0 1 0 0,0 0-1 0 0,-1 0 1 0 0,1 0-1 0 0,-2 0 0 0 0,0 0 1 0 0,0 0-1 0 0,0 0 1 0 0,-2 0-1 0 0,1 0 0 0 0,-1 0 1 0 0,0 0-1 0 0,-1 0 1 0 0,-1-1-1 0 0,1 1 0 0 0,-1-1 1 0 0,-10 15-1 0 0,-3 0-185 0 0,-1-1 0 0 0,-1-1-1 0 0,-2 0 1 0 0,-29 24 0 0 0,-38 40-1767 0 0,86-84 1723 0 0,1 0-104 0 0,-1 0 1 0 0,1-1-1 0 0,-1 1 0 0 0,1 0 1 0 0,0 0-1 0 0,-1 0 0 0 0,1 0 1 0 0,-1 5-1 0 0,1 3-1119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3 3679 0 0,'0'0'284'0'0,"-1"-1"-186"0"0,-5 0 3924 0 0,-3 3 650 0 0,-4 3-3042 0 0,10-4-1330 0 0,1 0 206 0 0,2 1-451 0 0,-1-1-1 0 0,0 1 0 0 0,0-1 1 0 0,1 1-1 0 0,-1-1 0 0 0,0 0 1 0 0,0 1-1 0 0,-2 1 0 0 0,-2 4 48 0 0,-110 206 1557 0 0,-32 59 122 0 0,78-142-1372 0 0,-19 12-17 0 0,30-53-96 0 0,45-65-212 0 0,13-22-81 0 0,13-10-962 0 0,2-4 575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92 8287 0 0,'-6'-1'127'0'0,"-15"-7"636"0"0,10 5-535 0 0,8 1 2873 0 0,10-2-1620 0 0,32-10 370 0 0,42-11 0 0 0,-37 14-604 0 0,0 2 0 0 0,83-5 0 0 0,76 16-2166 0 0,-176-1-634 0 0,-9-1 2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6 113 11519 0 0,'-5'-5'8774'0'0,"5"4"-8692"0"0,0 0 0 0 0,1 0 1 0 0,-1-1-1 0 0,0 1 1 0 0,1 0-1 0 0,-1 0 1 0 0,1 0-1 0 0,-1 1 1 0 0,1-1-1 0 0,0 0 1 0 0,-1 0-1 0 0,1 0 1 0 0,0 0-1 0 0,0 1 1 0 0,-1-1-1 0 0,1 0 1 0 0,0 0-1 0 0,0 1 1 0 0,0-1-1 0 0,0 1 1 0 0,0-1-1 0 0,2 0 0 0 0,27-10 13 0 0,-23 9-16 0 0,27-6-17 0 0,0 1-1 0 0,70-4 0 0 0,-61 7-41 0 0,269-37-2465 0 0,-286 37 818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16439 0 0,'0'0'1651'0'0,"0"3"-1460"0"0,-2 1-74 0 0,0 0 1 0 0,1 0 0 0 0,-2-1 0 0 0,1 1 0 0 0,0-1 0 0 0,-1 1 0 0 0,0-1-1 0 0,1 0 1 0 0,-5 3 0 0 0,1 0 51 0 0,1 1 0 0 0,-9 11 0 0 0,-5 13 94 0 0,-48 85 567 0 0,52-86-632 0 0,-23 62 0 0 0,-42 181-98 0 0,53-154-2829 0 0,22-92 1326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54 277 6447 0 0,'-38'-3'1280'0'0,"22"3"11334"0"0,28 2-12302 0 0,5-2-149 0 0,1 0 1 0 0,-1 0 0 0 0,1-2 0 0 0,26-6-1 0 0,-20 4 77 0 0,251-54 1823 0 0,-153 29-1239 0 0,579-121 1038 0 0,-660 142-1871 0 0,0 1-1 0 0,1 2 1 0 0,0 2-1 0 0,48 2 0 0 0,-87 1-44 0 0,0 0-1 0 0,0 1 0 0 0,-1-1 0 0 0,1 1 0 0 0,0 0 0 0 0,0 0 0 0 0,0 0 0 0 0,0 0 0 0 0,-1 0 0 0 0,1 1 1 0 0,-1-1-1 0 0,5 4 0 0 0,-6-4-61 0 0,0 0 0 0 0,0 0-1 0 0,0 1 1 0 0,0-1 0 0 0,0 0 0 0 0,0 0 0 0 0,-1 1 0 0 0,1-1 0 0 0,-1 1 0 0 0,1-1 0 0 0,-1 0 0 0 0,1 1 0 0 0,-1-1 0 0 0,0 1 0 0 0,0-1-1 0 0,1 1 1 0 0,-1-1 0 0 0,0 1 0 0 0,0-1 0 0 0,-1 1 0 0 0,1-1 0 0 0,0 0 0 0 0,0 1 0 0 0,-1-1 0 0 0,1 1 0 0 0,-1-1 0 0 0,-1 3-1 0 0,-1 2-1736 0 0,0 1-1 0 0,-1-1 0 0 0,-5 7 0 0 0,-3 3-4652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160 113 7831 0 0,'-8'1'810'0'0,"-27"5"6086"0"0,48-8-5890 0 0,14-3-305 0 0,-1-1-1 0 0,51-19 0 0 0,5-2 2 0 0,-23 12-117 0 0,0 2 1 0 0,0 2-1 0 0,112-5 0 0 0,-166 16-585 0 0,-1 0 0 0 0,0 0 0 0 0,1 1 0 0 0,-1-1 0 0 0,0 1 0 0 0,0 0 0 0 0,1 0 0 0 0,4 3 0 0 0,-8-4 0 0 0,0 1 0 0 0,0-1 0 0 0,-1 1 0 0 0,1-1 0 0 0,0 1 0 0 0,0 0 0 0 0,-1-1 0 0 0,1 1 0 0 0,0 0 0 0 0,-1-1 0 0 0,1 1 0 0 0,-1 0 0 0 0,1 0 0 0 0,-1 0 0 0 0,1 0 0 0 0,0 1 0 0 0,-1 0 0 0 0,0-1 0 0 0,0 1 0 0 0,0-1 0 0 0,0 1 0 0 0,0 0 0 0 0,0-1 0 0 0,0 1 0 0 0,0-1 0 0 0,-1 1 0 0 0,1-1 0 0 0,0 1 0 0 0,-1-1 0 0 0,-1 3 0 0 0,-2 4-3 0 0,0-1 0 0 0,-1 0 0 0 0,0 0 0 0 0,0-1 0 0 0,0 0 0 0 0,-1 0 0 0 0,0 0 0 0 0,0 0 0 0 0,-9 5 0 0 0,-67 41-139 0 0,72-45 109 0 0,-67 32-283 0 0,-126 47 0 0 0,128-57 313 0 0,48-19 0 0 0,-1-1-1 0 0,-51 10 1 0 0,98-13-111 0 0,-9-4 106 0 0,-4 0 8 0 0,1-1-1 0 0,0 1 0 0 0,-1-1 1 0 0,1-1-1 0 0,0 1 1 0 0,7-2-1 0 0,-2 0 1 0 0,101-9 0 0 0,140 6 0 0 0,-239 5 5 0 0,-1 0 0 0 0,0 1 0 0 0,1 1 0 0 0,-1 0 0 0 0,16 6 0 0 0,-24-7 2 0 0,-1 0-1 0 0,1 1 1 0 0,0 0-1 0 0,-1-1 1 0 0,1 1-1 0 0,-1 1 1 0 0,4 3 0 0 0,-6-5-2 0 0,0 0 0 0 0,0 0-1 0 0,0 1 1 0 0,0-1 0 0 0,-1 1 0 0 0,1-1 0 0 0,-1 1 0 0 0,0 0 0 0 0,1 0 0 0 0,-1-1 0 0 0,0 1 0 0 0,-1 0 0 0 0,2 4 0 0 0,-2-3 13 0 0,0 0 0 0 0,-1 0 0 0 0,1 0 0 0 0,-1 0 0 0 0,1 0 0 0 0,-1 0 0 0 0,0 0 0 0 0,-1 0 0 0 0,1 0 0 0 0,-1-1 0 0 0,1 1 0 0 0,-1 0-1 0 0,0-1 1 0 0,-1 0 0 0 0,1 1 0 0 0,-1-1 0 0 0,1 0 0 0 0,-1 0 0 0 0,0-1 0 0 0,-4 5 0 0 0,-4 2 15 0 0,-1-1 0 0 0,0 1 0 0 0,0-2 0 0 0,-18 9 0 0 0,-15 4-9 0 0,-1-2 1 0 0,-70 18 0 0 0,-99 10 37 0 0,173-37-65 0 0,22-4 15 0 0,1-1 0 0 0,-1-1 0 0 0,1-1 0 0 0,-33 0 0 0 0,42-4-1671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6479 0 0,'-1'-6'6992'0'0,"-1"7"-6795"0"0,0 1 0 0 0,1 0-1 0 0,-1 0 1 0 0,1 1-1 0 0,0-1 1 0 0,-1 0 0 0 0,1 0-1 0 0,0 1 1 0 0,0-1 0 0 0,1 1-1 0 0,-1-1 1 0 0,0 1 0 0 0,0 3-1 0 0,1-1 4 0 0,0 1-1 0 0,0-1 1 0 0,0 0-1 0 0,1 0 1 0 0,0 0-1 0 0,1 7 1 0 0,3 2 221 0 0,0 1-1 0 0,0-1 1 0 0,14 23-1 0 0,-7-19-68 0 0,1 0 0 0 0,1-1 0 0 0,1 0-1 0 0,0-1 1 0 0,1-1 0 0 0,29 22 0 0 0,-6-9 139 0 0,2-3 1 0 0,1-1 0 0 0,49 19-1 0 0,15 9-115 0 0,-91-43-375 0 0,-4-4 54 0 0,0 0-1 0 0,-1 2 1 0 0,0-1 0 0 0,15 13-1 0 0,-23-17-71 0 0,0 0-1 0 0,0 0 0 0 0,-1 0 0 0 0,1 0 1 0 0,0 0-1 0 0,-1 0 0 0 0,1 0 0 0 0,-1 1 1 0 0,0-1-1 0 0,0 0 0 0 0,0 1 0 0 0,0-1 1 0 0,0 1-1 0 0,-1-1 0 0 0,1 1 0 0 0,-1 0 1 0 0,1-1-1 0 0,-1 1 0 0 0,0-1 0 0 0,0 1 1 0 0,0 0-1 0 0,-1-1 0 0 0,1 1 0 0 0,-1 0 1 0 0,1-1-1 0 0,-2 4 0 0 0,-2 2-651 0 0,1-1 0 0 0,-1 0 0 0 0,-1 0 1 0 0,1 0-1 0 0,-1 0 0 0 0,-12 11 0 0 0,14-14-291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 9671 0 0,'0'0'8971'0'0,"1"2"-8195"0"0,-1 4-700 0 0,0 0-1 0 0,0 1 1 0 0,-1-1 0 0 0,0 0-1 0 0,0 0 1 0 0,0 0 0 0 0,-1 0 0 0 0,1 0-1 0 0,-5 9 1 0 0,-27 52 79 0 0,31-64-136 0 0,-16 27 167 0 0,-1-1 0 0 0,-1-1 0 0 0,-1-1 0 0 0,-2-1 1 0 0,-40 37-1 0 0,-142 100 142 0 0,96-81-359 0 0,104-77 393 0 0,2-3-1538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86 2759 0 0,'-2'-9'248'0'0,"-1"2"763"0"0,3 6-399 0 0,-1 0-1 0 0,1 0 1 0 0,0 0-1 0 0,-1 0 1 0 0,1 0-1 0 0,0 0 0 0 0,-1 0 1 0 0,1 0-1 0 0,0 0 1 0 0,0 0-1 0 0,0 0 1 0 0,0 0-1 0 0,0 0 1 0 0,0 0-1 0 0,0-1 1 0 0,1 1-1 0 0,-1-1 0 0 0,7-9 1666 0 0,-3 7-2026 0 0,0 0 0 0 0,1 0 0 0 0,-1 0 0 0 0,1 1 0 0 0,-1 0 0 0 0,1 0 0 0 0,0 0 0 0 0,10-4 1 0 0,-14 6 282 0 0,10 1 413 0 0,32-1 262 0 0,-28 0-913 0 0,1 0 0 0 0,-1 2 0 0 0,1-1 0 0 0,-1 2 0 0 0,28 6 0 0 0,-32-4-209 0 0,-3 1-23 0 0,-2 4-51 0 0,-6-7-13 0 0,0 0 0 0 0,1 0 0 0 0,-1 0 0 0 0,0-1 0 0 0,0 1 0 0 0,0 0 0 0 0,0 0 0 0 0,-1 0 0 0 0,1 0 0 0 0,0-1 0 0 0,-1 1 0 0 0,1 0 0 0 0,-1 0 0 0 0,0-1 0 0 0,0 1 0 0 0,0 0 0 0 0,1-1 0 0 0,-1 1 0 0 0,-1-1 0 0 0,-1 3 0 0 0,-4 4 0 0 0,0 0 0 0 0,-13 10 0 0 0,8-7 0 0 0,-16 13 0 0 0,-50 33 0 0 0,50-38 0 0 0,1 1 0 0 0,-30 29 0 0 0,51-44 0 0 0,1 0 0 0 0,0 1 0 0 0,0 0 0 0 0,1 0 0 0 0,0 0 0 0 0,0 1 0 0 0,-3 7 0 0 0,6-13 0 0 0,1-1 0 0 0,0 1 0 0 0,-1 0 0 0 0,1 0 0 0 0,0-1 0 0 0,0 1 0 0 0,0 0 0 0 0,-1 0 0 0 0,1-1 0 0 0,0 1 0 0 0,0 0 0 0 0,0 0 0 0 0,0-1 0 0 0,0 1 0 0 0,1 0 0 0 0,-1 0 0 0 0,0-1 0 0 0,0 2 0 0 0,6 1 0 0 0,-6-3 0 0 0,4 1 6 0 0,1 1-1 0 0,-1-1 1 0 0,1 0 0 0 0,-1 0-1 0 0,1 0 1 0 0,-1-1 0 0 0,1 0-1 0 0,-1 1 1 0 0,1-2-1 0 0,7 0 1 0 0,6-2 43 0 0,22-5 0 0 0,130-43 29 0 0,-102 29-84 0 0,1 2 0 0 0,87-12 0 0 0,-132 29-219 0 0,-1 2 0 0 0,37 2 0 0 0,-44 1-1006 0 0,-1 0 1 0 0,23 6 0 0 0,-16 0-6152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16207 0 0,'0'0'1470'0'0,"1"1"-1125"0"0,9 1 34 0 0,-1 0-1 0 0,0-1 1 0 0,1 0 0 0 0,-1-1-1 0 0,1 1 1 0 0,14-3 0 0 0,-7 1-191 0 0,53-5 606 0 0,0-3 0 0 0,78-21 0 0 0,-94 18-590 0 0,20-3-872 0 0,0-4-1 0 0,97-39 1 0 0,-160 53-1560 0 0,-1-2-4843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13359 0 0,'0'0'1535'0'0,"0"3"-719"0"0,-3 55 2553 0 0,1-40-3265 0 0,0 1 0 0 0,-2-1 0 0 0,0 1 0 0 0,-1-1 0 0 0,-10 24 0 0 0,-3-1 58 0 0,2-8 41 0 0,2 1 0 0 0,-16 60 0 0 0,28-85-168 0 0,0 1 1 0 0,0-1 0 0 0,1 1-1 0 0,0-1 1 0 0,1 1-1 0 0,0-1 1 0 0,1 1-1 0 0,0-1 1 0 0,0 1 0 0 0,1-1-1 0 0,0 1 1 0 0,1-1-1 0 0,0 0 1 0 0,0 0 0 0 0,7 12-1 0 0,-8-18-195 0 0,0 1 1 0 0,1 0-1 0 0,-1-1 0 0 0,1 0 0 0 0,0 1 0 0 0,5 3 1 0 0,6 3-1143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4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0 11399 0 0,'0'0'4754'0'0,"5"8"-3740"0"0,-4-6-905 0 0,-1 0-1 0 0,1 1 1 0 0,-1-1-1 0 0,0 0 1 0 0,0 1-1 0 0,0-1 1 0 0,0 0-1 0 0,0 1 1 0 0,-1-1 0 0 0,1 0-1 0 0,-1 1 1 0 0,1-1-1 0 0,-1 0 1 0 0,0 0-1 0 0,0 0 1 0 0,-2 4-1 0 0,-3 5 466 0 0,-14 19-1 0 0,13-20-330 0 0,-70 86 1233 0 0,-7 13-727 0 0,-114 155-457 0 0,189-252-398 0 0,-1 0 0 0 0,0-1 1 0 0,-1 0-1 0 0,-1-1 0 0 0,0 0 0 0 0,0-1 0 0 0,-16 9 0 0 0,26-17-248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3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11431 0 0,'0'0'522'0'0,"-1"1"-12"0"0,-3 3-450 0 0,1 0-1 0 0,-1 0 1 0 0,1 0-1 0 0,0 1 1 0 0,0-1-1 0 0,0 1 0 0 0,1 0 1 0 0,0 0-1 0 0,0 0 1 0 0,0 0-1 0 0,0 0 1 0 0,-1 9-1 0 0,2-6 53 0 0,1 0 0 0 0,0 0 1 0 0,0 1-1 0 0,0-1 0 0 0,1 0 0 0 0,0 0 0 0 0,4 13 0 0 0,1-1 99 0 0,1-1 0 0 0,1 1 0 0 0,1-2 0 0 0,1 1 0 0 0,21 29 0 0 0,33 38 616 0 0,-32-44-137 0 0,-1 2 1 0 0,31 57-1 0 0,-54-86-577 0 0,-2-1-1 0 0,1 1 1 0 0,-2 0-1 0 0,0 0 1 0 0,-1 1-1 0 0,-1 0 1 0 0,0-1-1 0 0,-1 1 1 0 0,-1 0-1 0 0,0 0 1 0 0,-3 30-1 0 0,0-33-85 0 0,-1 0 1 0 0,0-1-1 0 0,-1 1 0 0 0,-1-1 1 0 0,0 0-1 0 0,-1 0 0 0 0,0 0 0 0 0,0-1 1 0 0,-1 1-1 0 0,-1-2 0 0 0,-14 17 0 0 0,-3-1 113 0 0,-1-1 0 0 0,-59 43 0 0 0,58-49 39 0 0,0-2 0 0 0,-45 21 0 0 0,-63 17-460 0 0,113-47-374 0 0,4-2-37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 17935 0 0,'2'-5'1233'0'0,"-2"5"-1207"0"0,0 0 1 0 0,0 0 0 0 0,0 0-1 0 0,0 0 1 0 0,0 0-1 0 0,0 0 1 0 0,0 0 0 0 0,1 0-1 0 0,-1 0 1 0 0,0 0-1 0 0,0 0 1 0 0,0 0 0 0 0,0 0-1 0 0,0 0 1 0 0,0 0-1 0 0,0 0 1 0 0,0 0 0 0 0,0 0-1 0 0,0 0 1 0 0,0 0 0 0 0,0 0-1 0 0,0 0 1 0 0,1 0-1 0 0,-1 0 1 0 0,0 0 0 0 0,0 0-1 0 0,0 0 1 0 0,0 0-1 0 0,0 0 1 0 0,0 0 0 0 0,0 0-1 0 0,0 0 1 0 0,0 0 0 0 0,0 0-1 0 0,0 0 1 0 0,0 0-1 0 0,0 0 1 0 0,0 0 0 0 0,0 0-1 0 0,0-1 1 0 0,0 1-1 0 0,0 0 1 0 0,1 0 0 0 0,-1 0-1 0 0,0 0 1 0 0,0 0 0 0 0,0 0-1 0 0,0 0 1 0 0,0 0-1 0 0,0 0 1 0 0,0 0 0 0 0,0 0-1 0 0,0 0 1 0 0,0 0-1 0 0,0 0 1 0 0,0-1 0 0 0,0 1-1 0 0,0 0 1 0 0,0 0 0 0 0,0 0-1 0 0,1 7 4 0 0,0 0-1 0 0,0 0 0 0 0,0 0 1 0 0,-1 0-1 0 0,0 0 1 0 0,0 0-1 0 0,-1 0 0 0 0,0 0 1 0 0,0 0-1 0 0,-1-1 1 0 0,-1 8-1 0 0,-3 0-22 0 0,0 0 0 0 0,0-1-1 0 0,-1 1 1 0 0,-12 15 0 0 0,-16 32 142 0 0,34-60 13 0 0,0 6 208 0 0,1-6-353 0 0,-1 0 0 0 0,1 0 0 0 0,-1 0 0 0 0,1 1 0 0 0,-1-1 0 0 0,1 0 0 0 0,0 0 0 0 0,0 0 0 0 0,-1 1 0 0 0,1-1 0 0 0,0 0 0 0 0,0 0 0 0 0,0 0 0 0 0,1 1 0 0 0,-1-1 0 0 0,0 0 0 0 0,1 2 0 0 0,-1 0 32 0 0,4 4-30 0 0,7 4 56 0 0,-7-6-38 0 0,1-1 0 0 0,0 1 0 0 0,0-1-1 0 0,1 0 1 0 0,-1 0 0 0 0,1 0-1 0 0,0-1 1 0 0,0 0 0 0 0,0 0-1 0 0,10 3 1 0 0,-6-4 53 0 0,-1 0 0 0 0,1 0 0 0 0,0-1-1 0 0,-1 0 1 0 0,1-1 0 0 0,17-1 0 0 0,-9-1-103 0 0,0-1 0 0 0,0-1 0 0 0,0-1 0 0 0,0-1 0 0 0,-1 0 0 0 0,0-1 0 0 0,21-12-1 0 0,-22 10-1787 0 0,-1-1-1 0 0,24-18 0 0 0,-26 17 106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1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5983 0 0,'0'0'9443'0'0,"-1"2"-8360"0"0,-9 21-165 0 0,2 0 1 0 0,0 1 0 0 0,1-1-1 0 0,-4 33 1 0 0,3-20-330 0 0,-2-1 0 0 0,-19 47 0 0 0,-37 64 416 0 0,37-87-599 0 0,3 1 1 0 0,-19 67 0 0 0,38-102-345 0 0,2 0 1 0 0,1 1-1 0 0,1-1 1 0 0,1 1-1 0 0,1-1 1 0 0,1 1-1 0 0,2-1 1 0 0,5 30-1 0 0,-7-53-131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2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3227 6879 0 0,'0'0'623'0'0,"-12"-9"4857"0"0,179 40-5192 0 0,63 8-257 0 0,-87-32 136 0 0,42 6 79 0 0,169 11-73 0 0,-346-24-165 0 0,47 2-8 0 0,162 13 0 0 0,-189-12 0 0 0,54-1 0 0 0,-16-2 0 0 0,116-6 64 0 0,-68-1-64 0 0,-13 2 0 0 0,37 0 0 0 0,27 5 188 0 0,-114 2 4 0 0,-31-1-103 0 0,25-2 0 0 0,-19-1-47 0 0,139-16 25 0 0,-116 12-12 0 0,28-4-57 0 0,6-1 82 0 0,-14 2-5 0 0,105-15 42 0 0,-144 21-98 0 0,0-2 0 0 0,0-1-1 0 0,30-10 1 0 0,35-24 386 0 0,-53 23-255 0 0,-25 9-84 0 0,0 1-1 0 0,20-5 1 0 0,146-41 139 0 0,-59-2-162 0 0,-47 19-22 0 0,-19 6-21 0 0,-17 8 0 0 0,-38 20 0 0 0,141-75 64 0 0,-136 70-56 0 0,0 0 0 0 0,0 0 1 0 0,0-1-1 0 0,-1 0 0 0 0,0-1 0 0 0,-1 1 0 0 0,11-18 0 0 0,-1 2 55 0 0,21-36 5 0 0,-23 37-67 0 0,0 1 1 0 0,1 1 0 0 0,26-29 0 0 0,-33 41 21 0 0,0-1 1 0 0,0-1-1 0 0,-2 1 0 0 0,12-23 0 0 0,2-3-22 0 0,-15 26 11 0 0,-1 1 0 0 0,1-1 0 0 0,-2 0-1 0 0,4-13 1 0 0,5-16-7 0 0,2 7-5 0 0,10-30 0 0 0,-22 55 0 0 0,0-1 0 0 0,0 0 0 0 0,-1 1 0 0 0,0-1 0 0 0,-1 0 0 0 0,0-12 0 0 0,-3 1 0 0 0,-8-32 0 0 0,-1-4 0 0 0,12 43 0 0 0,0 0 0 0 0,0 1 0 0 0,1-1 0 0 0,1 0 0 0 0,0 1 0 0 0,1-1 0 0 0,0 1 0 0 0,6-16 0 0 0,-2 9 0 0 0,5-35 0 0 0,-10 38-1 0 0,-1 0 1 0 0,-1-1-1 0 0,0 1 0 0 0,-4-29 0 0 0,-19-59 45 0 0,19 87-20 0 0,-32-99 450 0 0,28 76-195 0 0,-3-48 1 0 0,7 49-133 0 0,-12-53 1 0 0,12 77-84 0 0,-1 0-1 0 0,0 0 1 0 0,-1 0-1 0 0,0 0 1 0 0,-14-21-1 0 0,13 26-32 0 0,1 0 0 0 0,-1 1 0 0 0,0 0 0 0 0,-1 0 0 0 0,0 1 0 0 0,0 0 0 0 0,-1 0 0 0 0,-15-8 0 0 0,7 3-19 0 0,0 0-1 0 0,1-1 1 0 0,0-1-1 0 0,-20-22 0 0 0,17 17-8 0 0,-23-26-3 0 0,23 26 0 0 0,-1 2 0 0 0,0 0 0 0 0,-1 1 0 0 0,0 1 0 0 0,-45-23 0 0 0,-49-25-141 0 0,101 55 136 0 0,-1 0 1 0 0,2-1-1 0 0,-1-1 0 0 0,1 0 1 0 0,-14-15-1 0 0,-50-63-21 0 0,49 55 20 0 0,-35-34-1 0 0,55 60 11 0 0,0 1-1 0 0,0 0 0 0 0,-1 0 1 0 0,1 1-1 0 0,-1 0 1 0 0,-14-5-1 0 0,-58-15 76 0 0,21 8 21 0 0,51 13 11 0 0,0-1 1 0 0,0 0-1 0 0,0 0 1 0 0,-9-8-1 0 0,-1 0-568 0 0,-22-14 207 0 0,5 3 213 0 0,-65-32 0 0 0,51 34 26 0 0,-47-23 11 0 0,-59-37 0 0 0,138 72 4 0 0,0 2-1 0 0,-1 0 1 0 0,-28-8-1 0 0,-61-9-147 0 0,73 18-48 0 0,-78-7 283 0 0,77 11-191 0 0,-54-10-1 0 0,-21-14 48 0 0,92 24 51 0 0,-1 0 0 0 0,0 2 0 0 0,0 1 0 0 0,0 0 0 0 0,-32 5 0 0 0,13-1 3 0 0,-113 1-21 0 0,80-4-2 0 0,-111 16 0 0 0,52 12 22 0 0,115-23-24 0 0,1 0 0 0 0,-24 14 0 0 0,24-13 32 0 0,-230 134-8 0 0,230-132 0 0 0,-49 30 0 0 0,-80 36 0 0 0,81-46 0 0 0,-61 39 0 0 0,116-62 3 0 0,-1 0-1 0 0,2 1 1 0 0,-8 7-1 0 0,-16 12 60 0 0,13-11-17 0 0,2 0-1 0 0,0 0 0 0 0,-18 23 0 0 0,17-18-13 0 0,-222 260 257 0 0,182-210-279 0 0,27-31 103 0 0,-48 45-1 0 0,6-23 1 0 0,-5 5 203 0 0,65-54-227 0 0,0 1 1 0 0,0 0 0 0 0,-16 26 0 0 0,22-29-69 0 0,0 1 0 0 0,1 0 0 0 0,0 0 0 0 0,-5 22 0 0 0,-6 49 77 0 0,-3 9-62 0 0,-10-16 95 0 0,8-21-130 0 0,-25 53-19 0 0,29-70 55 0 0,-21 63 1 0 0,23-42 269 0 0,-9 30 41 0 0,20-73-315 0 0,1 1 0 0 0,1 0 0 0 0,0 0 0 0 0,1 0-1 0 0,0 0 1 0 0,4 27 0 0 0,-2 31 30 0 0,1 9 36 0 0,1-21 60 0 0,-5-18-251 0 0,1-29 132 0 0,0-1-1 0 0,1 1 1 0 0,2 17 0 0 0,0-24 17 0 0,-1-1 0 0 0,1 0 1 0 0,5 10-1 0 0,-2-4 11 0 0,6 24-1 0 0,20 82 9 0 0,-27-106-74 0 0,0-2-1 0 0,-1 1 0 0 0,8 14 0 0 0,-10-25 3 0 0,-1 1-1 0 0,1-1 1 0 0,0 1-1 0 0,-1-1 1 0 0,1 0 0 0 0,0 1-1 0 0,0-1 1 0 0,0 0-1 0 0,0 1 1 0 0,0-1 0 0 0,0 0-1 0 0,0 0 1 0 0,0 0-1 0 0,1 0 1 0 0,-1 0-1 0 0,0 0 1 0 0,1 0 0 0 0,-1-1-1 0 0,3 2 1 0 0,2 1 29 0 0,9 5 71 0 0,4 3 91 0 0,-1-1-1 0 0,38 14 1 0 0,8 1 22 0 0,-62-24-207 0 0,9 4 90 0 0,5 11-39 0 0,-13-13-60 0 0,-1-1 0 0 0,0 1 0 0 0,1 0 0 0 0,-1 0 0 0 0,0 0 0 0 0,-1 0 0 0 0,1 0 0 0 0,2 5 0 0 0,7 17 0 0 0,-10-24 0 0 0,2 4 0 0 0,0 1 0 0 0,0-1 0 0 0,1 0 0 0 0,-1 0 0 0 0,1-1 0 0 0,1 1 0 0 0,-1-1 0 0 0,8 6 0 0 0,6 4 0 0 0,70 47 72 0 0,-69-49-48 0 0,1-1 0 0 0,38 15 0 0 0,-41-21 19 0 0,26 5-1 0 0,-29-8-26 0 0,1 1-1 0 0,-1 1 0 0 0,19 8 1 0 0,-30-11-13 0 0,-1 1 1 0 0,1-1-1 0 0,0 1 1 0 0,-1-1-1 0 0,1 1 1 0 0,-1 0 0 0 0,0 0-1 0 0,4 4 1 0 0,16 28 16 0 0,-16-24-19 0 0,-1-1 10 0 0,2 8 21 0 0,3-4-11 0 0,-8-10-22 0 0,-1-2 2 0 0,0 1 0 0 0,1-1-1 0 0,-1 0 1 0 0,0 0 0 0 0,0 0 0 0 0,1 0-1 0 0,-1 0 1 0 0,0 0 0 0 0,1 0-1 0 0,-1-1 1 0 0,1 1 0 0 0,-1 0 0 0 0,1-1-1 0 0,-1 1 1 0 0,4 0 0 0 0,1 0 4 0 0,-1-1 0 0 0,1 1 0 0 0,0-1 0 0 0,-1 0 0 0 0,1 0 0 0 0,0 0 0 0 0,8-2 0 0 0,25-1 8 0 0,9 9-164 0 0,-43-6 35 0 0,0 1-1 0 0,0 0 0 0 0,0 0 0 0 0,0 0 0 0 0,0 0 0 0 0,7 4 0 0 0,0 0-802 0 0,4 0-385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191 125 8319 0 0,'0'0'879'0'0,"2"0"-570"0"0,16-6 6163 0 0,-14 17-5336 0 0,-13 13-34 0 0,9-23-569 0 0,-1 1-438 0 0,-4 3-23 0 0,-2 1 13 0 0,1-2-16 0 0,6-3-60 0 0,-1-1-1 0 0,1 0 1 0 0,-1 0-1 0 0,1 0 1 0 0,-1 0-1 0 0,1 1 1 0 0,-1-1-1 0 0,1 0 1 0 0,-1 0-1 0 0,1 0 1 0 0,-1 0-1 0 0,1 0 1 0 0,-1 0 0 0 0,1 0-1 0 0,-1 0 1 0 0,1-1-1 0 0,-1 1 1 0 0,1 0-1 0 0,-1 0 1 0 0,1 0-1 0 0,-1 0 1 0 0,1-1-1 0 0,-1 1 1 0 0,1 0-1 0 0,-1-1 1 0 0,1 1-1 0 0,0 0 1 0 0,-1-1-1 0 0,1 1 1 0 0,-1-1-1 0 0,-11-13 242 0 0,11 13-252 0 0,-1-1 25 0 0,1 0-1 0 0,0 0 1 0 0,0 0-1 0 0,-1 0 0 0 0,1 0 1 0 0,0 0-1 0 0,1 0 1 0 0,-1 0-1 0 0,0 0 1 0 0,1-1-1 0 0,-1 1 1 0 0,0-4-1 0 0,-6-27 238 0 0,7 31-206 0 0,0 1-52 0 0,0 1 1 0 0,0 0-1 0 0,1 0 1 0 0,-1 0 0 0 0,0-1-1 0 0,0 1 1 0 0,0 0 0 0 0,0 0-1 0 0,0-1 1 0 0,1 1 0 0 0,-1 0-1 0 0,0 0 1 0 0,0 0 0 0 0,0-1-1 0 0,1 1 1 0 0,-1 0 0 0 0,0 0-1 0 0,0 0 1 0 0,0 0 0 0 0,1 0-1 0 0,-1 0 1 0 0,0 0 0 0 0,0-1-1 0 0,1 1 1 0 0,-1 0 0 0 0,0 0-1 0 0,1 0 1 0 0,-1 0 0 0 0,0 0-1 0 0,0 0 1 0 0,1 0 0 0 0,-1 0-1 0 0,0 0 1 0 0,0 0 0 0 0,1 0-1 0 0,-1 1 1 0 0,0-1 0 0 0,0 0-1 0 0,1 0 1 0 0,-1 0 0 0 0,0 0-1 0 0,0 0 1 0 0,1 0-1 0 0,-1 1 1 0 0,0-1 0 0 0,0 0-1 0 0,0 0 1 0 0,1 1 0 0 0,-1-1 5 0 0,44 21 552 0 0,-29-13-217 0 0,26 10 1 0 0,-39-17-55 0 0,-13 13-161 0 0,6-9-123 0 0,-1-1 1 0 0,0 0-1 0 0,0 0 1 0 0,-1 0-1 0 0,1-1 0 0 0,-1 0 1 0 0,1 0-1 0 0,-1-1 0 0 0,0 0 1 0 0,0 0-1 0 0,-12 2 0 0 0,10-3-5 0 0,-3-4 0 0 0,10 0 0 0 0,2 2 0 0 0,-1 1 0 0 0,1-1 0 0 0,-1 0 0 0 0,1 0 0 0 0,-1 1 0 0 0,1-1 0 0 0,-1 0 0 0 0,1 0 0 0 0,0 0 0 0 0,-1 1 0 0 0,1-1 0 0 0,0 0 0 0 0,0 0 0 0 0,-1 0 0 0 0,1 0 0 0 0,0 0 0 0 0,0 1 0 0 0,0-1 0 0 0,0 0 0 0 0,0 0 0 0 0,1 0 0 0 0,-1 0 0 0 0,0 0 0 0 0,1-1 0 0 0,-1 0 0 0 0,4-10-1 0 0,-1 0-1 0 0,2 0 1 0 0,-1 1 0 0 0,2 0-1 0 0,-1 0 1 0 0,1 0 0 0 0,11-13-1 0 0,-12 20-40 0 0,1 11 31 0 0,0 2 11 0 0,-2 0 0 0 0,-2 1 0 0 0,-4 4 0 0 0,-1-10 0 0 0,1-3 0 0 0,-1 2 9 0 0,1 0 1 0 0,-1 0-1 0 0,0 0 0 0 0,0 0 1 0 0,0 0-1 0 0,-1-1 0 0 0,1 1 0 0 0,-1-1 1 0 0,1 0-1 0 0,-1 0 0 0 0,0-1 1 0 0,1 1-1 0 0,-1-1 0 0 0,0 0 0 0 0,0 0 1 0 0,0 0-1 0 0,0 0 0 0 0,0-1 0 0 0,-1 1 1 0 0,1-1-1 0 0,0 0 0 0 0,0 0 1 0 0,0-1-1 0 0,-5 0 0 0 0,3-1-5 0 0,-1-3-52 0 0,6 4 48 0 0,0 0-1 0 0,0 0 1 0 0,0 0-1 0 0,0 0 1 0 0,0 0 0 0 0,1 0-1 0 0,-1 0 1 0 0,0 0-1 0 0,1 0 1 0 0,-1 0-1 0 0,0-1 1 0 0,1 1-1 0 0,-1 0 1 0 0,1 0 0 0 0,0-1-1 0 0,0 1 1 0 0,-1 0-1 0 0,1 0 1 0 0,0-1-1 0 0,0 1 1 0 0,0 0-1 0 0,0-1 1 0 0,0 1 0 0 0,1-2-1 0 0,-1 0 0 0 0,1-4 1 0 0,0 1 0 0 0,1 0 0 0 0,-1-1 0 0 0,1 1 0 0 0,4-7 0 0 0,-5 11 5 0 0,0 0-1 0 0,0 1 0 0 0,0-1 1 0 0,0 0-1 0 0,1 1 0 0 0,-1-1 1 0 0,1 0-1 0 0,-1 1 1 0 0,1 0-1 0 0,2-2 0 0 0,6-2-3 0 0,-9 4-71 0 0,1 1-65 0 0,7 1 123 0 0,0 4 12 0 0,-7-3-3 0 0,0 0-1 0 0,-1 0 1 0 0,1 0-1 0 0,0 0 0 0 0,-1 1 1 0 0,1-1-1 0 0,-1 1 1 0 0,0-1-1 0 0,0 1 1 0 0,0-1-1 0 0,0 1 1 0 0,0 0-1 0 0,-1-1 0 0 0,1 1 1 0 0,-1 0-1 0 0,0 0 1 0 0,0 3-1 0 0,1-4 8 0 0,-1 0-1 0 0,0 0 1 0 0,0 1 0 0 0,0-1-1 0 0,0 0 1 0 0,-1 0-1 0 0,1 0 1 0 0,-1 0-1 0 0,1 0 1 0 0,-1 0 0 0 0,0 0-1 0 0,1 0 1 0 0,-1 0-1 0 0,0 0 1 0 0,0 0 0 0 0,-1 0-1 0 0,1 0 1 0 0,0 0-1 0 0,-1-1 1 0 0,1 1 0 0 0,-1-1-1 0 0,1 1 1 0 0,-1-1-1 0 0,0 1 1 0 0,1-1-1 0 0,-1 0 1 0 0,0 0 0 0 0,0 0-1 0 0,-3 1 1 0 0,0 1 5 0 0,-2 0 13 0 0,0 0-1 0 0,0 0 0 0 0,0-1 1 0 0,0 0-1 0 0,-1-1 0 0 0,1 1 1 0 0,0-2-1 0 0,-1 1 0 0 0,1-1 1 0 0,-1 0-1 0 0,-10-1 0 0 0,10-1 33 0 0,8 2-54 0 0,0 0 1 0 0,-1-1-1 0 0,1 1 0 0 0,-1 0 1 0 0,1 0-1 0 0,0 0 0 0 0,-1-1 1 0 0,1 1-1 0 0,-1 0 0 0 0,1-1 1 0 0,0 1-1 0 0,-1 0 0 0 0,1 0 1 0 0,0-1-1 0 0,0 1 0 0 0,-1-1 1 0 0,1 1-1 0 0,0 0 0 0 0,0-1 1 0 0,-1 1-1 0 0,1-1 0 0 0,0 1 1 0 0,0 0-1 0 0,0-1 0 0 0,0 1 1 0 0,0-1-1 0 0,0 1 0 0 0,0-1 1 0 0,0 1-1 0 0,0-1 0 0 0,0 1 1 0 0,0 0-1 0 0,0-1 0 0 0,0 1 1 0 0,0-1-1 0 0,0 0 0 0 0,0 1 1 0 0,0-1-1 0 0,0-1 0 0 0,1 0 0 0 0,-1 1 0 0 0,0-1 0 0 0,1 1 0 0 0,-1-1 0 0 0,1 1 0 0 0,-1-1 0 0 0,1 1 0 0 0,0-1 0 0 0,-1 1 0 0 0,1-1 0 0 0,0 1 0 0 0,2-3 0 0 0,19-19 0 0 0,-12 14 0 0 0,0-2 0 0 0,2 1 0 0 0,-1 0 0 0 0,21-12 0 0 0,9-7 11 0 0,-40 28 197 0 0,1 14-139 0 0,-1-5-66 0 0,0 9 31 0 0,-8 22 4 0 0,6-37-28 0 0,0 0-1 0 0,0 0 1 0 0,1 0 0 0 0,-1 0-1 0 0,0-1 1 0 0,-1 1 0 0 0,1-1 0 0 0,0 1-1 0 0,0 0 1 0 0,-1-1 0 0 0,1 0 0 0 0,-1 1-1 0 0,-2 1 1 0 0,-21 11 203 0 0,23-13-164 0 0,0-1 0 0 0,-1 1 0 0 0,1-1 0 0 0,0 1 0 0 0,0-1 0 0 0,-1 0 0 0 0,1 0 0 0 0,-4 0 0 0 0,-2-1-297 0 0,1 1 147 0 0,2-4 81 0 0,5 2 9 0 0,-1 1 1 0 0,1-1-1 0 0,-1 0 0 0 0,1 1 0 0 0,0-1 1 0 0,0 0-1 0 0,0 1 0 0 0,0-1 0 0 0,0 0 1 0 0,0 1-1 0 0,0-1 0 0 0,1 0 0 0 0,-1 1 1 0 0,1-1-1 0 0,-1 0 0 0 0,1-1 0 0 0,2-2-22 0 0,-1 0 0 0 0,1 0 0 0 0,0 1 0 0 0,0-1 0 0 0,7-7 0 0 0,4-2 22 0 0,-32 41 42 0 0,-44 45 274 0 0,61-70-456 0 0,6-2-2 0 0,0 0-1 0 0,-1-1 0 0 0,1 1 0 0 0,0-1 0 0 0,0 0 0 0 0,-1 0 0 0 0,1 0 1 0 0,-1-1-1 0 0,8-2 0 0 0,4-5-1117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0 9439 0 0,'0'0'1714'0'0,"-2"2"-952"0"0,-25 20 967 0 0,-46 50 0 0 0,65-64-1728 0 0,0 0 1 0 0,-1-1 0 0 0,0 0-1 0 0,-11 6 1 0 0,-5 5 148 0 0,-75 57 846 0 0,-38 25-448 0 0,-8 6-476 0 0,85-59-190 0 0,40-33 50 0 0,1 2-1 0 0,0 0 1 0 0,1 2 0 0 0,-26 29-1 0 0,45-45 80 0 0,-1-1 1 0 0,0 0-1 0 0,1 0 0 0 0,-1 0 0 0 0,0 0 0 0 0,1 0 1 0 0,0 0-1 0 0,-1 1 0 0 0,1-1 0 0 0,0 0 0 0 0,-1 0 1 0 0,1 1-1 0 0,0-1 0 0 0,0 0 0 0 0,0 0 0 0 0,0 1 1 0 0,0-1-1 0 0,0 0 0 0 0,1 0 0 0 0,-1 1 0 0 0,0-1 1 0 0,1 0-1 0 0,-1 0 0 0 0,1 0 0 0 0,-1 1 0 0 0,1-1 1 0 0,-1 0-1 0 0,2 1 0 0 0,-1 0 18 0 0,1 1 34 0 0,1 0 0 0 0,-1 0 0 0 0,1 0 0 0 0,0 0 0 0 0,-1 0 0 0 0,2-1 0 0 0,-1 1 0 0 0,0-1 0 0 0,0 0 0 0 0,6 3 0 0 0,36 15 377 0 0,-45-20-439 0 0,22 8 165 0 0,1-2-1 0 0,0 0 1 0 0,0-1-1 0 0,1-2 1 0 0,39 2-1 0 0,120-11 1202 0 0,-158 4-1172 0 0,75-9 151 0 0,0-4-1 0 0,170-48 1 0 0,-134 16-329 0 0,-112 36-2 0 0,-1 0-1 0 0,0-2 0 0 0,32-22 1 0 0,-46 27-18 0 0,0 1 0 0 0,-1-1 1 0 0,0 0-1 0 0,12-17 0 0 0,-16 21-16 0 0,-1-1 0 0 0,0 0-1 0 0,0 1 1 0 0,-1-1-1 0 0,0 0 1 0 0,0-1-1 0 0,0 1 1 0 0,0 0-1 0 0,-1 0 1 0 0,1-1 0 0 0,0-10-1 0 0,-3 12 12 0 0,1-1-1 0 0,-1 1 1 0 0,0 0-1 0 0,0 0 0 0 0,0 0 1 0 0,-1 0-1 0 0,1 0 1 0 0,-1 1-1 0 0,0-1 1 0 0,0 0-1 0 0,0 1 1 0 0,-1-1-1 0 0,1 1 1 0 0,-4-4-1 0 0,2 3-26 0 0,0-1 0 0 0,-1 1 1 0 0,1 0-1 0 0,-1 1 0 0 0,0-1 0 0 0,0 1 1 0 0,0 0-1 0 0,0 0 0 0 0,-8-2 0 0 0,5 3 0 0 0,0 0 0 0 0,0 0 0 0 0,1 1 0 0 0,-1 0 0 0 0,0 1 0 0 0,0-1-1 0 0,0 2 1 0 0,-9 0 0 0 0,-4 3-103 0 0,-36 9 0 0 0,49-10 154 0 0,1 0 0 0 0,0 0 0 0 0,0 0 0 0 0,0 1 1 0 0,0 0-1 0 0,1 0 0 0 0,0 1 0 0 0,-1 0 0 0 0,2 0 0 0 0,-1 0 0 0 0,1 1 0 0 0,-1-1 0 0 0,1 1 0 0 0,1 1 0 0 0,-1-1 0 0 0,1 1 0 0 0,1 0 0 0 0,-5 10 1 0 0,-84 210 653 0 0,90-222-668 0 0,1-3 2 0 0,0-1 0 0 0,1 0 0 0 0,-1 0 0 0 0,1 1 0 0 0,-1-1 0 0 0,1 0 0 0 0,0 1 0 0 0,-1-1 1 0 0,1 0-1 0 0,0 1 0 0 0,0-1 0 0 0,0 1 0 0 0,0-1 0 0 0,0 0 0 0 0,0 1 0 0 0,0-1 0 0 0,1 2 0 0 0,0-2-1 0 0,-1 0 0 0 0,1 0 0 0 0,-1 0 1 0 0,1 0-1 0 0,-1 0 0 0 0,1 0 0 0 0,0 0 1 0 0,-1 0-1 0 0,1-1 0 0 0,0 1 0 0 0,0 0 0 0 0,0 0 1 0 0,-1-1-1 0 0,1 1 0 0 0,0-1 0 0 0,0 1 1 0 0,2 0-1 0 0,15 5-8 0 0,11-3-1037 0 0,37 0-1 0 0,-55-3-952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3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11743 0 0,'0'0'3178'0'0,"1"2"-2536"0"0,28 61 1478 0 0,-19-39-1558 0 0,0 0 1 0 0,2-1-1 0 0,1-1 0 0 0,22 30 0 0 0,-10-24-87 0 0,1-1 1 0 0,51 41 0 0 0,69 38 613 0 0,-108-80-868 0 0,0-1 6 0 0,0-3 1 0 0,2-1-1 0 0,0-1 0 0 0,64 20 0 0 0,-83-33-166 0 0,69 27 174 0 0,-74-27-2645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54:3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2 12751 0 0,'0'0'1158'0'0,"1"0"-954"0"0,0-1-161 0 0,0 1 0 0 0,0 0 0 0 0,-1 0 0 0 0,1 0 0 0 0,0 0 0 0 0,-1 0 0 0 0,1 0 0 0 0,0 0 0 0 0,0 0 1 0 0,-1 0-1 0 0,1 0 0 0 0,0 1 0 0 0,-1-1 0 0 0,1 0 0 0 0,0 0 0 0 0,-1 1 0 0 0,1-1 0 0 0,0 0 0 0 0,-1 1 0 0 0,1-1 1 0 0,0 0-1 0 0,-1 1 0 0 0,1-1 0 0 0,-1 1 0 0 0,1-1 0 0 0,-1 1 0 0 0,1 0 0 0 0,-1-1 0 0 0,0 1 0 0 0,1-1 0 0 0,-1 1 1 0 0,0 0-1 0 0,1-1 0 0 0,-1 1 0 0 0,0 0 0 0 0,0-1 0 0 0,1 1 0 0 0,-1 1 0 0 0,0 1 111 0 0,1-1 1 0 0,-1 1-1 0 0,0 0 0 0 0,0-1 0 0 0,0 1 1 0 0,0 0-1 0 0,-1 2 0 0 0,-3 7 62 0 0,1-2 0 0 0,-2 1-1 0 0,1 0 1 0 0,-2-1 0 0 0,1 0 0 0 0,-1 0-1 0 0,-1-1 1 0 0,0 1 0 0 0,-11 11 0 0 0,-11 8 249 0 0,-41 33 0 0 0,-118 74 367 0 0,-11-15-633 0 0,99-61-159 0 0,-37 32 65 0 0,135-91-173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5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386 194 1375 0 0,'0'0'6874'0'0,"-10"0"-3150"0"0,7 1-3343 0 0,1 0 0 0 0,0 0 1 0 0,0 0-1 0 0,0 0 0 0 0,0 1 1 0 0,0-1-1 0 0,0 1 0 0 0,0-1 1 0 0,1 1-1 0 0,-1-1 0 0 0,-2 5 1 0 0,2-5 431 0 0,2 1-569 0 0,-1 3-150 0 0,1-1 0 0 0,-1 1 0 0 0,1-1 0 0 0,0 1 0 0 0,0 0 0 0 0,0-1 0 0 0,1 1 0 0 0,0-1-1 0 0,0 1 1 0 0,0-1 0 0 0,0 1 0 0 0,1-1 0 0 0,-1 0 0 0 0,5 8 0 0 0,1-4-24 0 0,5 0 20 0 0,-8-6-66 0 0,0-1 0 0 0,0 1 0 0 0,0-1 0 0 0,0 0 0 0 0,1 0-1 0 0,-1 0 1 0 0,0 0 0 0 0,1-1 0 0 0,-1 0 0 0 0,1 0 0 0 0,-1 0 0 0 0,0 0-1 0 0,1-1 1 0 0,-1 0 0 0 0,6-1 0 0 0,6-3 62 0 0,0-1-1 0 0,25-12 1 0 0,-16 6-57 0 0,-16 8-23 0 0,0 0-1 0 0,0-1 0 0 0,-1 0 1 0 0,0-1-1 0 0,0 1 1 0 0,0-2-1 0 0,-1 1 1 0 0,0-1-1 0 0,0 0 0 0 0,-1 0 1 0 0,0-1-1 0 0,0 0 1 0 0,5-10-1 0 0,-9 14-16 0 0,-1 0 1 0 0,0 0-1 0 0,0 0 0 0 0,0 0 0 0 0,0 0 1 0 0,-1 0-1 0 0,0-1 0 0 0,0 1 0 0 0,0 0 1 0 0,0 0-1 0 0,-1 0 0 0 0,-1-8 0 0 0,-2-1-43 0 0,0-1-1 0 0,-9-18 0 0 0,11 28 28 0 0,1 1 0 0 0,-1 0 1 0 0,0-1-1 0 0,0 1 0 0 0,0 0 0 0 0,0 0 0 0 0,-1 0 0 0 0,1 0 0 0 0,-1 1 0 0 0,0-1 0 0 0,0 1 1 0 0,0-1-1 0 0,0 1 0 0 0,0 0 0 0 0,0 0 0 0 0,-1 1 0 0 0,-4-3 0 0 0,3 3-11 0 0,-1-1 0 0 0,1 1-1 0 0,-1 0 1 0 0,1 1 0 0 0,-1 0-1 0 0,1 0 1 0 0,-1 0 0 0 0,1 0-1 0 0,-1 1 1 0 0,1 0 0 0 0,-7 1-1 0 0,-27 10 18 0 0,-1 1 0 0 0,2 3-1 0 0,0 0 1 0 0,1 3 0 0 0,-40 26-1 0 0,66-37 64 0 0,0 0 0 0 0,0 0 0 0 0,1 1 1 0 0,0 1-1 0 0,0 0 0 0 0,1 0 0 0 0,1 1 0 0 0,-14 22 0 0 0,0 6 227 0 0,-23 58-1 0 0,2-4-138 0 0,18-39-53 0 0,22-47-58 0 0,1 0 1 0 0,-1 0-1 0 0,1 1 1 0 0,1-1-1 0 0,0 0 0 0 0,-1 9 1 0 0,2-15 2 0 0,1 1 1 0 0,-1-1-1 0 0,0 1 0 0 0,1-1 1 0 0,-1 0-1 0 0,1 1 0 0 0,0-1 1 0 0,-1 1-1 0 0,1-1 0 0 0,0 0 1 0 0,0 0-1 0 0,0 0 0 0 0,0 1 1 0 0,0-1-1 0 0,0 0 0 0 0,0 0 1 0 0,0 0-1 0 0,1 0 0 0 0,-1-1 1 0 0,3 3-1 0 0,-1-1 48 0 0,1 0 0 0 0,-1-1 0 0 0,1 1 0 0 0,0-1 0 0 0,0 0 0 0 0,5 2 0 0 0,7-2 75 0 0,0 0-1 0 0,0 0 1 0 0,0-2 0 0 0,0 0 0 0 0,23-5 0 0 0,79-23 330 0 0,-65 14-253 0 0,-44 13-177 0 0,1 0-14 0 0,0-1 0 0 0,0 0-1 0 0,0 0 1 0 0,-1-1 0 0 0,10-6-1 0 0,-10 3-19 0 0,-2 0-11 0 0,0 0-16 0 0,-2-1-92 0 0,-3 6-154 0 0,0 0-1 0 0,0 0 1 0 0,0 0-1 0 0,0 1 1 0 0,0-1-1 0 0,0 0 1 0 0,0 1-1 0 0,1-1 1 0 0,-1 1-1 0 0,0 0 1 0 0,1 0-1 0 0,-1 0 1 0 0,1 0-1 0 0,3-1 1 0 0,-2 7-1002 0 0,0 0 1 0 0,-1-1-1 0 0,0 1 1 0 0,4 6-1 0 0,-6-9 961 0 0,0 1-1503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5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24 8287 0 0,'-17'-6'749'0'0,"-28"-7"0"0"0,37 11 851 0 0,-1 1 0 0 0,-15-1 0 0 0,22 2-754 0 0,2 0-738 0 0,0 0 0 0 0,-1 0 0 0 0,1 0 0 0 0,-1 0 0 0 0,1 0 0 0 0,-1 1 0 0 0,1-1 0 0 0,-1 0 0 0 0,1 0 0 0 0,-1 0 0 0 0,1 0 0 0 0,-1 0 0 0 0,1 1 0 0 0,0-1 0 0 0,-1 0 0 0 0,1 0 0 0 0,-1 1 0 0 0,1-1 0 0 0,-1 1 0 0 0,1 6 51 0 0,-1-1 0 0 0,1 1 0 0 0,0 0 0 0 0,1-1 0 0 0,0 1 0 0 0,0-1 0 0 0,4 13 0 0 0,19 46 250 0 0,-20-54-315 0 0,15 32 126 0 0,2-2 1 0 0,2 0-1 0 0,1-1 0 0 0,38 46 1 0 0,132 136 556 0 0,-125-147-599 0 0,-44-47-134 0 0,24 35 1 0 0,-42-53-38 0 0,-1-1 1 0 0,-1 1-1 0 0,1 0 1 0 0,-2 0-1 0 0,1 0 1 0 0,-2 1-1 0 0,1-1 1 0 0,2 16-1 0 0,-6-23-4 0 0,0 0 0 0 0,1 0 0 0 0,-1 0 0 0 0,-1 0 0 0 0,1 0 0 0 0,0 0 0 0 0,-1 0 0 0 0,0 0 0 0 0,1 0 0 0 0,-1 0 0 0 0,0 0 0 0 0,-1 0 0 0 0,-1 4 0 0 0,0-3 4 0 0,0 0 0 0 0,-1 1 0 0 0,1-1 0 0 0,-1 0 0 0 0,0-1 1 0 0,0 1-1 0 0,-4 3 0 0 0,-6 2 45 0 0,0-1 0 0 0,0 0 1 0 0,-30 11-1 0 0,-209 83 340 0 0,239-97-360 0 0,0 0-1 0 0,-16 2 0 0 0,6-4-6345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5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2759 0 0,'2'-1'207'0'0,"14"-16"4005"0"0,-17 19-3992 0 0,-9 16 53 0 0,8-16-155 0 0,2 0-38 0 0,0 1-57 0 0,0-1 1 0 0,0 0 0 0 0,0 1 0 0 0,1-1 0 0 0,-1 0-1 0 0,1 0 1 0 0,-1 1 0 0 0,1-1 0 0 0,0 0-1 0 0,-1 0 1 0 0,1 0 0 0 0,0 1 0 0 0,1-1-1 0 0,-1 0 1 0 0,0 0 0 0 0,0-1 0 0 0,1 1-1 0 0,0 0 1 0 0,2 3 0 0 0,4 3 103 0 0,-3-3-22 0 0,2 4 275 0 0,1 1 0 0 0,-1 0 0 0 0,9 16 1 0 0,-10-13-218 0 0,-1-1-1 0 0,0 1 1 0 0,-1 0 0 0 0,-1 0 0 0 0,0 0 0 0 0,0 0-1 0 0,0 21 1 0 0,-3-27-115 0 0,0-1 0 0 0,-1 0 0 0 0,-2 12 0 0 0,-2 10 48 0 0,3-2 32 0 0,-2 1-1 0 0,-8 25 1 0 0,-3 28 193 0 0,12-62-196 0 0,1 0 0 0 0,1 0 0 0 0,0 0 0 0 0,2 0 0 0 0,0 0 0 0 0,1 0 0 0 0,4 18 0 0 0,2-7-19 0 0,13 47 76 0 0,-13-49-82 0 0,7 31 0 0 0,-14-54-73 0 0,0 1 1 0 0,0-1-1 0 0,-1 0 0 0 0,1 1 0 0 0,-1-1 0 0 0,0 1 1 0 0,0-1-1 0 0,-2 7 0 0 0,1 2 68 0 0,0 2 17 0 0,0 56 754 0 0,2-62-767 0 0,0 0 0 0 0,0-1 0 0 0,1 1 0 0 0,0 0 0 0 0,7 15 0 0 0,-9-22-93 0 0,59 149 328 0 0,-55-138-333 0 0,2 7 31 0 0,-1 0 0 0 0,-1 1 0 0 0,4 36 1 0 0,-7-29-34 0 0,-4 52 0 0 0,-1-8 173 0 0,8-7 125 0 0,2 0-1 0 0,22 95 1 0 0,-12-75-171 0 0,-9-43-104 0 0,-2 0-1 0 0,-1 46 0 0 0,-9 32 41 0 0,0-1 396 0 0,5-46-66 0 0,14 96 0 0 0,-4-106-359 0 0,7 58 73 0 0,-17-82-53 0 0,-2 0-1 0 0,-1 0 1 0 0,-2 0 0 0 0,-16 60 0 0 0,5-6 11 0 0,9-50-51 0 0,3-9 9 0 0,0 1-1 0 0,2 0 0 0 0,2-1 1 0 0,1 1-1 0 0,10 57 0 0 0,-5-44 165 0 0,0 68 1 0 0,-3-48-8 0 0,2-16-13 0 0,-2-33-153 0 0,1 28 0 0 0,3 60 68 0 0,0-23 26 0 0,11 193 495 0 0,-7-188-591 0 0,-1 6-12 0 0,-5-34 34 0 0,15 64 0 0 0,-16-98-35 0 0,9 24 1 0 0,-9-39 12 0 0,0 1 0 0 0,-1 0 0 0 0,-1 0 0 0 0,1 19 0 0 0,-3-22 0 0 0,0-4-2 0 0,0 0 0 0 0,0 0-1 0 0,1 0 1 0 0,0-1 0 0 0,2 10 0 0 0,3 10 1 0 0,-1-5-10 0 0,2 39 0 0 0,-3 37 0 0 0,-3-49 0 0 0,7 49 0 0 0,-6-68 54 0 0,-2-23-46 0 0,4 20 125 0 0,1 7-53 0 0,-3-9-39 0 0,-1-16-14 0 0,1 40-18 0 0,-2 4 55 0 0,2-38-64 0 0,-1 1 0 0 0,2-1 0 0 0,-1 1 0 0 0,8 17 0 0 0,-8-22 0 0 0,9 22 67 0 0,-7-21 19 0 0,-1 1 1 0 0,0-1 0 0 0,3 17-1 0 0,-5-16-19 0 0,0 0 4 0 0,-1-6 31 0 0,-2 0-66 0 0,-9 9 183 0 0,4-2-171 0 0,0 1-36 0 0,0 1-1 0 0,2 1 31 0 0,1 6-30 0 0,4-16-10 0 0,2-1 6 0 0,-2 9 32 0 0,1-6-29 0 0,6 12 66 0 0,-7-17 313 0 0,0 7-373 0 0,-7 26-51 0 0,6-27 28 0 0,0-5 0 0 0,1 0-1 0 0,-1 0 1 0 0,0 0-1 0 0,0 0 1 0 0,0 0 0 0 0,0 0-1 0 0,0 0 1 0 0,-4 4-1 0 0,-3 12-58 0 0,5-15 63 0 0,-7 7-55 0 0,1-2 45 0 0,-1 1 7 0 0,7-6 15 0 0,-3 11-98 0 0,5-13 32 0 0,1 0-70 0 0,-1 0 74 0 0,0 1 0 0 0,0-1 0 0 0,0 0 0 0 0,0 1 0 0 0,0-1 0 0 0,0 0 0 0 0,-3 2 0 0 0,4-3 61 0 0,-1 1-103 0 0,0 0 4 0 0,-17 31-390 0 0,17-30 416 0 0,-2 8-392 0 0,2-8 308 0 0,0 3-505 0 0,-1-3-527 0 0,2 17-10087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0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6911 0 0,'0'0'528'0'0,"3"-1"-341"0"0,17-10 1978 0 0,-17 10-1233 0 0,-1 2-845 0 0,8 0-36 0 0,-8-1-103 0 0,-1 2-10 0 0,7 5 1386 0 0,2-2-504 0 0,-7-5-677 0 0,1 1 0 0 0,-1-1 0 0 0,0 1 0 0 0,0-1 0 0 0,0 0 0 0 0,1 0-1 0 0,-1-1 1 0 0,0 1 0 0 0,0-1 0 0 0,0 1 0 0 0,0-1 0 0 0,5-1 0 0 0,32-13 275 0 0,-23 8 90 0 0,27-6 0 0 0,-38 12-445 0 0,0-1 1 0 0,0 2-1 0 0,1-1 0 0 0,-1 1 0 0 0,0 0 0 0 0,1 0 0 0 0,-1 1 0 0 0,8 1 0 0 0,-1 1-63 0 0,37 11 0 0 0,-39-10 0 0 0,25 9 0 0 0,-29-11 0 0 0,-4-1 0 0 0,1 0 0 0 0,0 0 0 0 0,0 0 0 0 0,0-1 0 0 0,0 0 0 0 0,0 0 0 0 0,7-1 0 0 0,14 0 144 0 0,0-2-1 0 0,0 0 1 0 0,25-8-1 0 0,17-3 147 0 0,4 4-79 0 0,1 3 0 0 0,110 2-1 0 0,232-2-146 0 0,-220-7-64 0 0,75-4 12 0 0,168 11 424 0 0,115 10-52 0 0,-379-5-384 0 0,-151 2 1 0 0,201 1 9 0 0,-87 11 161 0 0,-30-5-205 0 0,49 1 54 0 0,30 1 44 0 0,-88 5-128 0 0,-75-10 64 0 0,-7-1 0 0 0,1-1 0 0 0,18 0 0 0 0,26-2 0 0 0,10-1 0 0 0,90 11 0 0 0,24 9 11 0 0,111 30-38 0 0,-250-43 27 0 0,5 0 0 0 0,88 24 0 0 0,-115-25 0 0 0,32 5 0 0 0,-23-5 0 0 0,-15-3 14 0 0,0-1 0 0 0,-1-1-1 0 0,1-1 1 0 0,17-2 0 0 0,-19 1-11 0 0,110-5-75 0 0,-109 7 72 0 0,0 0 0 0 0,0 2 0 0 0,19 3 0 0 0,-15-1 0 0 0,38 0 0 0 0,-45-3 0 0 0,89-3 0 0 0,-67 0 0 0 0,42 3 0 0 0,-28 1-2 0 0,31 5 15 0 0,-47-5 4 0 0,0-1-1 0 0,42-4 1 0 0,-29 1-14 0 0,-19 1-3 0 0,-1 1 0 0 0,1 1 0 0 0,0 1 0 0 0,51 12 0 0 0,38 9 0 0 0,-85-20 20 0 0,0-2-1 0 0,0-1 0 0 0,50-6 0 0 0,-51 3-32 0 0,-9 1 13 0 0,-5 0 0 0 0,0 0 0 0 0,1 2 0 0 0,-1 0 0 0 0,28 4 0 0 0,-25-1 0 0 0,23 0 0 0 0,-23-2 0 0 0,22 5 0 0 0,9 4 0 0 0,101 17 0 0 0,-59-15 0 0 0,-26-12 0 0 0,12 1 12 0 0,-7 2 112 0 0,33 3 55 0 0,-49-1-138 0 0,-38-4-27 0 0,1 0 1 0 0,30 8 0 0 0,-7 0-2 0 0,-1-2 0 0 0,61 2 0 0 0,35 6 12 0 0,-10 1-25 0 0,-27-7 0 0 0,-34-4 0 0 0,-16 0 0 0 0,121 8 0 0 0,-35-1 0 0 0,-29-1 0 0 0,23-1 0 0 0,98 4 0 0 0,-140-7 0 0 0,-52-3 0 0 0,45-1 0 0 0,-37-2 33 0 0,80 12 0 0 0,-45-4 19 0 0,231 4-92 0 0,-189-11 26 0 0,185 23 14 0 0,66-3-146 0 0,-326-21 132 0 0,10-1-3 0 0,48 4 18 0 0,84 10-1 0 0,44-2 0 0 0,-1-1 0 0 0,-54-5 0 0 0,-147-6 0 0 0,63-7-18 0 0,-30 1-28 0 0,68 1 46 0 0,64-6 0 0 0,9 6 0 0 0,-171 5 0 0 0,129 9 0 0 0,-58-6 0 0 0,21-1 0 0 0,-95-2 0 0 0,0-3 0 0 0,36-6 0 0 0,-18 2 18 0 0,0 2 0 0 0,0 2 0 0 0,78 5 0 0 0,277-4 46 0 0,-338-2-64 0 0,99 6 0 0 0,2 5 0 0 0,-89-5 0 0 0,55 2 0 0 0,135 10 0 0 0,-165-10 0 0 0,1-5 0 0 0,28 2 0 0 0,-23 3 35 0 0,-11-1-6 0 0,174 3-29 0 0,-199-6 0 0 0,71 8 0 0 0,0 1 0 0 0,139-14 0 0 0,-88-11 0 0 0,-149 12 0 0 0,79 2 0 0 0,44 14 0 0 0,-151-11 0 0 0,2 1 0 0 0,100 5 0 0 0,-101-7 0 0 0,-1-1 0 0 0,1-1 0 0 0,-1-1 0 0 0,0 0 0 0 0,19-6 0 0 0,82-21 216 0 0,-113 29-215 0 0,19-2 58 0 0,-15 3-49 0 0,27 0-8 0 0,-13 3-2 0 0,22-2 0 0 0,-39-1 0 0 0,6 0-37 0 0,-9 0-148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1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8031 0 0,'0'0'727'0'0,"0"2"-538"0"0,-1 8 258 0 0,0 0 0 0 0,0 0 0 0 0,-1 0 0 0 0,-6 16 0 0 0,4-12 362 0 0,-4 24-1 0 0,-2 84 1454 0 0,9-104-2040 0 0,2 0-1 0 0,1 0 1 0 0,0 0-1 0 0,8 31 1 0 0,-9-44-143 0 0,0-1 0 0 0,1 1 1 0 0,0-1-1 0 0,0 0 0 0 0,0 0 1 0 0,0 0-1 0 0,0 0 0 0 0,1 0 1 0 0,0 0-1 0 0,0 0 1 0 0,0-1-1 0 0,0 0 0 0 0,1 1 1 0 0,-1-1-1 0 0,1-1 0 0 0,0 1 1 0 0,-1 0-1 0 0,1-1 0 0 0,1 0 1 0 0,-1 0-1 0 0,0 0 1 0 0,8 2-1 0 0,-9-3 1678 0 0,-2 1-1517 0 0,7 5-130 0 0,-8-6-107 0 0,1 1 1 0 0,0-1-1 0 0,0 1 1 0 0,-1 0 0 0 0,1-1-1 0 0,-1 1 1 0 0,1-1-1 0 0,-1 1 1 0 0,0 0 0 0 0,1-1-1 0 0,-1 1 1 0 0,0 0-1 0 0,0-1 1 0 0,0 1 0 0 0,-1 0-1 0 0,1 1 1 0 0,0 0 1 0 0,-2 12-5 0 0,0 1 0 0 0,-1 0 0 0 0,-1 0 0 0 0,1-5 32 0 0,3-9 802 0 0,-1 0-656 0 0,2 1-58 0 0,8 16 1060 0 0,-8-16-1636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1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3623 0 0,'-3'1'166'0'0,"-27"8"30"0"0,21-7-181 0 0,0 1 0 0 0,1 0 0 0 0,-1 0 1 0 0,-15 9-1 0 0,23-12-45 0 0,-7 7 3012 0 0,21-4-442 0 0,12-4 6 0 0,-20 0-1920 0 0,0 1 1 0 0,1 0-1 0 0,9 0 1 0 0,-11 1-426 0 0,-1 0 0 0 0,1-1 0 0 0,0 1 1 0 0,0 0-1 0 0,-1 1 0 0 0,1-1 0 0 0,-1 1 1 0 0,1-1-1 0 0,-1 1 0 0 0,1 0 0 0 0,-1 1 0 0 0,0-1 1 0 0,5 6-1 0 0,-4-4-56 0 0,-1 0 0 0 0,0 1 0 0 0,-1-1 0 0 0,1 1 0 0 0,-1 0 0 0 0,0 0-1 0 0,0 0 1 0 0,0 0 0 0 0,1 9 0 0 0,2 15 135 0 0,-1-1 0 0 0,-1 0 0 0 0,-2 1 0 0 0,-1 0 0 0 0,-1-1 0 0 0,-7 39 0 0 0,5-35-131 0 0,1 0 1 0 0,3 34-1 0 0,1 9 25 0 0,-4-64-81 0 0,1-8-80 0 0,0-1 283 0 0,0 0-184 0 0,-5 13 13 0 0,1-4-96 0 0,0 1 0 0 0,1-1 0 0 0,1 1 0 0 0,-1 0 0 0 0,2 0 0 0 0,-2 13 0 0 0,4-24-29 0 0,0-1 0 0 0,0 1 0 0 0,0 0 0 0 0,0 0 0 0 0,0-1 0 0 0,0 1 0 0 0,0 0 0 0 0,0-1 0 0 0,0 1 0 0 0,0 0 0 0 0,0 0 0 0 0,0-1 0 0 0,1 1 0 0 0,-1 0 0 0 0,0 0 0 0 0,1 0 0 0 0,1 0 0 0 0,-1 0 0 0 0,0-1 0 0 0,0 1 0 0 0,0-1 0 0 0,0 1 0 0 0,1-1 0 0 0,-1 1 0 0 0,0-1-1 0 0,0 0 1 0 0,1 1 0 0 0,-1-1 0 0 0,0 0 0 0 0,1 0 0 0 0,-1 0 0 0 0,0 0 0 0 0,1 0 0 0 0,-1 0 0 0 0,0 0 0 0 0,0-1 0 0 0,1 1 0 0 0,1-1 0 0 0,2 0-12 0 0,-1-1 0 0 0,0 1 0 0 0,1-1 0 0 0,-1 0 0 0 0,7-5 0 0 0,28-22-866 0 0,-14 9-4460 0 0,-5 2-1541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10999 0 0,'2'-2'499'0'0,"3"-3"-196"0"0,21-31 230 0 0,-24 34 204 0 0,-2 2-605 0 0,1-1-1 0 0,-1 1 1 0 0,1-1-1 0 0,0 1 1 0 0,0-1-1 0 0,-1 1 1 0 0,1-1-1 0 0,0 1 0 0 0,0 0 1 0 0,-1-1-1 0 0,1 1 1 0 0,0 0-1 0 0,0 0 1 0 0,0 0-1 0 0,-1-1 1 0 0,1 1-1 0 0,0 0 1 0 0,0 0-1 0 0,0 0 1 0 0,0 0-1 0 0,-1 1 1 0 0,1-1-1 0 0,0 0 0 0 0,0 0 1 0 0,0 0-1 0 0,-1 1 1 0 0,1-1-1 0 0,0 0 1 0 0,0 1-1 0 0,-1-1 1 0 0,1 1-1 0 0,0-1 1 0 0,0 1-1 0 0,-1-1 1 0 0,1 1-1 0 0,-1-1 0 0 0,1 1 1 0 0,0-1-1 0 0,-1 1 1 0 0,1 1-1 0 0,2 1-37 0 0,-1 0-1 0 0,0 0 1 0 0,0 0 0 0 0,0 1-1 0 0,0-1 1 0 0,-1 1-1 0 0,1-1 1 0 0,1 8-1 0 0,1 19 373 0 0,-1 0 0 0 0,-1 1 1 0 0,-4 44-1 0 0,1-14-235 0 0,8 125 167 0 0,-3-116-289 0 0,-4-64-96 0 0,4 19 39 0 0,-1-11-4 0 0,0-2-25 0 0,-2 0-422 0 0,-1-9 205 0 0,0-1-548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7631 0 0,'0'0'6970'0'0,"2"0"-6252"0"0,8-1-186 0 0,-4 0-314 0 0,1 0 1 0 0,0 0 0 0 0,0 1 0 0 0,0 0-1 0 0,-1 0 1 0 0,11 2 0 0 0,-15-1-211 0 0,-1-1 0 0 0,0 1 0 0 0,0-1 0 0 0,0 1 0 0 0,0 0 0 0 0,1-1 0 0 0,-1 1-1 0 0,0 0 1 0 0,0 0 0 0 0,0 0 0 0 0,-1 0 0 0 0,1 0 0 0 0,0 0 0 0 0,0 0 0 0 0,0 0 0 0 0,0 2 0 0 0,9 20 33 0 0,-8-18-8 0 0,1 6 17 0 0,-1-1 0 0 0,0 1 1 0 0,0-1-1 0 0,-1 1 0 0 0,-1 0 0 0 0,0-1 0 0 0,0 1 0 0 0,-2 14 0 0 0,-4 11 165 0 0,-11 38-1 0 0,11-49-137 0 0,-1-1-13 0 0,1 1 0 0 0,1-1-1 0 0,-3 49 1 0 0,9-69-16 0 0,3 4-36 0 0,-2-7-41 0 0,0 0 1 0 0,0 0-1 0 0,0 0 0 0 0,0 0 0 0 0,0 0 1 0 0,0 0-1 0 0,0-1 0 0 0,0 1 0 0 0,0-1 0 0 0,0 1 1 0 0,1-1-1 0 0,-1 0 0 0 0,4 0 0 0 0,1 0-155 0 0,-1 0 0 0 0,1-1-1 0 0,9-2 1 0 0,3-3-492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146 141 5063 0 0,'0'0'4530'0'0,"-2"0"-3204"0"0,-5-2 463 0 0,16 0 1005 0 0,13-2-2139 0 0,50-28-76 0 0,-11 4-172 0 0,-41 20-289 0 0,89-33 506 0 0,-90 35-432 0 0,0 1 0 0 0,0 1 1 0 0,38-3-1 0 0,-53 6-146 0 0,-3 1-32 0 0,0 0 0 0 0,0 0 0 0 0,0 0 0 0 0,0 0 0 0 0,0-1 0 0 0,0 2 0 0 0,0-1 0 0 0,0 0 0 0 0,0 0 0 0 0,0 0 0 0 0,0 0 0 0 0,0 1-1 0 0,0-1 1 0 0,0 0 0 0 0,0 1 0 0 0,0-1 0 0 0,1 1 0 0 0,8 8 117 0 0,-9-8-128 0 0,-1 1 0 0 0,1 0-1 0 0,0-1 1 0 0,-1 1 0 0 0,0 0 0 0 0,1 0 0 0 0,-1-1-1 0 0,0 1 1 0 0,0 0 0 0 0,1 0 0 0 0,-2-1 0 0 0,1 1-1 0 0,0 0 1 0 0,0 0 0 0 0,0-1 0 0 0,-1 1 0 0 0,1 0-1 0 0,-1-1 1 0 0,1 1 0 0 0,-1 0 0 0 0,0-1 0 0 0,-1 4 0 0 0,-3 3 1 0 0,0 0 0 0 0,-11 14 0 0 0,0-4-7 0 0,0 0-1 0 0,-1-1 0 0 0,-1-1 1 0 0,-22 15-1 0 0,-85 50-34 0 0,71-47 21 0 0,-139 86-248 0 0,175-109 247 0 0,7-4-66 0 0,0 0 0 0 0,-17 15 0 0 0,26-20 832 0 0,5-2-2417 0 0,73 3 784 0 0,-51-4 1057 0 0,-1 2-1 0 0,1 1 1 0 0,25 5-1 0 0,-12 2 894 0 0,92 18-1103 0 0,-108-24 63 0 0,-1-1-1 0 0,1-2 1 0 0,-1 0-1 0 0,27-3 1 0 0,74-22 256 0 0,-23 4-128 0 0,-74 18-707 0 0,49 0 0 0 0,-66 3 46 0 0,18 0-1172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4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23 258 10855 0 0,'0'0'496'0'0,"-2"-1"-12"0"0,-19 2 10668 0 0,32 5-9251 0 0,20 5-2494 0 0,-16-8 769 0 0,0-2 0 0 0,1 0 0 0 0,-1 0 0 0 0,31-4 0 0 0,62-16 404 0 0,-99 17-539 0 0,11-2 41 0 0,397-65 1060 0 0,-278 58-982 0 0,205-25 91 0 0,-245 20-648 0 0,-1-4-1 0 0,190-66 1 0 0,-278 81 269 0 0,-7 3 92 0 0,0 1-1 0 0,-1 0 1 0 0,1 0-1 0 0,0 0 1 0 0,0 0-1 0 0,0 0 1 0 0,0 1 0 0 0,0-1-1 0 0,0 1 1 0 0,0 0-1 0 0,5 0 1 0 0,-7 0 35 0 0,-1 1-1 0 0,1-1 1 0 0,-1 1 0 0 0,1-1 0 0 0,-1 1-1 0 0,1-1 1 0 0,-1 1 0 0 0,0-1-1 0 0,1 1 1 0 0,-1-1 0 0 0,0 1 0 0 0,1-1-1 0 0,-1 1 1 0 0,0 0 0 0 0,0-1 0 0 0,0 1-1 0 0,0-1 1 0 0,1 1 0 0 0,-1 0 0 0 0,0 1-1 0 0,0-2-19 0 0,0 4-207 0 0,0 0 1 0 0,-1 0-1 0 0,1 0 1 0 0,-1 0 0 0 0,1 0-1 0 0,-1 0 1 0 0,-1-1-1 0 0,1 1 1 0 0,0 0-1 0 0,-1 0 1 0 0,0-1-1 0 0,0 1 1 0 0,0-1 0 0 0,-4 5-1 0 0,6-7 108 0 0,-16 23-7935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63 110 3223 0 0,'-15'-2'404'0'0,"-6"-1"-492"0"0,8-2 2820 0 0,13 5-2545 0 0,-1-1-1 0 0,1 1 0 0 0,0-1 0 0 0,-1 1 1 0 0,1-1-1 0 0,0 0 0 0 0,-1 1 1 0 0,1-1-1 0 0,0 1 0 0 0,0-1 0 0 0,0 1 1 0 0,-1-1-1 0 0,1 0 0 0 0,0 1 0 0 0,0-1 1 0 0,0 0-1 0 0,0 1 0 0 0,0-1 0 0 0,0 1 1 0 0,0-1-1 0 0,1-1 0 0 0,1-10 1203 0 0,-1 9-1008 0 0,1 1-1 0 0,0 0 1 0 0,0 0 0 0 0,0 0-1 0 0,1 0 1 0 0,-1 1 0 0 0,5-4-1 0 0,-6 5-302 0 0,10-7 220 0 0,0 1 0 0 0,1 0-1 0 0,-1 1 1 0 0,1 0 0 0 0,0 1 0 0 0,1 0 0 0 0,20-3 0 0 0,5 2 118 0 0,47 0-1 0 0,-74 5-332 0 0,1 0 0 0 0,-1 1 0 0 0,20 3 0 0 0,-9 1-22 0 0,-19-3-59 0 0,0 1 7 0 0,1 0 51 0 0,2 10 0 0 0,-2 2-48 0 0,-7-1-12 0 0,1-10 2 0 0,0 0 1 0 0,-1-1-1 0 0,1 1 0 0 0,0-1 0 0 0,-1 0 0 0 0,0 0 0 0 0,0 0 0 0 0,0 0 1 0 0,0 0-1 0 0,-1-1 0 0 0,1 1 0 0 0,-6 2 0 0 0,-8 4 16 0 0,-25 10-1 0 0,33-16-16 0 0,-25 12-22 0 0,-81 31-218 0 0,89-37 174 0 0,0-2 0 0 0,-39 8-1 0 0,81-6-31 0 0,-4-5 70 0 0,2 0 0 0 0,-1-1 1 0 0,0-1-1 0 0,1 0 0 0 0,-1 0 0 0 0,1-2 0 0 0,18 0 1 0 0,13 1 25 0 0,89 12 1 0 0,-117-10 0 0 0,0 1 0 0 0,-1 0 0 0 0,1 1 0 0 0,-1 1 0 0 0,27 14 0 0 0,30 18 64 0 0,-70-37-56 0 0,-1 0 0 0 0,1 1 1 0 0,-1-1-1 0 0,0 0 0 0 0,0 1 0 0 0,0-1 0 0 0,1 1 0 0 0,-2 0 0 0 0,1 0 0 0 0,0 0 0 0 0,3 3 0 0 0,-2 0 31 0 0,-1-1 5 0 0,1 1-1 0 0,-1-1 1 0 0,0 1 0 0 0,0 0-1 0 0,-1 0 1 0 0,1-1 0 0 0,-1 1-1 0 0,0 0 1 0 0,0 0 0 0 0,-1 7-1 0 0,0-10 41 0 0,-1 1-26 0 0,0-1-45 0 0,-1 1 0 0 0,1 0 0 0 0,-1-1 0 0 0,0 0 0 0 0,0 1 0 0 0,0-1 0 0 0,-1 0 0 0 0,1 0 0 0 0,0 0 0 0 0,-1 0 0 0 0,1 0 0 0 0,-1-1 0 0 0,0 1 0 0 0,1-1 0 0 0,-1 0 0 0 0,-3 2 0 0 0,-5 0 32 0 0,0 0 0 0 0,-1-1 0 0 0,-12 1 0 0 0,-10 2-20 0 0,10 0-1 0 0,0-1 0 0 0,-39 1 0 0 0,14-4-18 0 0,22 1-25 0 0,-53-6 0 0 0,78 4-139 0 0,2-1-660 0 0,1 0 688 0 0,-1 0 0 0 0,1 0 0 0 0,0 0 1 0 0,0 0-1 0 0,0 1 0 0 0,-1-1 0 0 0,1 0 0 0 0,0 1 1 0 0,0-1-1 0 0,0 0 0 0 0,2 0 0 0 0,0-1-205 0 0,17-11-852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1839 0 0,'0'0'14472'0'0,"0"2"-14293"0"0,5 25 266 0 0,-5-24-301 0 0,0 0 0 0 0,-2 8-59 0 0,0 0 0 0 0,-1-1-1 0 0,1 1 1 0 0,-2-1 0 0 0,0 1 0 0 0,0-1-1 0 0,-9 13 1 0 0,-14 35 196 0 0,25-53-241 0 0,0-1-6 0 0,0 1 0 0 0,0-1 0 0 0,0 0-1 0 0,1 1 1 0 0,0-1 0 0 0,0 1 0 0 0,0 6 0 0 0,1 0-8 0 0,0-10-5 0 0,0 0-1 0 0,1 0 0 0 0,-1 0 1 0 0,1 0-1 0 0,-1 0 1 0 0,1 0-1 0 0,0 0 0 0 0,-1 0 1 0 0,1 0-1 0 0,0 0 0 0 0,0 0 1 0 0,-1-1-1 0 0,1 1 1 0 0,0 0-1 0 0,0-1 0 0 0,0 1 1 0 0,0-1-1 0 0,0 1 1 0 0,0-1-1 0 0,0 1 0 0 0,0-1 1 0 0,0 1-1 0 0,2-1 1 0 0,1 1 16 0 0,-1 0 1 0 0,1-1 0 0 0,-1 0 0 0 0,1 0-1 0 0,0 0 1 0 0,-1 0 0 0 0,1 0 0 0 0,-1-1-1 0 0,1 1 1 0 0,3-2 0 0 0,1 0 25 0 0,0 1 7 0 0,-1-1 0 0 0,1-1-1 0 0,13-5 1 0 0,-16 6-19 0 0,0-1-1 0 0,1 1 1 0 0,-1 1-1 0 0,0-1 1 0 0,1 1-1 0 0,6-1 1 0 0,-1 2-7 0 0,1 0-1 0 0,-1 1 1 0 0,0 0 0 0 0,0 1 0 0 0,14 4 0 0 0,-16-5-40 0 0,-5-1 8 0 0,-1 1 1 0 0,0-1-1 0 0,0 1 1 0 0,0 0-1 0 0,0 0 1 0 0,0 0-1 0 0,0 1 0 0 0,0-1 1 0 0,3 3-1 0 0,-4-3 30 0 0,4-12-1685 0 0,-4 8 350 0 0,4-6-61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8287 0 0,'1'-2'639'0'0,"1"-3"-274"0"0,-1-1-1 0 0,1 0 1 0 0,0 1 0 0 0,1 0-1 0 0,-1-1 1 0 0,1 1-1 0 0,0 0 1 0 0,1 1 0 0 0,-1-1-1 0 0,1 0 1 0 0,6-5-1 0 0,6-9 5110 0 0,-15 22-5138 0 0,5 15-187 0 0,-2 0-1 0 0,0 0 0 0 0,-1 0 1 0 0,-1 1-1 0 0,-1-1 1 0 0,0 22-1 0 0,4 51 13 0 0,15 45 602 0 0,-5-33-22 0 0,13 67 219 0 0,-23-136-821 0 0,-4-27-122 0 0,0 0 0 0 0,0 1-1 0 0,1-1 1 0 0,-1 0 0 0 0,2 0-1 0 0,-1 0 1 0 0,1 0 0 0 0,0-1-1 0 0,0 1 1 0 0,5 5 0 0 0,-4-7-5 0 0,0 0 1 0 0,0 0 0 0 0,1-1-1 0 0,-1 1 1 0 0,1-1 0 0 0,0 0-1 0 0,0-1 1 0 0,1 1-1 0 0,-1-1 1 0 0,1 0 0 0 0,0-1-1 0 0,-1 1 1 0 0,1-1-1 0 0,7 2 1 0 0,-7-3-1311 0 0,1 0 0 0 0,-1 0 1 0 0,1 0-1 0 0,10-1 0 0 0,2-2-5917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5063 0 0,'0'0'3600'0'0,"-1"3"-1901"0"0,0 1-1447 0 0,0 0 1 0 0,0 1-1 0 0,0-1 0 0 0,0 0 0 0 0,1 1 1 0 0,-1-1-1 0 0,1 0 0 0 0,0 1 1 0 0,0-1-1 0 0,1 1 0 0 0,0-1 1 0 0,-1 0-1 0 0,1 1 0 0 0,1-1 0 0 0,-1 0 1 0 0,0 0-1 0 0,4 5 0 0 0,0 1 17 0 0,2 0 0 0 0,-1-1 0 0 0,1 0 0 0 0,1 0-1 0 0,0 0 1 0 0,15 12 0 0 0,59 39 925 0 0,-44-34-751 0 0,170 144 1406 0 0,-61-34-1403 0 0,-140-129-439 0 0,0-1 1 0 0,0-1 0 0 0,1 1 0 0 0,-1-1-1 0 0,17 8 1 0 0,-21-12-33 0 0,1 0 0 0 0,-1 0 0 0 0,0 0 0 0 0,1 0-1 0 0,-1-1 1 0 0,1 1 0 0 0,-1-1 0 0 0,1 0 0 0 0,0 0 0 0 0,-1 0 0 0 0,1-1 0 0 0,-1 1 0 0 0,0-1-1 0 0,1 0 1 0 0,-1 0 0 0 0,1 0 0 0 0,-1 0 0 0 0,5-3 0 0 0,0-1-456 0 0,0 1 0 0 0,11-10 0 0 0,3-4-4323 0 0,-2-2-1244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7 9215 0 0,'0'0'707'0'0,"-2"-1"-464"0"0,1 1-50 0 0,0-1 0 0 0,0 0 0 0 0,0 1 0 0 0,0-1 1 0 0,0 1-1 0 0,-1-1 0 0 0,1 1 0 0 0,0-1 0 0 0,0 1 0 0 0,0 0 1 0 0,-1 0-1 0 0,1-1 0 0 0,0 1 0 0 0,0 0 0 0 0,-1 0 0 0 0,1 0 1 0 0,0 0-1 0 0,0 1 0 0 0,0-1 0 0 0,-1 0 0 0 0,1 0 0 0 0,0 1 1 0 0,0-1-1 0 0,0 1 0 0 0,0-1 0 0 0,0 1 0 0 0,-1-1 0 0 0,1 1 1 0 0,0 0-1 0 0,0 0 0 0 0,1-1 0 0 0,-1 1 0 0 0,0 0 0 0 0,-1 1 1 0 0,0 0-50 0 0,1 0-67 0 0,0-1 0 0 0,0 1-1 0 0,0 0 1 0 0,1 0 0 0 0,-1 0 0 0 0,0 0 0 0 0,1 0 0 0 0,-1 0-1 0 0,1 0 1 0 0,0 0 0 0 0,0 0 0 0 0,-1 0 0 0 0,1 0 0 0 0,1 0-1 0 0,-1 3 1 0 0,0 0 77 0 0,1 18 280 0 0,5 27 0 0 0,-3-37-329 0 0,-1 0 0 0 0,-1-1-1 0 0,0 1 1 0 0,-1 0 0 0 0,0 0 0 0 0,-1 0-1 0 0,-5 24 1 0 0,2-24-206 0 0,0 0 0 0 0,0 0 0 0 0,-1-1 0 0 0,-1 1 0 0 0,0-1 0 0 0,-1 0 0 0 0,0-1 0 0 0,-1 0-1 0 0,0 0 1 0 0,-1 0 0 0 0,0-1 0 0 0,0-1 0 0 0,-1 1 0 0 0,-1-2 0 0 0,-19 14 0 0 0,14-12-991 0 0,0-1 0 0 0,-33 13 0 0 0,23-14-383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1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72 106 4143 0 0,'0'0'5256'0'0,"-1"2"-5128"0"0,-3 4 1383 0 0,-1 0 0 0 0,-11 10 0 0 0,9-9-1820 0 0,3-1 428 0 0,-1 0 0 0 0,1 1-1 0 0,0-1 1 0 0,1 1-1 0 0,0 0 1 0 0,0-1 0 0 0,0 1-1 0 0,1 1 1 0 0,-3 12-1 0 0,3-14-74 0 0,1-4 478 0 0,4-3-330 0 0,3-1-121 0 0,0 0 1 0 0,0-1-1 0 0,0 0 0 0 0,-1 0 0 0 0,0 0 0 0 0,1-1 1 0 0,-1 0-1 0 0,5-5 0 0 0,37-42 230 0 0,-24 25-245 0 0,-14 17-46 0 0,-9 9-11 0 0,1-1 1 0 0,0 1-1 0 0,-1 0 0 0 0,1-1 0 0 0,-1 1 0 0 0,1-1 0 0 0,0 1 1 0 0,-1 0-1 0 0,1 0 0 0 0,0-1 0 0 0,-1 1 0 0 0,1 0 0 0 0,0 0 1 0 0,-1 0-1 0 0,2 0 0 0 0,11 6-52 0 0,-2 4 29 0 0,-3 3-19 0 0,-1 0 32 0 0,3-3 11 0 0,3-3 0 0 0,-1-3 11 0 0,-11-4-6 0 0,-1 1 1 0 0,1-1 0 0 0,-1 0-1 0 0,0 1 1 0 0,1-1-1 0 0,-1 1 1 0 0,1-1 0 0 0,-1 1-1 0 0,0-1 1 0 0,0 1-1 0 0,1-1 1 0 0,-1 1-1 0 0,0 0 1 0 0,0-1 0 0 0,0 1-1 0 0,1-1 1 0 0,-1 1-1 0 0,0 0 1 0 0,0-1-1 0 0,0 1 1 0 0,0 0 0 0 0,0 0 6 0 0,0 0 0 0 0,0 0 0 0 0,1-1 0 0 0,-1 1 1 0 0,0 0-1 0 0,0 0 0 0 0,0 0 0 0 0,0 0 0 0 0,0-1 1 0 0,0 1-1 0 0,0 0 0 0 0,0 0 0 0 0,0 0 0 0 0,-1 0 1 0 0,1-1-1 0 0,-1 3 0 0 0,0 0 9 0 0,0 0 0 0 0,0 0-1 0 0,0 0 1 0 0,1 1 0 0 0,-1-1 0 0 0,1 0 0 0 0,0 1-1 0 0,0 3 1 0 0,0-6-21 0 0,0 0 0 0 0,0-1 0 0 0,0 1 0 0 0,0 0 0 0 0,0 0 0 0 0,1-1 0 0 0,-1 1 0 0 0,0 0 0 0 0,0-1 0 0 0,0 1 0 0 0,1-1 0 0 0,-1 1 0 0 0,0 0 0 0 0,1-1 0 0 0,-1 1 0 0 0,1-1 0 0 0,-1 1 0 0 0,1 0 0 0 0,0 0 0 0 0,0-1 0 0 0,0 1 0 0 0,1-1 0 0 0,-1 1 0 0 0,0-1 0 0 0,0 1 0 0 0,0-1 0 0 0,1 0 0 0 0,-1 0 0 0 0,2 1 0 0 0,12-2 0 0 0,-5-2 0 0 0,-1-1 0 0 0,1-1 0 0 0,-1 1 0 0 0,0-1 0 0 0,15-12 0 0 0,0 1 0 0 0,-16 10 0 0 0,-5 4 0 0 0,0 0 0 0 0,0 0 0 0 0,0 0 0 0 0,1 0 0 0 0,-1 1 0 0 0,0 0 0 0 0,1-1 0 0 0,4 0 0 0 0,6 0 0 0 0,0 5 0 0 0,-1 5 0 0 0,0 1 0 0 0,7 2 0 0 0,-14-10 0 0 0,-1-1 0 0 0,11 4 0 0 0,0-4 0 0 0,-16 0 1 0 0,8-1 7 0 0,0 0 0 0 0,0 0 1 0 0,0-1-1 0 0,0 0 0 0 0,-1 0 1 0 0,1-1-1 0 0,-1 0 0 0 0,0 0 1 0 0,13-8-1 0 0,-16 9 40 0 0,8-3-36 0 0,2 2 0 0 0,-13 3-8 0 0,0 0-1 0 0,0 1 1 0 0,0-1-1 0 0,0 0 0 0 0,-1 0 1 0 0,1 1-1 0 0,0-1 1 0 0,0 1-1 0 0,0-1 1 0 0,-1 1-1 0 0,1-1 0 0 0,0 1 1 0 0,0 0-1 0 0,8 11 9 0 0,0 7-6 0 0,-9-14 8 0 0,0-1 3 0 0,7 14 0 0 0,2-4-7 0 0,2-7 2 0 0,-8-7-5 0 0,0 1 0 0 0,0-1-1 0 0,1 0 1 0 0,-1 0 0 0 0,0 0 0 0 0,1 0-1 0 0,-1 0 1 0 0,0-1 0 0 0,0 1-1 0 0,0-1 1 0 0,1 0 0 0 0,-1 0 0 0 0,0 0-1 0 0,0-1 1 0 0,3-1 0 0 0,7-5 35 0 0,0 0 1 0 0,12-10-1 0 0,-7 4 13 0 0,98-73 326 0 0,-104 81-322 0 0,-11 6-59 0 0,0 0 1 0 0,0-1 0 0 0,-1 1-1 0 0,1 0 1 0 0,0 0 0 0 0,0 1 0 0 0,0-1-1 0 0,0 0 1 0 0,0 0 0 0 0,-1 0-1 0 0,1 1 1 0 0,0-1 0 0 0,0 0 0 0 0,0 1-1 0 0,3 0 0 0 0,1 2 0 0 0,10 15 0 0 0,-3 1-2 0 0,-9-17 21 0 0,2 1 18 0 0,8 4 27 0 0,-2-6-43 0 0,-7-1 0 0 0,0-1 0 0 0,0 0 0 0 0,-1 0 0 0 0,1 0 0 0 0,0-1 0 0 0,-1 1 0 0 0,1-1 0 0 0,0 0 0 0 0,-1 0 0 0 0,5-3 0 0 0,31-29 233 0 0,-27 23-163 0 0,-3 3-17 0 0,34-28 383 0 0,-41 35-327 0 0,0 3-76 0 0,10 11-48 0 0,-11-10 3 0 0,0 2-23 0 0,11 11-49 0 0,0-6 63 0 0,-8-8 5 0 0,-1-1 1 0 0,1 0-1 0 0,0 0 0 0 0,-1 0 0 0 0,1 0 0 0 0,0 0 1 0 0,0-1-1 0 0,0 0 0 0 0,-1 0 0 0 0,1 0 1 0 0,0 0-1 0 0,0-1 0 0 0,5-1 0 0 0,7-1 27 0 0,26-10-1 0 0,55-14-31 0 0,-75 22 0 0 0,-17 5 0 0 0,0 2 0 0 0,10 0 0 0 0,1 3 0 0 0,-13-4 0 0 0,0 1 0 0 0,0-1 0 0 0,0 1 0 0 0,0 0 0 0 0,-1 0 0 0 0,1 0 0 0 0,-1 0 0 0 0,1 0 0 0 0,-1 1 0 0 0,0-1 0 0 0,0 1 0 0 0,3 3 0 0 0,19 23 0 0 0,-14-19 0 0 0,0-3 0 0 0,-6-6 0 0 0,1 0 0 0 0,-1 0 0 0 0,0-1 0 0 0,0 1 0 0 0,0-1 0 0 0,1 0 0 0 0,-1 0 0 0 0,0 0 0 0 0,1-1 0 0 0,-1 0 0 0 0,0 0 0 0 0,0 0 0 0 0,5-1 0 0 0,7-5 0 0 0,31-15 0 0 0,-17 7 0 0 0,18-9 49 0 0,-22 10-41 0 0,31-10-1 0 0,-33 17-3 0 0,-20 7 3 0 0,1 0 46 0 0,5 2-13 0 0,-6 1-82 0 0,4 9 16 0 0,3 4-17 0 0,-6-7 25 0 0,1 16 19 0 0,1-11-1 0 0,3-4 0 0 0,-7-8 1 0 0,0-1 0 0 0,0 0 0 0 0,0 0 0 0 0,-1-1 0 0 0,1 1-1 0 0,0 0 1 0 0,0-1 0 0 0,0 0 0 0 0,0 0 0 0 0,0 0 0 0 0,0 0 0 0 0,0 0 0 0 0,0 0 0 0 0,0-1-1 0 0,0 0 1 0 0,0 1 0 0 0,4-3 0 0 0,7-2 31 0 0,0-1 0 0 0,16-9 1 0 0,-14 6 10 0 0,-4 3-24 0 0,3-1 16 0 0,0 0 0 0 0,22-7 0 0 0,-21 11-35 0 0,0 3 0 0 0,4 3 0 0 0,-15 0 0 0 0,-2 0 0 0 0,3-1 0 0 0,0 1 0 0 0,0 0 0 0 0,-1 1 0 0 0,1-1 0 0 0,-1 1 0 0 0,0 0 0 0 0,4 5 0 0 0,-4-5 0 0 0,-1 0 0 0 0,1 0 0 0 0,0-1 0 0 0,0 1 0 0 0,0-1 0 0 0,0 0 0 0 0,7 2 0 0 0,-7-3 2 0 0,1 0-1 0 0,0 0 1 0 0,0-1-1 0 0,0 1 0 0 0,0-1 1 0 0,0-1-1 0 0,0 1 1 0 0,0-1-1 0 0,1 0 1 0 0,-1-1-1 0 0,0 1 0 0 0,9-3 1 0 0,4-2 9 0 0,0 0 1 0 0,28-13 0 0 0,165-57 62 0 0,-137 55-74 0 0,-58 19 0 0 0,-1 4 0 0 0,-2 4 0 0 0,-3 4 0 0 0,-9-8 0 0 0,0-1 0 0 0,1 1 0 0 0,-1 0 0 0 0,0 0 0 0 0,-1 0 0 0 0,1 0 0 0 0,1 5 0 0 0,-1-6 0 0 0,-1 1 0 0 0,0-1 0 0 0,1 1 0 0 0,-1-1 0 0 0,1 0 0 0 0,0 1 0 0 0,-1-1 0 0 0,1 0 0 0 0,3 2 0 0 0,6 6 0 0 0,2-2 0 0 0,-10-7 0 0 0,0 0-1 0 0,0 1 1 0 0,0-2 0 0 0,0 1-1 0 0,1 0 1 0 0,-1-1-1 0 0,0 1 1 0 0,0-1 0 0 0,5 0-1 0 0,43-8 41 0 0,-42 6-22 0 0,7-2-8 0 0,-1 2-10 0 0,2 1 0 0 0,-2 4 0 0 0,-1 1 0 0 0,-1 1 0 0 0,-2 2 0 0 0,1 0 0 0 0,1 0 0 0 0,0-1 0 0 0,1-3 0 0 0,2-3 0 0 0,17-6 19 0 0,0 0 0 0 0,54-20 1 0 0,25-5-14 0 0,-97 28-6 0 0,33-5 0 0 0,-31 9 0 0 0,13 9 0 0 0,-16-2 0 0 0,-11-6 0 0 0,1 1 0 0 0,5 16 0 0 0,-3-3 1 0 0,-3-8-23 0 0,0 1 1 0 0,8 13-1 0 0,-4-9 22 0 0,2-1 0 0 0,2-3 0 0 0,-7-7 1 0 0,0 0 0 0 0,1 0 0 0 0,-1-1 0 0 0,1 1-1 0 0,-1-1 1 0 0,1 0 0 0 0,-1-1 0 0 0,1 1 0 0 0,-1-1 0 0 0,6 0-1 0 0,10-1 29 0 0,21-3 0 0 0,-20 1-21 0 0,101-16 57 0 0,-6 0-13 0 0,-111 18-52 0 0,19 1 0 0 0,0 0 0 0 0,-7 1 0 0 0,-1-1 0 0 0,19-3 0 0 0,1 1 33 0 0,1 2 0 0 0,60 8-1 0 0,-52-4 81 0 0,-13-3-1 0 0,35-3 1 0 0,-6 0 47 0 0,-56 1-151 0 0,17 3 48 0 0,6 6 17 0 0,-15-3-74 0 0,2 1 0 0 0,-1-1 11 0 0,0 1 32 0 0,-1 0-33 0 0,1 0-10 0 0,-1 0 0 0 0,6 0 0 0 0,-14-7 0 0 0,-1 1 0 0 0,10 0 0 0 0,3-1 8 0 0,-11 0 22 0 0,15-8-4 0 0,35-8-26 0 0,-42 14 0 0 0,11-4 0 0 0,-24 7 0 0 0,1-1 0 0 0,-1 1 0 0 0,0 0 0 0 0,0 0 0 0 0,0-1 0 0 0,0 1 0 0 0,0 0 0 0 0,0 0 0 0 0,1 0 0 0 0,-1 1 0 0 0,1-1 0 0 0,19 1 0 0 0,-5 1 0 0 0,0 2 0 0 0,-3 0 0 0 0,-4-1 0 0 0,-5 1 0 0 0,26 11 0 0 0,-10-5 0 0 0,-1-4 0 0 0,5 0 0 0 0,-12-3 0 0 0,1-1 0 0 0,0 0 0 0 0,-1-1 0 0 0,1-1 0 0 0,0 0 0 0 0,20-2 0 0 0,-6 0 0 0 0,-15 1 0 0 0,-1 1 0 0 0,1 1 0 0 0,12 1 0 0 0,9 0 0 0 0,56-8 0 0 0,-60 6 0 0 0,-8 1 0 0 0,-16 1 0 0 0,-1 0 0 0 0,9 4 0 0 0,-3-1-1 0 0,1 1-20 0 0,4 10-10 0 0,-11-13 23 0 0,16 11 5 0 0,-6-5 3 0 0,6 0 0 0 0,-14-9 0 0 0,-2 0 0 0 0,5 0 13 0 0,0 1 0 0 0,-1-1-1 0 0,1-1 1 0 0,0 0 0 0 0,15-3-1 0 0,43-16 152 0 0,3-1-56 0 0,-45 16-106 0 0,0 1-1 0 0,0 1 0 0 0,1 1 1 0 0,-1 1-1 0 0,1 1 0 0 0,-1 2 1 0 0,0 1-1 0 0,34 7 0 0 0,-52-8-1 0 0,29 1 0 0 0,42-3 0 0 0,-42-2 0 0 0,-1-2 0 0 0,0-2 0 0 0,56-15 0 0 0,-77 17 0 0 0,1 2 0 0 0,-1 0 0 0 0,1 0 0 0 0,25 2 0 0 0,-40 0 0 0 0,22-1 0 0 0,-17 2 0 0 0,13 3 0 0 0,-4 1 0 0 0,0 3 0 0 0,-10-5 0 0 0,12 17 0 0 0,-8-8 0 0 0,-1 2 0 0 0,2 0 0 0 0,4-3 0 0 0,1-6 0 0 0,-6-4 4 0 0,0-1-1 0 0,0 0 1 0 0,-1 0-1 0 0,1 0 1 0 0,0-1-1 0 0,0-1 1 0 0,7-1-1 0 0,56-20 43 0 0,-45 14-56 0 0,69-17 10 0 0,-82 24 0 0 0,0 4 0 0 0,0 3 0 0 0,-2 4 0 0 0,-2 3 0 0 0,-6-6 0 0 0,0-1 0 0 0,-1 0 0 0 0,1 1 0 0 0,-2-1 0 0 0,1 0 0 0 0,2 12 0 0 0,-3-6 0 0 0,0-7 0 0 0,0 1 0 0 0,0-1 0 0 0,0 1 0 0 0,1-1 0 0 0,2 7 0 0 0,2 0 0 0 0,-4-9 12 0 0,0 0-1 0 0,0 0 1 0 0,1 0-1 0 0,-1 0 1 0 0,1 0-1 0 0,-1-1 1 0 0,1 1-1 0 0,-1-1 1 0 0,1 0-1 0 0,0 0 1 0 0,0 0-1 0 0,0 0 1 0 0,-1 0-1 0 0,1-1 1 0 0,0 1-1 0 0,0-1 1 0 0,0 0-1 0 0,0 0 1 0 0,4 0-1 0 0,7-1 131 0 0,1-1-1 0 0,25-7 1 0 0,-12 3 59 0 0,68-12 99 0 0,-81 17-348 0 0,1 0 36 0 0,-2 2 12 0 0,0 6 0 0 0,-2 2 0 0 0,-1 3 0 0 0,1 0 0 0 0,3-3 0 0 0,0-3 0 0 0,0 0 0 0 0,1-5-13 0 0,-10-2 118 0 0,-1 0-572 0 0,2 1-3842 0 0,5 0-2335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1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4431 0 0,'0'0'200'0'0,"0"-2"-8"0"0,-2-9 2530 0 0,2 11-2455 0 0,0 0 1 0 0,0-1 0 0 0,0 1-1 0 0,0-1 1 0 0,0 1-1 0 0,0 0 1 0 0,4-6 4549 0 0,-4 6-4550 0 0,1-1 1 0 0,7 6 1470 0 0,6 16-1300 0 0,0 13 235 0 0,-1 0 0 0 0,11 44 0 0 0,-20-63-567 0 0,0 1-33 0 0,-1 0 0 0 0,0 0-1 0 0,-2 1 1 0 0,1-1 0 0 0,-2 0-1 0 0,-2 20 1 0 0,-19 99 220 0 0,1-8-83 0 0,19-113-173 0 0,-7 47 46 0 0,0-34 20 0 0,7-25 1486 0 0,4-1-1358 0 0,4 1-163 0 0,0-1 0 0 0,0 0 0 0 0,0 0 1 0 0,0 0-1 0 0,7-1 0 0 0,7-2 1 0 0,-16 0-29 0 0,0-1-29 0 0,15-5-88 0 0,-17 6-167 0 0,-1-1-112 0 0,0 2-411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6703 0 0,'0'0'3292'0'0,"1"-1"-2950"0"0,1-1-260 0 0,15-7 2954 0 0,-13 3-2377 0 0,4-1-62 0 0,-6 5-401 0 0,0-1-1 0 0,1 1 1 0 0,-1 0-1 0 0,1 0 1 0 0,-1 0 0 0 0,1 0-1 0 0,0 0 1 0 0,-1 0-1 0 0,1 1 1 0 0,0 0-1 0 0,4-2 1 0 0,0 0-82 0 0,1 0 166 0 0,1 0 0 0 0,-1 0 0 0 0,11-2 1 0 0,-17 5-199 0 0,1 0-2 0 0,6-1 0 0 0,-4 0-27 0 0,-1 1-27 0 0,16 7 67 0 0,-18-7-31 0 0,0 2 3 0 0,9 5-41 0 0,0 2 19 0 0,2-4-22 0 0,-7-4 2 0 0,0-1-1 0 0,1 1 1 0 0,-1-1 0 0 0,1-1 0 0 0,-1 1 0 0 0,0-1 0 0 0,1 0-1 0 0,5-2 1 0 0,49-19 654 0 0,-39 14-220 0 0,-21 7-433 0 0,10-1 153 0 0,-4 2 47 0 0,5 1-207 0 0,0 6-17 0 0,-1 3 0 0 0,-1 0 0 0 0,1-1 11 0 0,-7-7 1 0 0,0-1 0 0 0,0 0-1 0 0,0 0 1 0 0,0 0 0 0 0,0 0 0 0 0,1-1 0 0 0,-1 1-1 0 0,0-1 1 0 0,0 0 0 0 0,1-1 0 0 0,7 0 0 0 0,7-3 155 0 0,23-7 0 0 0,-38 10-136 0 0,6-2 48 0 0,1 0 0 0 0,-1 1 1 0 0,1 0-1 0 0,18-1 1 0 0,-24 5-37 0 0,6 4-33 0 0,1 3-10 0 0,0-2 0 0 0,3-4 0 0 0,-1-3 68 0 0,1 0 1 0 0,-1-1-1 0 0,17-3 0 0 0,-1 0 176 0 0,-14 3-225 0 0,-2 1-19 0 0,1 2 0 0 0,-1 2 0 0 0,0 3 0 0 0,-1 3 0 0 0,5 6 0 0 0,0-2 0 0 0,4-1 0 0 0,-18-12 0 0 0,10 4 0 0 0,-9-5 22 0 0,1 0 0 0 0,0 0 0 0 0,0-1 1 0 0,0 0-1 0 0,-1 0 0 0 0,1 0 0 0 0,0-1 0 0 0,9-4 0 0 0,-8 4 45 0 0,-1-1 0 0 0,1 1 0 0 0,0 1-1 0 0,0-1 1 0 0,12 0 0 0 0,-14 1-3 0 0,19 1 16 0 0,-9 3-27 0 0,-3-2-42 0 0,0 5-11 0 0,-10-5 0 0 0,0 1 0 0 0,0-1 0 0 0,0 0 0 0 0,0 0 0 0 0,0 1 0 0 0,0-2 0 0 0,0 1 0 0 0,0 0 0 0 0,4 1 0 0 0,-1-2 0 0 0,-2 1 0 0 0,-1 0 0 0 0,1 0 0 0 0,0-1 0 0 0,0 1 0 0 0,0-1 0 0 0,0 0 0 0 0,0 0 0 0 0,0 0 0 0 0,0 0 0 0 0,3 0 0 0 0,4-2 0 0 0,17 2 0 0 0,4-3 0 0 0,-1 1 0 0 0,0 0 53 0 0,-15 0-42 0 0,-1 3-11 0 0,1 4 0 0 0,-1 2 0 0 0,0-2 0 0 0,7 1 0 0 0,-16-7 0 0 0,0 0 0 0 0,16 0 0 0 0,-16 0 0 0 0,30-2 0 0 0,-21 3 0 0 0,1 2 0 0 0,-1 1 0 0 0,-2 0 13 0 0,-4 0 55 0 0,-6-3-70 0 0,19-1 70 0 0,8 1-135 0 0,-15 1 67 0 0,2 0 0 0 0,0 3 0 0 0,-1 3 0 0 0,-1-1 0 0 0,1 0 0 0 0,-1-2 0 0 0,0 1 0 0 0,1-1 0 0 0,2 0 0 0 0,-10-3 0 0 0,16-2 0 0 0,-8 1 0 0 0,1 0 0 0 0,-1 3 0 0 0,-1 1 0 0 0,1 1 0 0 0,1-2 0 0 0,-1-1 0 0 0,0-1 0 0 0,0 1 0 0 0,-1 3 0 0 0,0 2 0 0 0,-3 2 0 0 0,0 0 0 0 0,0-3 0 0 0,3-7 0 0 0,17-7 0 0 0,-15 4 0 0 0,-2 2 0 0 0,-13 2 0 0 0,0 0 0 0 0,-1 0 0 0 0,1 0 0 0 0,0 0 0 0 0,0 0 0 0 0,-1 0 0 0 0,1 0 0 0 0,0 0 0 0 0,0 0 0 0 0,-1 1 0 0 0,1-1 0 0 0,0 0 0 0 0,-1 0 0 0 0,1 1 0 0 0,1 0 0 0 0,3 12 0 0 0,1 0 0 0 0,-6-13 0 0 0,1 1 0 0 0,0-1 0 0 0,-1 1 0 0 0,1-1 0 0 0,0 0 0 0 0,0 1 0 0 0,-1-1 0 0 0,1 0 0 0 0,0 0 0 0 0,0 1 0 0 0,0-1 0 0 0,0 0 0 0 0,-1 0 0 0 0,2 0 0 0 0,12-1 13 0 0,-1-1 51 0 0,5-4-3 0 0,-2-3 73 0 0,-14 8-70 0 0,0 3-11 0 0,5 4-57 0 0,-5-5-72 0 0,0 0-193 0 0,8 0 180 0 0,-8-1-41 0 0,0 0-171 0 0,1-1 164 0 0,2 0 94 0 0,-1 1-3822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3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85 7343 0 0,'0'0'1228'0'0,"1"-1"-741"0"0,-1 0-352 0 0,0 1 0 0 0,1-1 0 0 0,-1 1 0 0 0,0-1 0 0 0,0 1 0 0 0,0-1 0 0 0,0 1 0 0 0,1-1 0 0 0,-1 1 0 0 0,0-1 0 0 0,0 0 0 0 0,0 1 0 0 0,0-1 0 0 0,0 1 0 0 0,0-1 0 0 0,0 1 0 0 0,0-1 0 0 0,-1 1 0 0 0,1-1 0 0 0,0 1-1 0 0,0-1 1 0 0,-1 0 0 0 0,1 0-34 0 0,-1 0-1 0 0,1 1 0 0 0,-1-1 0 0 0,0 1 0 0 0,1-1 1 0 0,-1 1-1 0 0,0-1 0 0 0,1 1 0 0 0,-1 0 0 0 0,0-1 1 0 0,0 1-1 0 0,0 0 0 0 0,1 0 0 0 0,-1-1 0 0 0,0 1 1 0 0,0 0-1 0 0,-1 0 0 0 0,-2-1-25 0 0,-13 1 350 0 0,13 2-372 0 0,-1-1-1 0 0,1 1 0 0 0,0 0 0 0 0,-8 5 0 0 0,9-5 182 0 0,0 0 0 0 0,0 0-1 0 0,0 0 1 0 0,1 0 0 0 0,-1 0 0 0 0,0 1-1 0 0,1 0 1 0 0,-1-1 0 0 0,1 1-1 0 0,-3 6 1 0 0,1-4 227 0 0,-22 32 156 0 0,5-4-350 0 0,20-31-256 0 0,0 0-1 0 0,0 0 1 0 0,0-1 0 0 0,0 1-1 0 0,0 0 1 0 0,0 0 0 0 0,1 0-1 0 0,-1 0 1 0 0,0 3 0 0 0,-5 16 94 0 0,1-11-55 0 0,0-2-1 0 0,-11 16 0 0 0,13-21 76 0 0,0 1 0 0 0,0 1 0 0 0,0-1 0 0 0,0 0 1 0 0,1 1-1 0 0,0-1 0 0 0,0 1 0 0 0,0 0 0 0 0,1-1 0 0 0,0 1 0 0 0,0 0 0 0 0,0 0 0 0 0,0 0 0 0 0,0 6 0 0 0,1-8-5 0 0,4 9 272 0 0,-3-9-298 0 0,14 18 52 0 0,-13-20-70 0 0,0 2 16 0 0,0-1-81 0 0,6 7 103 0 0,1 0 0 0 0,15 12-1 0 0,-17-15-59 0 0,-1-1 0 0 0,1 0-1 0 0,0 0 1 0 0,9 4 0 0 0,-13-8 6 0 0,0 0 1 0 0,1 0 0 0 0,-1 0-1 0 0,0 0 1 0 0,1-1-1 0 0,5 1 1 0 0,-1 0 54 0 0,1 0 24 0 0,1 0-1 0 0,16-1 1 0 0,24-2 26 0 0,-37 2-154 0 0,2 0-11 0 0,-1 0 0 0 0,0-2 0 0 0,7 1-3 0 0,3-1 70 0 0,-12 0-27 0 0,1-1-1 0 0,-2 0 1 0 0,1 0-1 0 0,0-1 1 0 0,-1-1-1 0 0,1 0 1 0 0,-1 0-1 0 0,-1-1 1 0 0,1 0-1 0 0,10-10 1 0 0,-16 14-30 0 0,12-14 46 0 0,-9 6-34 0 0,-6 6 20 0 0,2-3-19 0 0,-3 3 25 0 0,0-3-25 0 0,-1 3 19 0 0,0-6-31 0 0,0 6-11 0 0,-1 0 0 0 0,1 0 0 0 0,0 1 0 0 0,0-1 0 0 0,0 0 0 0 0,1 0 0 0 0,-1 1 0 0 0,1-1 0 0 0,0 0 0 0 0,3-6 0 0 0,-4 10 0 0 0,7-16 0 0 0,11-30 0 0 0,-17 38 21 0 0,0-1 0 0 0,-1 0 0 0 0,0 1 1 0 0,-1-1-1 0 0,1 0 0 0 0,-4-12 0 0 0,4 19-24 0 0,-1-2-55 0 0,-4-5 43 0 0,0-3 15 0 0,0-1 0 0 0,1 1 0 0 0,0 0 0 0 0,-2 2 0 0 0,-6-4 0 0 0,9 12 0 0 0,-21-30 0 0 0,17 23 0 0 0,0 0 0 0 0,-6-3 2 0 0,8 11-5 0 0,3 2-7 0 0,-2-2-32 0 0,2 1 37 0 0,0 0 1 0 0,0-1 0 0 0,1 1 0 0 0,-1 1-1 0 0,0-1 1 0 0,0 0 0 0 0,0 0-1 0 0,0 1 1 0 0,0-1 0 0 0,0 1-1 0 0,-2 0 1 0 0,-19 7-19 0 0,-16 3-41 0 0,27-8 64 0 0,0-2 0 0 0,0-4 0 0 0,1-2 0 0 0,0 2 0 0 0,0 3 0 0 0,-1 3 0 0 0,-5 3 0 0 0,14-3-4 0 0,3-1-3 0 0,-6 3-40 0 0,2 2 43 0 0,-4 10 2 0 0,-2 12-133 0 0,9-28-86 0 0,-2 4 406 0 0,3-1-3526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4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9 137 2759 0 0,'0'0'13862'0'0,"-1"-2"-13748"0"0,-5-4-2 0 0,4 5 360 0 0,5 0-392 0 0,192-40 854 0 0,-51 13-633 0 0,22-7 8 0 0,-136 28-29 0 0,1 2-1 0 0,0 0 1 0 0,0 3-1 0 0,41 1 1 0 0,-52 3-250 0 0,-16 1-41 0 0,-4-3 15 0 0,0 1 0 0 0,0-1 0 0 0,0 0 0 0 0,1 0 0 0 0,-1 0 0 0 0,0 0 0 0 0,0 1 0 0 0,1-1 0 0 0,-1 0 0 0 0,0 0 0 0 0,1 0 0 0 0,-1 0 0 0 0,0 0 0 0 0,0 0 0 0 0,1 0 0 0 0,-1 0 0 0 0,0 0 0 0 0,0 0 0 0 0,1 0 0 0 0,-1 0 0 0 0,0 0 0 0 0,1 0 0 0 0,-1 0 0 0 0,0 0 0 0 0,0 0 0 0 0,1 0 0 0 0,-1 0 0 0 0,0 0 0 0 0,1 0 0 0 0,-1-1 1 0 0,10 0 17 0 0,-8 1 214 0 0,0-1-145 0 0,5-4-22 0 0,-5 4-30 0 0,1 2-1676 0 0,-2 0 1462 0 0,0 0 1 0 0,1-1-1 0 0,-1 1 0 0 0,0 0 1 0 0,0 0-1 0 0,1 1 1 0 0,-1-1-1 0 0,0 0 1 0 0,0 0-1 0 0,0 0 0 0 0,0 1 1 0 0,0 1-1 0 0,1-1-285 0 0,-2 1-646 0 0,3 10-2734 0 0,1 2-1174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4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10999 0 0,'0'0'5638'0'0,"-7"10"-3738"0"0,-5 8-1344 0 0,1 0 0 0 0,1 1 0 0 0,1 0 0 0 0,0 1 0 0 0,-10 34 0 0 0,-7 16-2 0 0,-56 93 224 0 0,17-37-304 0 0,28-48-243 0 0,-132 313 458 0 0,142-296-366 0 0,25-85-267 0 0,0 1 0 0 0,0-1-1 0 0,1 1 1 0 0,1-1-1 0 0,0 1 1 0 0,1-1 0 0 0,1 12-1 0 0,-1-19 20 0 0,1 3-3 0 0,-1-3-20 0 0,1 1-14 0 0,10-2-124 0 0,-5-8-2016 0 0,-1-1 845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64 3223 0 0,'2'-1'240'0'0,"18"-13"-22"0"0,-19 13 652 0 0,0 0-704 0 0,-1 0-1 0 0,1 1 0 0 0,-1-1 0 0 0,1 0 0 0 0,-1 0 0 0 0,1 0 0 0 0,0 1 0 0 0,-1-1 0 0 0,1 0 0 0 0,0 0 0 0 0,1 0 1 0 0,0-1 182 0 0,13-16 2689 0 0,-14 16-2454 0 0,0-4 258 0 0,2-2 2423 0 0,-3 8-3222 0 0,0 0-1 0 0,0 0 1 0 0,0 0 0 0 0,0 0 0 0 0,0 0-1 0 0,0 0 1 0 0,0 0 0 0 0,0 0-1 0 0,-1 0 1 0 0,1 0 0 0 0,0 1 0 0 0,0-1-1 0 0,0 0 1 0 0,0 0 0 0 0,0 0-1 0 0,0 0 1 0 0,0 0 0 0 0,0 0 0 0 0,0 0-1 0 0,-1 0 1 0 0,1 0 0 0 0,0 0-1 0 0,0 0 1 0 0,0 0 0 0 0,0 0 0 0 0,0 0-1 0 0,0 0 1 0 0,0 0 0 0 0,0 0-1 0 0,-1 0 1 0 0,1 0 0 0 0,0 0 0 0 0,0 0-1 0 0,0 0 1 0 0,0 0 0 0 0,0 0-1 0 0,0 0 1 0 0,0 0 0 0 0,0 0 0 0 0,0 0-1 0 0,-1 0 1 0 0,1 0 0 0 0,0-1-1 0 0,0 1 1 0 0,0 0 0 0 0,0 0 0 0 0,0 0-1 0 0,0 0 1 0 0,0 0 0 0 0,0 0 0 0 0,0 0-1 0 0,0 0 1 0 0,0 0 0 0 0,0 0-1 0 0,0-1 1 0 0,0 1 0 0 0,0 0 0 0 0,0 0-1 0 0,0 0 1 0 0,-1 0 0 0 0,1 0-1 0 0,0 0 1 0 0,0 0 0 0 0,0 0 0 0 0,1-1-1 0 0,-12 14 546 0 0,-9 20-518 0 0,12-15-26 0 0,2-1 0 0 0,0 1 0 0 0,0 0 0 0 0,2 0 0 0 0,0 0 0 0 0,-1 27 0 0 0,0-10-29 0 0,5-24 12 0 0,-4 23 81 0 0,2-27-141 0 0,0-1 0 0 0,0 0-1 0 0,-1 1 1 0 0,1-1 0 0 0,-1 0-1 0 0,-7 9 1 0 0,-7 10-1709 0 0,-1-2-4238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4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39 4143 0 0,'0'0'191'0'0,"-2"0"-11"0"0,-13 3 11384 0 0,24 1-10488 0 0,20 2-1039 0 0,4-5 478 0 0,1-1 0 0 0,0-2 0 0 0,53-10 0 0 0,-83 12-483 0 0,187-24 803 0 0,-127 18-762 0 0,-1 2 1 0 0,79 6-1 0 0,-80 2-132 0 0,-48-3-317 0 0,-10 0 213 0 0,1-1 1 0 0,-1 0-1 0 0,1 0 0 0 0,-1 0 1 0 0,1-1-1 0 0,-1 0 0 0 0,8-1 1 0 0,-10 1-163 0 0,-2 1 314 0 0,0 0 0 0 0,1 0 1 0 0,-1 0-1 0 0,0 0 0 0 0,0 0 1 0 0,1 0-1 0 0,-1 0 0 0 0,0 0 1 0 0,0-1-1 0 0,0 1 0 0 0,1 0 1 0 0,-1 0-1 0 0,0 0 0 0 0,0 0 1 0 0,0-1-1 0 0,0 1 0 0 0,1 0 1 0 0,-1 0-1 0 0,0 0 0 0 0,0 0 1 0 0,0-1-1 0 0,0 1 1 0 0,0 0-1 0 0,0 0 0 0 0,0-1 1 0 0,1 1-1 0 0,1-4-1383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4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5527 0 0,'0'0'3786'0'0,"-2"1"-2672"0"0,-3 3-687 0 0,1 0-1 0 0,0 0 0 0 0,0 0 1 0 0,0 1-1 0 0,0-1 0 0 0,1 1 1 0 0,0 0-1 0 0,-1 0 0 0 0,2 0 1 0 0,-1 1-1 0 0,1-1 0 0 0,-4 12 0 0 0,-1 8 341 0 0,-6 41 0 0 0,11-54-771 0 0,-5 30 124 0 0,6-37-110 0 0,-4 17 52 0 0,2-15-90 0 0,0-1-1 0 0,0 1 0 0 0,-1-1 1 0 0,0 0-1 0 0,0 0 1 0 0,-6 5-1 0 0,-2 6-600 0 0,8-7-3007 0 0,4-7 2292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4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66 3679 0 0,'2'-2'284'0'0,"16"-11"9498"0"0,-32 18-9064 0 0,8-3-598 0 0,0 1 0 0 0,1 1 0 0 0,-1-1 1 0 0,1 1-1 0 0,0 0 0 0 0,0 1 0 0 0,0-1 0 0 0,1 1 0 0 0,-1 0 0 0 0,-4 7 0 0 0,-3 5-41 0 0,2 0 0 0 0,-10 20 0 0 0,14-26-65 0 0,1 0 2 0 0,0 0 0 0 0,0 0 0 0 0,1 1 0 0 0,-4 17 0 0 0,6-23 81 0 0,0 1-1 0 0,0-1 1 0 0,1 1-1 0 0,0 0 1 0 0,0 0-1 0 0,1 0 1 0 0,0-1 0 0 0,0 1-1 0 0,2 12 1 0 0,-1-17-4 0 0,0 0-12 0 0,0 1-25 0 0,1-1 1 0 0,-1 1-1 0 0,1-1 0 0 0,-1 0 0 0 0,1 0 0 0 0,0 0 0 0 0,0 0 1 0 0,0 0-1 0 0,0 0 0 0 0,0 0 0 0 0,0 0 0 0 0,1-1 1 0 0,-1 0-1 0 0,4 2 0 0 0,2 0 52 0 0,1 0 1 0 0,0-1 0 0 0,-1 0-1 0 0,1-1 1 0 0,0 0-1 0 0,0 0 1 0 0,0-1-1 0 0,0 0 1 0 0,-1 0-1 0 0,1-1 1 0 0,0 0-1 0 0,0-1 1 0 0,0 0 0 0 0,-1 0-1 0 0,1-1 1 0 0,10-5-1 0 0,-1 0 18 0 0,0 0 1 0 0,-1-1-1 0 0,0-1 0 0 0,0-1 0 0 0,24-21 1 0 0,-35 27-98 0 0,0-1 1 0 0,0 0 0 0 0,-1 0-1 0 0,0 0 1 0 0,-1-1-1 0 0,1 1 1 0 0,-1-1 0 0 0,-1 0-1 0 0,1-1 1 0 0,-1 1 0 0 0,0 0-1 0 0,-1-1 1 0 0,0 0 0 0 0,0 0-1 0 0,0 1 1 0 0,0-14 0 0 0,-2 12-15 0 0,0 0 1 0 0,0 1 0 0 0,-1-1 0 0 0,0 1 0 0 0,-1-1 0 0 0,1 1 0 0 0,-2-1 0 0 0,1 1 0 0 0,-5-10 0 0 0,5 14-16 0 0,-1 0 1 0 0,1 0-1 0 0,-1 0 1 0 0,1 1 0 0 0,-1-1-1 0 0,0 1 1 0 0,-1-1-1 0 0,1 1 1 0 0,0 0 0 0 0,-1 0-1 0 0,0 1 1 0 0,0-1 0 0 0,1 1-1 0 0,-2 0 1 0 0,1-1-1 0 0,0 2 1 0 0,0-1 0 0 0,-9-2-1 0 0,-5 1-37 0 0,1 0-1 0 0,-1 1 1 0 0,0 1-1 0 0,0 0 1 0 0,0 2-1 0 0,-23 2 1 0 0,33 0 168 0 0,3-2-3458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4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107 110 1839 0 0,'0'0'400'0'0,"2"-1"1008"0"0,28-5 9680 0 0,-31 8-10920 0 0,1 0 0 0 0,-1 1 0 0 0,0-1 0 0 0,0 0 0 0 0,0 1 0 0 0,-1-1 0 0 0,1 0-1 0 0,0 0 1 0 0,-1 0 0 0 0,0 0 0 0 0,-2 3 0 0 0,-1 0 3039 0 0,-16 7-3133 0 0,3-3-74 0 0,9-4 0 0 0,-1-1 0 0 0,-18 7 0 0 0,14-7 0 0 0,2-1 14 0 0,10-3 55 0 0,1-3 26 0 0,1-1-67 0 0,-1-1 1 0 0,1 1-1 0 0,1-1 1 0 0,-1 1 0 0 0,1-1-1 0 0,0 1 1 0 0,0-1 0 0 0,0 1-1 0 0,0 0 1 0 0,1 0 0 0 0,0-1-1 0 0,0 1 1 0 0,0 0 0 0 0,0 0-1 0 0,5-5 1 0 0,5-9 39 0 0,30-30 0 0 0,-34 38-57 0 0,18-16-10 0 0,-25 25-1 0 0,-1 1 0 0 0,1-1 0 0 0,-1 1 0 0 0,1-1 0 0 0,-1 1 0 0 0,1 0 0 0 0,-1-1 0 0 0,1 1 0 0 0,-1 0 0 0 0,1-1 0 0 0,-1 1 0 0 0,1 0 0 0 0,0 0 0 0 0,-1 0 0 0 0,1-1 0 0 0,1 1 0 0 0,-2 1 0 0 0,1-1 0 0 0,0 0 0 0 0,-1 1 0 0 0,1-1 0 0 0,-1 1 0 0 0,1-1 0 0 0,0 1 0 0 0,-1-1 0 0 0,1 1 0 0 0,-1-1 0 0 0,1 1 0 0 0,-1 0 0 0 0,0-1 0 0 0,1 1 0 0 0,0 1 0 0 0,9 17 1 0 0,-10-15-3 0 0,1 2 3 0 0,17 25 10 0 0,-15-27 32 0 0,6 2-22 0 0,-9-6-17 0 0,1 1 0 0 0,0-1 1 0 0,-1 1-1 0 0,1-1 0 0 0,0 0 1 0 0,0 1-1 0 0,-1-1 0 0 0,1 1 1 0 0,0-1-1 0 0,0 0 0 0 0,-1 0 1 0 0,1 0-1 0 0,0 1 0 0 0,0-1 1 0 0,0 0-1 0 0,-1 0 0 0 0,1 0 1 0 0,1 0-1 0 0,2 0 41 0 0,5 0 32 0 0,-6 0 80 0 0,-16 7-25 0 0,-11 7-79 0 0,8-5-39 0 0,1 0 0 0 0,0 1-1 0 0,1 1 1 0 0,0 0 0 0 0,-14 15 0 0 0,21-19-3 0 0,5-5 133 0 0,2-4-134 0 0,1 1 1 0 0,-1 0-1 0 0,0 0 0 0 0,0 0 1 0 0,1 0-1 0 0,-1 0 0 0 0,0 0 1 0 0,1 0-1 0 0,-1 0 1 0 0,2-2-1 0 0,-1 0 9 0 0,12-26 108 0 0,-9 19-63 0 0,0 1 0 0 0,6-20 0 0 0,-8 14 5 0 0,0 1 1 0 0,0-1 0 0 0,-1-20 0 0 0,-1 33-124 0 0,12 11-74 0 0,-6-5 128 0 0,20 11 0 0 0,4-3 0 0 0,18 6 0 0 0,-34-12 0 0 0,-3 2 0 0 0,-9-7 18 0 0,-1 1 0 0 0,0 0 0 0 0,0 0 0 0 0,0 0 0 0 0,0 0 0 0 0,0 0 0 0 0,-1 0-1 0 0,1 0 1 0 0,0 0 0 0 0,-1 0 0 0 0,0 0 0 0 0,1 0 0 0 0,-1 1 0 0 0,0-1 0 0 0,0 0 0 0 0,0 0 0 0 0,0 0 0 0 0,-1 0-1 0 0,1 0 1 0 0,-1 1 0 0 0,1-1 0 0 0,-2 3 0 0 0,-1 2 34 0 0,0 0-1 0 0,-1-1 1 0 0,0 1-1 0 0,0-1 1 0 0,0 0-1 0 0,-1-1 1 0 0,-10 11-1 0 0,2-3-39 0 0,5-4 7 0 0,-2 0 0 0 0,1 0 1 0 0,-1-1-1 0 0,0-1 1 0 0,-13 8-1 0 0,11-8-19 0 0,2-3 0 0 0,9-5 0 0 0,1 1 0 0 0,-1 0 0 0 0,0 0 0 0 0,1 0 0 0 0,-1 0 0 0 0,1 0 0 0 0,-1 0 0 0 0,1-1 0 0 0,-1 1 0 0 0,0 0 0 0 0,1-1 0 0 0,-1 1 0 0 0,1 0 0 0 0,0-1 0 0 0,-1 1 0 0 0,1 0 0 0 0,-1-1 0 0 0,-1-2 5 0 0,0 0-1 0 0,1 1 1 0 0,-1-1 0 0 0,1 0-1 0 0,0 0 1 0 0,0 0 0 0 0,0 0-1 0 0,0 0 1 0 0,0-1 0 0 0,1 1-1 0 0,-1 0 1 0 0,1-4 0 0 0,0-41 68 0 0,1 41-71 0 0,4-68-2 0 0,-3 63 0 0 0,2 2-11 0 0,-4 10 9 0 0,1 0 0 0 0,-1 0-1 0 0,0-1 1 0 0,0 1-1 0 0,1 0 1 0 0,-1 0-1 0 0,0 0 1 0 0,1 0-1 0 0,-1 0 1 0 0,0-1-1 0 0,1 1 1 0 0,-1 0-1 0 0,0 0 1 0 0,1 0-1 0 0,-1 0 1 0 0,0 0-1 0 0,1 0 1 0 0,-1 0-1 0 0,0 0 1 0 0,1 0-1 0 0,-1 0 1 0 0,1 1-1 0 0,4 0-4 0 0,16 3-19 0 0,36 10 0 0 0,-44-10 15 0 0,0 0 0 0 0,1-1 0 0 0,0 0 1 0 0,-1-1-1 0 0,28 0 0 0 0,-6-5 11 0 0,-23 3 11 0 0,-9 0 171 0 0,-4 2-111 0 0,-3 4-52 0 0,1 0 1 0 0,-1 0-1 0 0,0 0 0 0 0,0 0 0 0 0,-1-1 1 0 0,1 0-1 0 0,-7 6 0 0 0,-6 2 40 0 0,-34 21 0 0 0,47-31-59 0 0,-17 7 0 0 0,7-5 0 0 0,1-1 0 0 0,0-5 0 0 0,10 1 5 0 0,-1-1-1 0 0,1 0 1 0 0,-1 0 0 0 0,1 0-1 0 0,0 0 1 0 0,0-1-1 0 0,-1 1 1 0 0,1-1 0 0 0,0 0-1 0 0,-3-2 1 0 0,3 1 0 0 0,0 0 1 0 0,1-1-1 0 0,-1 1 1 0 0,1 0 0 0 0,0-1-1 0 0,-1 0 1 0 0,1 0-1 0 0,1 0 1 0 0,-1 1-1 0 0,1-2 1 0 0,-2-5-1 0 0,-5-17 59 0 0,8 17-53 0 0,7 1-11 0 0,5 3 0 0 0,48-12-23 0 0,-40 13 9 0 0,-1-1 1 0 0,29-13-1 0 0,-39 14 14 0 0,-5 2 0 0 0,0 1 0 0 0,0 0 0 0 0,0 0 0 0 0,0 1 0 0 0,0-1 0 0 0,8-1 0 0 0,16-5 71 0 0,-28 8-70 0 0,0 0 0 0 0,0 0 1 0 0,0 0-1 0 0,0 0 0 0 0,0-1 0 0 0,1 1 1 0 0,-1 0-1 0 0,0 0 0 0 0,0 0 1 0 0,0 0-1 0 0,0 0 0 0 0,0 0 0 0 0,0 0 1 0 0,0 0-1 0 0,0 0 0 0 0,1 0 0 0 0,-1 0 1 0 0,0 0-1 0 0,0 0 0 0 0,0 0 1 0 0,0 0-1 0 0,0 0 0 0 0,0 0 0 0 0,0 0 1 0 0,0 0-1 0 0,1 0 0 0 0,-1 0 0 0 0,0 1 1 0 0,0-1-1 0 0,0 0 0 0 0,0 0 0 0 0,0 0 1 0 0,0 0-1 0 0,0 0 0 0 0,0 0 1 0 0,0 0-1 0 0,0 0 0 0 0,1 0 0 0 0,-1 0 1 0 0,0 0-1 0 0,0 0 0 0 0,0 1 0 0 0,6 8 10 0 0,-5 5 0 0 0,-2-8 1 0 0,-1 0 0 0 0,1-1 0 0 0,-1 0 1 0 0,0 1-1 0 0,-1-1 0 0 0,1 0 0 0 0,-1 0 0 0 0,0 0 0 0 0,-3 5 1 0 0,-37 40 85 0 0,37-43-84 0 0,-3 2 8 0 0,-3-2 20 0 0,-3-2-20 0 0,-3-2 3 0 0,13-4-4 0 0,2 0-14 0 0,-26-5 57 0 0,-55-17 0 0 0,76 21-64 0 0,-22-5 3 0 0,-27 5-17 0 0,55 2-39 0 0,48-29 3 0 0,-6 4 36 0 0,28-19 14 0 0,-18 10 0 0 0,-50 34 0 0 0,1-1 0 0 0,-1 1 0 0 0,1 0 0 0 0,-1-1 0 0 0,1 1 0 0 0,-1 0 0 0 0,1-1 0 0 0,-1 1 0 0 0,1 0 0 0 0,-1 0 0 0 0,1 0 0 0 0,-1-1 0 0 0,1 1 0 0 0,0 0 0 0 0,-1 0 0 0 0,1 0 0 0 0,-1 0 0 0 0,1 0 0 0 0,1 0 0 0 0,-3 3 0 0 0,1 1 0 0 0,0-1 0 0 0,-1 0 0 0 0,1 0 0 0 0,-1 1 0 0 0,0-1 0 0 0,0 0 0 0 0,-3 5 0 0 0,0 4 0 0 0,-2 11 0 0 0,1-1 0 0 0,2-8 0 0 0,3-13 2 0 0,0 1-1 0 0,0-1 0 0 0,-1 0 1 0 0,1 0-1 0 0,0 0 1 0 0,-1 1-1 0 0,1-1 1 0 0,0 0-1 0 0,-1 0 0 0 0,1 0 1 0 0,-1 0-1 0 0,0 0 1 0 0,1 0-1 0 0,-1 0 1 0 0,0 0-1 0 0,-1 1 1 0 0,-10 1 33 0 0,9-2-31 0 0,-57 8 60 0 0,47-7-64 0 0,-11 1-13 0 0,21-4-41 0 0,2 0 53 0 0,1 1-1 0 0,-1-1 1 0 0,1 0-1 0 0,-1 1 1 0 0,1-1-1 0 0,-1 0 0 0 0,1 0 1 0 0,-1 1-1 0 0,1-1 1 0 0,0 0-1 0 0,-1 0 0 0 0,1 0 1 0 0,0 0-1 0 0,0 1 1 0 0,-1-1-1 0 0,1 0 1 0 0,0 0-1 0 0,0 0 0 0 0,0 0 1 0 0,0 0-1 0 0,0 0 1 0 0,1 0-1 0 0,-1 1 0 0 0,0-1 1 0 0,0 0-1 0 0,0 0 1 0 0,1 0-1 0 0,-1 0 0 0 0,0 0 1 0 0,1 1-1 0 0,-1-1 1 0 0,1 0-1 0 0,-1 0 1 0 0,2 0-1 0 0,-1-1-9 0 0,7-8-10 0 0,0 0 1 0 0,0 0 0 0 0,1 1 0 0 0,1 0-1 0 0,-1 1 1 0 0,15-10 0 0 0,-13 10-12 0 0,-6 4 23 0 0,15-9-8 0 0,-20 13 16 0 0,0 0 0 0 0,0 0 0 0 0,0 0-1 0 0,0 0 1 0 0,0 0 0 0 0,0 0 0 0 0,0 0 0 0 0,0 0 0 0 0,0 0 0 0 0,0 0 0 0 0,0 0 0 0 0,0 0 0 0 0,0 0 0 0 0,0 0-1 0 0,0 0 1 0 0,0 1 0 0 0,0-1 0 0 0,0 0 0 0 0,0 0 0 0 0,0 0 0 0 0,0 0 0 0 0,0 0 0 0 0,0 0 0 0 0,0 0 0 0 0,0 0 0 0 0,0 0-1 0 0,1 0 1 0 0,-1 0 0 0 0,0 0 0 0 0,0 0 0 0 0,0 0 0 0 0,0 0 0 0 0,0 0 0 0 0,0 0 0 0 0,0 0 0 0 0,0 0 0 0 0,0 0-1 0 0,0 0 1 0 0,0 0 0 0 0,0 0 0 0 0,0 0 0 0 0,0 0 0 0 0,0 0 0 0 0,0 0 0 0 0,0 0 0 0 0,1 0 0 0 0,-1 0 0 0 0,0 0-1 0 0,-4 12-17 0 0,1 0 0 0 0,-2 0-1 0 0,-9 18 1 0 0,9-22 7 0 0,1 1 0 0 0,0-1 0 0 0,1 1 0 0 0,0 0-1 0 0,0 0 1 0 0,0 1 0 0 0,2-1 0 0 0,-2 12 0 0 0,3-18-94 0 0,2-2-174 0 0,2 1 128 0 0,0 1 0 0 0,0-2 0 0 0,1 1-1 0 0,-1 0 1 0 0,0-1 0 0 0,0 0-1 0 0,1 0 1 0 0,-1 0 0 0 0,1-1-1 0 0,-1 1 1 0 0,1-1 0 0 0,-1 0-1 0 0,1 0 1 0 0,-1-1 0 0 0,1 1-1 0 0,4-2 1 0 0,19-8-1500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5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3223 0 0,'0'0'4312'0'0,"2"1"-3552"0"0,1 1-505 0 0,0-1 0 0 0,-1 1 0 0 0,1-1 0 0 0,0 0 0 0 0,0 0 0 0 0,-1 0 0 0 0,1-1 0 0 0,0 1 0 0 0,0 0 0 0 0,0-1 0 0 0,5 0 0 0 0,38-3 1294 0 0,-7-1 264 0 0,-35 4-1736 0 0,1 1-73 0 0,11 6 91 0 0,-12-5-29 0 0,4 2 38 0 0,-5-4-47 0 0,0 1 0 0 0,0-1 1 0 0,-1 0-1 0 0,1 0 0 0 0,0 0 0 0 0,0 0 0 0 0,0 0 0 0 0,-1 0 0 0 0,1-1 0 0 0,0 1 1 0 0,0-1-1 0 0,3-1 0 0 0,4-1 374 0 0,34-5 698 0 0,64-6 0 0 0,-59 13-903 0 0,-10 2-188 0 0,-23-1-38 0 0,-2 1 0 0 0,1 2 0 0 0,-1 0 11 0 0,1 1 42 0 0,0 1 1 0 0,0 0-44 0 0,0-2-10 0 0,6-1 1 0 0,-15-3 2 0 0,-1-1 4 0 0,25-2 57 0 0,47-6 43 0 0,-56 6-96 0 0,-18 4-12 0 0,18 2 1 0 0,-5 0 0 0 0,2 1 0 0 0,-12-2 0 0 0,12 9 0 0 0,-4-3 0 0 0,-1-1 0 0 0,1-1 0 0 0,2-2 16 0 0,-4-1 64 0 0,-10-2 16 0 0,10 0 104 0 0,-9 0-96 0 0,-1 0-17 0 0,8 0-59 0 0,-5 1 15 0 0,6 4-33 0 0,2 0-10 0 0,1 0 0 0 0,-1-1 4 0 0,-2-1-7 0 0,-3-4 56 0 0,4 1-43 0 0,-1 0 1 0 0,-5-1 32 0 0,7-1-33 0 0,1 0-10 0 0,1 0 0 0 0,-1 1 0 0 0,-1 0 0 0 0,-1-3 0 0 0,-1-1 0 0 0,-1 0 11 0 0,-5 4 32 0 0,6-2-33 0 0,4 0-10 0 0,0 3 0 0 0,-1 2 0 0 0,-2-1 15 0 0,-10-1 241 0 0,1 0-177 0 0,36-3 59 0 0,-25 2-127 0 0,-2 1 42 0 0,-10 0 939 0 0,1-1-926 0 0,7-3-8 0 0,3 1-46 0 0,-1 1-12 0 0,11 0-13 0 0,-21 2-54 0 0,1 0-73 0 0,9 0 128 0 0,12-2 23 0 0,-21 2 17 0 0,-1 0-76 0 0,8-1 44 0 0,-8 0 36 0 0,1 1-21 0 0,10-1-1 0 0,-1 3-20 0 0,-10-1 156 0 0,1-2-74 0 0,50-9-80 0 0,-42 7 19 0 0,-9 3 120 0 0,3 5-28 0 0,0 2-43 0 0,1-1-113 0 0,-4-5-15 0 0,-1 2 15 0 0,5 7 42 0 0,4 0 11 0 0,3-7 0 0 0,2-4 0 0 0,13-5 64 0 0,-13 4-64 0 0,-2 5 0 0 0,-2 5 0 0 0,-3 5 0 0 0,-2-3 11 0 0,-5-9 42 0 0,1-1 0 0 0,10-2-42 0 0,3-3 1 0 0,-1 0 52 0 0,-3 0 23 0 0,-7 4-28 0 0,4-1-37 0 0,-6 1 109 0 0,0 0-77 0 0,5-4-31 0 0,0 1 38 0 0,-6 3-70 0 0,11-12 164 0 0,-10 12-67 0 0,8-2-27 0 0,-11 4-144 0 0,-3 3-37 0 0,2-3-1061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63 1375 0 0,'0'0'11958'0'0,"-2"1"-11628"0"0,-30 13 584 0 0,30-12-164 0 0,2 0-659 0 0,-1 8-18 0 0,0-8 89 0 0,-2 10-74 0 0,3-11-49 0 0,-1 1 1 0 0,1-1 0 0 0,-1 1 0 0 0,0-1-1 0 0,0 0 1 0 0,1 1 0 0 0,-1-1-1 0 0,0 0 1 0 0,0 0 0 0 0,0 1 0 0 0,-1-1-1 0 0,1 0 1 0 0,0 0 0 0 0,-2 1 0 0 0,2-1-22 0 0,-1 0 194 0 0,0 1 4 0 0,-22 25 1286 0 0,23-25-1417 0 0,0 0-26 0 0,-3 10-37 0 0,4 0 38 0 0,0-7 0 0 0,3 4-32 0 0,8 39 232 0 0,-8-36-197 0 0,-2-10 22 0 0,-1 0 3 0 0,3 3-14 0 0,-2-2-32 0 0,0 0 0 0 0,1 1 1 0 0,-2-1-1 0 0,1 0 0 0 0,0 0 1 0 0,-1 1-1 0 0,1 5 0 0 0,0-4 17 0 0,1 4 6 0 0,-1-6-1 0 0,11 5 31 0 0,-9-6-25 0 0,0 0-1 0 0,-1-1 1 0 0,1 1 0 0 0,0-1 0 0 0,0 0 0 0 0,0 0 0 0 0,0 0-1 0 0,0 0 1 0 0,0 0 0 0 0,0-1 0 0 0,1 0 0 0 0,3 1-1 0 0,9 0 169 0 0,-4 0-107 0 0,11-1-52 0 0,-20 1-79 0 0,17 4 62 0 0,-15-3-60 0 0,21 0 258 0 0,-16-2-234 0 0,-8 0 49 0 0,1-1-16 0 0,9-2-38 0 0,2 1 22 0 0,11-6 6 0 0,-20 6-34 0 0,15-5-4 0 0,-16 3-12 0 0,-1 1 1 0 0,23-12 64 0 0,-21 11-20 0 0,0 0 0 0 0,0 0 0 0 0,0 0 1 0 0,-1-1-1 0 0,0 1 0 0 0,0-1 0 0 0,0 0 0 0 0,0-1 0 0 0,-1 1 0 0 0,5-9 0 0 0,-7 11-9 0 0,3-8 85 0 0,-3 7-96 0 0,3-7 39 0 0,-4 5-56 0 0,-4-10 71 0 0,2 9-18 0 0,0 5-63 0 0,-3-24 70 0 0,4 14-67 0 0,0-1 0 0 0,-1 1 0 0 0,0-1 0 0 0,-2 3 0 0 0,-2-4 0 0 0,4 10 0 0 0,-6-4 0 0 0,0 0 0 0 0,-4-4 0 0 0,10 11 0 0 0,-11-8 0 0 0,4 3 0 0 0,0 1 0 0 0,0-2 0 0 0,2 0 0 0 0,-2 0 0 0 0,1 1 0 0 0,0 3-11 0 0,2 0-43 0 0,-2 3 29 0 0,-5 2-95 0 0,1 0 106 0 0,0 2 14 0 0,2 1 0 0 0,-14 9-53 0 0,15-9 42 0 0,-3-4 11 0 0,0 3-11 0 0,3 3-31 0 0,4 2 7 0 0,4-7-14 0 0,1 0-1 0 0,-1 0 1 0 0,1 0-1 0 0,0 1 1 0 0,-1-1-1 0 0,1 0 1 0 0,0 0-1 0 0,1 1 1 0 0,-1-1-1 0 0,1 2 1 0 0,-1-2-49 0 0,0 0-750 0 0,0 10-1398 0 0,0-9 1094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76 8087 0 0,'0'0'11258'0'0,"0"2"-11182"0"0,-4 6-36 0 0,4-8-38 0 0,0 0 0 0 0,0 0 0 0 0,0 0 0 0 0,0 0 1 0 0,0 0-1 0 0,0 0 0 0 0,0 0 0 0 0,0 0 0 0 0,1 0 1 0 0,-1 0-1 0 0,0 0 0 0 0,0 0 0 0 0,0 0 0 0 0,0 0 1 0 0,0 0-1 0 0,0 0 0 0 0,0 0 0 0 0,0 0 0 0 0,0 0 1 0 0,0 0-1 0 0,0 0 0 0 0,0 0 0 0 0,1 0 0 0 0,-1 0 1 0 0,0 0-1 0 0,0 0 0 0 0,0 0 0 0 0,0 0 0 0 0,0 0 1 0 0,0 0-1 0 0,0 0 0 0 0,0 0 0 0 0,0 0 0 0 0,0 0 1 0 0,0 0-1 0 0,0 0 0 0 0,0 0 0 0 0,0 0 0 0 0,0 0 1 0 0,0 0-1 0 0,0 0 0 0 0,0 1 0 0 0,1-1 0 0 0,-1 0 1 0 0,0 0-1 0 0,0 0 0 0 0,0 0 0 0 0,0 0 0 0 0,0 0 1 0 0,0 0-1 0 0,0 0 0 0 0,0 0 0 0 0,0 0 0 0 0,0 0 1 0 0,0 0-1 0 0,0 0 0 0 0,0 1 0 0 0,0-1 0 0 0,0 0 1 0 0,0 0-1 0 0,0 0 0 0 0,0 0 0 0 0,-1 0 0 0 0,1 0 1 0 0,0 0-1 0 0,42-3 322 0 0,0-1 0 0 0,79-21 1 0 0,-44 9-218 0 0,-10 0-10 0 0,-40 9-7 0 0,0 1-1 0 0,0 2 1 0 0,36-3 0 0 0,-60 7-17 0 0,-1 2-13 0 0,6 6-48 0 0,-3 4-30 0 0,-5-8-21 0 0,0 0 0 0 0,-1 0 1 0 0,1 0-1 0 0,-1-1 1 0 0,0 1-1 0 0,0 0 1 0 0,-1 0-1 0 0,1-1 1 0 0,-1 1-1 0 0,-2 3 1 0 0,-1 3-152 0 0,5-10 56 0 0,0 1 1 0 0,0-1-1 0 0,0 1 0 0 0,0-1 0 0 0,0 0 1 0 0,0 1-1 0 0,0-1 0 0 0,-1 1 1 0 0,1-1-1 0 0,0 0 0 0 0,0 1 0 0 0,0-1 1 0 0,-1 0-1 0 0,1 1 0 0 0,0-1 0 0 0,-1 0 1 0 0,1 0-1 0 0,0 1 0 0 0,-1-1 0 0 0,1 0 1 0 0,0 0-1 0 0,-1 1 0 0 0,1-1 0 0 0,0 0 1 0 0,-1 0-1 0 0,1 0 0 0 0,-1 0 0 0 0,1 0 1 0 0,0 1-1 0 0,-1-1 0 0 0,1 0 0 0 0,-1 0 1 0 0,1 0-1 0 0,0 0 0 0 0,-1 0 0 0 0,1 0 1 0 0,-1-1-1 0 0,1 1 0 0 0,0 0 1 0 0,-1 0-1 0 0,1 0 0 0 0,-1 0 0 0 0,1 0 1 0 0,0 0-1 0 0,-1-1 0 0 0,1 1 0 0 0,0 0 1 0 0,-1 0-1 0 0,1-1 0 0 0,0 1 0 0 0,-1 0 1 0 0,1 0-1 0 0,0-1 0 0 0,-1 1 0 0 0,1 0 1 0 0,0-1-1 0 0,0 1 0 0 0,-1-1 0 0 0,1 0 511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0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60 2759 0 0,'0'0'126'0'0,"-1"1"-5"0"0,-11 8-81 0 0,8-9 47 0 0,-1 1 3697 0 0,-9 1 4160 0 0,13-2-7859 0 0,1 0 0 0 0,-1 0 0 0 0,1-1 1 0 0,-1 1-1 0 0,1 0 0 0 0,-1-1 1 0 0,1 1-1 0 0,-1 0 0 0 0,1-1 0 0 0,-1 1 1 0 0,1-1-1 0 0,0 1 0 0 0,-1-1 1 0 0,1 1-1 0 0,-1-1 0 0 0,1 1 1 0 0,0-1-1 0 0,0 0 0 0 0,-1 1 0 0 0,1-1 1 0 0,0 1-1 0 0,0-1 0 0 0,0 0 1 0 0,0 1-1 0 0,0-1 0 0 0,0 1 0 0 0,0-1 1 0 0,0 0-1 0 0,0 1 0 0 0,0-2 1 0 0,0 0 39 0 0,5 0 41 0 0,-5 1-162 0 0,1 0-1 0 0,-1 0 0 0 0,1 0 0 0 0,0 0 1 0 0,0 0-1 0 0,-1 0 0 0 0,1 0 0 0 0,0 1 1 0 0,0-1-1 0 0,0 0 0 0 0,0 0 1 0 0,0 1-1 0 0,0-1 0 0 0,0 0 0 0 0,0 1 1 0 0,0-1-1 0 0,2 0 0 0 0,40-16 51 0 0,-22 7-42 0 0,-16 9-12 0 0,1 1-2 0 0,9-4 2 0 0,-1 2 0 0 0,1 0 0 0 0,0 1 0 0 0,-1 0 0 0 0,26 3 0 0 0,-25 0 0 0 0,0 1 0 0 0,-3 4 0 0 0,-11-6 0 0 0,-1 0 0 0 0,1 0 0 0 0,-1-1 0 0 0,1 1 0 0 0,-1 0 0 0 0,1 0 0 0 0,-1-1 0 0 0,0 1 0 0 0,0 0 0 0 0,1 0 0 0 0,-1 0 0 0 0,0 0 0 0 0,0 1 0 0 0,-2 14 0 0 0,-4-2 0 0 0,4-10 0 0 0,-6 6 0 0 0,1-2 0 0 0,-11 11 54 0 0,-13 10 27 0 0,19-19-27 0 0,-24 19-43 0 0,34-27-5 0 0,0-1 0 0 0,1 1-1 0 0,-1-1 1 0 0,0 0 0 0 0,0 1 0 0 0,0-1-1 0 0,0 0 1 0 0,0 0 0 0 0,0 0-1 0 0,0-1 1 0 0,0 1 0 0 0,-4 0 0 0 0,3 0-6 0 0,17 4 53 0 0,-1-3-54 0 0,0-1 0 0 0,0 0 0 0 0,0-1 0 0 0,0-1 0 0 0,0 0 0 0 0,22-5 0 0 0,-14 3 45 0 0,36-2 1 0 0,-33 10 140 0 0,-22-4-132 0 0,0 1 1 0 0,4 10-44 0 0,-5 4-10 0 0,-10 16 0 0 0,9-29 6 0 0,-1 0 0 0 0,0 0 0 0 0,0-1-1 0 0,0 1 1 0 0,-1 0 0 0 0,1 0 0 0 0,-1-1-1 0 0,1 1 1 0 0,-1-1 0 0 0,0 0 0 0 0,0 1-1 0 0,0-1 1 0 0,-4 3 0 0 0,-4 5 31 0 0,5-5-36 0 0,0 0 1 0 0,0 0-1 0 0,0-1 1 0 0,-1 1-1 0 0,0-1 1 0 0,-7 4-1 0 0,-10 6-1 0 0,11-7 18 0 0,1 0 1 0 0,-1 0-1 0 0,-1-1 0 0 0,1-1 1 0 0,-1-1-1 0 0,-16 5 0 0 0,-33 1 16 0 0,44-8-380 0 0,0 1 0 0 0,0 1 0 0 0,-25 8 0 0 0,35-8-519 0 0,0-1-1 0 0,0 1 1 0 0,1 1 0 0 0,-13 8 0 0 0,7-3-555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0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 3679 0 0,'-16'4'9850'0'0,"15"-3"-9419"0"0,8 4 1490 0 0,17 3-1971 0 0,-8-5 469 0 0,0-1 0 0 0,1 0 0 0 0,-1-1 0 0 0,20-1 0 0 0,68-9 811 0 0,-30 1-667 0 0,53-3 241 0 0,-102 7-815 0 0,-17 0-894 0 0,-5 3 591 0 0,2-1 55 0 0,-1 2-3138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10591 0 0,'2'0'819'0'0,"5"-1"-694"0"0,-1 0-1 0 0,1 0 1 0 0,-1-1-1 0 0,0 0 1 0 0,1 0 0 0 0,-1-1-1 0 0,7-4 1 0 0,21-7 827 0 0,4 0 450 0 0,44-23 0 0 0,9-4 194 0 0,-12 8-715 0 0,35-13-583 0 0,-87 40-517 0 0,-17 6-5273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2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29 455 0 0,'3'-3'0'0'0,"12"-5"0"0"0,5 0 3048 0 0,-11 5 1659 0 0,2-4 1946 0 0,-12 11-5097 0 0,-3 13-426 0 0,-8 21-601 0 0,-34 64 232 0 0,4-10-369 0 0,26-59-166 0 0,-30 49 0 0 0,0-1-1839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6911 0 0,'0'0'918'0'0,"2"0"152"0"0,25 0 7489 0 0,-23 12-7698 0 0,-3-9-811 0 0,-1-1-1 0 0,0 1 0 0 0,0 0 0 0 0,0-1 1 0 0,-1 1-1 0 0,1 0 0 0 0,0-1 1 0 0,-1 1-1 0 0,0-1 0 0 0,1 1 1 0 0,-1-1-1 0 0,0 1 0 0 0,-1-1 0 0 0,1 0 1 0 0,0 1-1 0 0,-2 1 0 0 0,3-3-32 0 0,-6 6 58 0 0,4-4-59 0 0,0-1 0 0 0,0 1 1 0 0,1 0-1 0 0,-1-1 1 0 0,1 1-1 0 0,0 0 0 0 0,0 0 1 0 0,0 0-1 0 0,-1 5 1 0 0,0-1-9 0 0,-7 32-6 0 0,5-12-2767 0 0,-2 50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0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6911 0 0,'0'0'8268'0'0,"-1"2"-8089"0"0,-35 69 330 0 0,12-26-305 0 0,22-41-194 0 0,0-1 1 0 0,1 0-1 0 0,-1 1 0 0 0,1 0 0 0 0,-1-1 0 0 0,1 1 0 0 0,0 0 0 0 0,1 0 1 0 0,-1 0-1 0 0,0 4 0 0 0,1 3 20 0 0,-1-9 39 0 0,1 1 0 0 0,0-1 0 0 0,-1 0 0 0 0,1 1 0 0 0,0-1 0 0 0,1 0 1 0 0,-1 1-1 0 0,0-1 0 0 0,1 0 0 0 0,-1 1 0 0 0,1-1 0 0 0,0 0 1 0 0,-1 0-1 0 0,1 1 0 0 0,0-1 0 0 0,1 0 0 0 0,-1 0 0 0 0,0 0 0 0 0,1 0 1 0 0,-1 0-1 0 0,1-1 0 0 0,-1 1 0 0 0,1 0 0 0 0,0-1 0 0 0,0 1 0 0 0,0-1 1 0 0,0 0-1 0 0,3 3 0 0 0,1-1 97 0 0,-1 0 0 0 0,1 0 0 0 0,-1-1 0 0 0,1 1 0 0 0,0-1 0 0 0,0 0 0 0 0,0-1-1 0 0,0 1 1 0 0,0-1 0 0 0,1-1 0 0 0,-1 1 0 0 0,9-1 0 0 0,-8-1-142 0 0,-1 1 1 0 0,1-1-1 0 0,-1-1 0 0 0,1 1 1 0 0,-1-1-1 0 0,0 0 0 0 0,0-1 1 0 0,10-4-1 0 0,-12 4-12 0 0,-1 1 0 0 0,0-1 0 0 0,0 0 0 0 0,0 0-1 0 0,-1 0 1 0 0,1 0 0 0 0,-1-1 0 0 0,1 1 0 0 0,-1 0 0 0 0,0-1 0 0 0,0 0 0 0 0,-1 1 0 0 0,1-1 0 0 0,-1 0 0 0 0,0 0 0 0 0,0 0-1 0 0,0 0 1 0 0,0 0 0 0 0,-1 0 0 0 0,0 0 0 0 0,0-5 0 0 0,0 3 0 0 0,0 0-1 0 0,0 0 1 0 0,-1 0 0 0 0,0 0-1 0 0,0 1 1 0 0,-1-1 0 0 0,0 0-1 0 0,0 1 1 0 0,0-1 0 0 0,0 1-1 0 0,-1 0 1 0 0,0 0 0 0 0,0 0 0 0 0,-5-6-1 0 0,3 5-61 0 0,0 0 1 0 0,-1 1-1 0 0,0 0 0 0 0,1 0 0 0 0,-9-5 0 0 0,11 8-16 0 0,-1 1 0 0 0,1 0 0 0 0,0-1 0 0 0,0 1 0 0 0,-1 0 0 0 0,1 0 0 0 0,-1 1 0 0 0,1-1 0 0 0,-1 1 0 0 0,1 0-1 0 0,-1 0 1 0 0,1 0 0 0 0,-7 1 0 0 0,7-1-82 0 0,0 1 0 0 0,0 0-1 0 0,0-1 1 0 0,0 1 0 0 0,1 0 0 0 0,-1 0-1 0 0,0 1 1 0 0,1-1 0 0 0,-1 1 0 0 0,1-1-1 0 0,-1 1 1 0 0,1 0 0 0 0,0 0 0 0 0,0 0-1 0 0,0 0 1 0 0,0 0 0 0 0,0 0 0 0 0,0 1-1 0 0,0-1 1 0 0,-1 3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0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58 122 2759 0 0,'0'0'6006'0'0,"2"-1"-5816"0"0,17-14 284 0 0,-17 13 1323 0 0,1 3-1502 0 0,7 2 600 0 0,-7-2-748 0 0,0 0 1 0 0,0-1-1 0 0,1 1 0 0 0,-1 0 0 0 0,0-1 1 0 0,0 0-1 0 0,1 0 0 0 0,-1 0 1 0 0,0 0-1 0 0,0 0 0 0 0,6-2 0 0 0,-6 2 837 0 0,4-4-667 0 0,-6 3-21 0 0,-8 6 1883 0 0,-3 2-2179 0 0,1 0 19 0 0,7-5 826 0 0,1-4-686 0 0,-2-1-96 0 0,-16-19 537 0 0,11 17-590 0 0,-2 3-22 0 0,18-9-48 0 0,-2 6 60 0 0,21-13 0 0 0,-14 11 0 0 0,0 3 0 0 0,-12 4 0 0 0,0 0 0 0 0,0 1 0 0 0,0-1 0 0 0,0 0 0 0 0,0 0 0 0 0,0 1 0 0 0,0-1 0 0 0,0 1 0 0 0,-1-1 0 0 0,1 1 0 0 0,0-1 0 0 0,1 2 0 0 0,6 8 0 0 0,-4 5 0 0 0,-5 0 0 0 0,1-10 1 0 0,-10 19 52 0 0,6-13-43 0 0,-1-2 1 0 0,4-7 44 0 0,0-1 3 0 0,-3 3-49 0 0,0 0 1 0 0,0 0-1 0 0,0-1 0 0 0,0 1 1 0 0,0-1-1 0 0,-1 0 0 0 0,0-1 0 0 0,1 1 1 0 0,-1-1-1 0 0,0 0 0 0 0,-10 3 1 0 0,-27 10 18 0 0,21-6-14 0 0,19-9 116 0 0,2-2-76 0 0,2-14-42 0 0,1 12-7 0 0,0 1 6 0 0,14-22 300 0 0,2 1 1 0 0,40-38-1 0 0,-58 60-191 0 0,3 0 29 0 0,-3 1-142 0 0,-1 1 0 0 0,0 0 0 0 0,0-1 1 0 0,1 1-1 0 0,-1 0 0 0 0,0 0 0 0 0,0-1 0 0 0,1 1 0 0 0,-1 0 1 0 0,0 0-1 0 0,1-1 0 0 0,-1 1 0 0 0,0 0 0 0 0,1 0 0 0 0,-1 0 1 0 0,1 0-1 0 0,-1-1 0 0 0,0 1 0 0 0,1 0 0 0 0,-1 0 0 0 0,0 0 1 0 0,1 0-1 0 0,-1 0 0 0 0,1 0 0 0 0,11 3 9 0 0,1 5-16 0 0,1 5 0 0 0,-13-10 0 0 0,1 2 0 0 0,19 20 0 0 0,-10-10 1 0 0,-12-11 4 0 0,0-3 0 0 0,-1 2 38 0 0,-9 7-31 0 0,5-7-13 0 0,-10 1 54 0 0,-115 30-109 0 0,119-33 42 0 0,-5-2 14 0 0,13-1 0 0 0,2 0 0 0 0,-6-6 0 0 0,7 5 0 0 0,1 0 0 0 0,0 1 0 0 0,0-1 0 0 0,0 0 0 0 0,0 0 0 0 0,0 1 0 0 0,0-1 0 0 0,1 0 0 0 0,-1 0 0 0 0,1 1 0 0 0,0-1 0 0 0,1-4 0 0 0,16-33 0 0 0,-9 23 0 0 0,-3 6 22 0 0,1 0-1 0 0,0-1 0 0 0,0 2 1 0 0,1-1-1 0 0,11-10 0 0 0,-12 14 43 0 0,-7 6-63 0 0,0 1 0 0 0,0 0 1 0 0,0 0-1 0 0,0 0 0 0 0,0 0 0 0 0,1 0 0 0 0,-1 0 0 0 0,0 0 1 0 0,0 0-1 0 0,0 0 0 0 0,0 0 0 0 0,0 0 0 0 0,0 0 0 0 0,0 0 1 0 0,0 0-1 0 0,0 0 0 0 0,0-1 0 0 0,0 1 0 0 0,1 0 0 0 0,-1 0 1 0 0,0 0-1 0 0,0 0 0 0 0,0 0 0 0 0,0 0 0 0 0,0 0 0 0 0,0 0 0 0 0,0 0 1 0 0,0 0-1 0 0,0 0 0 0 0,1 0 0 0 0,-1 0 0 0 0,0 0 0 0 0,0 1 1 0 0,0-1-1 0 0,0 0 0 0 0,0 0 0 0 0,0 0 0 0 0,0 0 0 0 0,0 0 1 0 0,0 0-1 0 0,0 0 0 0 0,0 0 0 0 0,1 0 0 0 0,-1 0 0 0 0,0 0 1 0 0,15 11 10 0 0,-11-6-12 0 0,-2-1-2 0 0,1 0-7 0 0,10 18-35 0 0,-9-14 8 0 0,-1-3 42 0 0,-1 0 1 0 0,1 0 0 0 0,0-1-1 0 0,0 1 1 0 0,0-1 0 0 0,0 1-1 0 0,1-1 1 0 0,0 0 0 0 0,0-1-1 0 0,5 5 1 0 0,-2-1-23 0 0,-7-6 16 0 0,0 0 0 0 0,1 0 0 0 0,-1 0 0 0 0,0 0 0 0 0,0 0 0 0 0,0-1 0 0 0,0 1 0 0 0,0 0 0 0 0,0 0 0 0 0,-1 0 0 0 0,1 0 0 0 0,0 0 0 0 0,-1 1 0 0 0,-1 3 0 0 0,0 1 0 0 0,-1-1 0 0 0,0 0 0 0 0,0 0 0 0 0,0 0 0 0 0,-1 0 0 0 0,1 0 0 0 0,-1-1 0 0 0,0 1 0 0 0,-1-1 0 0 0,1 0 0 0 0,-1-1 0 0 0,0 1 0 0 0,0-1 0 0 0,0 0 0 0 0,-6 3 0 0 0,1 0 0 0 0,5-1 2 0 0,0 0 0 0 0,-1-1 0 0 0,0 1 1 0 0,-6 3-1 0 0,10-7 51 0 0,0-2 11 0 0,2 1-61 0 0,-1 0 0 0 0,1-1 0 0 0,-1 1 0 0 0,1 0 0 0 0,-1 0 0 0 0,1-1 0 0 0,-1 1 0 0 0,1 0 0 0 0,-1 0 0 0 0,1-1 0 0 0,0 1-1 0 0,-1-1 1 0 0,1 1 0 0 0,0 0 0 0 0,-1-1 0 0 0,1 1 0 0 0,0-1 0 0 0,-1 1 0 0 0,1-1 0 0 0,0 1 0 0 0,0-1 0 0 0,-1 1 0 0 0,1-1 0 0 0,0 1 0 0 0,0-1 0 0 0,0 1 0 0 0,0-1 0 0 0,0 1 0 0 0,0-1-1 0 0,0 1 1 0 0,0-1 0 0 0,0 0 0 0 0,0 1 0 0 0,0-1 0 0 0,1 0 0 0 0,-1 0 8 0 0,1-7 6 0 0,1 0 0 0 0,1 0-1 0 0,-1 1 1 0 0,1-1-1 0 0,0 1 1 0 0,1 0-1 0 0,7-11 1 0 0,4-10 56 0 0,-11 18-39 0 0,0 0 0 0 0,4-17 0 0 0,-5 13-6 0 0,1 1 1 0 0,0 1-1 0 0,9-19 1 0 0,-6 33-47 0 0,-2 1-20 0 0,0 0 22 0 0,0 1 0 0 0,0 0 0 0 0,0 0 0 0 0,0 0-1 0 0,-1 1 1 0 0,1-1 0 0 0,-1 1 0 0 0,5 9 0 0 0,-4-8 22 0 0,4 6-6 0 0,2 1 0 0 0,-1-3 0 0 0,-1-3 11 0 0,-7-6 42 0 0,-4 0 0 0 0,-37 17 26 0 0,-24 13-83 0 0,51-25 4 0 0,8-4 0 0 0,0 0 0 0 0,0 0 0 0 0,0 1 0 0 0,0-1 0 0 0,0 1 0 0 0,1 0 0 0 0,-5 5 0 0 0,8-8 0 0 0,-1 0 0 0 0,1 0 0 0 0,0 0 0 0 0,0 0 0 0 0,0 0 0 0 0,0 1 0 0 0,-1-1 0 0 0,1 0 0 0 0,0 0 0 0 0,0 0 0 0 0,0 0 0 0 0,0 0 0 0 0,-1 0 0 0 0,1 1 0 0 0,0-1 0 0 0,0 0 0 0 0,0 0 0 0 0,0 0 0 0 0,0 0 0 0 0,0 1 0 0 0,0-1 0 0 0,0 0 0 0 0,-1 0 0 0 0,1 0 0 0 0,0 1 0 0 0,0-1 0 0 0,0 0 0 0 0,0 0 0 0 0,0 0 0 0 0,0 1 0 0 0,0-1 0 0 0,0 0 0 0 0,0 0 0 0 0,0 0 0 0 0,0 1 0 0 0,0-1 0 0 0,1 0 0 0 0,7 0 0 0 0,11-7 0 0 0,-2 0-567 0 0,-1-2 1 0 0,1 0-1 0 0,-2 0 1 0 0,24-19-1 0 0,-21 12-480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1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3679 0 0,'1'-2'284'0'0,"11"-15"-377"0"0,4-7 2612 0 0,-1 0 0 0 0,15-31 2303 0 0,-34 52-4364 0 0,4 3-435 0 0,0-1 0 0 0,0 1 0 0 0,0 0 1 0 0,0 0-1 0 0,0 0 0 0 0,0-1 0 0 0,0 1 0 0 0,0 0 1 0 0,0 0-1 0 0,-1 0 0 0 0,1 0 0 0 0,0-1 0 0 0,0 1 1 0 0,0 0-1 0 0,0 0 0 0 0,0 0 0 0 0,-1 0 0 0 0,1 0 1 0 0,0-1-1 0 0,0 1 0 0 0,0 0 0 0 0,0 0 0 0 0,-1 0 0 0 0,1 0 1 0 0,0 0-1 0 0,0 0 0 0 0,0 0 0 0 0,-1 0 0 0 0,1 0 1 0 0,0 0-1 0 0,0 0 0 0 0,-1 0 0 0 0,1 0 0 0 0,0 0 1 0 0,0 0-1 0 0,-1 0 0 0 0,-7 1 130 0 0,6 0 143 0 0,0-1-152 0 0,-5 4 0 0 0,5-3 478 0 0,5-1-452 0 0,-1-1-152 0 0,5 1 170 0 0,1-1 1 0 0,0-1-1 0 0,-1 1 1 0 0,13-6-1 0 0,-18 6 1436 0 0,-7 14-1492 0 0,2-4-96 0 0,2-6-10 0 0,-1 0-1 0 0,1 1 1 0 0,-1-1-1 0 0,1 0 1 0 0,-1 0-1 0 0,-3 3 1 0 0,3-2 17 0 0,0 6-22 0 0,2-8 192 0 0,1-4-117 0 0,0-1-81 0 0,6-16 183 0 0,-7-18 88 0 0,0 33-276 0 0,1 1-6 0 0,-4-24 57 0 0,3 25-115 0 0,0 3-89 0 0,0 0 137 0 0,1 0 1 0 0,-1 0-1 0 0,1 0 0 0 0,-1 0 0 0 0,1 0 0 0 0,-1 0 1 0 0,1 0-1 0 0,-1 0 0 0 0,1-1 0 0 0,0 1 1 0 0,1 1-1 0 0,0 1 2 0 0,1 2 4 0 0,15 14-64 0 0,-7-8 64 0 0,5 1 34 0 0,-11-11-9 0 0,-2-1 0 0 0,-1 1 597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1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4143 0 0,'0'0'11192'0'0,"2"0"-10837"0"0,4-1-208 0 0,-2 1-30 0 0,0-1 0 0 0,0 1 1 0 0,0 0-1 0 0,0 0 0 0 0,0 0 1 0 0,1 1-1 0 0,4 0 0 0 0,-6 1-104 0 0,19-4 68 0 0,-17 2-46 0 0,-1 0 1 0 0,1-1 0 0 0,-1 1 0 0 0,8 2-1 0 0,20 0 269 0 0,-6-1-81 0 0,-24-1 184 0 0,1-1 117 0 0,9 0 285 0 0,8-2-1197 0 0,-1 2 0 0 0,26 1 0 0 0,-42 1 443 0 0,9 1-45 0 0,0 2 1 0 0,-10-4 49 0 0,0 1 35 0 0,0 0-64 0 0,30 4 442 0 0,23-6-3 0 0,-39-1-458 0 0,-1 2-12 0 0,-1 1 0 0 0,-2 4 0 0 0,-2 4 0 0 0,-1 1 0 0 0,4 0 11 0 0,1-2 42 0 0,-8-7 27 0 0,-1 1-1 0 0,1-1 1 0 0,0 0-1 0 0,0-1 0 0 0,0 1 1 0 0,0-1-1 0 0,0-1 1 0 0,0 1-1 0 0,0-1 1 0 0,8-2-1 0 0,8 0 99 0 0,4 0-45 0 0,-7 0-41 0 0,24-1-1 0 0,-27 4-91 0 0,-2 2 0 0 0,1 1 0 0 0,16 7 167 0 0,-26-10-136 0 0,1 1-1 0 0,-1 0 1 0 0,0-1 0 0 0,1 0-1 0 0,-1 0 1 0 0,0-1 0 0 0,1 1 0 0 0,-1-1-1 0 0,0-1 1 0 0,0 1 0 0 0,0-1-1 0 0,8-2 1 0 0,-2-1-21 0 0,2 2 0 0 0,-1-1 0 0 0,0 2 0 0 0,21-3 0 0 0,-18 6-10 0 0,-1 4 0 0 0,-1 1 0 0 0,1-2 0 0 0,1-4 0 0 0,-8-2 14 0 0,0 1 0 0 0,0-1-1 0 0,0 0 1 0 0,9-3 0 0 0,-6 1 0 0 0,2 0 1 0 0,-1 1 0 0 0,23-4 0 0 0,-20 7-15 0 0,0 4 0 0 0,-2 6 0 0 0,-1-1 0 0 0,-10-9 0 0 0,0 1 0 0 0,0-1 0 0 0,-1 0 0 0 0,1 0 0 0 0,0 0 0 0 0,0 0 0 0 0,0 1 0 0 0,0-1 0 0 0,0-1 0 0 0,0 1 0 0 0,0 0 0 0 0,1 0 0 0 0,0 0 0 0 0,-1 0 0 0 0,1 0 0 0 0,0-1 0 0 0,-1 1 0 0 0,1 0 0 0 0,-1-1 0 0 0,1 1 0 0 0,-1-1 0 0 0,1 1 0 0 0,-1-1 0 0 0,1 0 0 0 0,2-1 0 0 0,0-1 0 0 0,0 2 1 0 0,0 0-3 0 0,12-11 25 0 0,17-12 539 0 0,-30 23-255 0 0,-2 2-331 0 0,8 8 13 0 0,3 1 11 0 0,-1-3 15 0 0,-9-7-1 0 0,0 1 1 0 0,-1-1-1 0 0,1 0 1 0 0,0 0-1 0 0,0 0 1 0 0,-1 0-1 0 0,1 0 1 0 0,0 0-1 0 0,0 0 1 0 0,-1-1-1 0 0,1 1 1 0 0,0-1-1 0 0,0 1 1 0 0,1-2-1 0 0,0 1 34 0 0,9-4 329 0 0,-11 4-319 0 0,1 0 1 0 0,-1 1-1 0 0,1-1 0 0 0,0 0 0 0 0,-1 1 1 0 0,1-1-1 0 0,0 1 0 0 0,2-1 0 0 0,8 1-47 0 0,1 5-11 0 0,-2 2 0 0 0,-6-4 0 0 0,0 0 1 0 0,1 0-1 0 0,-1-1 0 0 0,7 3 0 0 0,-5-3 10 0 0,-6-2-9 0 0,-1 0 1 0 0,0 0-1 0 0,0 0 0 0 0,0 1 1 0 0,0-1-1 0 0,1 0 1 0 0,-1 0-1 0 0,0 0 0 0 0,0 0 1 0 0,0 0-1 0 0,1 1 1 0 0,-1-1-1 0 0,0 0 0 0 0,0 0 1 0 0,1 0-1 0 0,-1 0 1 0 0,0 0-1 0 0,0 0 0 0 0,0 0 1 0 0,1 0-1 0 0,-1 0 1 0 0,0 0-1 0 0,0 0 0 0 0,1 0 1 0 0,-1 0-1 0 0,0 0 1 0 0,0 0-1 0 0,1 0 0 0 0,-1 0 1 0 0,0 0-1 0 0,0-1 0 0 0,0 1 1 0 0,1 0-1 0 0,-1 0 1 0 0,0 0-1 0 0,0 0 0 0 0,0 0 1 0 0,1 0-1 0 0,-1-1 1 0 0,4 0 45 0 0,14 7-25 0 0,-4-1-22 0 0,1-4 0 0 0,0-1 0 0 0,-1-1 0 0 0,0-1 0 0 0,-1 2 0 0 0,-1 1 0 0 0,0 5 0 0 0,0 1 0 0 0,0-2 11 0 0,-10-4 450 0 0,-1-3-397 0 0,4-4 5 0 0,-4 5 214 0 0,1-1-243 0 0,4-2-72 0 0,-5 2 113 0 0,-1 4-647 0 0,-3 9 566 0 0,0 1 32 0 0,2-10-76 0 0,3-2-152 0 0,9-2 185 0 0,1-1 11 0 0,-1-2-17 0 0,-9 5-63 0 0,-6 14-503 0 0,2-2-217 0 0,6-17 1169 0 0,-2 16-8546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1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97 2759 0 0,'-3'0'450'0'0,"3"1"-703"0"0,-6 0 176 0 0,4 0 1342 0 0,0-1 1 0 0,0 1-1 0 0,1 0 0 0 0,-1-1 0 0 0,0 1 1 0 0,1 0-1 0 0,-4 2 0 0 0,1 3-652 0 0,3-4-165 0 0,0 0-327 0 0,-1 5-48 0 0,-2 0 0 0 0,1 0 0 0 0,-1-1 0 0 0,0 1 0 0 0,0-1 0 0 0,-1 0 0 0 0,1 0 0 0 0,-1-1 0 0 0,-1 1 0 0 0,-7 6 0 0 0,-4 3 196 0 0,16-14-181 0 0,-2 2 55 0 0,1 1 0 0 0,0-1 0 0 0,-1 1 0 0 0,1-1 0 0 0,1 1-1 0 0,-4 7 1 0 0,5-9 201 0 0,0 1-254 0 0,-2 8 4 0 0,2-9 2 0 0,0 1 0 0 0,-1 15 37 0 0,1-7-40 0 0,0 1 0 0 0,-3 17 0 0 0,2-14-69 0 0,-1-1 40 0 0,0 1 58 0 0,2-13 336 0 0,1 0-310 0 0,0 0-94 0 0,0 1 0 0 0,0-1-1 0 0,1 0 1 0 0,-1-1 0 0 0,0 1-1 0 0,1 0 1 0 0,0 0 0 0 0,-1-1-1 0 0,1 1 1 0 0,0-1 0 0 0,0 1-1 0 0,0-1 1 0 0,0 0 0 0 0,0 1-1 0 0,0-1 1 0 0,3 1 0 0 0,-1-1 46 0 0,1 1-1 0 0,0-1 1 0 0,-1 1 0 0 0,1-1 0 0 0,0-1 0 0 0,10 1 0 0 0,14 5 492 0 0,-27-6-390 0 0,10 4-114 0 0,-10-3 229 0 0,10 2-92 0 0,-9-2-105 0 0,-1-1 4 0 0,2 0-72 0 0,-1 0 0 0 0,1-1 0 0 0,0 1 0 0 0,-1-1 0 0 0,1 0 0 0 0,-1 1 0 0 0,0-2 0 0 0,5 0 0 0 0,2-2 48 0 0,1 0 0 0 0,0 1 0 0 0,12-2 0 0 0,-7 4-89 0 0,0-4 31 0 0,4-2-29 0 0,-17 3-14 0 0,-1 0 0 0 0,3-1 1 0 0,-1 0 0 0 0,0-1 0 0 0,6-10 0 0 0,4-11 0 0 0,-12 23 0 0 0,14-13 0 0 0,-6 6 0 0 0,-3-1 0 0 0,-7-1 0 0 0,-4-7 0 0 0,-2 2 0 0 0,-2-9 64 0 0,5 15-64 0 0,1-1 0 0 0,0 1 0 0 0,1-1 0 0 0,3 1-11 0 0,-3-1-31 0 0,-3 2 31 0 0,-4 1 11 0 0,-4-3 0 0 0,11 12 0 0 0,-20-17 0 0 0,12 8 0 0 0,3 1 0 0 0,3-3 0 0 0,-1-1 0 0 0,-3-6 0 0 0,2 16 0 0 0,3 2 0 0 0,-6-4-12 0 0,5 4-36 0 0,-8-2 25 0 0,-2 2-19 0 0,1 2 31 0 0,-6 2 11 0 0,16-2 3 0 0,-14 9-70 0 0,3-5 67 0 0,3-2-11 0 0,8-2-42 0 0,1 2 0 0 0,0 0 46 0 0,0 2 4 0 0,-11 13 2 0 0,10-15 1 0 0,2-1 0 0 0,-1-1 0 0 0,0 1 0 0 0,0-1 0 0 0,0 0 0 0 0,0 0 0 0 0,-1 1 0 0 0,1-1 0 0 0,0 0 0 0 0,0 0 0 0 0,-1 0 0 0 0,-2 1 0 0 0,-6 6 0 0 0,1-2-17 0 0,7-5-65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1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53 2303 0 0,'-1'2'167'0'0,"-19"14"9234"0"0,18-15-9083 0 0,-9 9 233 0 0,2-1 2849 0 0,10-8-3352 0 0,-1-1-1 0 0,1 1 1 0 0,-1-1 0 0 0,1 0-1 0 0,0 1 1 0 0,-1-1-1 0 0,1 0 1 0 0,0 0 0 0 0,-1 1-1 0 0,1-1 1 0 0,-1 0-1 0 0,1 0 1 0 0,0 0 0 0 0,-1 0-1 0 0,1 0 1 0 0,0 0 0 0 0,-1 0-1 0 0,1 0 1 0 0,0 0-1 0 0,-1 0 1 0 0,1 0 0 0 0,1-1-1 0 0,56-4 349 0 0,75-17 0 0 0,-42 6-250 0 0,180-20 216 0 0,-238 32-330 0 0,-13 2-16 0 0,38-1 0 0 0,-22-2 38 0 0,-24 6-44 0 0,-1 1-28 0 0,-8-1-78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2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 4143 0 0,'1'-1'3946'0'0,"16"-16"3382"0"0,-18 19-7239 0 0,-2 3-66 0 0,1-1 0 0 0,-1 1 0 0 0,0-1 0 0 0,0 0 0 0 0,-1 0 1 0 0,1 0-1 0 0,-8 7 0 0 0,-35 24 23 0 0,17-14-16 0 0,26-19-30 0 0,0 0 0 0 0,0 0 0 0 0,0-1 0 0 0,0 1 0 0 0,-5 1 0 0 0,2 0 0 0 0,0 0 0 0 0,-1 1 0 0 0,1-1 0 0 0,-9 8 0 0 0,6-4 11 0 0,6-4 44 0 0,-2 5 15 0 0,4-7 130 0 0,2 2-146 0 0,0 0-48 0 0,1 1-2 0 0,-3 17-4 0 0,-3 7 0 0 0,-9 32 0 0 0,12-47 0 0 0,2-12 1 0 0,-1 0 0 0 0,0-1 0 0 0,0 1 1 0 0,1 0-1 0 0,-1-1 0 0 0,0 1 0 0 0,1-1 0 0 0,-1 1 0 0 0,0 0 0 0 0,1-1 0 0 0,-1 1 0 0 0,1-1 0 0 0,-1 1 0 0 0,2 0 0 0 0,0 0 20 0 0,1 0 1 0 0,-1 1-1 0 0,1-1 0 0 0,0 0 0 0 0,-1 0 1 0 0,1-1-1 0 0,0 1 0 0 0,-1 0 0 0 0,1-1 0 0 0,0 0 1 0 0,0 0-1 0 0,0 0 0 0 0,-1 0 0 0 0,1 0 1 0 0,3-1-1 0 0,7-1 208 0 0,26-8 1 0 0,-16 3-53 0 0,-1 2-20 0 0,0 2-1 0 0,0 0 0 0 0,0 1 0 0 0,36 1 1 0 0,-42 1-147 0 0,0 0-10 0 0,-8 0 0 0 0,0 0 1 0 0,0 0-1 0 0,-1-1 0 0 0,1-1 1 0 0,0 1-1 0 0,0-1 0 0 0,0 0 0 0 0,-1-1 1 0 0,1 0-1 0 0,-1 0 0 0 0,10-6 0 0 0,-2 1 8 0 0,24-14 23 0 0,11-6-9 0 0,-35 22-22 0 0,-1 1-10 0 0,-3 1-76 0 0,-9 3-138 0 0,-7 1-2144 0 0,-13-5 2305 0 0,16 4 54 0 0,-3 0 8 0 0,-14-10-70 0 0,9 3 71 0 0,0-1 5 0 0,8 7-12 0 0,1-1 14 0 0,-14-18 52 0 0,8 13-59 0 0,-4 0 0 0 0,-1 4 0 0 0,8 3 0 0 0,-1 0 0 0 0,-13 7 0 0 0,5-1 11 0 0,10-4 34 0 0,-1 1 0 0 0,0-1 0 0 0,1 1 0 0 0,-1 0 0 0 0,1 0 0 0 0,0 1 0 0 0,-1-1 0 0 0,1 1 0 0 0,0-1 0 0 0,0 1 0 0 0,1 0 0 0 0,-1 0 0 0 0,1 0 0 0 0,-1 1 1 0 0,-2 5-1 0 0,4-8-35 0 0,-10 19 276 0 0,1 0 0 0 0,-10 28 0 0 0,16-35-199 0 0,2-1-6 0 0,2-10-3 0 0,0-1-69 0 0,1 0 0 0 0,-1 0 0 0 0,0 0 0 0 0,1 0 0 0 0,-1 0 0 0 0,1 0 0 0 0,-1 0 0 0 0,1-1 0 0 0,-1 1 0 0 0,1 0 0 0 0,0 0 0 0 0,0-1 0 0 0,-1 1 0 0 0,1 0 0 0 0,0-1 0 0 0,0 1 0 0 0,0-1 0 0 0,-1 1 0 0 0,1-1 0 0 0,0 0 0 0 0,0 1 0 0 0,0-1 0 0 0,2 1 0 0 0,22 5 47 0 0,-9-4-142 0 0,22-1 0 0 0,-28-1-516 0 0,-8 0-452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2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 7367 0 0,'0'0'568'0'0,"-3"0"-373"0"0,-7-2 4832 0 0,69-16-2954 0 0,114-9 56 0 0,52 6-371 0 0,-213 21-1707 0 0,11-2 63 0 0,0 1 1 0 0,0 2-1 0 0,45 5 1 0 0,-65-5-212 0 0,-3 2-2246 0 0,-1 11-1930 0 0,-2 1-1289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2303 0 0,'0'0'500'0'0,"-2"1"1260"0"0,-4 4-920 0 0,0 0 0 0 0,1 1 0 0 0,0 0-1 0 0,0 0 1 0 0,0 0 0 0 0,1 0 0 0 0,0 0-1 0 0,0 1 1 0 0,0 0 0 0 0,-4 12 0 0 0,-1 9 230 0 0,-10 44 1 0 0,-3 11 865 0 0,21-81-1643 0 0,0-1-263 0 0,1 0 0 0 0,0 1 0 0 0,0-1 0 0 0,0 0 0 0 0,0 0 0 0 0,0 0 0 0 0,0 0 0 0 0,0 0 0 0 0,1 1 0 0 0,-1-1 0 0 0,0 0 0 0 0,1 0 0 0 0,-1 0 0 0 0,1 0 0 0 0,-1 0 0 0 0,1 0 0 0 0,-1 0 0 0 0,1 0 0 0 0,-1 0 0 0 0,1 0 0 0 0,0 0 0 0 0,0-1 0 0 0,0 1 0 0 0,-1 0 0 0 0,1 0 0 0 0,0-1 0 0 0,0 1 0 0 0,0-1 0 0 0,0 1 0 0 0,0 0 0 0 0,0-1 0 0 0,0 0 0 0 0,2 1 0 0 0,1 1-85 0 0,0-1 0 0 0,-1 0 0 0 0,1 0 0 0 0,0-1 0 0 0,0 1 0 0 0,0-1 0 0 0,0 1 0 0 0,5-2 1 0 0,9-2-608 0 0,2-2-38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984 124 5983 0 0,'0'0'4698'0'0,"-1"1"-3397"0"0,-3 5-1100 0 0,1 0 1 0 0,-1 0-1 0 0,0-1 0 0 0,-1 0 0 0 0,1 0 1 0 0,-1 0-1 0 0,0-1 0 0 0,-1 1 0 0 0,-6 4 1 0 0,-11 5 229 0 0,-25 12-1 0 0,19-10-239 0 0,-366 228-80 0 0,384-237-142 0 0,-41 28-195 0 0,1 2 0 0 0,-76 74-1 0 0,103-88 201 0 0,2 2 0 0 0,1 0-1 0 0,1 2 1 0 0,1 0-1 0 0,1 1 1 0 0,-25 55-1 0 0,37-70 27 0 0,1 0 0 0 0,1 1-1 0 0,1-1 1 0 0,-1 1 0 0 0,2 0 0 0 0,0 0-1 0 0,0 23 1 0 0,2-29 2 0 0,1-1-1 0 0,-1 0 1 0 0,2 0-1 0 0,-1 0 1 0 0,1 0-1 0 0,0 0 1 0 0,0 0-1 0 0,0-1 1 0 0,1 1 0 0 0,0-1-1 0 0,1 1 1 0 0,0-1-1 0 0,-1 0 1 0 0,2 0-1 0 0,-1-1 1 0 0,9 9-1 0 0,-1-4 91 0 0,0 0-1 0 0,1-1 1 0 0,1-1-1 0 0,-1 0 1 0 0,1-1-1 0 0,0-1 1 0 0,1 0 0 0 0,0 0-1 0 0,18 3 1 0 0,7 0 384 0 0,-1-2 0 0 0,57 2 0 0 0,-35-7-12 0 0,-1-3 0 0 0,1-3 0 0 0,-1-2 0 0 0,1-3 0 0 0,-2-2-1 0 0,69-23 1 0 0,-35 3 60 0 0,-1-5-1 0 0,-2-3 1 0 0,90-54-1 0 0,-134 66-295 0 0,-1-3 0 0 0,71-60-1 0 0,-85 62-143 0 0,-2-1-1 0 0,-1-1 0 0 0,-1-2 0 0 0,26-39 0 0 0,-43 54-59 0 0,0-1 0 0 0,-1 0 1 0 0,0 0-1 0 0,-2 0 0 0 0,0-1 0 0 0,-1 0 0 0 0,-1-1 0 0 0,0 1 0 0 0,1-24 1 0 0,-5 26-81 0 0,0 0 0 0 0,-1 1 0 0 0,-1-1 0 0 0,-1 1 0 0 0,0-1 0 0 0,-2 1 0 0 0,1 0 0 0 0,-2 0 0 0 0,0 0 1 0 0,-1 0-1 0 0,-11-20 0 0 0,8 19-44 0 0,0 1-1 0 0,-1 1 1 0 0,0 0 0 0 0,-2 0 0 0 0,1 1 0 0 0,-2 1-1 0 0,0 0 1 0 0,-1 0 0 0 0,0 2 0 0 0,0-1 0 0 0,-2 2-1 0 0,1 0 1 0 0,-1 1 0 0 0,0 0 0 0 0,-1 2 0 0 0,0 0-1 0 0,-1 0 1 0 0,1 2 0 0 0,-35-7 0 0 0,3 6-486 0 0,0 3 0 0 0,0 1-1 0 0,0 2 1 0 0,-52 8 0 0 0,40 2-466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2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54 9215 0 0,'0'-2'707'0'0,"7"-22"-228"0"0,-7 24-275 0 0,0-1 1 0 0,1 1 0 0 0,-1-1 0 0 0,0 1-1 0 0,0-1 1 0 0,0 1 0 0 0,0-1-1 0 0,0 1 1 0 0,0-1 0 0 0,0 1-1 0 0,0 0 1 0 0,0-1 0 0 0,0 1 0 0 0,0-1-1 0 0,0 1 1 0 0,0-1 0 0 0,0 1-1 0 0,0-1 1 0 0,0 1 0 0 0,-1-1 0 0 0,-8 0 2306 0 0,7 1-3139 0 0,-4 0 628 0 0,1 0 0 0 0,-1 1 0 0 0,0-1 0 0 0,1 1 0 0 0,-1 1 0 0 0,1-1 0 0 0,-1 1 0 0 0,1 0 0 0 0,0 0 0 0 0,-1 0 0 0 0,-5 4 0 0 0,3 0 19 0 0,0 0-1 0 0,0 1 1 0 0,1 0-1 0 0,0 0 1 0 0,0 0-1 0 0,0 1 1 0 0,1 0 0 0 0,1 1-1 0 0,-1-1 1 0 0,1 1-1 0 0,1 0 1 0 0,-1 0-1 0 0,1 0 1 0 0,1 1-1 0 0,0 0 1 0 0,0-1-1 0 0,1 1 1 0 0,1 0-1 0 0,-2 18 1 0 0,3-26 25 0 0,1 0 1 0 0,-1 0 0 0 0,1 0-1 0 0,-1 0 1 0 0,1 0-1 0 0,0 0 1 0 0,-1 0 0 0 0,1 0-1 0 0,0 0 1 0 0,1-1-1 0 0,1 4 1 0 0,-1-2 81 0 0,0-1-61 0 0,-1 0 0 0 0,1 0 0 0 0,0 0 0 0 0,0-1 0 0 0,0 1 0 0 0,-1-1 1 0 0,1 1-1 0 0,1-1 0 0 0,-1 0 0 0 0,0 0 0 0 0,0 0 0 0 0,4 1 0 0 0,-3 0 35 0 0,7 1 117 0 0,0 0 0 0 0,0 0 0 0 0,1-1 0 0 0,-1 0 0 0 0,19 1 0 0 0,-8-3 233 0 0,39-3-1 0 0,-44 1-319 0 0,-9 2-98 0 0,0-1 0 0 0,0 0 0 0 0,0 0 0 0 0,0-1 0 0 0,-1 0 0 0 0,1 0 0 0 0,0 0 0 0 0,-1-1 0 0 0,1 0 0 0 0,-1 0 0 0 0,0-1 0 0 0,0 1 0 0 0,6-6 1 0 0,-9 6-29 0 0,0 0 1 0 0,0 1 0 0 0,0-1 0 0 0,0 0 0 0 0,0 0 0 0 0,-1-1 0 0 0,1 1 0 0 0,-1 0 0 0 0,0-1 0 0 0,0 0 0 0 0,0 1 0 0 0,-1-1 0 0 0,1 0 0 0 0,1-7 0 0 0,-2-7-54 0 0,-2 13 15 0 0,-1 1 0 0 0,1-2-17 0 0,-1-1 0 0 0,-1 1-1 0 0,1 0 1 0 0,-1 1 0 0 0,0-1 0 0 0,0 0 0 0 0,-1 1 0 0 0,1 0 0 0 0,-7-7 0 0 0,-1-1-91 0 0,-2 0 0 0 0,-15-12 1 0 0,22 20 69 0 0,-2-1-1 0 0,1 1 1 0 0,0 1 0 0 0,-1-1 0 0 0,0 1 0 0 0,0 1 0 0 0,0-1-1 0 0,0 1 1 0 0,-1 1 0 0 0,1 0 0 0 0,-1 0 0 0 0,0 0-1 0 0,-17 0 1 0 0,12 6-1980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9503 0 0,'0'0'5224'0'0,"9"-5"-3054"0"0,-7 6-2097 0 0,-1-1 0 0 0,1 1 0 0 0,-1 0 1 0 0,1 0-1 0 0,-1 0 0 0 0,1 1 0 0 0,-1-1 1 0 0,0 0-1 0 0,1 0 0 0 0,-1 1 0 0 0,0-1 1 0 0,0 1-1 0 0,0-1 0 0 0,0 1 0 0 0,0-1 1 0 0,-1 1-1 0 0,1 0 0 0 0,1 2 0 0 0,0 3 9 0 0,1 0 0 0 0,-1 1-1 0 0,2 9 1 0 0,2 45 159 0 0,-2-1 0 0 0,-7 88 0 0 0,1-82-178 0 0,9 118-1 0 0,24 0 66 0 0,-30-163-117 0 0,-1-21-4 0 0,1 0-1 0 0,-1 0 1 0 0,0 0 0 0 0,0 1 0 0 0,0-1 0 0 0,-1 0 0 0 0,1 0-1 0 0,0 0 1 0 0,0 1 0 0 0,-1-1 0 0 0,1 0 0 0 0,-1 0-1 0 0,1 0 1 0 0,-1 0 0 0 0,1 0 0 0 0,-1 0 0 0 0,-1 2-1 0 0,0 0 11 0 0,1-1 47 0 0,-6 4 69 0 0,6-6-28 0 0,1 1 0 0 0,-1 0 1 0 0,0-1-1 0 0,1 1 0 0 0,-1 0 0 0 0,1-1 0 0 0,-1 1 0 0 0,0-1 0 0 0,0 1 0 0 0,1-1 1 0 0,-1 1-1 0 0,0-1 0 0 0,0 0 0 0 0,1 1 0 0 0,-1-1 0 0 0,0 0 0 0 0,0 1 0 0 0,0-1 1 0 0,0 0-1 0 0,-1 0 0 0 0,1-1-77 0 0,0 1 1 0 0,0-1-1 0 0,0 0 0 0 0,0 0 1 0 0,0 0-1 0 0,0 1 1 0 0,1-1-1 0 0,-1 0 1 0 0,0 0-1 0 0,1 0 0 0 0,-1 0 1 0 0,0-1-1 0 0,1 1 1 0 0,-1 0-1 0 0,1 0 0 0 0,0 0 1 0 0,-1 0-1 0 0,1 0 1 0 0,0-1-1 0 0,0 1 0 0 0,0 0 1 0 0,0 0-1 0 0,0-1 1 0 0,0 1-1 0 0,0 0 1 0 0,0 0-1 0 0,0 0 0 0 0,1-1 1 0 0,-1 1-1 0 0,0 0 1 0 0,2-2-1 0 0,1-6 39 0 0,0 0-1 0 0,1 0 1 0 0,6-8-1 0 0,-6 9 36 0 0,23-39 115 0 0,2 0-1 0 0,42-50 0 0 0,78-78-40 0 0,-125 149-140 0 0,275-288 39 0 0,-288 303-132 0 0,0-1 0 0 0,1 2 0 0 0,0 0 0 0 0,0 0 0 0 0,1 1 0 0 0,1 0 0 0 0,15-6 0 0 0,-28 14-103 0 0,0 1-61 0 0,1 0-1 0 0,-1 0 1 0 0,0 0 0 0 0,1 0-1 0 0,-1 1 1 0 0,0-1-1 0 0,1 0 1 0 0,-1 1 0 0 0,0-1-1 0 0,0 0 1 0 0,1 1-1 0 0,-1 0 1 0 0,0-1 0 0 0,0 1-1 0 0,0 0 1 0 0,0 0 0 0 0,0-1-1 0 0,0 1 1 0 0,0 0-1 0 0,0 0 1 0 0,0 0 0 0 0,1 2-1 0 0,4 5-1526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24 9007 0 0,'0'0'1108'0'0,"1"-1"-326"0"0,16-7 3143 0 0,-17 7-3800 0 0,0 1 1 0 0,0 0 0 0 0,1 0-1 0 0,-1-1 1 0 0,0 1-1 0 0,0 0 1 0 0,0 0-1 0 0,0-1 1 0 0,1 1-1 0 0,-1 0 1 0 0,0-1-1 0 0,0 1 1 0 0,0 0 0 0 0,0-1-1 0 0,0 1 1 0 0,0 0-1 0 0,0 0 1 0 0,0-1-1 0 0,0 1 1 0 0,0 0-1 0 0,0-1 1 0 0,0 1-1 0 0,0 0 1 0 0,0-1 0 0 0,-6-1-101 0 0,0 1 0 0 0,0-1 0 0 0,0 2 0 0 0,0-1 0 0 0,0 0 0 0 0,0 1 0 0 0,0 0 0 0 0,0 1 0 0 0,-1-1 0 0 0,1 1 0 0 0,0 1 0 0 0,1-1 0 0 0,-1 1 0 0 0,-8 3 0 0 0,-7 3-1 0 0,1 2 0 0 0,-31 18-1 0 0,7-2-20 0 0,-70 46 4 0 0,94-58 46 0 0,0 1 1 0 0,1 1 0 0 0,-23 25-1 0 0,38-37-25 0 0,2-2-9 0 0,0 0 1 0 0,0 1-1 0 0,0-1 1 0 0,0 0-1 0 0,0 1 1 0 0,0 0-1 0 0,1-1 1 0 0,-1 1-1 0 0,1 0 1 0 0,0-1-1 0 0,-2 5 1 0 0,6-5 70 0 0,1 0-63 0 0,1-1 0 0 0,-1 1 0 0 0,0-1 1 0 0,0 0-1 0 0,0 0 0 0 0,1 0 0 0 0,-1-1 0 0 0,0 0 0 0 0,1 1 0 0 0,6-2 0 0 0,-3 0 69 0 0,1 0 0 0 0,0-1 0 0 0,-1 0 0 0 0,15-6 0 0 0,3-4 120 0 0,0-1-1 0 0,29-21 1 0 0,-51 31-218 0 0,158-110 197 0 0,-204 134-279 0 0,32-14 109 0 0,0 1 0 0 0,0-1 0 0 0,0 2 0 0 0,1 0 0 0 0,0 0 1 0 0,1 0-1 0 0,0 1 0 0 0,-7 13 0 0 0,14-23-76 0 0,1 1 1 0 0,-1 0-1 0 0,1 0 0 0 0,-1 0 0 0 0,1 0 0 0 0,-1-1 0 0 0,1 1 1 0 0,0 0-1 0 0,-1 0 0 0 0,1 0 0 0 0,0 0 0 0 0,0 0 0 0 0,0 0 1 0 0,0 0-1 0 0,0 0 0 0 0,0 0 0 0 0,0 0 0 0 0,0 0 0 0 0,0 0 1 0 0,0 0-1 0 0,0 0 0 0 0,1 0 0 0 0,-1 0 0 0 0,0-1 1 0 0,1 1-1 0 0,-1 0 0 0 0,1 0 0 0 0,-1 0 0 0 0,1 0 0 0 0,-1-1 1 0 0,1 1-1 0 0,1 1 0 0 0,8 6-896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82 453 5063 0 0,'0'0'232'0'0,"-1"1"-13"0"0,-3 5-166 0 0,-19 15 345 0 0,21-20 590 0 0,0 1 0 0 0,0-1 0 0 0,0 0 1 0 0,0 0-1 0 0,0 0 0 0 0,0 0 0 0 0,0 0 1 0 0,-4 1-1 0 0,4-2-677 0 0,1 1 0 0 0,0-1 0 0 0,0 0 0 0 0,0 0-1 0 0,0 0 1 0 0,-1 0 0 0 0,1 0 0 0 0,0 0 0 0 0,0 0 0 0 0,0-1 0 0 0,0 1 0 0 0,-1 0 0 0 0,-1-2 0 0 0,2 2-229 0 0,0-1 0 0 0,0 0 0 0 0,0 0 0 0 0,0 0 0 0 0,0 0-1 0 0,1 0 1 0 0,-1 0 0 0 0,0 0 0 0 0,0 0 0 0 0,1 0 0 0 0,-1 0 0 0 0,1-1 0 0 0,-1 1 0 0 0,1 0 0 0 0,-1 0 0 0 0,1-1 0 0 0,0 1 0 0 0,0 0 0 0 0,0 0 0 0 0,-1-1 0 0 0,1 1 0 0 0,0 0 0 0 0,1-1 0 0 0,-1 1 0 0 0,0 0 0 0 0,0 0 0 0 0,0-1 0 0 0,1 1 0 0 0,-1 0 0 0 0,1-2 0 0 0,2-4 20 0 0,0 0 1 0 0,0 0 0 0 0,0 0 0 0 0,1 0 0 0 0,0 1-1 0 0,0 0 1 0 0,7-7 0 0 0,39-39 202 0 0,-39 42-267 0 0,104-87 141 0 0,-49 45-125 0 0,-43 32-69 0 0,11-9-99 0 0,1 1 0 0 0,1 2-1 0 0,43-23 1 0 0,-67 42-359 0 0,-3 2 166 0 0,0 1 0 0 0,13-5-1 0 0,-19 8-678 0 0,0 0 0 0 0,0 0 1 0 0,0 1-1 0 0,0-1 0 0 0,1 1 0 0 0,5 0 0 0 0,2 1-5230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149 375 2759 0 0,'2'1'698'0'0,"19"-3"17020"0"0,-21 4-17240 0 0,-1 5-303 0 0,-1-1 0 0 0,0 1 0 0 0,0 0 0 0 0,-1-1 0 0 0,0 0 0 0 0,0 1 0 0 0,-5 6 0 0 0,-32 43 85 0 0,8-12-190 0 0,22-30-206 0 0,-2 3-375 0 0,1 1-1 0 0,0 0 1 0 0,2 1-1 0 0,-13 33 1 0 0</inkml:trace>
  <inkml:trace contextRef="#ctx0" brushRef="#br0" timeOffset="1">603 0 4143 0 0,'0'0'408'0'0,"-7"9"-408"0"0,0 0 0 0 0,0 2 0 0 0,-1 3 0 0 0,3 1 1544 0 0,1-1 272 0 0,4-3 48 0 0,2 1-5592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22 2303 0 0,'0'0'7299'0'0,"-3"-9"-2831"0"0,2 8-4342 0 0,0 0 1 0 0,0 0 0 0 0,0 0-1 0 0,0 0 1 0 0,0 1-1 0 0,0-1 1 0 0,0 0-1 0 0,0 0 1 0 0,0 1-1 0 0,0-1 1 0 0,-1 0-1 0 0,1 1 1 0 0,0-1-1 0 0,0 1 1 0 0,-1 0 0 0 0,1-1-1 0 0,-1 1 1 0 0,-1 0-1 0 0,0 0-7 0 0,0 0 1 0 0,-1 0-1 0 0,1 1 0 0 0,0-1 0 0 0,0 1 1 0 0,-1 0-1 0 0,-3 1 0 0 0,-5 4 50 0 0,0-1 0 0 0,-21 15-1 0 0,31-19-119 0 0,-13 9 73 0 0,-24 16-24 0 0,-43 35 0 0 0,-80 77 128 0 0,134-105 696 0 0,38-27-645 0 0,-7-5-247 0 0,1 1 0 0 0,-1-1 0 0 0,1-1 0 0 0,0 1 0 0 0,0 0 0 0 0,-1-1 0 0 0,1 0 0 0 0,0 0 0 0 0,0 0 0 0 0,-1 0 0 0 0,1-1 0 0 0,0 1 0 0 0,-1-1 0 0 0,7-2 0 0 0,6-2 68 0 0,29-14 1 0 0,-35 14-89 0 0,116-64-2675 0 0,-125 68 2026 0 0,5-4-1485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4 268 8751 0 0,'-3'14'13272'0'0,"5"-20"-13205"0"0,1 1 0 0 0,-1 0 0 0 0,1 0 0 0 0,1 0-1 0 0,-1 0 1 0 0,1 0 0 0 0,0 1 0 0 0,7-8 0 0 0,42-32-103 0 0,-37 32 21 0 0,39-28-568 0 0,111-61-1 0 0,-154 95 488 0 0,0 0 0 0 0,0 1 0 0 0,17-4 0 0 0,-22 7 165 0 0,0 0 0 0 0,0 1 0 0 0,0 0 0 0 0,0 0 0 0 0,0 1 0 0 0,0 0 0 0 0,12 2 0 0 0,-18-2-38 0 0,0 2 0 0 0,0-1-1 0 0,0 0 1 0 0,0 0 0 0 0,0 0 0 0 0,0 0-1 0 0,0 1 1 0 0,0-1 0 0 0,0 0 0 0 0,-1 1-1 0 0,1-1 1 0 0,-1 1 0 0 0,1-1 0 0 0,-1 1-1 0 0,1 2 1 0 0,-1-4-11 0 0,1 4 9 0 0,0-1-1 0 0,-1 1 1 0 0,0-1 0 0 0,0 1-1 0 0,0 0 1 0 0,0-1 0 0 0,-1 1-1 0 0,0-1 1 0 0,1 1 0 0 0,-1-1-1 0 0,-3 7 1 0 0,-18 37 50 0 0,19-41-58 0 0,-22 38 30 0 0,13-25-10 0 0,-17 39-1 0 0,25-37-2045 0 0,4-19 906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8287 0 0,'-1'1'4675'0'0,"-45"40"759"0"0,-19 29-3819 0 0,3-5-1115 0 0,53-55-484 0 0,-50 53 97 0 0,54-57-106 0 0,0 1 0 0 0,1 0 0 0 0,0 0 0 0 0,0 0 0 0 0,0 1 0 0 0,1-1 0 0 0,0 1 0 0 0,-2 10 0 0 0,4-16-7 0 0,1 0 0 0 0,-1 1 0 0 0,1-1 0 0 0,0 1 0 0 0,0-1 0 0 0,0 1 0 0 0,1-1 0 0 0,0 3 0 0 0,3 6 0 0 0,-3-9-43 0 0,1-1 0 0 0,-1 1 1 0 0,1-1-1 0 0,0 0 0 0 0,-1 0 0 0 0,1 1 0 0 0,0-1 0 0 0,0 0 0 0 0,0 0 1 0 0,-1-1-1 0 0,1 1 0 0 0,0 0 0 0 0,4 0 0 0 0,28 3-2629 0 0,-11-6-3712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12 139 5983 0 0,'1'1'9855'0'0,"1"1"-9652"0"0,0-1 1 0 0,0 0-1 0 0,0 1 1 0 0,0-1-1 0 0,0 0 1 0 0,0 0-1 0 0,0 0 0 0 0,0-1 1 0 0,0 1-1 0 0,0 0 1 0 0,0-1-1 0 0,1 1 1 0 0,-1-1-1 0 0,0 0 0 0 0,1 0 1 0 0,-1 0-1 0 0,3 0 1 0 0,6-1 346 0 0,0-1 1 0 0,15-4-1 0 0,-8 2 26 0 0,268-64 1309 0 0,-257 60-1888 0 0,-1-2-1 0 0,38-19 1 0 0,-66 29-11 0 0,0 0 0 0 0,1-1 0 0 0,-1 1 0 0 0,0 0 0 0 0,1 0 1 0 0,-1 0-1 0 0,0 0 0 0 0,0 0 0 0 0,1 0 0 0 0,-1-1 0 0 0,0 1 0 0 0,0 0 0 0 0,1 0 0 0 0,-1 0 1 0 0,0-1-1 0 0,0 1 0 0 0,1 0 0 0 0,-1 0 0 0 0,0-1 0 0 0,0 1 0 0 0,0 0 0 0 0,0 0 1 0 0,1-1-1 0 0,-1 1 0 0 0,0 0 0 0 0,0-1 0 0 0,0 1 0 0 0,0 0 0 0 0,0-1 0 0 0,0 1 0 0 0,0 0 1 0 0,0-1-1 0 0,0 1 0 0 0,0 0 0 0 0,0-1 0 0 0,0 1 0 0 0,0 0 0 0 0,0 0 0 0 0,0-1 1 0 0,0 1-1 0 0,0 0 0 0 0,-1-1 0 0 0,1 1 0 0 0,0 0 0 0 0,0-1 0 0 0,0 1 0 0 0,0 0 0 0 0,-1 0 1 0 0,1-1-1 0 0,0 1 0 0 0,0 0 0 0 0,0 0 0 0 0,-1 0 0 0 0,1-1 0 0 0,0 1 0 0 0,-1 0 1 0 0,1 0-1 0 0,0 0 0 0 0,0 0 0 0 0,-1-1 0 0 0,1 1 0 0 0,0 0 0 0 0,-1 0 0 0 0,1 0 0 0 0,-1 0 1 0 0,-19-7-417 0 0,9 5 358 0 0,0 1 0 0 0,0 1-1 0 0,0 0 1 0 0,0 1 0 0 0,0 0-1 0 0,0 0 1 0 0,0 2-1 0 0,1-1 1 0 0,-13 5 0 0 0,-13 6 41 0 0,-43 23 0 0 0,-36 27-1 0 0,100-53 27 0 0,1 0 0 0 0,1 1-1 0 0,0 0 1 0 0,0 1 0 0 0,-17 21-1 0 0,22-21 31 0 0,1-1 1 0 0,0 1-1 0 0,1 0 0 0 0,0 0 0 0 0,1 1 0 0 0,1 0 1 0 0,0-1-1 0 0,0 2 0 0 0,2-1 0 0 0,-3 15 1 0 0,5-25-18 0 0,0 0 1 0 0,-1 0-1 0 0,1 0 1 0 0,0 0 0 0 0,1 0-1 0 0,-1 0 1 0 0,0 0 0 0 0,1 0-1 0 0,0 0 1 0 0,0 0 0 0 0,0 0-1 0 0,0 0 1 0 0,0 0 0 0 0,0-1-1 0 0,1 1 1 0 0,-1 0 0 0 0,1-1-1 0 0,0 0 1 0 0,0 1 0 0 0,0-1-1 0 0,0 0 1 0 0,0 0-1 0 0,0 0 1 0 0,0 0 0 0 0,1 0-1 0 0,-1 0 1 0 0,1-1 0 0 0,0 1-1 0 0,-1-1 1 0 0,1 0 0 0 0,0 0-1 0 0,0 0 1 0 0,0 0 0 0 0,0 0-1 0 0,-1 0 1 0 0,1-1 0 0 0,0 0-1 0 0,0 1 1 0 0,0-1 0 0 0,5-1-1 0 0,29-3-387 0 0,52-11 1 0 0,-45 6-5026 0 0,-5 2-1419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68 13935 0 0,'0'0'638'0'0,"-2"0"-14"0"0,-41 0-262 0 0,41 0 985 0 0,-2 4 1973 0 0,3-4-3268 0 0,26-2 540 0 0,0-1-1 0 0,-1-1 1 0 0,25-8 0 0 0,-14 4-415 0 0,110-21 278 0 0,-106 23-979 0 0,68-2-1 0 0,-106 8-468 0 0</inkml:trace>
  <inkml:trace contextRef="#ctx0" brushRef="#br0" timeOffset="1">0 383 12895 0 0,'0'0'1578'0'0,"2"0"-309"0"0,47-4 3775 0 0,25-11-3210 0 0,-8 2-1008 0 0,46-9-187 0 0,-46 8-102 0 0,68-4 0 0 0,-134 18-537 0 0,71-5-2017 0 0,35 4-5235 0 0,-91 3 385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1295 3 1375 0 0,'1'-1'107'0'0,"5"0"226"0"0,8 0 8097 0 0,-36 10-4060 0 0,6-3-4374 0 0,-194 88 2486 0 0,118-61-2636 0 0,0-4 0 0 0,-143 25 0 0 0,225-52 109 0 0,-30 6-292 0 0,-1-1 0 0 0,-71 1 0 0 0,104-8 292 0 0,-1-1 1 0 0,1 0-1 0 0,-1-1 0 0 0,1 0 0 0 0,0 0 0 0 0,0-1 0 0 0,-13-5 0 0 0,19 7 33 0 0,0 0-1 0 0,-1-1 0 0 0,1 1 0 0 0,0-1 0 0 0,0 0 0 0 0,0 1 0 0 0,0-1 0 0 0,0 0 0 0 0,1 0 0 0 0,-1 0 0 0 0,1 0 0 0 0,-3-4 0 0 0,3 5-3 0 0,1-1 1 0 0,-1 0-1 0 0,1 0 1 0 0,-1 0-1 0 0,1 0 1 0 0,0 0-1 0 0,0 0 1 0 0,-1 0 0 0 0,1 1-1 0 0,1-1 1 0 0,-1 0-1 0 0,0 0 1 0 0,0 0-1 0 0,1 0 1 0 0,-1 0-1 0 0,1 0 1 0 0,0 0-1 0 0,1-3 1 0 0,0 1-14 0 0,1 0 1 0 0,0 0-1 0 0,-1 0 1 0 0,2 0-1 0 0,-1 0 0 0 0,0 1 1 0 0,1-1-1 0 0,-1 1 1 0 0,1 0-1 0 0,6-4 1 0 0,-3 3 22 0 0,-1 0 1 0 0,1 1 0 0 0,0-1 0 0 0,0 1 0 0 0,12-3 0 0 0,-17 6 35 0 0,-1-1-1 0 0,1 1 1 0 0,-1-1 0 0 0,1 1 0 0 0,0 0 0 0 0,0-1 0 0 0,-1 1 0 0 0,1 0 0 0 0,0 0-1 0 0,-1 0 1 0 0,1 1 0 0 0,0-1 0 0 0,-1 0 0 0 0,1 0 0 0 0,0 1 0 0 0,-1-1 0 0 0,1 1 0 0 0,0 0-1 0 0,-1-1 1 0 0,1 1 0 0 0,-1 0 0 0 0,1 0 0 0 0,-1 0 0 0 0,0 0 0 0 0,1 0 0 0 0,-1 0 0 0 0,0 1-1 0 0,0-1 1 0 0,0 0 0 0 0,0 1 0 0 0,0-1 0 0 0,0 1 0 0 0,0-1 0 0 0,0 1 0 0 0,-1-1 0 0 0,1 1-1 0 0,0-1 1 0 0,-1 1 0 0 0,1 2 0 0 0,0 3 37 0 0,0 0 1 0 0,0 1-1 0 0,0-1 1 0 0,-1 0-1 0 0,-1 1 0 0 0,1-1 1 0 0,-3 12-1 0 0,-7 25 153 0 0,-2 0-1 0 0,-27 64 1 0 0,-47 82-83 0 0,59-134-130 0 0,9-18-42 0 0,-2-1 1 0 0,-1 0-1 0 0,-2-2 0 0 0,-49 59 1 0 0,-18 10 20 0 0,18-27 269 0 0,87-75-58 0 0,23 0 713 0 0,0-2-1 0 0,71-8 0 0 0,-18-7-125 0 0,-12 2-292 0 0,15-6-165 0 0,-66 12-254 0 0,54-16-274 0 0,-47 8-584 0 0,-33 14 41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0:4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20 8751 0 0,'0'0'674'0'0,"1"-1"-438"0"0,2-17 11700 0 0,-3 20-11582 0 0,-2 39 431 0 0,-2 0 0 0 0,-10 46 0 0 0,2-41-598 0 0,-1 0 0 0 0,-2-1 1 0 0,-2 0-1 0 0,-3-1 0 0 0,-27 45 1 0 0,9-17-66 0 0,2 1 0 0 0,-28 83 0 0 0,64-154-129 0 0,-5 14 40 0 0,-6 26-1 0 0,10-38-72 0 0,0-1 1 0 0,1 1-1 0 0,0 0 0 0 0,0-1 1 0 0,0 1-1 0 0,0 0 0 0 0,0-1 1 0 0,1 1-1 0 0,-1-1 1 0 0,1 1-1 0 0,0-1 0 0 0,0 1 1 0 0,3 5-1 0 0,-1-7-617 0 0,6 1-42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6447 0 0,'0'0'1928'0'0,"13"-7"-1488"0"0,-3-2-568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954 117 12815 0 0,'2'-4'119'0'0,"0"0"-1"0"0,0 0 0 0 0,0 0 0 0 0,1 0 0 0 0,-1 0 1 0 0,1 0-1 0 0,0 1 0 0 0,0-1 0 0 0,1 1 1 0 0,-1 0-1 0 0,8-5 0 0 0,1 1 123 0 0,0 1 0 0 0,24-10-1 0 0,20-9 1061 0 0,-44 19-1243 0 0,-1-2 2308 0 0,-13 9-1912 0 0,-40 9 45 0 0,0 1 0 0 0,-67 29-1 0 0,34-10-338 0 0,-115 29 0 0 0,-84-1 12 0 0,126-42-151 0 0,124-15-41 0 0,0-2 0 0 0,0 0 0 0 0,0-2 0 0 0,-27-6 1 0 0,35 5-141 0 0,0-1 1 0 0,1 0-1 0 0,0-1 1 0 0,-24-14-1 0 0,37 19-106 0 0,8 2-1189 0 0,-1 0 1356 0 0,1 1 0 0 0,0 0 1 0 0,0 0-1 0 0,9 5 0 0 0,9 3-46 0 0,-2-4 87 0 0,-1 1-1 0 0,0 1 0 0 0,0 1 1 0 0,0 1-1 0 0,30 21 0 0 0,-45-27 60 0 0,4 4-3 0 0,7 20 15 0 0,-12-21 33 0 0,-1 1-1 0 0,0-1 0 0 0,-1 1 1 0 0,0 0-1 0 0,0 1 0 0 0,-1-1 1 0 0,0 0-1 0 0,0 1 0 0 0,-1-1 1 0 0,0 1-1 0 0,0 0 0 0 0,-1-1 1 0 0,-1 1-1 0 0,0 10 0 0 0,-23 101 449 0 0,8-49-304 0 0,8-27-118 0 0,-20 59 0 0 0,22-91-41 0 0,4-7-25 0 0,-1 0 1 0 0,1-1 0 0 0,0 1 0 0 0,-2 10-1 0 0,2-11-6 0 0,-3 21 0 0 0,3-8 0 0 0,4-1 0 0 0,2-2-13 0 0,-4-13 0 0 0,1 0-1 0 0,-1-1 1 0 0,0 1 0 0 0,1 0-1 0 0,-1 0 1 0 0,1 0 0 0 0,0 0-1 0 0,-1 0 1 0 0,1-1 0 0 0,0 1-1 0 0,-1 0 1 0 0,1-1 0 0 0,0 1-1 0 0,0 0 1 0 0,-1-1 0 0 0,1 1-1 0 0,0-1 1 0 0,0 1 0 0 0,0-1-1 0 0,0 1 1 0 0,0-1 0 0 0,0 0-1 0 0,0 0 1 0 0,0 1 0 0 0,0-1-1 0 0,0 0 1 0 0,0 0 0 0 0,0 0-1 0 0,0 0 1 0 0,0 0 0 0 0,0 0-1 0 0,0 0 1 0 0,0 0 0 0 0,1-1-1 0 0,2 0-66 0 0,0 0 0 0 0,0 0 0 0 0,0-1 0 0 0,0 0 0 0 0,-1 1 0 0 0,5-4 0 0 0,1-1-486 0 0,0-1-1 0 0,11-10 0 0 0,-2-1-965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52 149 10135 0 0,'-4'-7'193'0'0,"2"4"-112"0"0,0 1-1 0 0,1 0 1 0 0,-1 0-1 0 0,0 0 1 0 0,0 0-1 0 0,0 0 1 0 0,0 0-1 0 0,0 1 1 0 0,-1-1-1 0 0,-4-2 1 0 0,-14-12 5835 0 0,21 16-5890 0 0,0 0 1 0 0,0 0 0 0 0,1 0-1 0 0,-1 0 1 0 0,0 0-1 0 0,0-1 1 0 0,0 1 0 0 0,0 0-1 0 0,0 0 1 0 0,0 0-1 0 0,0 0 1 0 0,0-1-1 0 0,0 1 1 0 0,1 0 0 0 0,-1 0-1 0 0,0 0 1 0 0,0-1-1 0 0,0 1 1 0 0,0 0 0 0 0,0 0-1 0 0,0 0 1 0 0,0 0-1 0 0,0-1 1 0 0,0 1-1 0 0,0 0 1 0 0,-1 0 0 0 0,1 0-1 0 0,0-1 1 0 0,0 1-1 0 0,0 0 1 0 0,0 0-17 0 0,0-1 0 0 0,0 1 0 0 0,0 0 1 0 0,0-1-1 0 0,0 1 0 0 0,-1 0 0 0 0,1 0 0 0 0,0-1 0 0 0,0 1 0 0 0,0 0 1 0 0,0-1-1 0 0,0 1 0 0 0,1 0 0 0 0,-1-1 0 0 0,0 1 0 0 0,0 0 0 0 0,0-1 1 0 0,0 1-1 0 0,0 0 0 0 0,0 0 0 0 0,0-1 0 0 0,1 1 0 0 0,-1 0 1 0 0,0 0-1 0 0,0-1 0 0 0,0 1 0 0 0,1 0 0 0 0,-1 0 0 0 0,0 0 0 0 0,1-1 1 0 0,4-3 22 0 0,0-1 1 0 0,1 1-1 0 0,-1 1 1 0 0,1-1-1 0 0,0 1 1 0 0,0 0 0 0 0,1 1-1 0 0,-1-1 1 0 0,8-1-1 0 0,68-13 117 0 0,-49 11-33 0 0,-9 2-28 0 0,111-19 459 0 0,-115 21-504 0 0,-1 1 0 0 0,1 1-1 0 0,0 1 1 0 0,36 5 0 0 0,-35 0-97 0 0,-17-2 277 0 0,2-3-2539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56 9671 0 0,'0'0'440'0'0,"1"-2"-5"0"0,0-1-299 0 0,0 1 1 0 0,1-1-1 0 0,-1 0 0 0 0,1 1 0 0 0,-1-1 1 0 0,1 1-1 0 0,0 0 0 0 0,0 0 1 0 0,0-1-1 0 0,0 1 0 0 0,0 0 0 0 0,0 1 1 0 0,1-1-1 0 0,-1 0 0 0 0,0 1 0 0 0,1-1 1 0 0,0 1-1 0 0,-1 0 0 0 0,1 0 1 0 0,0 0-1 0 0,0 0 0 0 0,3 0 0 0 0,9-4 641 0 0,-4 0-452 0 0,-9 4-45 0 0,-1 13-119 0 0,-1-10-94 0 0,0 0 0 0 0,0 0 0 0 0,0 1 0 0 0,0-1 0 0 0,0 0 0 0 0,-1 1 1 0 0,1-1-1 0 0,-1 0 0 0 0,1 1 0 0 0,-1-1 0 0 0,0 0 0 0 0,0 0 0 0 0,-1 2 0 0 0,-24 39 1108 0 0,16-27-813 0 0,0 0-1 0 0,1 0 1 0 0,-7 19-1 0 0,13-25-250 0 0,-8 17 272 0 0,-8 39 1 0 0,17-57-348 0 0,1-1 1 0 0,0 0-1 0 0,0 1 0 0 0,1-1 0 0 0,0 1 0 0 0,0-1 1 0 0,1 1-1 0 0,0-1 0 0 0,3 12 0 0 0,3 1 84 0 0,-3-17-100 0 0,-1-1 0 0 0,0 0-18 0 0,-1 0 0 0 0,0 0 0 0 0,1 0 0 0 0,0 0 0 0 0,0-1 0 0 0,0 1 0 0 0,0-1 0 0 0,0 0 1 0 0,0 0-1 0 0,0 0 0 0 0,1-1 0 0 0,-1 1 0 0 0,1-1 0 0 0,-1 1 0 0 0,1-1 0 0 0,0 0 0 0 0,0-1 0 0 0,4 1 0 0 0,24 6-1718 0 0,-16-3-4935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16783 0 0,'0'0'1522'0'0,"3"0"-1210"0"0,1 1-249 0 0,0 0 1 0 0,0 0 0 0 0,0 0 0 0 0,0 0-1 0 0,0 1 1 0 0,0 0 0 0 0,0 0 0 0 0,-1 0-1 0 0,1 0 1 0 0,-1 1 0 0 0,1-1 0 0 0,2 4-1 0 0,8 7 35 0 0,17 23-1 0 0,2 2-122 0 0,1-6 164 0 0,1-2-1 0 0,2-1 0 0 0,1-1 1 0 0,49 26-1 0 0,-5-11 169 0 0,40 23-103 0 0,-76-39-761 0 0,-44-26-918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1:2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367 338 10367 0 0,'0'0'2976'0'0,"-3"0"-2353"0"0,-2 3-493 0 0,-1-1 0 0 0,1 1 0 0 0,0 0 0 0 0,1 0 0 0 0,-1 0 0 0 0,1 1 0 0 0,-1-1 0 0 0,1 1 0 0 0,0 0 0 0 0,-5 7 0 0 0,-6 9 346 0 0,-14 23 0 0 0,11-15-49 0 0,-165 204 1804 0 0,122-160-1987 0 0,59-71-152 0 0,6-1-196 0 0,18-2-72 0 0,8-3-15 0 0</inkml:trace>
  <inkml:trace contextRef="#ctx0" brushRef="#br0" timeOffset="1">392 0 8751 0 0,'0'0'2304'0'0,"-1"3"-769"0"0,0 2-1259 0 0,0 0 1 0 0,0 0-1 0 0,1 0 1 0 0,-1 0-1 0 0,1 0 0 0 0,0 0 1 0 0,1 0-1 0 0,0 0 0 0 0,-1 0 1 0 0,1 0-1 0 0,1 0 1 0 0,-1-1-1 0 0,1 1 0 0 0,0 0 1 0 0,0 0-1 0 0,0-1 1 0 0,5 7-1 0 0,2 2-43 0 0,0 1 0 0 0,1-2 0 0 0,0 1 0 0 0,17 14 0 0 0,-2-5-8 0 0,1-2-1 0 0,0-1 1 0 0,1-1 0 0 0,1-1-1 0 0,1-2 1 0 0,0 0 0 0 0,1-2 0 0 0,55 16-1 0 0,14-5 306 0 0,148 19 0 0 0,-232-41-470 0 0,14 2 243 0 0,52 14 0 0 0,-74-16-255 0 0,-1 0 0 0 0,1 1-1 0 0,0-1 1 0 0,-1 1-1 0 0,1 1 1 0 0,-1-1-1 0 0,0 1 1 0 0,0 1 0 0 0,-1-1-1 0 0,1 1 1 0 0,-1 0-1 0 0,0 0 1 0 0,5 6-1 0 0,-7-7-36 0 0,-1 1 0 0 0,0 0-1 0 0,0 0 1 0 0,0 0 0 0 0,0 0-1 0 0,-1 0 1 0 0,0 0-1 0 0,0 0 1 0 0,0 0 0 0 0,0 1-1 0 0,-1-1 1 0 0,0 0-1 0 0,0 1 1 0 0,-1-1 0 0 0,1 0-1 0 0,-1 0 1 0 0,-3 10-1 0 0,-1 3-80 0 0,-1-2-1 0 0,-1 1 0 0 0,-17 30 0 0 0,-31 44-786 0 0,-94 119-1 0 0,49-86-2737 0 0,59-76 1716 0 0,6-12-9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3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118 189 2759 0 0,'0'0'390'0'0,"-11"-7"4354"0"0,-8-8-2742 0 0,17 13-1007 0 0,1 0-599 0 0,-2-1-153 0 0,1 0 1 0 0,0 0-1 0 0,-1 1 0 0 0,0-1 0 0 0,1 1 1 0 0,-1 0-1 0 0,0-1 0 0 0,-5-1 0 0 0,6 3-47 0 0,-11 1 180 0 0,9 0-294 0 0,0 0 0 0 0,0 1 0 0 0,1 0 0 0 0,-1 0-1 0 0,0 0 1 0 0,0 0 0 0 0,-4 3 0 0 0,5-3 426 0 0,0 4-398 0 0,3-2 2193 0 0,47-26-823 0 0,-44 22-1389 0 0,0 0-32 0 0,-2 0-55 0 0,1 0 1 0 0,0 1-1 0 0,0-1 1 0 0,0 0-1 0 0,0 1 1 0 0,0-1 0 0 0,0 1-1 0 0,1-1 1 0 0,-1 1-1 0 0,0 0 1 0 0,0 0-1 0 0,0 0 1 0 0,4 1-1 0 0,2 0 7 0 0,32-1 95 0 0,-15 1 93 0 0,1-1 1 0 0,32-5-1 0 0,23-6 135 0 0,67-12 11 0 0,191-55-8 0 0,-325 75-331 0 0,1 0 1 0 0,18-1-1 0 0,-28 4-8 0 0,0 0 0 0 0,0 0 0 0 0,0 1 0 0 0,1 0 1 0 0,-1 0-1 0 0,0 0 0 0 0,0 0 0 0 0,-1 1 0 0 0,8 3 0 0 0,-11-5-5 0 0,0 0-1 0 0,-1 1 1 0 0,1-1-1 0 0,0 1 1 0 0,-1 0-1 0 0,1-1 1 0 0,0 1-1 0 0,-1 0 1 0 0,1-1-1 0 0,-1 1 1 0 0,1 0-1 0 0,-1-1 1 0 0,0 1-1 0 0,1 0 1 0 0,-1 0-1 0 0,0 0 1 0 0,0-1-1 0 0,1 1 1 0 0,-1 1-1 0 0,1 1-16 0 0,0 1-38 0 0,0 0 1 0 0,-1 1 0 0 0,1-1 0 0 0,-1 0 0 0 0,0 0 0 0 0,0 1 0 0 0,-1-1 0 0 0,1 0 0 0 0,-1 0 0 0 0,0 0 0 0 0,0 0 0 0 0,0 1 0 0 0,0-1 0 0 0,-1-1 0 0 0,1 1 0 0 0,-4 5 0 0 0,-2 3-208 0 0,0 1 0 0 0,-1-1 0 0 0,-14 15 0 0 0,13-17-1961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9327 0 0,'0'0'430'0'0,"1"-2"-14"0"0,4-10-270 0 0,-2-1 6230 0 0,0 13-6048 0 0,-3 0-324 0 0,3 0 78 0 0,-1 0 1 0 0,0 0-1 0 0,0 0 0 0 0,1 0 1 0 0,-1 1-1 0 0,0-1 1 0 0,0 1-1 0 0,1-1 0 0 0,-1 1 1 0 0,0 0-1 0 0,0 0 1 0 0,0 0-1 0 0,0 0 0 0 0,0 0 1 0 0,0 0-1 0 0,0 0 0 0 0,1 2 1 0 0,0 1-49 0 0,-1 0 0 0 0,0 0 1 0 0,0 1-1 0 0,-1-1 0 0 0,1 0 0 0 0,-1 1 0 0 0,0-1 1 0 0,0 1-1 0 0,0-1 0 0 0,-1 1 0 0 0,1-1 1 0 0,-1 1-1 0 0,0 0 0 0 0,-1 5 0 0 0,-2 10 184 0 0,-11 40 0 0 0,5-22-6 0 0,1-3-122 0 0,2-1 0 0 0,2 1 0 0 0,-1 66 0 0 0,13-46 20 0 0,-6-40-2137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207 140 3999 0 0,'0'0'3411'0'0,"2"-1"-2803"0"0,2-1-119 0 0,-1-1 0 0 0,1-1 0 0 0,-1 1 0 0 0,1 0-1 0 0,5-9 6813 0 0,-12 12-7250 0 0,2 0-42 0 0,0 0 0 0 0,-1 0 1 0 0,1-1-1 0 0,-1 1 0 0 0,1 0 0 0 0,-1 0 0 0 0,1-1 0 0 0,0 1 0 0 0,-1-1 0 0 0,1 1 0 0 0,0-1 0 0 0,0 0 0 0 0,-1 1 0 0 0,1-1 0 0 0,-1-1 0 0 0,-5-3-9 0 0,1 1 0 0 0,6 4 6 0 0,0 0 1 0 0,-1 0-1 0 0,1-1 0 0 0,0 1 1 0 0,-1 0-1 0 0,1-1 0 0 0,0 1 0 0 0,0 0 1 0 0,-1-1-1 0 0,1 1 0 0 0,0 0 0 0 0,0-1 1 0 0,0 1-1 0 0,0-1 0 0 0,-1 1 0 0 0,1 0 1 0 0,0-1-1 0 0,0 1 0 0 0,0-1 0 0 0,0 1 1 0 0,0 0-1 0 0,0-1 0 0 0,0 1 0 0 0,0-1 1 0 0,0 1-1 0 0,0-1 0 0 0,0 1 0 0 0,0 0 1 0 0,0-1-1 0 0,1 1 0 0 0,-1-1 0 0 0,0 1 1 0 0,0 0-1 0 0,0-1 0 0 0,1 1 1 0 0,-1 0-1 0 0,1-1 0 0 0,10-12 180 0 0,-10 12-204 0 0,2-3 31 0 0,-2 3-1 0 0,-1 0 0 0 0,1 0 0 0 0,0 0 1 0 0,0 0-1 0 0,0 0 0 0 0,0 0 0 0 0,0 1 1 0 0,0-1-1 0 0,0 0 0 0 0,0 0 0 0 0,2 0 1 0 0,6-2-3 0 0,2 1-10 0 0,0 2 0 0 0,-1 4 0 0 0,-7-2 0 0 0,0 0 0 0 0,-1-1 0 0 0,0 1 0 0 0,-1 0 0 0 0,1-1 0 0 0,0 1 0 0 0,0 0 0 0 0,-1 0 0 0 0,1 1 0 0 0,2 3 0 0 0,0 3 11 0 0,-3-6 32 0 0,-3 6-33 0 0,2-8-10 0 0,0 0 0 0 0,0 0 0 0 0,0 0 0 0 0,-1 0 0 0 0,1 0 0 0 0,0 0 0 0 0,-1 0 0 0 0,1 0 0 0 0,-1-1 0 0 0,1 1 0 0 0,-1 0 0 0 0,1 0 0 0 0,-1 0 0 0 0,1 0 0 0 0,-1-1 0 0 0,0 1 0 0 0,0 0 0 0 0,1-1 0 0 0,-1 1 0 0 0,0 0 0 0 0,0-1 0 0 0,0 1 0 0 0,0-1 0 0 0,1 0 0 0 0,-3 1 0 0 0,0 1 0 0 0,-7 3 28 0 0,-1 0-1 0 0,0-1 0 0 0,1 0 1 0 0,-17 3-1 0 0,4 0-4 0 0,21-6-23 0 0,-6 0 2 0 0,-8-1 7 0 0,15 0-6 0 0,0 0 0 0 0,1 0-1 0 0,-1 0 1 0 0,1 0 0 0 0,-1 0 0 0 0,1 0 0 0 0,-1 0 0 0 0,0 0 0 0 0,1 0 0 0 0,-1 0-1 0 0,1 0 1 0 0,-1 0 0 0 0,1 0 0 0 0,-1 0 0 0 0,0-1 0 0 0,1 1 0 0 0,-1 0-1 0 0,1 0 1 0 0,-1-1 0 0 0,1 1 0 0 0,-1 0 0 0 0,1-1 0 0 0,0 1 0 0 0,-1-1 0 0 0,1 1-1 0 0,-1 0 1 0 0,1-1 0 0 0,0 1 0 0 0,-1-1 0 0 0,1 1 0 0 0,0-1 0 0 0,0 1-1 0 0,-1-1 1 0 0,1 0 0 0 0,0 1 0 0 0,0-1 0 0 0,0 1 0 0 0,-1-1 0 0 0,1 1 0 0 0,0-1-1 0 0,0 0 1 0 0,0 1 0 0 0,0-2 0 0 0,1 0 0 0 0,0-1 1 0 0,-1 0-1 0 0,1 0 0 0 0,0 1 1 0 0,1-1-1 0 0,1-3 0 0 0,-2 3 25 0 0,9-13-2 0 0,0 1 0 0 0,0 0 0 0 0,1 0 0 0 0,1 1 0 0 0,21-20 0 0 0,-33 34-26 0 0,0 0 0 0 0,0-1 0 0 0,0 1 0 0 0,0 0 0 0 0,1 0 0 0 0,-1 0 0 0 0,0 0 0 0 0,0-1 0 0 0,0 1 0 0 0,0 0 0 0 0,0 0 0 0 0,0 0 0 0 0,1 0 0 0 0,-1-1 0 0 0,0 1 0 0 0,0 0 0 0 0,0 0 0 0 0,1 0 0 0 0,-1 0 0 0 0,0 0 0 0 0,0 0 0 0 0,0 0 0 0 0,1 0 0 0 0,-1 0 0 0 0,0-1 0 0 0,0 1 0 0 0,0 0 0 0 0,1 0 0 0 0,-1 0 0 0 0,0 0 0 0 0,0 0 0 0 0,1 0 0 0 0,-1 0 0 0 0,0 1 0 0 0,0-1 0 0 0,0 0 0 0 0,1 0 0 0 0,-1 0 0 0 0,0 0 0 0 0,0 0 0 0 0,0 0 0 0 0,1 0 0 0 0,-1 0 0 0 0,0 0 0 0 0,0 1 0 0 0,0-1 0 0 0,0 0 0 0 0,1 0 0 0 0,-1 0 0 0 0,0 0 0 0 0,0 1 0 0 0,0-1 0 0 0,0 0 0 0 0,0 1 0 0 0,2 6 0 0 0,3 25 47 0 0,-4-20-5 0 0,1 1 1 0 0,1-1-1 0 0,7 23 0 0 0,-1-15 33 0 0,-8-18 140 0 0,-30 8 87 0 0,19-9-221 0 0,1-1-1 0 0,-18-3 0 0 0,-26 0-65 0 0,53 3-15 0 0,0 0 1 0 0,0 0-1 0 0,0 0 0 0 0,0 0 0 0 0,-1 0 1 0 0,1 0-1 0 0,0 0 0 0 0,0 0 0 0 0,0 0 0 0 0,-1 0 1 0 0,1 0-1 0 0,0 0 0 0 0,0-1 0 0 0,0 1 1 0 0,0 0-1 0 0,0 0 0 0 0,-1 0 0 0 0,1 0 1 0 0,0 0-1 0 0,0 0 0 0 0,0 0 0 0 0,0-1 0 0 0,0 1 1 0 0,0 0-1 0 0,-1 0 0 0 0,1 0 0 0 0,0 0 1 0 0,0-1-1 0 0,0 1 0 0 0,0 0 0 0 0,0 0 1 0 0,0 0-1 0 0,0 0 0 0 0,0-1 0 0 0,0 1 0 0 0,0 0 1 0 0,0 0-1 0 0,0 0 0 0 0,0-1 0 0 0,0 1 1 0 0,0 0-1 0 0,0 0 0 0 0,0 0 0 0 0,0 0 0 0 0,0-1 1 0 0,0 1-1 0 0,0 0 0 0 0,0 0 0 0 0,0 0 1 0 0,1 0-1 0 0,-1-1 0 0 0,0 1 0 0 0,0 0 1 0 0,0 0-1 0 0,0 0 0 0 0,0 0 0 0 0,0 0 0 0 0,1 0 1 0 0,-1-1-1 0 0,7-9 46 0 0,-6 10-39 0 0,9-13 102 0 0,23-19 0 0 0,1-1 1 0 0,-32 32-81 0 0,-4 15-97 0 0,0-6 43 0 0,0 22-10 0 0,2-20 35 0 0,-1-5 0 0 0,1 0 0 0 0,0-1 0 0 0,0 1 0 0 0,1 0 0 0 0,1 6 0 0 0,-1 0 0 0 0,-3 0 0 0 0,1-8 2 0 0,-1 1 0 0 0,0-1 0 0 0,0 1-1 0 0,0-1 1 0 0,0 0 0 0 0,-1 0 0 0 0,1 0 0 0 0,-1 0-1 0 0,0 0 1 0 0,0 0 0 0 0,0-1 0 0 0,0 0 0 0 0,0 1-1 0 0,-7 2 1 0 0,-5 2 10 0 0,0 0-1 0 0,-19 6 1 0 0,21-8-10 0 0,-11 4 4 0 0,14-5 7 0 0,0 0 0 0 0,0 0 0 0 0,0-1 0 0 0,0 0 0 0 0,-21 2 0 0 0,30-5 119 0 0,1-3-75 0 0,0 1-1 0 0,1-1 0 0 0,0 0 1 0 0,-1 1-1 0 0,1-1 0 0 0,0 1 1 0 0,0-1-1 0 0,0 1 0 0 0,0-1 1 0 0,1 1-1 0 0,-1 0 0 0 0,1 0 1 0 0,1-3-1 0 0,28-26 288 0 0,-18 18-254 0 0,53-60 166 0 0,20-19-239 0 0,-77 83-17 0 0,0 3-11 0 0,0 7-45 0 0,-7-1 39 0 0,3 2-6 0 0,5 11-26 0 0,-7-6 33 0 0,1 0 0 0 0,-1 0 0 0 0,5 16 0 0 0,9 27 20 0 0,-13-41 7 0 0,-4-7 42 0 0,-1-1 0 0 0,-4 2-51 0 0,0-1 0 0 0,0 0 0 0 0,0 1 0 0 0,0-2 0 0 0,-7 3 0 0 0,-1 0-2 0 0,-1 0 0 0 0,1 1-1 0 0,-13 7 1 0 0,17-8 0 0 0,0-5 14 0 0,-1-3 26 0 0,-1-1 1 0 0,1 0 0 0 0,0 0-1 0 0,0-2 1 0 0,-16-12 0 0 0,-2-2 13 0 0,15 13-65 0 0,8 4-8 0 0,-1 0 0 0 0,1 0 0 0 0,-1 1 0 0 0,0 0 0 0 0,0 0 0 0 0,-12-4 0 0 0,43 2-45 0 0,139-11 64 0 0,-136 13 0 0 0,41 0 0 0 0,-58 4 0 0 0,0-1 0 0 0,-1 2 0 0 0,1 0 0 0 0,0 0 0 0 0,-1 1 0 0 0,0 0 0 0 0,12 5 0 0 0,-12-1 0 0 0,-3 2 0 0 0,-7-7 0 0 0,0 0 0 0 0,1 0 0 0 0,-1 0 0 0 0,0 0 0 0 0,0 0 0 0 0,-1 0 0 0 0,1 0 0 0 0,0 0 0 0 0,-1-1 0 0 0,1 1 0 0 0,-1 0 0 0 0,1 0 0 0 0,-1 0 0 0 0,0 0 0 0 0,0 0 0 0 0,0-1 0 0 0,0 1 0 0 0,0 0 0 0 0,0-1 0 0 0,-1 1 0 0 0,1-1 0 0 0,0 1 0 0 0,-4 1 0 0 0,-4 5 0 0 0,0 0 0 0 0,-16 9 0 0 0,24-16 0 0 0,-107 63 0 0 0,93-55 0 0 0,3-2 0 0 0,2 1 0 0 0,-13 11 0 0 0,-4 2 0 0 0,19-16 11 0 0,16-24 117 0 0,64-85 216 0 0,-65 90-238 0 0,-7 13-105 0 0,0 1-1 0 0,0-1 1 0 0,1 1-1 0 0,-1-1 1 0 0,0 1-1 0 0,0-1 0 0 0,0 0 1 0 0,1 1-1 0 0,-1-1 1 0 0,0 1-1 0 0,1-1 1 0 0,-1 1-1 0 0,0-1 0 0 0,1 1 1 0 0,-1-1-1 0 0,1 1 1 0 0,-1 0-1 0 0,1-1 0 0 0,-1 1 1 0 0,1 0-1 0 0,-1-1 1 0 0,1 1-1 0 0,-1 0 1 0 0,1-1-1 0 0,-1 1 0 0 0,1 0 1 0 0,1 0-1 0 0,0-1-1 0 0,0 0 1 0 0,0 0 0 0 0,0 0 0 0 0,1 0 0 0 0,-1 0 0 0 0,0 1 0 0 0,1-1 0 0 0,-1 1 0 0 0,1-1 0 0 0,-1 1 0 0 0,1 0 0 0 0,-1 0 0 0 0,1 0 0 0 0,-1 0 0 0 0,5 1 0 0 0,-6-1 0 0 0,10-1 0 0 0,0-1-11 0 0,0 0-31 0 0,-2 1 19 0 0,-9 1 20 0 0,0 0 1 0 0,1 0-1 0 0,-1 1 0 0 0,1-1 1 0 0,-1 0-1 0 0,1 0 0 0 0,-1 1 1 0 0,1-1-1 0 0,-1 0 0 0 0,0 1 1 0 0,1-1-1 0 0,-1 0 0 0 0,0 1 1 0 0,1-1-1 0 0,-1 1 0 0 0,0-1 1 0 0,1 0-1 0 0,-1 1 0 0 0,0-1 1 0 0,0 1-1 0 0,1 0 0 0 0,-1 0 2 0 0,3 8 12 0 0,-2-5 10 0 0,0-3-14 0 0,-1 1 0 0 0,0 0 0 0 0,0-1 0 0 0,0 1 0 0 0,0 0 0 0 0,0-1 0 0 0,0 1 0 0 0,0 0 0 0 0,-1-1 0 0 0,1 1 0 0 0,0-1 0 0 0,-1 1 0 0 0,1 0 0 0 0,-1-1 0 0 0,-1 3 0 0 0,0 1 1 0 0,-1 0-1 0 0,0 0 0 0 0,0-1 1 0 0,0 1-1 0 0,0-1 1 0 0,-1 1-1 0 0,0-1 1 0 0,0 0-1 0 0,0-1 0 0 0,0 1 1 0 0,0-1-1 0 0,-1 0 1 0 0,1 0-1 0 0,-1 0 1 0 0,0 0-1 0 0,0-1 0 0 0,0 0 1 0 0,-1 0-1 0 0,1 0 1 0 0,0-1-1 0 0,-1 0 1 0 0,1 0-1 0 0,-1 0 0 0 0,1 0 1 0 0,-1-1-1 0 0,1 0 1 0 0,-6-1-1 0 0,4 0 5 0 0,5 1 16 0 0,-2-1 35 0 0,-3-10-30 0 0,6 10-31 0 0,0 0 0 0 0,0 0 0 0 0,1-1 0 0 0,-1 1 0 0 0,0-1 0 0 0,1 1 0 0 0,-1-1 0 0 0,1 1 0 0 0,0-1 0 0 0,-1 1 1 0 0,1-1-1 0 0,0 1 0 0 0,0-1 0 0 0,0 1 0 0 0,0-1 0 0 0,0 1 0 0 0,0-1 0 0 0,1 1 0 0 0,-1-1 0 0 0,0 1 0 0 0,1-3 0 0 0,0 2 6 0 0,3-6 3 0 0,1 1-11 0 0,-4 5-2 0 0,0 1-1 0 0,0 0 0 0 0,0 0 1 0 0,0-1-1 0 0,1 1 1 0 0,-1 0-1 0 0,0 0 1 0 0,0 0-1 0 0,1 0 1 0 0,-1 1-1 0 0,1-1 1 0 0,-1 0-1 0 0,1 0 0 0 0,-1 1 1 0 0,3-1-1 0 0,2-1-16 0 0,-5 1 18 0 0,0 0 1 0 0,1 1-1 0 0,-1-1 0 0 0,1 1 0 0 0,-1-1 1 0 0,1 1-1 0 0,-1-1 0 0 0,1 1 0 0 0,-1 0 1 0 0,1-1-1 0 0,-1 1 0 0 0,1 0 0 0 0,0 0 1 0 0,-1 0-1 0 0,1 1 0 0 0,2-1 0 0 0,0 1-9 0 0,0 0-32 0 0,-4-1 40 0 0,1 0 1 0 0,0 0 0 0 0,0 0-1 0 0,0 1 1 0 0,-1-1-1 0 0,1 0 1 0 0,0 0-1 0 0,-1 1 1 0 0,1-1 0 0 0,0 1-1 0 0,-1-1 1 0 0,1 1-1 0 0,0-1 1 0 0,-1 1-1 0 0,1-1 1 0 0,-1 1 0 0 0,1-1-1 0 0,-1 1 1 0 0,1 0-1 0 0,-1-1 1 0 0,1 1-1 0 0,-1 0 1 0 0,0-1 0 0 0,1 1-1 0 0,-1 0 1 0 0,0 0-1 0 0,0-1 1 0 0,0 1-1 0 0,1 0 1 0 0,-1 0 0 0 0,0-1-1 0 0,0 1 1 0 0,0 0-1 0 0,0 1 1 0 0,0 1-13 0 0,-1 2 2 0 0,1 1 1 0 0,-1 0-1 0 0,1-1 1 0 0,-2 1 0 0 0,1 0-1 0 0,-4 10 1 0 0,2-11-26 0 0,2 1 1 0 0,-1-1 0 0 0,1 1 0 0 0,0 0 0 0 0,-1 6-1 0 0,2-9-240 0 0,16 1-1824 0 0,0-6-5258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6447 0 0,'0'0'13486'0'0,"2"0"-13050"0"0,15-4 121 0 0,-1 0 0 0 0,24-9 1 0 0,15-5-56 0 0,215-38 321 0 0,-235 50-1210 0 0,54-9-497 0 0,-32 2-6360 0 0,-38 8 832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2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5407 0 0,'0'0'8431'0'0,"1"-1"-7742"0"0,40-22 1578 0 0,-40 22-1835 0 0,0 2-365 0 0,5 7-57 0 0,2 1 1 0 0,-8-8-5 0 0,1 0-1 0 0,1 1 1 0 0,-1-1 0 0 0,0 0 0 0 0,0 0-1 0 0,0 0 1 0 0,1 0 0 0 0,-1 0 0 0 0,0 0 0 0 0,3 1-1 0 0,5-2 16 0 0,-5-1 2 0 0,18 1-13 0 0,-15-2 7 0 0,-1 1 14 0 0,24 3-15 0 0,-19-1-16 0 0,-3 0 62 0 0,1-1 0 0 0,-1 0 0 0 0,0-1 0 0 0,1 1-1 0 0,-1-1 1 0 0,10-3 0 0 0,13-2 152 0 0,94-9 139 0 0,-114 14-353 0 0,0 1 0 0 0,-1 0 0 0 0,30-4 0 0 0,-18 4 0 0 0,-17 0 0 0 0,19 1 0 0 0,0-2 0 0 0,0 0 0 0 0,29-6 0 0 0,-39 4 36 0 0,0-1 0 0 0,-1-1 0 0 0,1 1 0 0 0,18-11 0 0 0,2 0 392 0 0,-31 13-338 0 0,-2 2-85 0 0,0-1 0 0 0,0 1 0 0 0,-1 0 0 0 0,1 0 1 0 0,0 0-1 0 0,0 0 0 0 0,-1 0 0 0 0,1 0 0 0 0,0 0 0 0 0,0 0 1 0 0,-1 0-1 0 0,1 0 0 0 0,0 1 0 0 0,0-1 0 0 0,-1 0 0 0 0,1 0 1 0 0,0 1-1 0 0,-1-1 0 0 0,2 1 0 0 0,2 0 53 0 0,5 2-45 0 0,2 1-13 0 0,-5-2 2 0 0,0 0-1 0 0,1-1 0 0 0,-1 0 0 0 0,1 0 1 0 0,-1 0-1 0 0,10-1 0 0 0,-15 0 6 0 0,3 0 28 0 0,1 0 0 0 0,-1-1 0 0 0,0 0 0 0 0,0 0 0 0 0,5-2 0 0 0,15-2 139 0 0,-15 2-109 0 0,-7 2-47 0 0,0 1 0 0 0,0-1 0 0 0,1 0 0 0 0,-1 1 0 0 0,0-1 0 0 0,0 1 0 0 0,1 0 0 0 0,3 0 0 0 0,-3-1-7 0 0,-1 0-6 0 0,-1 1 0 0 0,0 0 0 0 0,1 0 1 0 0,-1 0-1 0 0,0 0 0 0 0,0 0 0 0 0,1 0 1 0 0,-1 0-1 0 0,0 1 0 0 0,0-1 0 0 0,1 0 0 0 0,-1 1 1 0 0,2 0-1 0 0,7 4 50 0 0,-8-4-43 0 0,0 1 1 0 0,0-1-1 0 0,1 0 1 0 0,-1 1-1 0 0,0-1 1 0 0,1 0-1 0 0,-1 0 1 0 0,1 0-1 0 0,-1-1 1 0 0,1 1-1 0 0,0-1 1 0 0,-1 1-1 0 0,1-1 1 0 0,0 0-1 0 0,-1 0 1 0 0,1 0-1 0 0,0 0 1 0 0,-1 0-1 0 0,5-2 1 0 0,10 0 130 0 0,-2 2-70 0 0,-1 0-6 0 0,-1 1-1 0 0,23 4 1 0 0,-21-3-67 0 0,-3 1 12 0 0,-10-3 0 0 0,3 1 36 0 0,-3-3-48 0 0,24 3 75 0 0,-15 1-32 0 0,4-1-33 0 0,-13-1-9 0 0,18 8-2 0 0,-5-5 1 0 0,1-1 0 0 0,0-2 0 0 0,3 1 23 0 0,-17-1-15 0 0,2-3 6 0 0,18-5 16 0 0,-15 5-3 0 0,29-5 74 0 0,-33 8-58 0 0,6 0-33 0 0,2 2-10 0 0,0 1 0 0 0,0-3 0 0 0,-1 2 0 0 0,25 4 118 0 0,-26-5-108 0 0,44-1 40 0 0,-43 0-109 0 0,0 0 44 0 0,-9 0 17 0 0,0 0-1 0 0,-1 0 1 0 0,1 0-1 0 0,0 0 1 0 0,0 0-1 0 0,-1 0 1 0 0,1 0-1 0 0,0 0 1 0 0,-1 0-1 0 0,1 0 1 0 0,0-1-1 0 0,0 1 1 0 0,-1 0-1 0 0,1 0 0 0 0,0-1 1 0 0,-1 1-1 0 0,1 0 1 0 0,-1-1-1 0 0,1 1 1 0 0,0-1-1 0 0,0 0 1 0 0,2 0 19 0 0,10 2-22 0 0,-9 1-23 0 0,23-1-5 0 0,-18 0 29 0 0,0 0 0 0 0,1-1 0 0 0,1 2 0 0 0,0 0 0 0 0,0 1 0 0 0,0-1 0 0 0,0 2 0 0 0,-1-1 15 0 0,-1 0 30 0 0,-5-1-83 0 0,3 2 24 0 0,2 1 14 0 0,-6-3 0 0 0,0-1 0 0 0,0 0 0 0 0,0 1 0 0 0,0-2 0 0 0,0 1 0 0 0,0 0 0 0 0,0 0 0 0 0,4-1 0 0 0,5 2 0 0 0,-1 1 0 0 0,-10-3 0 0 0,21-1 0 0 0,-2-1 0 0 0,-9 1 0 0 0,0-1 0 0 0,-2 0 11 0 0,-8 2 10 0 0,-2 0 1 0 0,-5 0-1 0 0,3 0 22 0 0,-3 0-65 0 0,4 0-139 0 0,24-4-922 0 0,-10 2-839 0 0,-3 1-5121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3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8607 0 0,'1'0'396'0'0,"35"-14"226"0"0,-16 9 946 0 0,-18 5-1019 0 0,0-1-173 0 0,16 1 677 0 0,-17 1-881 0 0,1-1-4 0 0,6 1 563 0 0,0 1 0 0 0,16 4-1 0 0,-23-5-438 0 0,0-1-251 0 0,0 0 0 0 0,0 0 1 0 0,-1 0-1 0 0,1 0 0 0 0,0 1 0 0 0,-1-1 0 0 0,1 0 0 0 0,0 0 0 0 0,-1 0 0 0 0,1 1 0 0 0,0-1 0 0 0,-1 0 1 0 0,1 1-1 0 0,0-1 0 0 0,-1 0 0 0 0,1 1 0 0 0,-1-1 0 0 0,1 1 0 0 0,-1-1 0 0 0,1 1 0 0 0,-1-1 0 0 0,1 1 0 0 0,0 0 1 0 0,-1 1-17 0 0,1-1 0 0 0,0 1 1 0 0,-1-1-1 0 0,0 1 1 0 0,1-1-1 0 0,-1 1 0 0 0,0-1 1 0 0,0 1-1 0 0,0-1 0 0 0,0 3 1 0 0,-1 3-5 0 0,0 0 0 0 0,0 0 1 0 0,-1-1-1 0 0,-3 8 0 0 0,2-4 43 0 0,2-9-61 0 0,-4 14 45 0 0,2-1-19 0 0,2-8 1 0 0,0-1 0 0 0,0 0 0 0 0,0 0 0 0 0,1 0 0 0 0,0 1 0 0 0,0 6 0 0 0,0-7-8 0 0,1-3 17 0 0,-1 1 0 0 0,1-1 0 0 0,0 1 0 0 0,0-1 0 0 0,0 1 0 0 0,0-1 0 0 0,0 1 0 0 0,1-1 0 0 0,-1 0 0 0 0,1 0 0 0 0,-1 1 0 0 0,3 1 0 0 0,-3-4-32 0 0,19 21 414 0 0,-18-20-340 0 0,-1 1-1 0 0,3 5-13 0 0,-1 1-43 0 0,-2-5 19 0 0,-1 24 263 0 0,0-25 14 0 0,21 10 124 0 0,-16-11-358 0 0,-1 0 0 0 0,0-1 0 0 0,1 1-1 0 0,-1-1 1 0 0,1 0 0 0 0,-1 0 0 0 0,1 0 0 0 0,5-2-1 0 0,38-9 378 0 0,-38 8-358 0 0,29-6 159 0 0,-18 5-156 0 0,0-2 0 0 0,26-10 0 0 0,-45 16 25 0 0,-1-2-124 0 0,-1 1 0 0 0,1 0-1 0 0,0-1 1 0 0,-1 1 0 0 0,1-1-1 0 0,-1 1 1 0 0,1-1 0 0 0,-1 1-1 0 0,0-1 1 0 0,1 1-1 0 0,-1-1 1 0 0,0 0 0 0 0,0 1-1 0 0,0-1 1 0 0,-1-2 0 0 0,1-4 6 0 0,8-23 42 0 0,1-4-61 0 0,-8 32 4 0 0,-1 1 0 0 0,0-1 0 0 0,1 0 0 0 0,-1 0 0 0 0,-1 1-1 0 0,1-1 1 0 0,0 0 0 0 0,-1 1 0 0 0,1-1 0 0 0,-1 0 0 0 0,0 1 0 0 0,0-1 0 0 0,0 1 0 0 0,0-1-1 0 0,0 1 1 0 0,-1-1 0 0 0,1 1 0 0 0,-1 0 0 0 0,1 0 0 0 0,-5-4 0 0 0,-3-3-74 0 0,0 1-1 0 0,0 1 1 0 0,-16-11 0 0 0,1 2-195 0 0,15 9 241 0 0,4 2-20 0 0,-1 1-1 0 0,0 0 1 0 0,0 0 0 0 0,0 0-1 0 0,-1 0 1 0 0,1 1 0 0 0,-1 0-1 0 0,0 1 1 0 0,0-1 0 0 0,0 1 0 0 0,-9-1-1 0 0,13 2 49 0 0,-13 0 0 0 0,-21 4-42 0 0,24-2 21 0 0,0 0-1 0 0,0 0 1 0 0,-20-3-1 0 0,15 1 22 0 0,-1-2 0 0 0,19 3 1 0 0,0 0 0 0 0,0 0-1 0 0,0 0 1 0 0,-1 0 0 0 0,1 0-1 0 0,0 0 1 0 0,0 0 0 0 0,0 0-1 0 0,0 0 1 0 0,0 0 0 0 0,0 0-1 0 0,0 0 1 0 0,0 0 0 0 0,0 0-1 0 0,0 0 1 0 0,-1 0 0 0 0,1 0-1 0 0,0 0 1 0 0,0 0 0 0 0,0 0-1 0 0,0 0 1 0 0,0 0 0 0 0,0 0-1 0 0,0 1 1 0 0,0-1-1 0 0,0 0 1 0 0,0 0 0 0 0,0 0-1 0 0,0 0 1 0 0,0 0 0 0 0,-1 0-1 0 0,1 0 1 0 0,0 0 0 0 0,0 0-1 0 0,0 0 1 0 0,0 0 0 0 0,0 0-1 0 0,0 0 1 0 0,0 0 0 0 0,0 1-1 0 0,0-1 1 0 0,0 0 0 0 0,0 0-1 0 0,0 0 1 0 0,0 0 0 0 0,0 0-1 0 0,0 0 1 0 0,0 0 0 0 0,0 0-1 0 0,0 0 1 0 0,0 0 0 0 0,0 1-1 0 0,0-1 1 0 0,0 0 0 0 0,0 0-1 0 0,0 0 1 0 0,0 0 0 0 0,0 0-1 0 0,0 0 1 0 0,0 0 0 0 0,0 0-1 0 0,1 0 1 0 0,-1 0 0 0 0,0 0-1 0 0,0 0 1 0 0,0 1 0 0 0,6 7-191 0 0,8 3-1110 0 0,-13-9-135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3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190 185 3223 0 0,'0'0'6366'0'0,"5"-6"-5476"0"0,4-5-253 0 0,1 0 142 0 0,-1 1-1 0 0,1 0 1 0 0,14-11 0 0 0,-23 20-623 0 0,1 0 0 0 0,-1 0 0 0 0,0 0-1 0 0,0 0 1 0 0,0 0 0 0 0,0 0 0 0 0,0 0-1 0 0,0 0 1 0 0,0-1 0 0 0,0 1 0 0 0,0-2 0 0 0,18 21 158 0 0,3 19-158 0 0,-21-33-108 0 0,2 3-14 0 0,-3-5 67 0 0,0-2-95 0 0,1 0-1 0 0,-1 0 1 0 0,0 0 0 0 0,0 1 0 0 0,0-1-1 0 0,0 0 1 0 0,0 0 0 0 0,0 0 0 0 0,1 0-1 0 0,-1 1 1 0 0,0-1 0 0 0,0 0-1 0 0,0 0 1 0 0,0 0 0 0 0,0 1 0 0 0,0-1-1 0 0,0 0 1 0 0,0 0 0 0 0,0 0 0 0 0,0 1-1 0 0,0-1 1 0 0,0 0 0 0 0,0 0 0 0 0,0 0-1 0 0,0 1 1 0 0,0-1 0 0 0,0 0-1 0 0,0 0 1 0 0,0 0 0 0 0,0 1 0 0 0,0-1-1 0 0,0 0 1 0 0,0 0 0 0 0,-1 0 0 0 0,1 1-1 0 0,0-1 1 0 0,-6 10 363 0 0,3-6-331 0 0,-1-1 0 0 0,0 0 0 0 0,0-1 0 0 0,0 1 0 0 0,-1-1 0 0 0,1 0 0 0 0,-5 2 0 0 0,-38 11 343 0 0,21-7-290 0 0,16-4-91 0 0,-11 3 0 0 0,0 0 0 0 0,-1-2 0 0 0,-36 6 0 0 0,35-13 0 0 0,22 2 1 0 0,1 0 1 0 0,-1 0-1 0 0,1-1 0 0 0,-1 1 0 0 0,1 0 1 0 0,-1 0-1 0 0,1-1 0 0 0,-1 1 0 0 0,1 0 1 0 0,-1 0-1 0 0,1-1 0 0 0,0 1 0 0 0,-1-1 1 0 0,1 1-1 0 0,0 0 0 0 0,-1-1 0 0 0,1 1 1 0 0,0-1-1 0 0,-1 1 0 0 0,1-1 0 0 0,0 1 1 0 0,0-1-1 0 0,0 1 0 0 0,-1-1 0 0 0,1 1 1 0 0,0-1-1 0 0,0 1 0 0 0,0-1 0 0 0,0 1 0 0 0,0-1 1 0 0,0 1-1 0 0,0-1 0 0 0,0 0 0 0 0,0 1 1 0 0,0-1-1 0 0,0 1 0 0 0,1-1 0 0 0,-1 1 1 0 0,0-1-1 0 0,0 1 0 0 0,0-1 0 0 0,1 1 1 0 0,-1-1-1 0 0,0 1 0 0 0,0 0 0 0 0,1-1 1 0 0,0 0-1 0 0,-1 0 6 0 0,7-10 12 0 0,0-1-1 0 0,0 2 1 0 0,1-1 0 0 0,17-17 0 0 0,7-9-20 0 0,-21 23-1 0 0,0 0 1 0 0,1 1-1 0 0,0 1 0 0 0,16-12 0 0 0,-24 20 12 0 0,0 1 1 0 0,0 0-1 0 0,0 0 0 0 0,1 1 0 0 0,-1-1 0 0 0,1 1 0 0 0,0 0 1 0 0,0 0-1 0 0,0 1 0 0 0,0-1 0 0 0,0 1 0 0 0,0 0 0 0 0,0 1 0 0 0,1-1 1 0 0,-1 1-1 0 0,0 0 0 0 0,0 0 0 0 0,7 1 0 0 0,-9 0-10 0 0,-1 0 0 0 0,1 0 0 0 0,-1 0 0 0 0,1 1 0 0 0,-1-1 0 0 0,1 1 0 0 0,-1-1 0 0 0,0 1 0 0 0,0 0 0 0 0,0 0 0 0 0,0-1 0 0 0,0 2 0 0 0,0-1 0 0 0,0 0 0 0 0,-1 0 0 0 0,1 0 0 0 0,1 4 0 0 0,3 6 0 0 0,-1 0 0 0 0,6 19 0 0 0,-1-1 0 0 0,-3-10 0 0 0,-1 5 0 0 0,-6-24 2 0 0,1 0 0 0 0,-1-1-1 0 0,0 1 1 0 0,0 0 0 0 0,0 0-1 0 0,0 0 1 0 0,1 0 0 0 0,-1 0-1 0 0,0 0 1 0 0,0 0 0 0 0,-1 0-1 0 0,1-1 1 0 0,0 1 0 0 0,0 0-1 0 0,0 0 1 0 0,-1 0 0 0 0,1 0-1 0 0,0 0 1 0 0,-1 0-1 0 0,1-1 1 0 0,-1 1 0 0 0,1 0-1 0 0,-1 0 1 0 0,1-1 0 0 0,-1 1-1 0 0,1 0 1 0 0,-1-1 0 0 0,0 1-1 0 0,1 0 1 0 0,-1-1 0 0 0,0 1-1 0 0,0-1 1 0 0,0 1 0 0 0,1-1-1 0 0,-1 0 1 0 0,0 1 0 0 0,0-1-1 0 0,0 0 1 0 0,-1 1 0 0 0,-1 0-5 0 0,-7 3 3 0 0,0-1 0 0 0,-1 0 0 0 0,1 0 0 0 0,-1-1 0 0 0,0 0 0 0 0,-12 0 0 0 0,-4-1 0 0 0,-35-3 0 0 0,59 2 0 0 0,2 0 0 0 0,1 1 0 0 0,-1-1 0 0 0,0 0 0 0 0,0 0 0 0 0,1 0 0 0 0,-1 0 0 0 0,0 0 0 0 0,0-1 0 0 0,0 1 0 0 0,1 0 0 0 0,-1 0 0 0 0,0 0 0 0 0,0-1 0 0 0,1 1 0 0 0,-1 0 0 0 0,0-1 0 0 0,0 1 0 0 0,1 0 0 0 0,-1-1 0 0 0,1 1 0 0 0,-2-2 0 0 0,1 2 1 0 0,0-1 0 0 0,0 0-1 0 0,-1 0 1 0 0,1 0 0 0 0,0 1-1 0 0,0-1 1 0 0,0-1-1 0 0,0 1 1 0 0,0 0 0 0 0,0 0-1 0 0,1 0 1 0 0,-1 0 0 0 0,0-1-1 0 0,1 1 1 0 0,-1 0 0 0 0,1-1-1 0 0,-1 1 1 0 0,0-2 0 0 0,1 0 2 0 0,-1 0 0 0 0,1 0 0 0 0,0 0 0 0 0,0 0 0 0 0,1 0 0 0 0,-1 0 0 0 0,0 0 0 0 0,2-4 0 0 0,2-3 5 0 0,-1 2 0 0 0,1-1 0 0 0,0 0 0 0 0,9-12 0 0 0,-5 10-9 0 0,0 0 0 0 0,1 0 0 0 0,1 1 1 0 0,-1 0-1 0 0,2 1 0 0 0,-1 0 0 0 0,1 0 0 0 0,1 1 0 0 0,-1 1 0 0 0,2 0 0 0 0,-1 1 0 0 0,18-7 0 0 0,-26 12-47 0 0,-3 0 46 0 0,1 1-1 0 0,0 0 0 0 0,0 0 1 0 0,-1 0-1 0 0,1 0 1 0 0,0 0-1 0 0,0 0 0 0 0,-1 0 1 0 0,1 1-1 0 0,0-1 1 0 0,0 1-1 0 0,-1-1 0 0 0,1 1 1 0 0,0 0-1 0 0,-1-1 1 0 0,1 1-1 0 0,-1 0 0 0 0,1 0 1 0 0,-1 0-1 0 0,1 0 1 0 0,-1 0-1 0 0,0 1 0 0 0,0-1 1 0 0,1 0-1 0 0,0 3 0 0 0,1 1-8 0 0,0 0 0 0 0,0 0 0 0 0,-1 0-1 0 0,0 1 1 0 0,3 9 0 0 0,-3-7 6 0 0,11 24 3 0 0,-9-23 4 0 0,0 0 1 0 0,-1 0-1 0 0,0 0 0 0 0,-1 0 0 0 0,3 15 0 0 0,-7-10 53 0 0,-3-2 19 0 0,-2-2 18 0 0,3-8-41 0 0,0 1-1 0 0,0-1 1 0 0,-1 1-1 0 0,1-1 0 0 0,0 0 1 0 0,-1-1-1 0 0,1 1 1 0 0,-1-1-1 0 0,-6 1 1 0 0,-3 1 72 0 0,-27 1 1 0 0,-107 3 52 0 0,131-7-181 0 0,-25 0 27 0 0,39 0-17 0 0,0-1 0 0 0,0 1 0 0 0,0-1 1 0 0,0 0-1 0 0,0 1 0 0 0,0-1 1 0 0,0-1-1 0 0,1 1 0 0 0,-1 0 1 0 0,-3-3-1 0 0,5 4-2 0 0,1-1 0 0 0,-1 0 0 0 0,1 1 1 0 0,-1-1-1 0 0,0 0 0 0 0,1 0 0 0 0,0 1 1 0 0,-1-1-1 0 0,1 0 0 0 0,-1 0 0 0 0,1 0 0 0 0,0 0 1 0 0,0 1-1 0 0,-1-1 0 0 0,1 0 0 0 0,0 0 0 0 0,0 0 1 0 0,0 0-1 0 0,0 0 0 0 0,0 0 0 0 0,0 0 0 0 0,0 0 1 0 0,1 0-1 0 0,-1-1 0 0 0,9-20 48 0 0,-1 9-27 0 0,1 1 0 0 0,1 0 0 0 0,0 0 1 0 0,0 1-1 0 0,1 1 0 0 0,0-1 1 0 0,1 2-1 0 0,18-12 0 0 0,-18 13-13 0 0,1 0 0 0 0,0 1-1 0 0,1 1 1 0 0,-1 0 0 0 0,29-7-1 0 0,-31 13-10 0 0,-10 0-2 0 0,0 1 0 0 0,0 0 0 0 0,0-1 0 0 0,0 1-1 0 0,0 0 1 0 0,0 0 0 0 0,-1 0 0 0 0,1 0 0 0 0,0 0 0 0 0,0 0-1 0 0,-1 0 1 0 0,1 0 0 0 0,0 0 0 0 0,-1 0 0 0 0,1 1 0 0 0,-1-1 0 0 0,0 0-1 0 0,1 0 1 0 0,-1 1 0 0 0,0-1 0 0 0,0 0 0 0 0,1 0 0 0 0,-1 1-1 0 0,0 0 1 0 0,-3 36-68 0 0,2-32 66 0 0,-17 96 4 0 0,14-89 0 0 0,0-2 0 0 0,-5-3 0 0 0,6-6 6 0 0,0-1 0 0 0,0 0 0 0 0,0 0 0 0 0,0 0 0 0 0,0 0 0 0 0,0 0 0 0 0,0-1 1 0 0,0 0-1 0 0,0 1 0 0 0,-1-1 0 0 0,1 0 0 0 0,0-1 0 0 0,0 1 0 0 0,-5-1 0 0 0,-7-2 44 0 0,-23-8 0 0 0,35 10-49 0 0,-33-10 26 0 0,-33-10 10 0 0,61 18-37 0 0,0-1 0 0 0,0 0 0 0 0,0 0 0 0 0,1-1 0 0 0,-13-10 0 0 0,19 15 2 0 0,0-1 0 0 0,0 0 0 0 0,0 1 0 0 0,1-1 0 0 0,-1 0 0 0 0,0 0 0 0 0,1 1 0 0 0,-1-1 0 0 0,1 0 0 0 0,-1 0 0 0 0,1 0 0 0 0,-1 0 0 0 0,1 0 0 0 0,-1 0 0 0 0,1 0 0 0 0,0 0 0 0 0,0 0 0 0 0,0 0 0 0 0,-1 0 0 0 0,1 0 0 0 0,0 0 0 0 0,0 0 0 0 0,0 0 0 0 0,0 0 0 0 0,1 0 0 0 0,-1 0 0 0 0,0 0 0 0 0,0 0 0 0 0,1 0 0 0 0,-1 0 0 0 0,0 0 0 0 0,1 0 0 0 0,-1 0 0 0 0,1 0 0 0 0,0 0 0 0 0,-1 0 0 0 0,1 1 0 0 0,0-2 1 0 0,3-2-5 0 0,-1 1 1 0 0,0 0 0 0 0,1 0 0 0 0,-1 0 0 0 0,8-4 0 0 0,13-5-12 0 0,0 2-1 0 0,1 0 1 0 0,0 1 0 0 0,43-8-1 0 0,-24 6 9 0 0,-4 3-5 0 0,-1 3 170 0 0,-37 5-75 0 0,5 20 64 0 0,-7-18-136 0 0,0 0 0 0 0,0 0 0 0 0,-1 1 0 0 0,1-1 0 0 0,0 0-1 0 0,-1 0 1 0 0,0 0 0 0 0,1 1 0 0 0,-1-1 0 0 0,0 0 0 0 0,0 0 0 0 0,0 0-1 0 0,0 0 1 0 0,-1 0 0 0 0,1-1 0 0 0,0 1 0 0 0,-1 0 0 0 0,-1 1 0 0 0,-5 4 4 0 0,0 0 1 0 0,-16 10-1 0 0,0-1-18 0 0,14-7 24 0 0,-3 2-2 0 0,-19 19-1 0 0,24-22-20 0 0,1-4 14 0 0,6-3-8 0 0,0-1 1 0 0,1 0 0 0 0,-1 1 0 0 0,0-1 0 0 0,0 0 0 0 0,0 0 0 0 0,0 0 0 0 0,0 0 0 0 0,0 0 0 0 0,1 0 0 0 0,-1 0 0 0 0,0 0 0 0 0,0 0 0 0 0,0 0 0 0 0,0 0 0 0 0,0-1 0 0 0,1 1 0 0 0,-1 0 0 0 0,0-1 0 0 0,0 1 0 0 0,0 0 0 0 0,1-1 0 0 0,-1 1 0 0 0,0-1 0 0 0,0 1-1 0 0,1-1 1 0 0,-1 0 0 0 0,1 1 0 0 0,-1-1 0 0 0,0 0 0 0 0,1 1 0 0 0,-1-2 0 0 0,-2-1 35 0 0,1-1 0 0 0,0 1 0 0 0,-1-1-1 0 0,-2-7 1 0 0,3 6 2 0 0,0-1 1 0 0,1 0-1 0 0,-1 0 0 0 0,1 0 1 0 0,0 0-1 0 0,1 0 0 0 0,0 0 1 0 0,0-8-1 0 0,1 11-1 0 0,3-2-46 0 0,-4 5-2 0 0,0 0 1 0 0,1 0-1 0 0,-1-1 1 0 0,1 1-1 0 0,-1 0 1 0 0,1 0-1 0 0,-1 0 1 0 0,1-1-1 0 0,-1 1 1 0 0,1 0-1 0 0,-1 0 1 0 0,0 0-1 0 0,1 0 1 0 0,-1 0-1 0 0,1 0 1 0 0,-1 0-1 0 0,1 0 1 0 0,-1 0-1 0 0,1 0 1 0 0,-1 0-1 0 0,1 1 1 0 0,-1-1-1 0 0,1 0 1 0 0,-1 0-1 0 0,1 0 1 0 0,-1 1-1 0 0,1-1 1 0 0,-1 0-1 0 0,0 0 1 0 0,1 1-1 0 0,14 10-58 0 0,-13-9 71 0 0,2 0-40 0 0,-1 1 0 0 0,0 0-1 0 0,1 0 1 0 0,-1 0 0 0 0,0 1-1 0 0,0-1 1 0 0,-1 1 0 0 0,1 0-1 0 0,3 6 1 0 0,-1 1-125 0 0,-2-6 93 0 0,9 13-5877 0 0,-3-7-566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2:3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8951 0 0,'0'0'3744'0'0,"2"2"-3672"0"0,9 3 271 0 0,1 1 0 0 0,-1-2 0 0 0,1 0 0 0 0,0 0 0 0 0,16 2-1 0 0,-11-2-57 0 0,-8-1-232 0 0,-1-1-18 0 0,0 0 1 0 0,1 0-1 0 0,14 1 0 0 0,19-1 83 0 0,1-2 0 0 0,79-10 0 0 0,-71 5-30 0 0,99-6 738 0 0,-112 10-528 0 0,73 8 0 0 0,34 23-205 0 0,-103-20-72 0 0,0-1 0 0 0,0-2-1 0 0,58 2 1 0 0,173-32 177 0 0,-46 1 4 0 0,-198 22-105 0 0,1 1 0 0 0,0 1-1 0 0,29 7 1 0 0,-43-7 7 0 0,0 0 0 0 0,0-2 1 0 0,27-1-1 0 0,48-10 823 0 0,-65 7-699 0 0,288-19 645 0 0,-300 22-868 0 0,1 1 10 0 0,0 0 0 0 0,0 0-1 0 0,16 4 1 0 0,-16-2-15 0 0,39 10 0 0 0,-15-4 0 0 0,93 2 0 0 0,201-11 0 0 0,-275 1 0 0 0,0 3 0 0 0,65 10 0 0 0,-73-6 0 0 0,2-4 0 0 0,11 1 0 0 0,-10 1-26 0 0,1-2-1 0 0,55-4 1 0 0,-101 1 25 0 0,70-6 202 0 0,-1-3 0 0 0,82-21 1 0 0,61-9 259 0 0,-151 35-239 0 0,-1 3-1 0 0,100 11 0 0 0,29 1 58 0 0,150-27-279 0 0,-298 13-28 0 0,1 3 0 0 0,-1 1 0 0 0,0 3 0 0 0,49 10 0 0 0,-64-10-131 0 0,-22-3 146 0 0,2-1 13 0 0,0-2 0 0 0,-1-1 0 0 0,10-6-38 0 0,-17 3-424 0 0,-2 3 386 0 0,-3 1-20 0 0,3-12-496 0 0,-5 12 575 0 0,1 0 0 0 0,0 1 1 0 0,-1-1-1 0 0,1 0 0 0 0,-1 1 0 0 0,1-1 0 0 0,-1 1 0 0 0,0-1 0 0 0,0 1 0 0 0,0-1 0 0 0,0 1 1 0 0,0-1-1 0 0,0 1 0 0 0,0 0 0 0 0,0 0 0 0 0,0-1 0 0 0,-3 0 0 0 0,-5-3 17 0 0,1 1 0 0 0,-1 0 0 0 0,-1 0 0 0 0,1 1 0 0 0,-1 0 0 0 0,1 1 0 0 0,-18-3 0 0 0,1 0 0 0 0,-103-17 0 0 0,-104-33 0 0 0,198 45 1 0 0,-129-44 9 0 0,97 27 93 0 0,-88-38 207 0 0,-50-27 366 0 0,197 89-623 0 0,15 6 22 0 0,6 3-31 0 0,241 102-138 0 0,8-15-103 0 0,37 14 15 0 0,-179-61 31 0 0,190 78-760 0 0,-12 24-747 0 0,-274-135 1582 0 0,38 25-278 0 0,-56-34 379 0 0,-1 0 1 0 0,1 0-1 0 0,-1 1 0 0 0,0 0 0 0 0,-1 0 0 0 0,1 0 1 0 0,6 11-1 0 0,-11-16-6 0 0,0 1 0 0 0,1 0 0 0 0,-1 0 0 0 0,0 0-1 0 0,0 0 1 0 0,0 0 0 0 0,1 0 0 0 0,-1 0 0 0 0,0 0 0 0 0,0 0 0 0 0,-1 0 0 0 0,1 0 0 0 0,0-1 0 0 0,0 1 0 0 0,0 0-1 0 0,-1 0 1 0 0,1 0 0 0 0,-1 2 0 0 0,0 0 43 0 0,-1 2-5 0 0,0 1-1 0 0,0-1 1 0 0,-1 0-1 0 0,0 0 1 0 0,0 0-1 0 0,0 0 1 0 0,0 0-1 0 0,-1-1 1 0 0,0 1-1 0 0,0-1 1 0 0,0 0-1 0 0,-1 0 1 0 0,1 0-1 0 0,-1-1 1 0 0,-6 4-1 0 0,-9 4 59 0 0,-1 0-1 0 0,-31 12 1 0 0,32-15-92 0 0,-171 66 159 0 0,-151 69 0 0 0,254-101-578 0 0,-90 47 1515 0 0,92-39-2607 0 0,6 7-3378 0 0,51-33-1562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2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37 1839 0 0,'0'0'83'0'0,"2"0"-6"0"0,34-9-2 0 0,23-4 6470 0 0,-26 5-4806 0 0,-20 4 220 0 0,-4 2 3364 0 0,-15 6-3588 0 0,-53 30-827 0 0,-54 35-1120 0 0,-60 52-1092 0 0,133-91 971 0 0,-81 63-644 0 0,89-66 414 0 0,-47 52-1 0 0,66-64 507 0 0,0 2 0 0 0,1-1-1 0 0,1 2 1 0 0,1 0 0 0 0,0 0 0 0 0,-8 23 0 0 0,17-39 71 0 0,0 0 0 0 0,0 1-1 0 0,1 0 1 0 0,-1-1 0 0 0,1 1 0 0 0,-1-1 0 0 0,1 1-1 0 0,0 0 1 0 0,0-1 0 0 0,0 1 0 0 0,1-1 0 0 0,-1 1-1 0 0,1 0 1 0 0,-1-1 0 0 0,1 1 0 0 0,2 3 0 0 0,-2-3 48 0 0,1 0 0 0 0,0 0 0 0 0,1 0 1 0 0,-1 0-1 0 0,0 0 0 0 0,1 0 0 0 0,0-1 1 0 0,-1 1-1 0 0,1-1 0 0 0,5 3 0 0 0,4 2 120 0 0,0-1 1 0 0,1-1-1 0 0,0 0 0 0 0,0 0 0 0 0,13 2 0 0 0,153 53 839 0 0,-56-16 167 0 0,-109-40-992 0 0,0-1 1 0 0,1-1-1 0 0,-1 0 0 0 0,0-1 0 0 0,1-1 1 0 0,24-1-1 0 0,3-4 239 0 0,40-10 0 0 0,-46 7-376 0 0,0-1 0 0 0,34-15 0 0 0,-54 18-42 0 0,-1-1-1 0 0,0-1 0 0 0,0-1 1 0 0,-1 0-1 0 0,0 0 1 0 0,21-20-1 0 0,-10 4-5 0 0,-1 0-1 0 0,30-44 1 0 0,-41 50-4 0 0,-1 0-1 0 0,-1-1 0 0 0,-1 0 1 0 0,15-42-1 0 0,-24 59-6 0 0,0 0 0 0 0,0-1 0 0 0,0 1 0 0 0,-1-1 0 0 0,0 1 0 0 0,1-1 0 0 0,-1 1 0 0 0,0-1 0 0 0,-1 1 0 0 0,1-1 0 0 0,-1 1 0 0 0,0 0 0 0 0,1-1 0 0 0,-1 1 0 0 0,-3-6 0 0 0,3 7 0 0 0,0 0 0 0 0,-1 0 0 0 0,1 1 0 0 0,0-1 0 0 0,-1 0 0 0 0,1 1 0 0 0,-1-1 0 0 0,0 1 0 0 0,1-1 0 0 0,-1 1 0 0 0,0 0 0 0 0,0 0 0 0 0,0 0 0 0 0,0 0 0 0 0,0 0 0 0 0,0 0 0 0 0,0 1 0 0 0,0-1 0 0 0,0 1 0 0 0,0-1 0 0 0,-1 1 0 0 0,1 0 0 0 0,0 0 0 0 0,0 0 0 0 0,0 0 0 0 0,-3 0 0 0 0,-20 4-16 0 0,1 1 0 0 0,0 1 1 0 0,-38 15-1 0 0,55-19 15 0 0,-91 39-494 0 0,42-16 213 0 0,52-23 251 0 0,1-1 0 0 0,-1 1 1 0 0,1 0-1 0 0,-1 0 0 0 0,1 0 1 0 0,0 0-1 0 0,0 1 0 0 0,0 0 1 0 0,0-1-1 0 0,0 1 0 0 0,1 0 1 0 0,-1 0-1 0 0,-2 5 0 0 0,3-4 28 0 0,0 1 0 0 0,0-1 0 0 0,1 0 0 0 0,-1 1-1 0 0,1-1 1 0 0,1 1 0 0 0,-1-1 0 0 0,0 1-1 0 0,1-1 1 0 0,0 1 0 0 0,1 5 0 0 0,1 13 56 0 0,2 0 0 0 0,1-1 0 0 0,0 1 0 0 0,2-1 0 0 0,1-1 0 0 0,0 1 0 0 0,14 23 0 0 0,-21-43-110 0 0,0-1 0 0 0,1 0 1 0 0,-1 1-1 0 0,0-1 0 0 0,1 0 1 0 0,-1 0-1 0 0,1 0 0 0 0,-1 0 1 0 0,1 0-1 0 0,-1 0 0 0 0,1 0 0 0 0,0 0 1 0 0,-1-1-1 0 0,1 1 0 0 0,0-1 1 0 0,0 1-1 0 0,-1-1 0 0 0,1 1 1 0 0,0-1-1 0 0,2 0 0 0 0,12 0-515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2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4607 0 0,'2'0'8130'0'0,"4"1"-7525"0"0,0 0 0 0 0,0 0 0 0 0,0-1 0 0 0,0 0 0 0 0,0-1 0 0 0,-1 1 0 0 0,1-1 0 0 0,0 0 0 0 0,0 0 0 0 0,-1-1 0 0 0,1 0 0 0 0,-1 0 0 0 0,6-3 0 0 0,-9 4 59 0 0,5-1 3616 0 0,-16 6-3019 0 0,3-2-1236 0 0,5-1-25 0 0,-1-1 0 0 0,1 1 0 0 0,-1-1 0 0 0,1 1 0 0 0,0 0 1 0 0,-1-1-1 0 0,1 1 0 0 0,0 0 0 0 0,0 0 0 0 0,-1 0 0 0 0,1 0 1 0 0,0 0-1 0 0,0 1 0 0 0,-1 1 0 0 0,-3 4-20 0 0,4-6-81 0 0,5 0-86 0 0,1 0 0 0 0,-1-1 0 0 0,0 1 0 0 0,1-1 0 0 0,-1 0 0 0 0,1 0 0 0 0,-1-1 0 0 0,0 1 0 0 0,1-1 0 0 0,-1 0 0 0 0,8-3 0 0 0,7-3-840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808 103 3679 0 0,'3'0'284'0'0,"7"-2"-10"0"0,1-1-1 0 0,11-4 1 0 0,8-4 3021 0 0,-17 4-2005 0 0,0 0 1 0 0,-1 0-1 0 0,0-1 0 0 0,0-1 0 0 0,14-13 0 0 0,-3 3 3680 0 0,-24 21-4938 0 0,0-1 0 0 0,0 1 0 0 0,0-1 0 0 0,0 1 1 0 0,0-1-1 0 0,0 1 0 0 0,0-1 0 0 0,-1 0 0 0 0,-2 3 0 0 0,0-1 15 0 0,-13 13-83 0 0,0-1 0 0 0,0-1 0 0 0,-2 0 0 0 0,1-1 0 0 0,-2-1 1 0 0,0-1-1 0 0,0-1 0 0 0,-1-1 0 0 0,0-1 0 0 0,0 0 0 0 0,-28 5 0 0 0,34-11-50 0 0,0-1-1 0 0,-1 0 1 0 0,1-1-1 0 0,0-1 1 0 0,0 0-1 0 0,-20-4 1 0 0,3-2-119 0 0,-58-20-1 0 0,66 18-28 0 0,1-2 0 0 0,0 0 0 0 0,0-1 0 0 0,1-1 0 0 0,-30-23 0 0 0,49 33 205 0 0,-1 1 0 0 0,0-1 0 0 0,-1 1 0 0 0,1 0 0 0 0,0 0 1 0 0,-1 1-1 0 0,1-1 0 0 0,-1 1 0 0 0,1 0 0 0 0,-8-1 0 0 0,1 0-3 0 0,11 2 29 0 0,-1 0 1 0 0,1 0 0 0 0,0 0 0 0 0,-1 0-1 0 0,1 0 1 0 0,0 0 0 0 0,-1 1-1 0 0,1-1 1 0 0,-1 0 0 0 0,1 0 0 0 0,0 0-1 0 0,-1 1 1 0 0,1-1 0 0 0,0 0 0 0 0,-1 0-1 0 0,1 0 1 0 0,0 1 0 0 0,0-1 0 0 0,-1 0-1 0 0,1 1 1 0 0,-1-1 0 0 0,1 1-2 0 0,-10 11 32 0 0,9-7-12 0 0,1-3-6 0 0,-2 11 61 0 0,1-1 0 0 0,0 0 0 0 0,0 1 1 0 0,2-1-1 0 0,-1 0 0 0 0,1 1 1 0 0,5 16-1 0 0,-3-11-1 0 0,-1 0 0 0 0,0 25 0 0 0,-5 2-27 0 0,-2 0 0 0 0,-2 0 0 0 0,-2-1 0 0 0,-2 0 0 0 0,-2-1 1 0 0,-1 0-1 0 0,-31 60 0 0 0,-19 18 114 0 0,52-102-133 0 0,6-10 66 0 0,0 0-1 0 0,0 0 1 0 0,2 1 0 0 0,-1 0 0 0 0,1 0 0 0 0,0 0 0 0 0,1 0-1 0 0,-3 16 1 0 0,6-17-10 0 0,0-7 174 0 0,0-2-224 0 0,1 1 0 0 0,0-1 0 0 0,0 0 0 0 0,0 1 0 0 0,-1-1 0 0 0,1 0 1 0 0,0 0-1 0 0,0 0 0 0 0,0 1 0 0 0,0-1 0 0 0,0 0 0 0 0,-1 0 0 0 0,1 0 1 0 0,0-1-1 0 0,0 1 0 0 0,0 0 0 0 0,0 0 0 0 0,0 0 0 0 0,1-1 0 0 0,16-6 276 0 0,7-9 39 0 0,0 0 0 0 0,29-26 0 0 0,-37 27-324 0 0,1 1-1 0 0,1 1 1 0 0,-1 1-1 0 0,2 0 1 0 0,29-12-1 0 0,-41 21-20 0 0,-1 1 0 0 0,1 0 0 0 0,-1 1 0 0 0,1-1 0 0 0,0 2 0 0 0,-1-1 0 0 0,1 1 0 0 0,0 0 0 0 0,0 1 0 0 0,12 1 0 0 0,-3 3 0 0 0,0-1 0 0 0,0 2 0 0 0,24 11 0 0 0,-26-11-3 0 0,0-1 0 0 0,0 0 0 0 0,0-1 0 0 0,29 3 0 0 0,-42-7-127 0 0,1 4-758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3 102 4143 0 0,'0'0'191'0'0,"-1"2"369"0"0,1-1-180 0 0,0-1 0 0 0,0 1 0 0 0,-1-1 0 0 0,1 1 1 0 0,0-1-1 0 0,0 1 0 0 0,0 0 0 0 0,0-1 0 0 0,0 1 0 0 0,0-1 0 0 0,0 1 0 0 0,0 0 0 0 0,0-1 0 0 0,0 1 1 0 0,0-1-1 0 0,1 1 0 0 0,-1-1 0 0 0,0 1 0 0 0,0 0 0 0 0,0-1 0 0 0,1 1 0 0 0,-1-1 0 0 0,0 1 0 0 0,1-1 1 0 0,-1 1-1 0 0,1-1 0 0 0,0 1 0 0 0,0 0-143 0 0,0 0 1 0 0,1 0 0 0 0,-1-1-1 0 0,1 1 1 0 0,-1 0-1 0 0,1-1 1 0 0,-1 1-1 0 0,1-1 1 0 0,-1 0-1 0 0,3 1 1 0 0,3-1-107 0 0,0 1 0 0 0,0-1 0 0 0,1-1 0 0 0,7 0 0 0 0,53-14 1471 0 0,94-33 1 0 0,33-8-1667 0 0,-188 54-489 0 0,21-2-756 0 0,-9 5-4808 0 0,-8 0 85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3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42 5527 0 0,'65'-28'1984'0'0,"-38"15"7848"0"0,-24 24-8770 0 0,-3-9-977 0 0,0 0 1 0 0,0 0 0 0 0,0 0 0 0 0,0 0 0 0 0,-1 0 0 0 0,1 1 0 0 0,0-1 0 0 0,-1 0 0 0 0,0 0-1 0 0,1 0 1 0 0,-1 0 0 0 0,0 0 0 0 0,0 0 0 0 0,0 0 0 0 0,0 0 0 0 0,-3 2 0 0 0,-3 4 61 0 0,1 0 1 0 0,-12 9-1 0 0,-2 1 45 0 0,-231 282 56 0 0,130-139-124 0 0,116-155-115 0 0,0 1 1 0 0,1-1-1 0 0,0 1 0 0 0,1 0 0 0 0,-6 13 0 0 0,8-18-6 0 0,1 0-1 0 0,-1 0 1 0 0,1 0 0 0 0,-1 0-1 0 0,1 0 1 0 0,0 0-1 0 0,0 0 1 0 0,0 1 0 0 0,0-1-1 0 0,0 0 1 0 0,0 0-1 0 0,0 0 1 0 0,1 0 0 0 0,-1 0-1 0 0,1 0 1 0 0,0 0-1 0 0,-1 0 1 0 0,1 0 0 0 0,0 0-1 0 0,0-1 1 0 0,0 1-1 0 0,1 0 1 0 0,-1 0 0 0 0,0-1-1 0 0,0 1 1 0 0,3 2 0 0 0,4 1-30 0 0,0 1 0 0 0,1-1 0 0 0,-1 0 0 0 0,1-1 1 0 0,0 0-1 0 0,0 0 0 0 0,0-1 0 0 0,0 0 1 0 0,0-1-1 0 0,1 0 0 0 0,0 0 0 0 0,-1-1 1 0 0,11 0-1 0 0,-3 0-45 0 0,-7 0-750 0 0,0 0-1 0 0,1 0 1 0 0,-1-1-1 0 0,0-1 1 0 0,0 0-1 0 0,14-3 1 0 0,-2-2-4804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3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4 4143 0 0,'0'0'319'0'0,"2"-1"-210"0"0,21-1 12454 0 0,-44 9-12398 0 0,0 2-1 0 0,-34 20 1 0 0,30-15-111 0 0,-20 10 146 0 0,1 2 0 0 0,-45 36 1 0 0,75-51-166 0 0,0 1 1 0 0,0 1-1 0 0,1 0 1 0 0,1 0-1 0 0,0 2 1 0 0,1-1-1 0 0,1 2 1 0 0,0-1-1 0 0,-10 24 1 0 0,18-34 12 0 0,0 0 0 0 0,0 0 0 0 0,1 0 0 0 0,0 0 0 0 0,0 0 0 0 0,0 1 0 0 0,1-1 0 0 0,-1 0 0 0 0,2 1 0 0 0,0 6 0 0 0,-1-9-18 0 0,0-1 0 0 0,1 0 0 0 0,-1 0 0 0 0,1 0 1 0 0,-1 0-1 0 0,1 0 0 0 0,0 0 0 0 0,0 0 0 0 0,0 0 0 0 0,0-1 1 0 0,0 1-1 0 0,1 0 0 0 0,-1 0 0 0 0,1-1 0 0 0,-1 1 0 0 0,1-1 1 0 0,-1 1-1 0 0,1-1 0 0 0,0 0 0 0 0,-1 0 0 0 0,1 0 0 0 0,0 0 1 0 0,0 0-1 0 0,0 0 0 0 0,0 0 0 0 0,0 0 0 0 0,0-1 0 0 0,4 1 1 0 0,23 2 237 0 0,0-1 1 0 0,1-2-1 0 0,-1-1 1 0 0,39-7-1 0 0,-26 2-1043 0 0,-2-3 0 0 0,1-2 0 0 0,-1-1 0 0 0,41-19 1 0 0,-50 17-1120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7831 0 0,'-1'2'4146'0'0,"-2"3"-3574"0"0,0 0 1 0 0,0 0 0 0 0,-1 0-1 0 0,1 0 1 0 0,-1-1-1 0 0,-1 0 1 0 0,-4 5 0 0 0,-37 24 121 0 0,33-25-373 0 0,1 1 0 0 0,-20 17 0 0 0,16-9-33 0 0,2-1-1 0 0,0 2 1 0 0,1 0 0 0 0,1 0-1 0 0,0 1 1 0 0,-15 37 0 0 0,-59 126-150 0 0,82-173-132 0 0,1 0-1 0 0,0 0 1 0 0,0 0-1 0 0,1 0 1 0 0,0 0-1 0 0,0 0 1 0 0,0 16-1 0 0,2-22-25 0 0,0 0 0 0 0,0 0-1 0 0,1 0 1 0 0,-1 0 0 0 0,1 0-1 0 0,0 0 1 0 0,0 0 0 0 0,0 0 0 0 0,0-1-1 0 0,1 1 1 0 0,-1 0 0 0 0,1-1-1 0 0,-1 1 1 0 0,1 0 0 0 0,0-1-1 0 0,0 0 1 0 0,0 0 0 0 0,1 1 0 0 0,-1-1-1 0 0,0 0 1 0 0,1-1 0 0 0,-1 1-1 0 0,1 0 1 0 0,0-1 0 0 0,-1 1-1 0 0,6 1 1 0 0,-4-2-617 0 0,-1 0 0 0 0,1 0-1 0 0,0-1 1 0 0,-1 1 0 0 0,1-1-1 0 0,0 0 1 0 0,4 0 0 0 0,-6 0 47 0 0,19 0-5514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3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7367 0 0,'0'0'568'0'0,"-1"1"-373"0"0,-1 0-12 0 0,0 0 0 0 0,0 0 0 0 0,1 0 0 0 0,-1 1 0 0 0,1-1 0 0 0,-1 0 0 0 0,1 1 0 0 0,-1-1 0 0 0,1 1 0 0 0,0-1 0 0 0,0 1 1 0 0,-1 0-1 0 0,0 2 0 0 0,2-2 2 0 0,-1 0 1 0 0,1-1-1 0 0,0 1 1 0 0,0 0 0 0 0,0-1-1 0 0,0 1 1 0 0,0 0 0 0 0,0-1-1 0 0,0 1 1 0 0,0 0-1 0 0,1-1 1 0 0,-1 1 0 0 0,1 0-1 0 0,-1-1 1 0 0,1 1-1 0 0,0-1 1 0 0,-1 1 0 0 0,3 1-1 0 0,2 7 70 0 0,2-1 0 0 0,0 0 1 0 0,0-1-1 0 0,0 1 0 0 0,1-2 0 0 0,0 1 0 0 0,1-1 0 0 0,13 10 0 0 0,10 3 436 0 0,40 18 0 0 0,-37-20-421 0 0,-11-6-74 0 0,180 104 1643 0 0,-182-101-1666 0 0,0 1 0 0 0,-1 1 0 0 0,-1 1 0 0 0,0 1 0 0 0,-1 1 0 0 0,24 34 0 0 0,-37-46-169 0 0,-1 1 0 0 0,0-1 0 0 0,-1 1 0 0 0,1 0 0 0 0,-2 1 0 0 0,0-1 0 0 0,0 1 0 0 0,0-1 1 0 0,-1 1-1 0 0,-1 0 0 0 0,0 0 0 0 0,0 0 0 0 0,-1 16 0 0 0,-2-14-134 0 0,1 0 0 0 0,-2-1 1 0 0,0 1-1 0 0,0-1 0 0 0,-1 1 0 0 0,0-1 0 0 0,-1 0 1 0 0,0-1-1 0 0,-1 1 0 0 0,0-1 0 0 0,-8 10 1 0 0,1-3-363 0 0,0-2 0 0 0,-1 0 1 0 0,-20 17-1 0 0,-53 33-1135 0 0,2-6-1073 0 0,68-48-2256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3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8287 0 0,'0'0'639'0'0,"1"-1"-123"0"0,5-5 768 0 0,0 1 1 0 0,0 0-1 0 0,0 0 0 0 0,1 1 0 0 0,9-5 1 0 0,-7 4-799 0 0,1 1 0 0 0,0 0 0 0 0,18-3 1 0 0,78-16 486 0 0,-38 10-770 0 0,94-32-1 0 0,-144 39-203 0 0,55-19 4 0 0,-63 22-6 0 0,1 1 0 0 0,-1 0 0 0 0,1 1 0 0 0,-1 0 0 0 0,12 0 0 0 0,-21 1-93 0 0,1 0-1 0 0,-1 0 1 0 0,1 1-1 0 0,-1-1 1 0 0,1 0-1 0 0,-1 0 1 0 0,1 1-1 0 0,-1-1 1 0 0,0 1-1 0 0,1-1 1 0 0,-1 1-1 0 0,0 0 1 0 0,1-1-1 0 0,-1 1 1 0 0,0 0-1 0 0,0 0 1 0 0,0 0-1 0 0,0 0 0 0 0,0 0 1 0 0,0 0-1 0 0,0 0 1 0 0,0 0-1 0 0,0 0 1 0 0,0 1-1 0 0,0 1 1 0 0,2 7-1243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3223 0 0,'-2'8'13416'0'0,"17"-5"-12543"0"0,-1-1 0 0 0,0 0 0 0 0,1-1 0 0 0,-1 0 0 0 0,24-3 0 0 0,-22 1-367 0 0,10-1 277 0 0,49-11 0 0 0,-2 0-229 0 0,62-5-1098 0 0,-78 9-6880 0 0,-39 5 296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36 3679 0 0,'1'-1'284'0'0,"29"-11"633"0"0,16-11 10414 0 0,-48 24-11247 0 0,-1-1-1 0 0,1 1 1 0 0,0-1-1 0 0,0 1 1 0 0,0 0 0 0 0,0 0-1 0 0,-3 2 1 0 0,-10 4 218 0 0,-6-1 54 0 0,-1 2 1 0 0,1 1-1 0 0,-39 21 0 0 0,-54 46-420 0 0,-22 30 54 0 0,107-86-4 0 0,2 1 1 0 0,0 1 0 0 0,-32 35-1 0 0,55-51 14 0 0,0-1 0 0 0,0 1 0 0 0,1-1 0 0 0,-5 12 0 0 0,7-14 0 0 0,-1 1 0 0 0,1-1 0 0 0,0 0 0 0 0,0 1 0 0 0,1 0 0 0 0,-1-1 0 0 0,1 1 0 0 0,-1-1 0 0 0,1 1 0 0 0,1 4 0 0 0,2 1 22 0 0,0-6 29 0 0,-1 0 0 0 0,1 0 1 0 0,0 0-1 0 0,0 0 1 0 0,0-1-1 0 0,1 1 1 0 0,-1-1-1 0 0,1 0 1 0 0,-1 0-1 0 0,1 0 0 0 0,-1 0 1 0 0,1-1-1 0 0,6 2 1 0 0,7 1 344 0 0,32 5 1 0 0,-34-7-292 0 0,23 1 144 0 0,0-2 0 0 0,0-1 0 0 0,58-7 0 0 0,-3-1 10 0 0,-34 3-126 0 0,60-13-1 0 0,-112 16-131 0 0,40-6 67 0 0,75-24-1 0 0,-103 24-51 0 0,1-1 0 0 0,-1-1 0 0 0,21-14 0 0 0,-38 23-13 0 0,-1 0-1 0 0,1 0 1 0 0,-1 0-1 0 0,0 0 1 0 0,1 0 0 0 0,-1 0-1 0 0,0 0 1 0 0,0 0-1 0 0,0-1 1 0 0,0 1-1 0 0,0 0 1 0 0,0-1-1 0 0,0 1 1 0 0,0-1 0 0 0,0 1-1 0 0,-1-1 1 0 0,1 1-1 0 0,0-1 1 0 0,-1 0-1 0 0,0 1 1 0 0,1-1 0 0 0,-1 1-1 0 0,0-1 1 0 0,0-2-1 0 0,2-12-72 0 0,-1 14 50 0 0,-1 0 0 0 0,0 0 0 0 0,1 1 0 0 0,-1-1 0 0 0,0 0 0 0 0,0 0 0 0 0,0 0 0 0 0,0-2 0 0 0,-2-1-122 0 0,0-1 0 0 0,0 1 0 0 0,0-1 0 0 0,0 1 0 0 0,-1 0 0 0 0,-4-7 0 0 0,3 6-3 0 0,0 0-1 0 0,1-1 0 0 0,-4-10 1 0 0,4 8 103 0 0,2 4 27 0 0,0 0 0 0 0,-1-1 0 0 0,0 1 0 0 0,0 0 0 0 0,0 0 0 0 0,-1 0 0 0 0,1 0 0 0 0,-1 1 0 0 0,0-1 0 0 0,0 1 0 0 0,-1 0 0 0 0,0 0 0 0 0,1 0 0 0 0,-8-5 0 0 0,9 8 10 0 0,0 0 0 0 0,0 0 1 0 0,0 0-1 0 0,0 1 0 0 0,0-1 0 0 0,-1 1 0 0 0,1-1 1 0 0,0 1-1 0 0,0 0 0 0 0,0 0 0 0 0,-1 0 1 0 0,1 0-1 0 0,0 0 0 0 0,0 1 0 0 0,0-1 0 0 0,0 1 1 0 0,-1-1-1 0 0,-2 3 0 0 0,-7 1 10 0 0,0 1 0 0 0,-10 7-1 0 0,15-9-10 0 0,-13 7 0 0 0,1 2 0 0 0,0 0 0 0 0,1 1 0 0 0,0 1 1 0 0,1 0-1 0 0,-24 26 0 0 0,35-32 29 0 0,0-1 0 0 0,0 1 0 0 0,0 0 0 0 0,1 0 1 0 0,1 0-1 0 0,-1 1 0 0 0,1-1 0 0 0,1 1 0 0 0,0 0 1 0 0,0 0-1 0 0,1 1 0 0 0,0-1 0 0 0,0 0 0 0 0,1 1 1 0 0,0 0-1 0 0,1-1 0 0 0,1 18 0 0 0,0-25-16 0 0,-1 1-1 0 0,0-1 1 0 0,1 0-1 0 0,0 1 0 0 0,-1-1 1 0 0,1 0-1 0 0,2 3 1 0 0,4 2 0 0 0,-4-5-16 0 0,-1-1-113 0 0,0 0 0 0 0,0 0 0 0 0,0 0 0 0 0,0 0 0 0 0,0 0 0 0 0,0-1 0 0 0,0 1 0 0 0,0-1 1 0 0,1 1-1 0 0,-1-1 0 0 0,4 0 0 0 0,13 0-6569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298 127 8751 0 0,'0'0'6999'0'0,"-1"1"-6306"0"0,-60 43 1271 0 0,48-36-1685 0 0,-21 12 206 0 0,-31 28 0 0 0,55-40-481 0 0,0 1 0 0 0,1 0 0 0 0,0 0 0 0 0,0 1 0 0 0,1 1-1 0 0,1-1 1 0 0,-8 15 0 0 0,5-7-21 0 0,2 1 0 0 0,-13 35 0 0 0,19-47 28 0 0,0 0-1 0 0,1 1 0 0 0,0-1 0 0 0,0 1 0 0 0,0-1 1 0 0,1 1-1 0 0,0 0 0 0 0,1-1 0 0 0,0 1 0 0 0,3 14 1 0 0,-3-19 27 0 0,0-1 1 0 0,0 1-1 0 0,1 0 1 0 0,-1-1 0 0 0,1 1-1 0 0,-1-1 1 0 0,1 0-1 0 0,0 1 1 0 0,0-1 0 0 0,0 0-1 0 0,0 0 1 0 0,0 0-1 0 0,1-1 1 0 0,-1 1 0 0 0,1 0-1 0 0,-1-1 1 0 0,1 1-1 0 0,-1-1 1 0 0,1 0 0 0 0,5 1-1 0 0,4 2 192 0 0,0-2-1 0 0,1 1 1 0 0,18 0-1 0 0,-24-2-181 0 0,16 0 76 0 0,-1-1 1 0 0,1 0-1 0 0,-1-2 1 0 0,0 0-1 0 0,1-2 1 0 0,-1 0-1 0 0,0-2 1 0 0,-1 0-1 0 0,0-1 1 0 0,0-2-1 0 0,0 0 1 0 0,19-12-1 0 0,-30 15-112 0 0,-1-1 0 0 0,1-1 1 0 0,-1 0-1 0 0,-1 0 0 0 0,1-1 0 0 0,-1 0 0 0 0,-1 0 0 0 0,0-1 0 0 0,0 0 1 0 0,-1 0-1 0 0,0 0 0 0 0,-1-1 0 0 0,0 0 0 0 0,-1 0 0 0 0,0 0 1 0 0,-1-1-1 0 0,0 1 0 0 0,0-1 0 0 0,-2 0 0 0 0,1 0 0 0 0,-1 0 0 0 0,-1 0 1 0 0,0 0-1 0 0,-1 0 0 0 0,-1 1 0 0 0,-2-13 0 0 0,1 12-74 0 0,-1 0 0 0 0,0 1 0 0 0,-1 0 0 0 0,-1 0 0 0 0,1 0 0 0 0,-2 1 1 0 0,1 0-1 0 0,-11-12 0 0 0,2 5-107 0 0,-1 0 1 0 0,0 2 0 0 0,-29-22 0 0 0,40 34 153 0 0,0-1 0 0 0,-1 1 0 0 0,0 0 0 0 0,0 0 1 0 0,0 1-1 0 0,0 0 0 0 0,0 0 0 0 0,0 0 0 0 0,-1 1 1 0 0,1 0-1 0 0,-1 0 0 0 0,1 1 0 0 0,-1-1 1 0 0,1 2-1 0 0,-1-1 0 0 0,1 1 0 0 0,-7 1 0 0 0,3 0-51 0 0,1 0-1 0 0,0 1 0 0 0,-1 0 0 0 0,1 1 0 0 0,0 0 0 0 0,1 0 1 0 0,-1 1-1 0 0,1 0 0 0 0,0 1 0 0 0,-13 10 0 0 0,19-14-70 0 0,1-1 1 0 0,-1 0-1 0 0,1 1 0 0 0,0-1 0 0 0,-1 1 0 0 0,1-1 1 0 0,0 1-1 0 0,0 0 0 0 0,0-1 0 0 0,0 1 1 0 0,0 0-1 0 0,0 0 0 0 0,1 0 0 0 0,-1 0 0 0 0,1-1 1 0 0,-1 4-1 0 0,1 6-1026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10135 0 0,'10'-2'13237'0'0,"-9"5"-13226"0"0,0-1 0 0 0,0 0 0 0 0,-1 0 0 0 0,1 0 0 0 0,-1 1 0 0 0,1-1 0 0 0,-1 0 0 0 0,0 1-1 0 0,0-1 1 0 0,0 0 0 0 0,0 0 0 0 0,-1 1 0 0 0,0 2 0 0 0,-11 34 257 0 0,-1 0-81 0 0,11-33-165 0 0,2-4 188 0 0,4-3-155 0 0,1-1-1 0 0,-1 1 1 0 0,0-1-1 0 0,0 0 1 0 0,0 0-1 0 0,0 0 0 0 0,0-1 1 0 0,0 1-1 0 0,-1-1 1 0 0,1 0-1 0 0,2-3 0 0 0,4-2 32 0 0,74-66-474 0 0,-83 73 80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31 10567 0 0,'0'0'956'0'0,"-8"-4"-768"0"0,-1 0-20 0 0,1 0 0 0 0,-1 0 0 0 0,-1 1 0 0 0,1 1 0 0 0,0-1 0 0 0,-1 2-1 0 0,-9-2 1 0 0,-71 0 1731 0 0,71 3-1725 0 0,-108 5 1986 0 0,-181 29 0 0 0,261-25-2017 0 0,0 1 0 0 0,1 2-1 0 0,-89 37 1 0 0,129-47-119 0 0,0 1 1 0 0,1-1-1 0 0,-1 1 1 0 0,1 1 0 0 0,-1-1-1 0 0,1 1 1 0 0,0 0-1 0 0,0 0 1 0 0,-7 8-1 0 0,9-3 43 0 0,3-7-58 0 0,1 0 0 0 0,-1 0 0 0 0,1 0 1 0 0,0 0-1 0 0,0 0 0 0 0,-1 0 0 0 0,1 0 0 0 0,1-1 1 0 0,-1 1-1 0 0,0 0 0 0 0,0-1 0 0 0,0 1 0 0 0,1-1 1 0 0,-1 1-1 0 0,1-1 0 0 0,-1 0 0 0 0,4 2 0 0 0,32 19 199 0 0,51 19 57 0 0,60 33 118 0 0,-126-61-311 0 0,92 59 606 0 0,-101-62-551 0 0,0 0 0 0 0,0 1-1 0 0,-1 0 1 0 0,-1 1 0 0 0,20 27 0 0 0,-28-35-115 0 0,0 0-1 0 0,-1 1 1 0 0,1 0 0 0 0,-1 0 0 0 0,0-1-1 0 0,0 1 1 0 0,-1 0 0 0 0,1 1 0 0 0,-1-1-1 0 0,0 0 1 0 0,-1 0 0 0 0,1 0-1 0 0,-1 1 1 0 0,0-1 0 0 0,-1 0 0 0 0,1 1-1 0 0,-1-1 1 0 0,0 0 0 0 0,0 0 0 0 0,0 0-1 0 0,-1 0 1 0 0,0 0 0 0 0,0 0 0 0 0,0 0-1 0 0,-6 8 1 0 0,0 0-81 0 0,-1 0 0 0 0,0 0 0 0 0,-2 0 0 0 0,1-2 1 0 0,-1 1-1 0 0,-1-1 0 0 0,0-1 0 0 0,0 0 0 0 0,-1 0 0 0 0,0-2 0 0 0,-1 1 0 0 0,-29 12 0 0 0,40-20 70 0 0,3-1-4 0 0,-1 0 1 0 0,0 0-1 0 0,0 1 1 0 0,1-1-1 0 0,-1 0 1 0 0,0 0-1 0 0,0 0 1 0 0,0 0-1 0 0,0 0 1 0 0,1 0-1 0 0,-1 0 1 0 0,0-1-1 0 0,0 1 1 0 0,1 0-1 0 0,-1 0 1 0 0,0 0-1 0 0,-1-1 1 0 0,-4-1-18 0 0,0 0 37 0 0,0-1 0 0 0,0 0-1 0 0,0 0 1 0 0,0 0 0 0 0,1-1-1 0 0,0 0 1 0 0,-1 0 0 0 0,1 0-1 0 0,1-1 1 0 0,-8-8 0 0 0,-5-4 10 0 0,-49-41 111 0 0,-18-18 105 0 0,66 57-163 0 0,17 18-76 0 0,0 0 1 0 0,1 1-1 0 0,0-1 0 0 0,-1 1 0 0 0,1-1 1 0 0,-1 0-1 0 0,1 0 0 0 0,0 1 0 0 0,-1-1 0 0 0,1 0 1 0 0,0 0-1 0 0,0 1 0 0 0,-1-1 0 0 0,1 0 1 0 0,0 0-1 0 0,0 0 0 0 0,0 1 0 0 0,0-1 0 0 0,0 0 1 0 0,0 0-1 0 0,0 0 0 0 0,0 1 0 0 0,1-1 1 0 0,-1 0-1 0 0,0 0 0 0 0,0 0 0 0 0,1 1 0 0 0,-1-1 1 0 0,0 0-1 0 0,1 1 0 0 0,-1-1 0 0 0,2-1 1 0 0,-1 0 22 0 0,2-3-9 0 0,1 0-1 0 0,0 0 1 0 0,0 1 0 0 0,0-1-1 0 0,0 1 1 0 0,1 0 0 0 0,-1 0-1 0 0,1 0 1 0 0,0 1 0 0 0,0 0-1 0 0,8-4 1 0 0,15-10 59 0 0,298-183 1349 0 0,-249 156-1308 0 0,-2 0-43 0 0,69-37-99 0 0,-142 80 852 0 0,3-2-3792 0 0,-10 8-1539 0 0,-4 3 3043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11487 0 0,'0'0'4048'0'0,"0"3"-3704"0"0,-1 20-86 0 0,2 0 0 0 0,1 1 0 0 0,1-1 0 0 0,8 34 0 0 0,-1-25-212 0 0,2 0 1 0 0,1-1-1 0 0,19 33 1 0 0,-4-16-6 0 0,38 48 0 0 0,-24-34 34 0 0,-37-54 11 0 0,-1 0-1 0 0,0 0 1 0 0,-1 0 0 0 0,0 1 0 0 0,0-1 0 0 0,1 11 0 0 0,-4-17-18 0 0,0 1 0 0 0,0-1 0 0 0,0 1 0 0 0,-1-1 0 0 0,1 1 1 0 0,-1-1-1 0 0,1 1 0 0 0,-1-1 0 0 0,0 1 0 0 0,0-1 1 0 0,0 0-1 0 0,0 1 0 0 0,-1-1 0 0 0,-2 4 0 0 0,3-5 96 0 0,-7 3 1384 0 0,8-7-1481 0 0,-1 0 0 0 0,1 0 0 0 0,-1 0 0 0 0,1 0 0 0 0,0 0 0 0 0,0 0 0 0 0,0 0 0 0 0,1 0 0 0 0,-1 0 0 0 0,1 0 0 0 0,-1 0 0 0 0,1 0 0 0 0,0 0 0 0 0,0 1 0 0 0,2-4-1 0 0,4-8 165 0 0,12-20 0 0 0,-19 34-229 0 0,149-214 585 0 0,-122 177-565 0 0,96-123 150 0 0,-81 107-109 0 0,22-27-269 0 0,80-75 1 0 0,-126 138-293 0 0,1 0 0 0 0,1 1-1 0 0,25-15 1 0 0,-43 31 75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18 10591 0 0,'5'-15'488'0'0,"-4"12"-12"0"0,-4 4-324 0 0,1 0 0 0 0,0 0 0 0 0,-1 0 0 0 0,1 0-1 0 0,0 0 1 0 0,0 0 0 0 0,0 0 0 0 0,0 1 0 0 0,0-1-1 0 0,0 1 1 0 0,-2 2 0 0 0,-1 0 348 0 0,-38 28 2098 0 0,24-19-2228 0 0,2 1 1 0 0,0 0-1 0 0,-28 31 1 0 0,17-10 19 0 0,1 1 0 0 0,2 1 0 0 0,-24 48 0 0 0,38-63-269 0 0,2-1 1 0 0,0 2-1 0 0,1-1 0 0 0,2 1 0 0 0,0 0 1 0 0,1 0-1 0 0,-2 42 0 0 0,6-54-65 0 0,1 0-1 0 0,1 0 0 0 0,-1 0 1 0 0,2 0-1 0 0,0 0 1 0 0,0-1-1 0 0,1 1 0 0 0,0-1 1 0 0,1 1-1 0 0,0-1 1 0 0,1 0-1 0 0,0-1 0 0 0,0 1 1 0 0,1-1-1 0 0,0 0 1 0 0,1 0-1 0 0,0-1 0 0 0,0 0 1 0 0,16 13-1 0 0,30 22-2729 0 0,-36-30-4192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42 10591 0 0,'10'-6'344'0'0,"0"1"0"0"0,0 0-1 0 0,0 0 1 0 0,18-5-1 0 0,1 0 5514 0 0,-43 12-4912 0 0,-7 1-728 0 0,1 1-1 0 0,-1 2 0 0 0,0 0 0 0 0,1 1 1 0 0,1 1-1 0 0,-36 19 0 0 0,20-6-187 0 0,1 1 0 0 0,-53 46-1 0 0,26-11-29 0 0,55-50 3 0 0,1 0-1 0 0,-1 0 1 0 0,1 0-1 0 0,0 0 0 0 0,1 1 1 0 0,0 0-1 0 0,-5 11 1 0 0,8-16 26 0 0,0 0 0 0 0,1-1 0 0 0,-1 1 0 0 0,1 0 0 0 0,0 0 0 0 0,-1 0 1 0 0,1 0-1 0 0,0 0 0 0 0,1 0 0 0 0,-1 0 0 0 0,1 0 0 0 0,-1 0 0 0 0,1 0 0 0 0,0-1 0 0 0,0 1 0 0 0,0 0 0 0 0,0 0 1 0 0,1-1-1 0 0,-1 1 0 0 0,1-1 0 0 0,-1 1 0 0 0,1-1 0 0 0,0 0 0 0 0,0 1 0 0 0,0-1 0 0 0,0 0 0 0 0,0 0 0 0 0,5 2 1 0 0,4 4 177 0 0,0-1 0 0 0,1-1 0 0 0,0 0 0 0 0,24 8 0 0 0,-5-2-178 0 0,0-3-1 0 0,36 7 1 0 0,-50-13-557 0 0,0-1-1 0 0,1 0 1 0 0,-1-1 0 0 0,1-1-1 0 0,29-4 1 0 0,-20-2-770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10943 0 0,'0'0'1248'0'0,"1"1"-796"0"0,3 28 1028 0 0,-1-7-113 0 0,6 23 1 0 0,-7-38-1161 0 0,1 1 1 0 0,0-1 0 0 0,0 1-1 0 0,1-1 1 0 0,-1 0 0 0 0,9 11-1 0 0,9 5 407 0 0,0 0-1 0 0,2-2 1 0 0,43 33-1 0 0,-37-32-67 0 0,-28-20-512 0 0,227 184 2723 0 0,-221-181-2736 0 0,79 62 173 0 0,-76-60-192 0 0,0-1 0 0 0,1 0 1 0 0,0-1-1 0 0,0 0 0 0 0,1-1 0 0 0,21 6 0 0 0,-29-9 15 0 0,0 0-132 0 0,0-1-1 0 0,0 1 0 0 0,0 0 0 0 0,1-1 1 0 0,-1 0-1 0 0,7 0 0 0 0,-9-1-84 0 0,-1 1 1 0 0,0-1-1 0 0,1 1 0 0 0,-1-1 1 0 0,1 0-1 0 0,-1 0 0 0 0,0 1 1 0 0,1-1-1 0 0,-1 0 0 0 0,0 0 0 0 0,0 0 1 0 0,1 0-1 0 0,-1-1 0 0 0,0 1 1 0 0,0 0-1 0 0,-1 0 0 0 0,1-1 1 0 0,0 1-1 0 0,0 0 0 0 0,-1-1 1 0 0,2-2-1 0 0,4-11-6859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14855 0 0,'0'0'332'0'0,"0"2"51"0"0,1 5-267 0 0,1 0 0 0 0,0 0 0 0 0,1 0 1 0 0,0 0-1 0 0,0 0 0 0 0,0 0 0 0 0,1-1 0 0 0,0 0 1 0 0,0 0-1 0 0,0 0 0 0 0,1 0 0 0 0,0 0 0 0 0,10 8 0 0 0,5 2 574 0 0,1-1-1 0 0,36 21 1 0 0,-37-24-325 0 0,65 33 451 0 0,7 5-106 0 0,-76-40-544 0 0,0 1 0 0 0,-1 1 0 0 0,20 18 1 0 0,-29-24-142 0 0,0 1 1 0 0,-1-1-1 0 0,0 1 1 0 0,0 0-1 0 0,-1 0 1 0 0,1 1-1 0 0,-1 0 1 0 0,-1-1-1 0 0,0 1 1 0 0,0 0-1 0 0,0 1 1 0 0,-1-1-1 0 0,-1 0 1 0 0,2 16-1 0 0,-2-13-3 0 0,-2 0-1 0 0,1 0 0 0 0,-1 0 1 0 0,-1 0-1 0 0,0 0 0 0 0,-1 0 1 0 0,0 0-1 0 0,0-1 0 0 0,-1 1 1 0 0,-1-1-1 0 0,-6 10 0 0 0,-28 47 115 0 0,-58 73-1 0 0,-61 53 22 0 0,143-175-1269 0 0,0 0 0 0 0,-17 30 0 0 0,26-35-6024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 1375 0 0,'-4'-7'19872'0'0,"19"7"-18928"0"0,51-14 251 0 0,-27 5-803 0 0,74-11 77 0 0,-91 17-478 0 0,0 2-1 0 0,44 1 1 0 0,-65 0-91 0 0,0 0 1 0 0,0 0-1 0 0,0 1 0 0 0,0-1 1 0 0,0 0-1 0 0,0 0 0 0 0,0 1 1 0 0,0-1-1 0 0,0 0 0 0 0,0 1 0 0 0,0-1 1 0 0,1 2-1 0 0,4 1-239 0 0,0 0 59 0 0,2-1-1413 0 0,-1 1 0 0 0,0 1-1 0 0,6 3 1 0 0,-1 4-5015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45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73 11519 0 0,'-5'0'41'0'0,"-24"4"9433"0"0,40-13-8264 0 0,3 2-875 0 0,-1 1 0 0 0,1 0-1 0 0,0 1 1 0 0,22-5 0 0 0,-28 8-239 0 0,30-8 317 0 0,58-8 1 0 0,-76 16-1059 0 0,28 0 0 0 0,-33 3-1800 0 0,0 0 1 0 0,23 6 0 0 0,-20-2-4543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182 107 6303 0 0,'0'0'571'0'0,"-9"2"66"0"0,-9 2 523 0 0,10-2-325 0 0,1 0 0 0 0,-1-1 0 0 0,-11 1 1355 0 0,18-9-1159 0 0,1 6-971 0 0,0 0-1 0 0,-1 0 1 0 0,1 0-1 0 0,0 0 1 0 0,0 0-1 0 0,0 0 1 0 0,0-1-1 0 0,0 1 1 0 0,0 0-1 0 0,0 0 1 0 0,1-1-1 0 0,-1 1 428 0 0,1-3-1364 0 0,12 1 6685 0 0,19 1-5404 0 0,-30 2-282 0 0,8-4 316 0 0,-4-8-345 0 0,-6 11-38 0 0,-9 1 15 0 0,5 1-75 0 0,2-1-8 0 0,0 1 0 0 0,0 0 0 0 0,0-1 0 0 0,0 1 0 0 0,0 0 0 0 0,0 0-1 0 0,0 0 1 0 0,0 1 0 0 0,0-1 0 0 0,-3 3 0 0 0,-22 17-51 0 0,20-16 67 0 0,6-4 133 0 0,2-19-35 0 0,1 9-58 0 0,0 0-33 0 0,0 0-10 0 0,-1 0 0 0 0,0 1 14 0 0,-1 7 108 0 0,10-6 44 0 0,-6 3 22 0 0,-10 8-118 0 0,5-2-70 0 0,-1 1 0 0 0,-15 6 11 0 0,16-9 42 0 0,-1 1 11 0 0,-11 4-33 0 0,-2 0 34 0 0,-9-9-33 0 0,22 5-34 0 0,-20-8 16 0 0,22 3-15 0 0,8-10-18 0 0,-6 11 19 0 0,2-1 0 0 0,11-9 0 0 0,-8 7 0 0 0,-3-1 0 0 0,-2 1 0 0 0,-2 10 11 0 0,0-2 42 0 0,-14 11 102 0 0,-34 23-430 0 0,47-35 211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398 345 1375 0 0,'2'0'107'0'0,"13"-2"-536"0"0,-2 0 5392 0 0,-1 0 0 0 0,18-5 0 0 0,-28 6-3731 0 0,10-26 681 0 0,-10 14-1808 0 0,-1 0 0 0 0,0 0 0 0 0,0 1-1 0 0,-3-21 1 0 0,1-2-85 0 0,3-17 26 0 0,0 35-100 0 0,-2-1 0 0 0,0 1 0 0 0,0 0 0 0 0,-4-19 0 0 0,4 35 50 0 0,-1-1 1 0 0,1 1-1 0 0,0 0 0 0 0,0 0 0 0 0,-1-1 1 0 0,1 1-1 0 0,-1 0 0 0 0,1 0 0 0 0,-1 0 0 0 0,0 0 1 0 0,1 0-1 0 0,-1 0 0 0 0,0 0 0 0 0,0 0 1 0 0,1 0-1 0 0,-1 0 0 0 0,0 0 0 0 0,0 0 1 0 0,0 0-1 0 0,0 1 0 0 0,0-1 0 0 0,-1 0 0 0 0,1 1 1 0 0,0-1-1 0 0,0 1 0 0 0,0-1 0 0 0,0 1 1 0 0,-1-1-1 0 0,1 1 0 0 0,0 0 0 0 0,0 0 1 0 0,-1 0-1 0 0,1 0 0 0 0,0 0 0 0 0,-1 0 0 0 0,1 0 1 0 0,0 0-1 0 0,0 0 0 0 0,-2 1 0 0 0,-6 1-53 0 0,0 1 0 0 0,1 0 0 0 0,-1 1 0 0 0,-12 7 0 0 0,5-3-23 0 0,-179 94-122 0 0,174-90 231 0 0,1 2 0 0 0,0 1-1 0 0,2 0 1 0 0,0 1 0 0 0,0 1 0 0 0,2 1-1 0 0,-16 20 1 0 0,30-35-25 0 0,0 0 0 0 0,0 0 0 0 0,0 0 0 0 0,1 0 0 0 0,0 0 0 0 0,-1 0 0 0 0,1 0 0 0 0,0 0 1 0 0,0 0-1 0 0,0 1 0 0 0,1-1 0 0 0,-1 0 0 0 0,1 1 0 0 0,0-1 0 0 0,0 0 0 0 0,0 1 0 0 0,0-1 0 0 0,1 4 0 0 0,1-4 24 0 0,-1 1 0 0 0,0-1 0 0 0,1 0-1 0 0,-1 0 1 0 0,1 0 0 0 0,0 0 0 0 0,0 0 0 0 0,0 0 0 0 0,1 0 0 0 0,-1-1 0 0 0,0 1 0 0 0,1-1-1 0 0,0 0 1 0 0,0 0 0 0 0,-1 0 0 0 0,1 0 0 0 0,4 2 0 0 0,6 1 101 0 0,0 0 0 0 0,1 0 0 0 0,0-2 1 0 0,0 1-1 0 0,0-2 0 0 0,0 0 0 0 0,0-1 0 0 0,15 0 1 0 0,2-2 9 0 0,-1-1 1 0 0,1-1 0 0 0,-1-2-1 0 0,43-13 1 0 0,-62 16-119 0 0,-1-2 1 0 0,0 1-1 0 0,-1-1 0 0 0,1-1 0 0 0,-1 1 1 0 0,1-2-1 0 0,7-5 0 0 0,-14 9-13 0 0,0-1 1 0 0,0 1-1 0 0,-1 0 1 0 0,1-1-1 0 0,-1 1 1 0 0,0-1-1 0 0,0 0 0 0 0,0 0 1 0 0,0 0-1 0 0,0 0 1 0 0,-1 0-1 0 0,1 0 0 0 0,-1 0 1 0 0,0 0-1 0 0,0-1 1 0 0,0 1-1 0 0,0 0 0 0 0,-1-1 1 0 0,1 1-1 0 0,-1-1 1 0 0,0 1-1 0 0,0-1 0 0 0,0 1 1 0 0,-1-7-1 0 0,-2 3 40 0 0,-2 2-61 0 0,4 5-11 0 0,-1-1 0 0 0,1 1 0 0 0,0 0 0 0 0,0 0 0 0 0,-1 0 0 0 0,1 0 0 0 0,0 0 0 0 0,0 0 0 0 0,-1 1 0 0 0,1-1 0 0 0,0 0 0 0 0,0 1 0 0 0,0-1 0 0 0,0 1 0 0 0,-1-1 0 0 0,1 1 0 0 0,0-1 0 0 0,0 1 0 0 0,0 0 0 0 0,0 0 0 0 0,-1 1 0 0 0,-21 20-7 0 0,19-16-13 0 0,-1 0-1 0 0,1 0 1 0 0,0 1 0 0 0,-4 8-1 0 0,0 1 27 0 0,-64 123 1 0 0,-4 4 210 0 0,51-100-60 0 0,-40 52 1 0 0,5-23-63 0 0,59-71-182 0 0,17 2-4844 0 0,-12-2 3259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4 11311 0 0,'0'0'1031'0'0,"2"0"-850"0"0,5-3 5862 0 0,-16 12-5434 0 0,-79 83-83 0 0,68-74-499 0 0,0 0 1 0 0,-41 24-1 0 0,55-38-26 0 0,-14 8 20 0 0,0 2 0 0 0,-19 15 0 0 0,-44 35-50 0 0,3-2-26 0 0,68-51 47 0 0,0 0 0 0 0,1 1-1 0 0,0 0 1 0 0,-10 16 0 0 0,19-25 7 0 0,0 0 0 0 0,0 1 0 0 0,0-1 1 0 0,0 1-1 0 0,1 0 0 0 0,-1-1 0 0 0,1 1 0 0 0,0 0 0 0 0,0 0 1 0 0,1-1-1 0 0,-1 1 0 0 0,1 5 0 0 0,-1-8 1 0 0,1 0 0 0 0,0-1 0 0 0,0 1 0 0 0,0 0 0 0 0,0 0 0 0 0,0 0 0 0 0,0-1 0 0 0,0 1 0 0 0,0 0 0 0 0,0 0 0 0 0,1 0 0 0 0,-1-1 0 0 0,0 1 0 0 0,0 0 0 0 0,1 0 0 0 0,-1-1 0 0 0,0 1 0 0 0,1 0 0 0 0,-1-1 0 0 0,1 1 0 0 0,0 1 0 0 0,1 0 0 0 0,5 11 34 0 0,1-1 0 0 0,1 0 0 0 0,-1-1 1 0 0,2 0-1 0 0,0 0 0 0 0,21 17 0 0 0,-3-5 271 0 0,48 30-1 0 0,-62-45-199 0 0,0 0 0 0 0,0 0 0 0 0,1-2 0 0 0,0 0-1 0 0,0 0 1 0 0,1-2 0 0 0,-1 1 0 0 0,1-2 0 0 0,0 0 0 0 0,0-1-1 0 0,0-1 1 0 0,0-1 0 0 0,0 0 0 0 0,0-1 0 0 0,0 0 0 0 0,0-1-1 0 0,0-1 1 0 0,27-9 0 0 0,9-7 415 0 0,-1-3 0 0 0,65-37 0 0 0,-110 56-499 0 0,3-2 9 0 0,0 0 0 0 0,0-1 1 0 0,-1 0-1 0 0,0-1 0 0 0,0 1 0 0 0,11-13 0 0 0,-12 11-58 0 0,1 1-1 0 0,0 0 1 0 0,0 1 0 0 0,15-10-1 0 0,16-12-101 0 0,-35 24 74 0 0,0 1 0 0 0,-1-1 1 0 0,1 0-1 0 0,-1 0 0 0 0,1-1 0 0 0,-1 1 0 0 0,-1-1 0 0 0,1 1 0 0 0,-1-1 1 0 0,1 0-1 0 0,1-8 0 0 0,-3 10 18 0 0,-1 1 1 0 0,1-1-1 0 0,-1 0 0 0 0,0 1 1 0 0,0-1-1 0 0,0 0 1 0 0,0 1-1 0 0,-1-1 0 0 0,1 1 1 0 0,0-1-1 0 0,-1 0 1 0 0,0 1-1 0 0,0-1 0 0 0,0 1 1 0 0,0 0-1 0 0,0-1 1 0 0,0 1-1 0 0,-1 0 0 0 0,1 0 1 0 0,-1-1-1 0 0,0 1 1 0 0,1 0-1 0 0,-1 1 0 0 0,0-1 1 0 0,-3-2-1 0 0,-2-1-70 0 0,-1 0 0 0 0,1 0 0 0 0,-1 1-1 0 0,0 1 1 0 0,0-1 0 0 0,0 1 0 0 0,-1 0-1 0 0,1 1 1 0 0,-1 0 0 0 0,1 0 0 0 0,-11 0 0 0 0,3 1 7 0 0,1 0 1 0 0,-1 2 0 0 0,0 0 0 0 0,1 0-1 0 0,-22 6 1 0 0,30-6 119 0 0,1 1 1 0 0,0 0-1 0 0,-1 0 0 0 0,1 1 0 0 0,0-1 1 0 0,0 2-1 0 0,0-1 0 0 0,1 1 0 0 0,-1-1 0 0 0,1 1 1 0 0,0 1-1 0 0,0-1 0 0 0,0 1 0 0 0,1 0 1 0 0,-1 0-1 0 0,1 0 0 0 0,0 1 0 0 0,-4 9 1 0 0,3-5 96 0 0,0 0 1 0 0,1 0-1 0 0,0 0 1 0 0,0 0-1 0 0,2 1 1 0 0,-1 0-1 0 0,1-1 1 0 0,1 1-1 0 0,0 0 1 0 0,0 0-1 0 0,2 13 1 0 0,-1-15-69 0 0,1 1 1 0 0,1 0 0 0 0,0-1-1 0 0,0 1 1 0 0,1-1 0 0 0,0 0-1 0 0,0 0 1 0 0,1 0 0 0 0,1 0-1 0 0,-1-1 1 0 0,2 1 0 0 0,9 13-1 0 0,-5-12-956 0 0,2-3-4500 0 0,1-2-1724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25 4607 0 0,'0'0'354'0'0,"8"-16"1696"0"0,1 8 5028 0 0,-9 15-1304 0 0,-5 8-2665 0 0,0-2-4026 0 0,-72 176 1861 0 0,38-92-648 0 0,24-61-507 0 0,1 0 1 0 0,-9 47-1 0 0,22-81-158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67 4143 0 0,'6'-7'315'0'0,"1"0"-1"0"0,-1 1 0 0 0,1 0 1 0 0,8-7-1 0 0,-7 8 1772 0 0,0-1 0 0 0,1 1-1 0 0,15-6 6269 0 0,-24 13-7917 0 0,-3 8-238 0 0,0 1-1 0 0,-1-1 1 0 0,0 1 0 0 0,0-1-1 0 0,-1-1 1 0 0,-10 15 0 0 0,-8 18 93 0 0,10-14-147 0 0,-5 8 141 0 0,-17 51-1 0 0,29-71-234 0 0,-24 90 180 0 0,10-1-20 0 0,17-93-171 0 0,2-9-31 0 0,0 0 0 0 0,1 0-1 0 0,-1 0 1 0 0,1 0 0 0 0,0 0-1 0 0,0 0 1 0 0,0 1 0 0 0,0-1-1 0 0,0 0 1 0 0,1 0-1 0 0,0 3 1 0 0,0-4-12 0 0,-1-1 0 0 0,0 1 0 0 0,0-1 0 0 0,1 0 0 0 0,-1 0 0 0 0,1 1 0 0 0,-1-1 0 0 0,1 0 0 0 0,-1 0 0 0 0,1 0 0 0 0,0 1-1 0 0,0-1 1 0 0,0 0 0 0 0,0 0 0 0 0,-1 0 0 0 0,1 0 0 0 0,0 0 0 0 0,1-1 0 0 0,-1 1 0 0 0,0 0 0 0 0,0 0 0 0 0,0-1 0 0 0,0 1 0 0 0,1-1 0 0 0,-1 1 0 0 0,0-1 0 0 0,0 1 0 0 0,1-1 0 0 0,-1 0 0 0 0,3 1-1 0 0,-3-1-24 0 0,1 0-103 0 0,-1 0-1 0 0,1 0 1 0 0,0 0-1 0 0,0 0 0 0 0,-1 0 1 0 0,1 0-1 0 0,0-1 0 0 0,0 1 1 0 0,-1-1-1 0 0,4 0 0 0 0,7-4-713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15 268 6447 0 0,'0'0'499'0'0,"-1"2"-328"0"0,-13 48 12981 0 0,25-56-12414 0 0,7-6-473 0 0,0-1 0 0 0,-2-1-1 0 0,1-1 1 0 0,22-26 0 0 0,-5 5-16 0 0,-12 14-192 0 0,1 2 0 0 0,0 0 0 0 0,2 2 0 0 0,0 1 0 0 0,1 0 0 0 0,1 2 0 0 0,0 1 0 0 0,51-18-1 0 0,-72 30-30 0 0,0 1-1 0 0,0-1 0 0 0,0 1 0 0 0,-1 0 0 0 0,1 1 1 0 0,0 0-1 0 0,0 0 0 0 0,0 0 0 0 0,0 0 0 0 0,0 1 0 0 0,11 2 1 0 0,-13-1-21 0 0,0-1 0 0 0,0 1 1 0 0,0 0-1 0 0,0 0 1 0 0,0 0-1 0 0,-1 1 1 0 0,1-1-1 0 0,-1 1 1 0 0,1 0-1 0 0,-1 0 0 0 0,0 0 1 0 0,0 0-1 0 0,0 1 1 0 0,-1-1-1 0 0,1 1 1 0 0,2 5-1 0 0,6 12 9 0 0,20 27-1 0 0,-25-40 3 0 0,0-1 0 0 0,0 0 0 0 0,1-1 0 0 0,-1 0 0 0 0,1 0 0 0 0,14 9 0 0 0,-8-6 180 0 0,19 17 0 0 0,-20-16 175 0 0,23 16 0 0 0,-30-23-325 0 0,0-1-1 0 0,1 0 0 0 0,0 0 1 0 0,-1 0-1 0 0,1 0 0 0 0,0-1 1 0 0,0 0-1 0 0,10 1 0 0 0,-4-2-12 0 0,0 0-1 0 0,0-1 0 0 0,15-2 1 0 0,-3-4-6 0 0,1 0 0 0 0,-1-1-1 0 0,0-2 1 0 0,-1 0 0 0 0,30-19 0 0 0,-31 17 1 0 0,-12 6-31 0 0,0-2 1 0 0,0 1-1 0 0,0-1 0 0 0,-1-1 0 0 0,8-9 1 0 0,-3 4-73 0 0,-13 13 6 0 0,-12 2-663 0 0,7-1 592 0 0,0 1 0 0 0,1 1 0 0 0,-1-1 1 0 0,0 0-1 0 0,0 1 0 0 0,1 0 0 0 0,-1 0 0 0 0,1 0 0 0 0,0 0 0 0 0,0 1 0 0 0,0-1 0 0 0,-4 4 1 0 0,3-1-1189 0 0,0 0 0 0 0,0 0 1 0 0,-6 9-1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66 6447 0 0,'0'0'10930'0'0,"-2"0"-10350"0"0,-11 8 389 0 0,12-7-504 0 0,-7-2 3116 0 0,48-18-3423 0 0,-26 12-93 0 0,0 0 1 0 0,20-6 0 0 0,37-10-66 0 0,-61 20 0 0 0,-9 3 0 0 0,-1-1 0 0 0,0 1 0 0 0,1 0 0 0 0,-1 0 0 0 0,0 0 0 0 0,0 0 0 0 0,1 0 0 0 0,-1 0 0 0 0,0 0 0 0 0,1 0 0 0 0,-1 0 0 0 0,0 0 0 0 0,1 0 0 0 0,-1 0 0 0 0,0 0 0 0 0,0 0 0 0 0,1 0 0 0 0,-1 0 0 0 0,0 1 0 0 0,1-1 0 0 0,-1 0 0 0 0,0 0 0 0 0,0 0 0 0 0,1 0 0 0 0,-1 1 0 0 0,0-1 0 0 0,0 0 0 0 0,0 0 0 0 0,1 0 0 0 0,-1 1 0 0 0,0-1 0 0 0,0 0 0 0 0,0 0 0 0 0,1 1 0 0 0,-1-1 0 0 0,0 0 0 0 0,0 0 0 0 0,0 1 0 0 0,0-1 0 0 0,0 0 0 0 0,0 1 0 0 0,0-1 0 0 0,0 0 0 0 0,0 0 0 0 0,0 1 0 0 0,0-1 0 0 0,0 0 0 0 0,0 1 0 0 0,0-1 0 0 0,0 0 0 0 0,0 1 0 0 0,0-1 0 0 0,0 0 0 0 0,0 0 0 0 0,0 1 0 0 0,0-1 0 0 0,-1 0 0 0 0,1 1 0 0 0,-1 3-2 0 0,0 1 0 0 0,0-1 0 0 0,-1 0 0 0 0,0 0 1 0 0,0 1-1 0 0,0-1 0 0 0,0 0 0 0 0,-4 5 0 0 0,-27 29-30 0 0,3-4 17 0 0,14-14 15 0 0,-31 31 0 0 0,-8 8 0 0 0,6-6 0 0 0,8-19 0 0 0,37-30 1 0 0,-1 0-1 0 0,0 0 1 0 0,1-1 0 0 0,-1 0-1 0 0,-1 1 1 0 0,1-2-1 0 0,0 1 1 0 0,-1-1-1 0 0,-9 4 1 0 0,5-2 5 0 0,8-3 53 0 0,13-2 13 0 0,0 0 0 0 0,16-4 1 0 0,10-1-65 0 0,318-5 1504 0 0,-290 13-1293 0 0,-63-2-198 0 0,-1 1-186 0 0,-1 0 103 0 0,1 0 0 0 0,-1 0 0 0 0,1-1 0 0 0,0 1-1 0 0,-1 0 1 0 0,1 0 0 0 0,0 0 0 0 0,0-1 0 0 0,0 1 0 0 0,1 0 0 0 0,-1 0-218 0 0,0 0 1 0 0,0-1 0 0 0,0 1 0 0 0,0 0 0 0 0,0 0 0 0 0,0 0 0 0 0,-1-1 0 0 0,1 1-1 0 0,0 0 1 0 0,-1 0 0 0 0,1 0 0 0 0,1 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0 4143 0 0,'-1'1'4582'0'0,"-29"22"634"0"0,-13 22-4536 0 0,28-29-176 0 0,-7 8-78 0 0,-162 168 2559 0 0,124-134-2130 0 0,-82 59 1 0 0,-27 17-178 0 0,151-121-2586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60 140 2303 0 0,'0'0'12224'0'0,"-18"-5"-11176"0"0,-15 1-72 0 0,32 4-488 0 0,-6 1 1847 0 0,38 2-1938 0 0,1-1 1 0 0,49-4-1 0 0,65-12 420 0 0,-144 14-809 0 0,207-31 442 0 0,-55 7-212 0 0,33-12-159 0 0,-51 8-30 0 0,-132 28-48 0 0,0-1 0 0 0,0 1 0 0 0,1 0 0 0 0,-1 0 0 0 0,0 0 0 0 0,6 1 1 0 0,-9-1-7 0 0,-1 0 1 0 0,1 0 0 0 0,0 0 0 0 0,-1 0-1 0 0,1 1 1 0 0,0-1 0 0 0,-1 0 0 0 0,1 0 0 0 0,0 1-1 0 0,-1-1 1 0 0,1 0 0 0 0,0 1 0 0 0,-1-1 0 0 0,1 1-1 0 0,-1-1 1 0 0,1 1 0 0 0,-1-1 0 0 0,1 1-1 0 0,-1-1 1 0 0,0 1 0 0 0,1-1 0 0 0,-1 1 0 0 0,1 0-1 0 0,-1-1 1 0 0,0 1 0 0 0,0 0 0 0 0,1-1 0 0 0,-1 1-1 0 0,0 0 1 0 0,0-1 0 0 0,0 1 0 0 0,0 0-1 0 0,0 0 1 0 0,0-1 0 0 0,0 1 0 0 0,0 0 0 0 0,0-1-1 0 0,0 1 1 0 0,0 0 0 0 0,0-1 0 0 0,-1 1 0 0 0,1 0-1 0 0,0-1 1 0 0,0 1 0 0 0,-1 0 0 0 0,0 0 0 0 0,-3 6-40 0 0,0 0 0 0 0,-1-1 1 0 0,0 0-1 0 0,0 0 1 0 0,0 0-1 0 0,-13 9 1 0 0,6-3-22 0 0,-73 68-38 0 0,-142 143-218 0 0,73-45 481 0 0,144-168-120 0 0,1-1-2 0 0,1 1-1 0 0,0 0 1 0 0,0 0 0 0 0,1 1-1 0 0,0 0 1 0 0,1 0 0 0 0,-7 18 0 0 0,-6 16-3105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3:5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16271 0 0,'4'-18'6308'0'0,"-4"12"-4318"0"0,0 5-1478 0 0,-1 8-706 0 0,-5 36-1737 0 0,4-30-6290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418 135 7919 0 0,'0'0'3575'0'0,"1"1"-3166"0"0,3 16 831 0 0,-3-16 66 0 0,10 3 139 0 0,16-6 207 0 0,-26 2-1273 0 0,9-5 21 0 0,-8 4-390 0 0,4-11 154 0 0,-5 9-150 0 0,0 1-1 0 0,0-1 0 0 0,0 0 1 0 0,0 1-1 0 0,0-1 1 0 0,-1 0-1 0 0,0 0 0 0 0,1 0 1 0 0,-1 1-1 0 0,0-1 0 0 0,0 0 1 0 0,-1 0-1 0 0,1 0 1 0 0,-1 1-1 0 0,1-1 0 0 0,-2-3 1 0 0,-1-8 40 0 0,1 3-51 0 0,-1 1 1 0 0,-4-12-1 0 0,6 20-6 0 0,0 0 1 0 0,1 0-1 0 0,-1 1 0 0 0,0-1 0 0 0,0 0 0 0 0,0 1 0 0 0,0-1 1 0 0,0 1-1 0 0,-1-1 0 0 0,1 1 0 0 0,0 0 0 0 0,-1-1 0 0 0,1 1 1 0 0,-1 0-1 0 0,1 0 0 0 0,-1 0 0 0 0,0 0 0 0 0,1 0 1 0 0,-1 1-1 0 0,0-1 0 0 0,0 0 0 0 0,1 1 0 0 0,-1-1 0 0 0,0 1 1 0 0,-3-1-1 0 0,0 2-11 0 0,0-1-1 0 0,0 1 1 0 0,0 0 0 0 0,0 0 0 0 0,0 0 0 0 0,1 1 0 0 0,-7 2 0 0 0,-8 3-8 0 0,6-3 22 0 0,0 2 0 0 0,0-1 0 0 0,0 2 0 0 0,1-1 0 0 0,0 2 0 0 0,-16 12 0 0 0,-11 7 0 0 0,13-11 0 0 0,1 0 0 0 0,1 2 0 0 0,0 1 0 0 0,-28 31 0 0 0,44-42 0 0 0,1 0 0 0 0,0 1 0 0 0,1 0 0 0 0,0 1 0 0 0,0-1 0 0 0,1 1 0 0 0,0 0 0 0 0,1 0 0 0 0,0 1 0 0 0,1-1 0 0 0,0 1 0 0 0,1 0 0 0 0,0 0 0 0 0,0 0 0 0 0,1 13 0 0 0,1-21 14 0 0,0-1 1 0 0,0 0-1 0 0,0 1 0 0 0,0-1 1 0 0,1 0-1 0 0,-1 0 0 0 0,1 1 0 0 0,0-1 1 0 0,0 0-1 0 0,0 0 0 0 0,0 0 0 0 0,0 0 1 0 0,0 0-1 0 0,0 0 0 0 0,1 0 1 0 0,-1 0-1 0 0,1-1 0 0 0,-1 1 0 0 0,1 0 1 0 0,0-1-1 0 0,-1 1 0 0 0,1-1 0 0 0,0 0 1 0 0,0 0-1 0 0,0 1 0 0 0,0-1 1 0 0,0 0-1 0 0,1-1 0 0 0,-1 1 0 0 0,0 0 1 0 0,4 0-1 0 0,2 0 50 0 0,-1 0-1 0 0,1 0 1 0 0,0-1-1 0 0,0 0 1 0 0,-1 0 0 0 0,1-1-1 0 0,0 0 1 0 0,8-2 0 0 0,13-6 148 0 0,-1-1 0 0 0,0-1 0 0 0,-1-2 1 0 0,42-25-1 0 0,-4-7-172 0 0,-22 15-27 0 0,-33 22-13 0 0,-1 0 0 0 0,1 0 0 0 0,-1-1 0 0 0,-1 0 0 0 0,13-17 0 0 0,-14 15-13 0 0,-6 9-52 0 0,-2 1-153 0 0,-4-4 90 0 0,1 7 113 0 0,0 0-1 0 0,1 1 1 0 0,0 0-1 0 0,-1 0 0 0 0,1 0 1 0 0,0 0-1 0 0,0 0 1 0 0,1 1-1 0 0,-1-1 1 0 0,1 1-1 0 0,0 0 1 0 0,0 0-1 0 0,0 0 1 0 0,0 0-1 0 0,1 0 1 0 0,-1 0-1 0 0,0 7 0 0 0,0-2 36 0 0,0 1-1 0 0,1 0 1 0 0,0-1-1 0 0,0 1 1 0 0,1 0-1 0 0,1-1 1 0 0,1 11-1 0 0,2 2 41 0 0,7 19-180 0 0,-8-30-2117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0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12351 0 0,'-9'6'1315'0'0,"8"-4"-1277"0"0,0 0 0 0 0,0-1 0 0 0,-1 1 0 0 0,1 0 0 0 0,0 0 0 0 0,1 0 1 0 0,-1 0-1 0 0,0 0 0 0 0,1 0 0 0 0,-1 0 0 0 0,1 0 0 0 0,-1 0 0 0 0,1 0 0 0 0,0 0 0 0 0,0 0 0 0 0,0 0 0 0 0,0 0 1 0 0,0 0-1 0 0,0 0 0 0 0,1 0 0 0 0,-1 0 0 0 0,1 0 0 0 0,-1 0 0 0 0,1 0 0 0 0,0 0 0 0 0,0 0 0 0 0,0 0 0 0 0,0 0 1 0 0,1 1-1 0 0,6 10 405 0 0,0-2-1 0 0,1 1 1 0 0,0-1 0 0 0,13 12 0 0 0,46 36 1021 0 0,-42-37-1021 0 0,1 1-10 0 0,17 14 254 0 0,62 67 0 0 0,-95-91-651 0 0,0 0-1 0 0,-1 1 0 0 0,0 0 0 0 0,-1 0 0 0 0,-1 1 1 0 0,-1 0-1 0 0,0 1 0 0 0,-1-1 0 0 0,0 1 0 0 0,3 18 1 0 0,-7-25-23 0 0,-1 1 0 0 0,-1-1 0 0 0,1 1 0 0 0,-1-1 0 0 0,-1 1 0 0 0,0 0 1 0 0,0-1-1 0 0,-5 19 0 0 0,1-14 13 0 0,-1 0 1 0 0,0 0-1 0 0,0 0 1 0 0,-1-1-1 0 0,-9 13 0 0 0,-11 9 104 0 0,0-2-1 0 0,-59 55 0 0 0,78-79-103 0 0,-115 95 432 0 0,76-66-425 0 0,32-23-358 0 0,14-14 111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5527 0 0,'0'0'7416'0'0,"0"2"-6894"0"0,0 8-164 0 0,-2-1 0 0 0,1 1 0 0 0,-1-1 0 0 0,0 1 1 0 0,-7 16-1 0 0,-23 46 623 0 0,31-71-970 0 0,-46 99 584 0 0,-42 125 1 0 0,30-57-466 0 0,56-161-156 0 0,1-2 61 0 0,1-1-823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45 409 4143 0 0,'-1'0'319'0'0,"-4"1"46"0"0,0 0 1 0 0,0 0-1 0 0,1 1 0 0 0,-1-1 1 0 0,1 1-1 0 0,-1 0 0 0 0,-6 4 7347 0 0,13-12-7488 0 0,-1 0-1 0 0,1-1 1 0 0,0 1-1 0 0,0 0 0 0 0,0 1 1 0 0,1-1-1 0 0,0 0 1 0 0,0 1-1 0 0,0-1 1 0 0,5-4-1 0 0,-6 7-133 0 0,13-20 369 0 0,52-72 296 0 0,-54 79-757 0 0,1 0 1 0 0,0 1 0 0 0,26-21-1 0 0,-7 11 7 0 0,1 1-1 0 0,0 2 0 0 0,75-35 1 0 0,-97 52 66 0 0,-1 1 1 0 0,1 0 0 0 0,0 1 0 0 0,0 0 0 0 0,1 1 0 0 0,-1 1 0 0 0,0 0 0 0 0,1 0 0 0 0,-1 1 0 0 0,0 1-1 0 0,1 0 1 0 0,15 4 0 0 0,-24-4-42 0 0,1 1-1 0 0,-1-1 0 0 0,0 1 1 0 0,0 0-1 0 0,0 1 0 0 0,0-1 1 0 0,0 1-1 0 0,0-1 0 0 0,-1 1 1 0 0,1 0-1 0 0,-1 0 0 0 0,0 1 1 0 0,0-1-1 0 0,0 1 0 0 0,0-1 1 0 0,-1 1-1 0 0,1 0 0 0 0,-1 0 1 0 0,0 0-1 0 0,0 0 0 0 0,-1 1 1 0 0,1-1-1 0 0,-1 0 0 0 0,0 1 1 0 0,1 8-1 0 0,-1-2-5 0 0,0 0 1 0 0,-1 0-1 0 0,0 0 0 0 0,-1 0 0 0 0,0 0 1 0 0,0-1-1 0 0,-1 1 0 0 0,-1 0 0 0 0,-7 18 1 0 0,3-13-17 0 0,0 1 0 0 0,-2-1 0 0 0,0-1 0 0 0,-1 1 0 0 0,0-2 0 0 0,-1 1 1 0 0,-1-2-1 0 0,0 1 0 0 0,-1-2 0 0 0,0 0 0 0 0,-1 0 0 0 0,-1-1 1 0 0,0-1-1 0 0,0 0 0 0 0,-1-1 0 0 0,-26 10 0 0 0,-16 4-53 0 0,-1-3 0 0 0,-98 20-1 0 0,35-21-370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10911 0 0,'0'0'987'0'0,"-9"0"-790"0"0,3 2 88 0 0,-1 0-1 0 0,0 0 0 0 0,1 1 1 0 0,0 0-1 0 0,0 0 0 0 0,-7 5 0 0 0,-35 26 2567 0 0,36-24-2533 0 0,-22 18 20 0 0,2 1 1 0 0,2 2-1 0 0,0 1 1 0 0,3 2-1 0 0,-37 55 1 0 0,51-68-67 0 0,1-1 1 0 0,1 2-1 0 0,-17 44 1 0 0,24-54-173 0 0,0 2 0 0 0,1-1-1 0 0,0 0 1 0 0,1 0 0 0 0,0 1-1 0 0,2 0 1 0 0,-1-1 0 0 0,3 21 0 0 0,-1-28-84 0 0,1-1 0 0 0,-1 0 0 0 0,1 1 0 0 0,0-1 0 0 0,0 0 0 0 0,1 0 0 0 0,-1-1 0 0 0,1 1 0 0 0,0 0 0 0 0,0-1 0 0 0,1 0 0 0 0,-1 0 0 0 0,1 0 0 0 0,0 0 0 0 0,0 0 0 0 0,0-1 0 0 0,9 6 0 0 0,-3-3-243 0 0,1 0 0 0 0,-1-1-1 0 0,2 0 1 0 0,-1-1 0 0 0,0 0-1 0 0,22 4 1 0 0,-8-5-1400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43 4607 0 0,'2'0'208'0'0,"21"-13"-319"0"0,-12 6 1278 0 0,0 1 1 0 0,14-4-1 0 0,-21 8 409 0 0,0 1 0 0 0,1 0 0 0 0,-1 0 1 0 0,1 0-1 0 0,7 0 0 0 0,-11 1-1477 0 0,0 0 0 0 0,0 0-1 0 0,0 0 1 0 0,0 0 0 0 0,1 1-1 0 0,-1-1 1 0 0,0 0 0 0 0,0 0-1 0 0,0 1 1 0 0,0-1 0 0 0,0 1 0 0 0,0-1-1 0 0,0 1 1 0 0,0-1 0 0 0,0 1-1 0 0,0-1 1 0 0,0 1 0 0 0,0 0-1 0 0,-1 0 1 0 0,1 0 0 0 0,1 1-1 0 0,-1-1-36 0 0,0 1-1 0 0,-1-1 0 0 0,1 1 0 0 0,-1-1 0 0 0,1 1 0 0 0,-1 0 0 0 0,1-1 0 0 0,-1 1 0 0 0,0 0 1 0 0,0 0-1 0 0,0-1 0 0 0,0 4 0 0 0,-1 2 36 0 0,0 1 1 0 0,-1 0-1 0 0,0-1 1 0 0,-5 13 0 0 0,-4 7 1 0 0,-2-1 1 0 0,-26 42-1 0 0,-41 46 281 0 0,23-36-264 0 0,13-22-157 0 0,28-37-31 0 0,-20 31 0 0 0,35-48-96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12871 0 0,'0'0'7694'0'0,"0"2"-7472"0"0,1 3-146 0 0,-1 1 0 0 0,0-1-1 0 0,0 1 1 0 0,0-1-1 0 0,-1 0 1 0 0,0 1 0 0 0,0-1-1 0 0,0 0 1 0 0,-1 1 0 0 0,1-1-1 0 0,-4 5 1 0 0,-4 9-45 0 0,-18 28 0 0 0,10-19-18 0 0,-9 11 43 0 0,18-27-45 0 0,0 0-1 0 0,1 1 0 0 0,0-1 0 0 0,1 1 0 0 0,-6 16 0 0 0,10-22 54 0 0,2-5 4 0 0,0-2-61 0 0,1 1 1 0 0,-1-1-1 0 0,1 1 0 0 0,-1 0 1 0 0,1-1-1 0 0,-1 1 0 0 0,1-1 1 0 0,-1 1-1 0 0,1-1 0 0 0,-1 0 1 0 0,1 1-1 0 0,0-1 0 0 0,-1 1 1 0 0,1-1-1 0 0,0 0 0 0 0,-1 0 1 0 0,1 1-1 0 0,0-1 0 0 0,-1 0 1 0 0,3 0-1 0 0,14 4 56 0 0,-5-3-53 0 0,-1-1 0 0 0,1-1-1 0 0,0 0 1 0 0,-1 0-1 0 0,1-2 1 0 0,-1 1 0 0 0,22-8-1 0 0,23-5 3 0 0,-36 12 87 0 0,0 1 0 0 0,0 0 0 0 0,0 2 0 0 0,0 0 1 0 0,0 1-1 0 0,20 5 0 0 0,-11 1-3127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17 3679 0 0,'-4'-16'9859'0'0,"-1"16"-7913"0"0,5 0-1883 0 0,-1 0 1 0 0,1 0-1 0 0,0 0 1 0 0,-1 0-1 0 0,1 0 1 0 0,0 0-1 0 0,-1 0 0 0 0,1 0 1 0 0,0 0-1 0 0,-1 0 1 0 0,1 0-1 0 0,0 0 1 0 0,-1 0-1 0 0,1 1 1 0 0,0-1-1 0 0,-1 0 1 0 0,1 0-1 0 0,0 0 0 0 0,-1 1 1 0 0,1-1-1 0 0,0 0 1 0 0,0 0-1 0 0,-1 1 1 0 0,1-1-1 0 0,0 0 1 0 0,0 0-1 0 0,0 1 1 0 0,-1-1-1 0 0,1 0 1 0 0,0 1-1 0 0,0-1 0 0 0,0 1 1 0 0,-12 17 718 0 0,2 0-1 0 0,0 1 1 0 0,-10 27 0 0 0,-8 16-161 0 0,14-34-451 0 0,-36 67 494 0 0,-60 162 0 0 0,109-253-661 0 0,-6 16-7 0 0,1-1 0 0 0,1 1 0 0 0,1-1 0 0 0,-3 23 0 0 0,7-41-124 0 0,0 12-53 0 0,0-13 72 0 0,0 0 0 0 0,0 1 0 0 0,0-1 0 0 0,0 1 0 0 0,0-1 0 0 0,0 0 0 0 0,0 1 0 0 0,0-1 0 0 0,0 1 0 0 0,1-1 0 0 0,-1 0 0 0 0,0 1 0 0 0,0-1 1 0 0,0 1-1 0 0,0-1 0 0 0,1 0 0 0 0,-1 1 0 0 0,0-1 0 0 0,0 0 0 0 0,1 1 0 0 0,-1-1 0 0 0,0 0 0 0 0,0 0 0 0 0,1 1 0 0 0,-1-1 0 0 0,0 0 0 0 0,1 0 0 0 0,-1 1 0 0 0,9-1-6966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32 108 5527 0 0,'0'0'498'0'0,"-1"1"-406"0"0,-5 3 188 0 0,-12 7 7961 0 0,11-9-5719 0 0,12 1 1195 0 0,7 0-963 0 0,-5-2-3818 0 0,10-1 1167 0 0,1 0 1 0 0,0-1-1 0 0,29-7 0 0 0,51-17-23 0 0,163-60-453 0 0,-252 82 6 0 0,-1 0-1 0 0,1 1 1 0 0,0 0 0 0 0,-1 1 0 0 0,17-1-1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9671 0 0,'0'0'4712'0'0,"1"2"-3514"0"0,19 27 314 0 0,-5-9-279 0 0,21 41 0 0 0,-10-4-625 0 0,-3 1 0 0 0,-2 1 0 0 0,-3 1 0 0 0,21 122 0 0 0,-35-146-519 0 0,-1 1-1 0 0,-1-1 1 0 0,-5 48-1 0 0,0-57-40 0 0,-1 0-1 0 0,-1-1 1 0 0,-1 1 0 0 0,-2-1-1 0 0,-11 28 1 0 0,12-42-99 0 0,1 0-1 0 0,-2 0 0 0 0,1 0 1 0 0,-2-1-1 0 0,1 0 0 0 0,-2-1 1 0 0,1 0-1 0 0,-1-1 0 0 0,-1 0 1 0 0,-19 14-1 0 0,24-20-10 0 0,0 0 0 0 0,-1 0 0 0 0,1-1 0 0 0,-1 0 0 0 0,1 0 0 0 0,-10 1-1 0 0,14-2-127 0 0,-13-12-1529 0 0,15 11 1541 0 0,0-1 0 0 0,0 0-1 0 0,0 0 1 0 0,0 1-1 0 0,0-1 1 0 0,0 0 0 0 0,0 0-1 0 0,0 0 1 0 0,0 1 0 0 0,0-1-1 0 0,0 0 1 0 0,0 0 0 0 0,0 1-1 0 0,1-1 1 0 0,-1 0 0 0 0,0 0-1 0 0,1 1 1 0 0,-1-1 0 0 0,0 0-1 0 0,1 1 1 0 0,-1-1 0 0 0,1 1-1 0 0,-1-1 1 0 0,1 0 0 0 0,0 1-1 0 0,-1-1 1 0 0,1 1 0 0 0,0-1-1 0 0,8-8-1305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 5527 0 0,'0'0'250'0'0,"-1"0"-2"0"0,-16 3 12708 0 0,19-3-12516 0 0,25 2-51 0 0,-1-1 0 0 0,0-2 1 0 0,0-1-1 0 0,27-5 0 0 0,30-2-301 0 0,63 9-1473 0 0,-141 0 946 0 0,-1 1-1 0 0,1-1 1 0 0,-1 1 0 0 0,9 2 0 0 0,-5 1-1388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2303 0 0,'-4'9'19034'0'0,"8"-7"-18837"0"0,-1 1 0 0 0,0-1 1 0 0,1 1-1 0 0,0-1 1 0 0,0 0-1 0 0,0-1 0 0 0,-1 1 1 0 0,2-1-1 0 0,-1 1 1 0 0,0-1-1 0 0,8 1 0 0 0,8 0 197 0 0,25 0-1 0 0,-25-2-183 0 0,5 1-160 0 0,23 2 178 0 0,94-9-1 0 0,-127 5-1390 0 0,1 0 1 0 0,0 1-1 0 0,20 2 1 0 0,-16 0-6420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86 1839 0 0,'0'0'13850'0'0,"2"1"-13398"0"0,27 8 1134 0 0,-27-8-762 0 0,-4 0-798 0 0,1 1-1 0 0,0-1 1 0 0,-1 0 0 0 0,1 0-1 0 0,-1 0 1 0 0,1 0-1 0 0,-1 0 1 0 0,-2 1 0 0 0,2 0 15 0 0,-8 4 77 0 0,2-1-90 0 0,0-1-1 0 0,-1 0 1 0 0,1 0 0 0 0,-15 5-1 0 0,15-8-15 0 0,2-3 52 0 0,5 1 27 0 0,1-1-59 0 0,0 0 0 0 0,1 0 0 0 0,-1-1 1 0 0,1 1-1 0 0,-1 0 0 0 0,1 0 0 0 0,0 0 0 0 0,0 0 1 0 0,0 0-1 0 0,0 0 0 0 0,0 0 0 0 0,1 0 0 0 0,-1 0 1 0 0,0 1-1 0 0,3-3 0 0 0,4-4 77 0 0,0 2 0 0 0,10-8-1 0 0,4-3 92 0 0,-21 16-134 0 0,-1 1-55 0 0,0 0 0 0 0,0-1 0 0 0,0 1 1 0 0,0-1-1 0 0,1 1 0 0 0,-1-1 1 0 0,0 1-1 0 0,0 0 0 0 0,1-1 1 0 0,-1 1-1 0 0,0 0 0 0 0,1-1 0 0 0,-1 1 1 0 0,0 0-1 0 0,1 0 0 0 0,-1-1 1 0 0,0 1-1 0 0,1 0 0 0 0,-1 0 1 0 0,1-1-1 0 0,-1 1 0 0 0,0 0 0 0 0,1 0 1 0 0,-1 0-1 0 0,1 0 0 0 0,-1 0 1 0 0,1 0-1 0 0,-1 0 0 0 0,1 0 0 0 0,-1 0 1 0 0,0 0-1 0 0,1 0 0 0 0,-1 0 1 0 0,1 0-1 0 0,-1 0 0 0 0,1 0 1 0 0,-1 0-1 0 0,0 0 0 0 0,1 1 0 0 0,-1-1 1 0 0,1 0-1 0 0,-1 0 0 0 0,0 0 1 0 0,1 1-1 0 0,-1-1 0 0 0,1 0 1 0 0,-1 1-1 0 0,0-1 0 0 0,0 0 0 0 0,1 1 1 0 0,-1-1-1 0 0,0 0 0 0 0,1 1 1 0 0,-1-1-1 0 0,0 0 0 0 0,0 1 1 0 0,4 7 9 0 0,-2-5 32 0 0,1 5 1 0 0,-3 2-33 0 0,-1-8-12 0 0,0 1 1 0 0,0 0-1 0 0,0-1 1 0 0,0 1-1 0 0,-1-1 1 0 0,1 0-1 0 0,-1 0 1 0 0,1 1-1 0 0,-1-1 1 0 0,0 0-1 0 0,0 0 1 0 0,-3 2-1 0 0,0 0 6 0 0,-1 0-1 0 0,0-1 1 0 0,-11 6-1 0 0,6-3-14 0 0,5-5 0 0 0,-4-1 0 0 0,2-1 12 0 0,6 0 36 0 0,1 1-45 0 0,1 0-1 0 0,-1 0 0 0 0,0-1 1 0 0,1 1-1 0 0,-1 0 1 0 0,1 0-1 0 0,-1 0 0 0 0,1-1 1 0 0,-1 1-1 0 0,1 0 1 0 0,0-1-1 0 0,-1 1 0 0 0,1 0 1 0 0,-1-1-1 0 0,1 1 1 0 0,0-1-1 0 0,-1 1 0 0 0,1-1 1 0 0,0 1-1 0 0,-1-1 1 0 0,1 1-1 0 0,-1-2 0 0 0,1 1 9 0 0,-2-7-1 0 0,3 4-4 0 0,-1 1 0 0 0,1-1 0 0 0,0 1 0 0 0,0 0 0 0 0,0-1 0 0 0,0 1 0 0 0,0 0-1 0 0,1 0 1 0 0,0 0 0 0 0,2-3 0 0 0,2-2-6 0 0,0 0-1 0 0,10-8 0 0 0,-6 5 8 0 0,15-16 0 0 0,-24 25 126 0 0,-2 3-128 0 0,0 1 1 0 0,0-1 0 0 0,0 0 0 0 0,0 0 0 0 0,0 1 0 0 0,1-1 0 0 0,-1 0 0 0 0,1 1 0 0 0,-1-1-1 0 0,1 1 1 0 0,-1 1 0 0 0,-1 8-6 0 0,4-2 0 0 0,0-7 88 0 0,0 0-1 0 0,1 0 1 0 0,-1 0-1 0 0,0 0 1 0 0,1 0-1 0 0,-1 0 1 0 0,1 0-1 0 0,-1-1 1 0 0,1 1-1 0 0,0-1 1 0 0,0 0-1 0 0,0 0 1 0 0,0 0-1 0 0,-1 0 1 0 0,6 0-1 0 0,-24 10 41 0 0,-5-1-115 0 0,0-2 0 0 0,-1 0 0 0 0,1-1-1 0 0,-27 4 1 0 0,46-10-13 0 0,0 0 0 0 0,0-1 0 0 0,-1 0 0 0 0,1 0 0 0 0,-1 0 0 0 0,1 0 0 0 0,0 0 0 0 0,-1 0 0 0 0,-3-1 0 0 0,6 1 1 0 0,-1-1 1 0 0,0 1-1 0 0,1 0 0 0 0,-1-1 1 0 0,0 1-1 0 0,1 0 0 0 0,-1-1 0 0 0,1 1 1 0 0,-1-1-1 0 0,0 1 0 0 0,1-1 0 0 0,-1 1 1 0 0,1-1-1 0 0,0 1 0 0 0,-1-1 0 0 0,1 0 1 0 0,-1 1-1 0 0,1-1 0 0 0,0 1 1 0 0,0-1-1 0 0,-1 0 0 0 0,1 0 0 0 0,0 1 1 0 0,0-1-1 0 0,0 0 0 0 0,0 1 0 0 0,-1-1 1 0 0,1 0-1 0 0,0 0 0 0 0,0 1 1 0 0,1-1-1 0 0,-1 0 0 0 0,0 1 0 0 0,0-1 1 0 0,1-1-1 0 0,-1 0 6 0 0,1-7-5 0 0,1 0-1 0 0,0 0 1 0 0,1 0-1 0 0,0 0 1 0 0,0 0-1 0 0,6-11 1 0 0,6-15 9 0 0,-14 33 85 0 0,-1 4-128 0 0,0-1 31 0 0,0 0 0 0 0,-1 0 1 0 0,1 0-1 0 0,0 0 0 0 0,0 0 1 0 0,0 0-1 0 0,0 0 0 0 0,1 0 1 0 0,-1 0-1 0 0,0 0 0 0 0,0 0 1 0 0,1 0-1 0 0,-1 0 0 0 0,1 2 1 0 0,1-1-1 0 0,-2-1 1 0 0,0 0 0 0 0,0-1 0 0 0,1 1 0 0 0,-1-1 0 0 0,0 1 0 0 0,0 0 0 0 0,0-1 0 0 0,0 1 0 0 0,0-1 0 0 0,0 1 0 0 0,0 0 0 0 0,0-1 0 0 0,0 1 0 0 0,0 0 0 0 0,0-1 0 0 0,0 1 0 0 0,0 0 0 0 0,-1 0 0 0 0,-4 3 0 0 0,4-4 0 0 0,-51 36-12 0 0,-6 2-195 0 0,80-42 63 0 0,19-14 476 0 0,-21 8-1573 0 0,0 2-4860 0 0,-9 4-814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54 10423 0 0,'0'0'6259'0'0,"-1"2"-5838"0"0,-1 2-255 0 0,-1-1 0 0 0,0 1 0 0 0,0 0 0 0 0,0-1-1 0 0,-1 1 1 0 0,1-1 0 0 0,-1 0 0 0 0,0 0 0 0 0,-5 3 0 0 0,-17 14 303 0 0,9-3-398 0 0,0 0 0 0 0,1 1-1 0 0,1 1 1 0 0,1 0 0 0 0,-20 36-1 0 0,3-2-70 0 0,-4 9 0 0 0,32-56 45 0 0,0 0 0 0 0,1-1 0 0 0,-1 1 0 0 0,1 0 0 0 0,1 1 0 0 0,-1-1 0 0 0,0 10 0 0 0,2-14 11 0 0,1 0 0 0 0,-1-1 0 0 0,1 1 0 0 0,0 0 0 0 0,0-1 0 0 0,0 1 0 0 0,0-1 0 0 0,0 1 0 0 0,0-1 0 0 0,0 1 0 0 0,0-1 0 0 0,0 0 0 0 0,1 0 0 0 0,-1 1 0 0 0,0-1 0 0 0,1 0 0 0 0,-1 0 0 0 0,1-1 0 0 0,-1 1 0 0 0,1 0 0 0 0,0 0 0 0 0,-1-1 0 0 0,4 2 0 0 0,7-1 176 0 0,1 1 1 0 0,-1-1-1 0 0,1-1 0 0 0,0 0 0 0 0,20-4 0 0 0,-25 3-138 0 0,52-5 332 0 0,114-28 0 0 0,-144 25-357 0 0,0-1 1 0 0,-1-1-1 0 0,0-2 0 0 0,-1 0 0 0 0,41-29 1 0 0,-47 27 87 0 0,0-1 0 0 0,31-31 0 0 0,-46 39-128 0 0,0 0-1 0 0,0-1 1 0 0,0 1-1 0 0,-1-1 1 0 0,0-1 0 0 0,-1 1-1 0 0,0-1 1 0 0,-1 0-1 0 0,5-14 1 0 0,-8 21-34 0 0,0 1-1 0 0,0-1 1 0 0,-1 0 0 0 0,0 0-1 0 0,1 0 1 0 0,-1 0 0 0 0,0 0 0 0 0,0 0-1 0 0,-1 0 1 0 0,1 0 0 0 0,-1 1-1 0 0,1-1 1 0 0,-1 0 0 0 0,0 0-1 0 0,0 0 1 0 0,-2-3 0 0 0,2 4-17 0 0,-1 0 1 0 0,1 0 0 0 0,-1 0-1 0 0,0 0 1 0 0,1 1 0 0 0,-1-1-1 0 0,0 0 1 0 0,0 1 0 0 0,-1-1-1 0 0,1 1 1 0 0,0 0 0 0 0,0 0-1 0 0,-1 0 1 0 0,1 0-1 0 0,0 0 1 0 0,-1 0 0 0 0,1 1-1 0 0,-1-1 1 0 0,-2 1 0 0 0,-30-3-159 0 0,0 1 0 0 0,1 2 0 0 0,-43 6 0 0 0,32-2 16 0 0,26-3 55 0 0,6 1 29 0 0,0-1-1 0 0,0-1 0 0 0,0 0 1 0 0,0 0-1 0 0,0-2 0 0 0,-24-4 0 0 0,36 6 63 0 0,0-1-1 0 0,0 1 1 0 0,0 0-1 0 0,0-1 1 0 0,0 1-1 0 0,0 0 0 0 0,1-1 1 0 0,-1 1-1 0 0,0-1 1 0 0,0 0-1 0 0,0 1 0 0 0,1-1 1 0 0,-1 1-1 0 0,0-1 1 0 0,1 0-1 0 0,-1 0 1 0 0,0 1-1 0 0,1-1 0 0 0,-1 0 1 0 0,1 0-1 0 0,-1 0 1 0 0,1 0-1 0 0,0 0 0 0 0,-1 0 1 0 0,1 1-1 0 0,0-1 1 0 0,0 0-1 0 0,-1 0 1 0 0,1 0-1 0 0,0 0 0 0 0,0 0 1 0 0,0 0-1 0 0,0 0 1 0 0,1-1-1 0 0,-1 0-38 0 0,1 0 0 0 0,-1 0 0 0 0,1 1 0 0 0,0-1-1 0 0,0 0 1 0 0,0 1 0 0 0,0-1 0 0 0,0 1 0 0 0,0-1 0 0 0,0 1 0 0 0,0-1 0 0 0,1 1-1 0 0,-1 0 1 0 0,1 0 0 0 0,-1-1 0 0 0,1 1 0 0 0,1-1 0 0 0,8-3-1159 0 0,-2 2-3669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1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22 6447 0 0,'1'-1'499'0'0,"28"-19"13173"0"0,-43 39-13031 0 0,-12 6-551 0 0,0-1-1 0 0,-39 26 0 0 0,13-10-73 0 0,3-1-14 0 0,-135 110-204 0 0,172-139 186 0 0,1 1-1 0 0,0 0 1 0 0,1 0-1 0 0,-10 16 1 0 0,15-20 11 0 0,1 0 0 0 0,0 0 0 0 0,0 0-1 0 0,0 1 1 0 0,1 0 0 0 0,1 0 0 0 0,-1 0 0 0 0,1 0 0 0 0,-1 10 0 0 0,2-15 5 0 0,1 0 0 0 0,0 0 0 0 0,0 0-1 0 0,0 0 1 0 0,0 0 0 0 0,1 0 0 0 0,-1 0 0 0 0,1 0 0 0 0,0 0 0 0 0,0 0 0 0 0,0 0 0 0 0,0 0-1 0 0,1 0 1 0 0,-1-1 0 0 0,3 4 0 0 0,-2-2 9 0 0,1-1 1 0 0,0 0-1 0 0,0 0 0 0 0,1 0 0 0 0,-1-1 0 0 0,1 1 1 0 0,-1-1-1 0 0,1 0 0 0 0,7 4 0 0 0,3-1 117 0 0,0 0 1 0 0,1-1-1 0 0,0-1 0 0 0,0 0 1 0 0,15 0-1 0 0,14 0 274 0 0,0-2 0 0 0,-1-1 1 0 0,1-3-1 0 0,-1-2 0 0 0,1-1 1 0 0,-2-3-1 0 0,58-18 0 0 0,-50 13 14 0 0,19-5-68 0 0,-60 16-373 0 0,0-1 1 0 0,0 0 0 0 0,-1 0 0 0 0,1-1 0 0 0,9-7 0 0 0,-14 8-69 0 0,-1 1 0 0 0,1-1 1 0 0,-1 0-1 0 0,0 0 0 0 0,0-1 0 0 0,0 1 0 0 0,-1 0 0 0 0,1-1 0 0 0,-1 0 1 0 0,0 1-1 0 0,-1-1 0 0 0,1 0 0 0 0,-1 0 0 0 0,2-9 0 0 0,-2 4-56 0 0,0-1 0 0 0,-1 1 0 0 0,0 0 0 0 0,0-1 0 0 0,-1 1 0 0 0,-3-14 0 0 0,4 22 148 0 0,0 1 1 0 0,-1-1-1 0 0,1 1 0 0 0,-1-1 1 0 0,0 1-1 0 0,1 0 0 0 0,-1-1 1 0 0,0 1-1 0 0,0 0 0 0 0,0 0 1 0 0,0-1-1 0 0,0 1 0 0 0,0 0 1 0 0,0 0-1 0 0,0 0 0 0 0,-1 0 1 0 0,1 0-1 0 0,0 1 0 0 0,0-1 1 0 0,-1 0-1 0 0,1 1 0 0 0,-1-1 1 0 0,1 0-1 0 0,-1 1 0 0 0,1 0 1 0 0,-1-1-1 0 0,1 1 0 0 0,-1 0 0 0 0,1 0 1 0 0,-1 0-1 0 0,1 0 0 0 0,-1 0 1 0 0,1 0-1 0 0,-2 0 0 0 0,-8 2-20 0 0,1 0-1 0 0,0 0 1 0 0,1 1-1 0 0,-12 4 1 0 0,12-4 18 0 0,-7 2 0 0 0,0 1-1 0 0,0 1 1 0 0,0 0 0 0 0,1 1-1 0 0,-18 14 1 0 0,27-18 3 0 0,1 0 0 0 0,0 0 1 0 0,0 1-1 0 0,1-1 0 0 0,-1 1 0 0 0,1 0 0 0 0,0 1 0 0 0,1-1 0 0 0,-1 1 0 0 0,1-1 0 0 0,0 1 1 0 0,0 0-1 0 0,1 0 0 0 0,0 1 0 0 0,0-1 0 0 0,-2 12 0 0 0,4-13-76 0 0,0 0 0 0 0,0 1 0 0 0,0-1 0 0 0,1 0 0 0 0,0 0 0 0 0,0 1 0 0 0,0-1 0 0 0,1 0 0 0 0,0 0 0 0 0,-1 0 0 0 0,2-1 0 0 0,-1 1 0 0 0,1 0-1 0 0,-1-1 1 0 0,1 1 0 0 0,1-1 0 0 0,-1 0 0 0 0,0 0 0 0 0,1 0 0 0 0,0-1 0 0 0,0 1 0 0 0,0-1 0 0 0,0 0 0 0 0,1 0 0 0 0,-1-1 0 0 0,1 1 0 0 0,6 2 0 0 0,0-3-5085 0 0,2-3-1625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2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451 279 5063 0 0,'1'0'3083'0'0,"29"1"5374"0"0,2 3-5985 0 0,-25-3-2208 0 0,0 0-1 0 0,0 0 0 0 0,1-1 1 0 0,-1 0-1 0 0,0 0 0 0 0,0-1 1 0 0,1 0-1 0 0,-1 0 1 0 0,0-1-1 0 0,0 0 0 0 0,10-4 1 0 0,-14 5-211 0 0,0-1 0 0 0,0 0 0 0 0,1 0 0 0 0,-1 0 0 0 0,0 0 0 0 0,-1-1 0 0 0,1 1 0 0 0,0-1 1 0 0,-1 0-1 0 0,1 1 0 0 0,-1-1 0 0 0,0 0 0 0 0,0-1 0 0 0,0 1 0 0 0,0 0 0 0 0,-1-1 0 0 0,1 1 0 0 0,-1 0 1 0 0,0-1-1 0 0,0 0 0 0 0,0 1 0 0 0,-1-1 0 0 0,1 0 0 0 0,-1-3 0 0 0,1-4-31 0 0,-1 0-1 0 0,-1 1 1 0 0,0-1 0 0 0,0 1-1 0 0,-1 0 1 0 0,-1-1-1 0 0,-5-14 1 0 0,5 18-45 0 0,0 0 0 0 0,0 0 0 0 0,-1 0 1 0 0,0 0-1 0 0,0 1 0 0 0,0 0 0 0 0,-1 0 0 0 0,0 0 0 0 0,0 0 1 0 0,-1 1-1 0 0,-6-5 0 0 0,7 7-13 0 0,1 1 0 0 0,-1-1-1 0 0,1 1 1 0 0,-1 0 0 0 0,0 1 0 0 0,0-1 0 0 0,0 1 0 0 0,0 0 0 0 0,0 0-1 0 0,0 1 1 0 0,0-1 0 0 0,0 1 0 0 0,0 0 0 0 0,0 1 0 0 0,0-1 0 0 0,0 1-1 0 0,0 0 1 0 0,0 0 0 0 0,-7 3 0 0 0,-8 3-18 0 0,1 1 0 0 0,-1 1 0 0 0,-22 14 0 0 0,23-10 24 0 0,1 0-1 0 0,0 1 1 0 0,-30 32 0 0 0,25-23 27 0 0,-1 0 3 0 0,-97 100 0 0 0,104-103 0 0 0,1 0 0 0 0,0 2 0 0 0,2 0 0 0 0,-18 35 0 0 0,30-52 0 0 0,-1 1 0 0 0,1-1 0 0 0,0 1 0 0 0,1 0 0 0 0,-1 0 0 0 0,1-1 0 0 0,0 8 0 0 0,1-12 4 0 0,0 1 0 0 0,0 0 1 0 0,0-1-1 0 0,0 1 1 0 0,0-1-1 0 0,1 1 1 0 0,-1 0-1 0 0,0-1 1 0 0,1 1-1 0 0,-1-1 0 0 0,1 1 1 0 0,0-1-1 0 0,0 0 1 0 0,-1 1-1 0 0,1-1 1 0 0,0 0-1 0 0,0 1 0 0 0,0-1 1 0 0,0 0-1 0 0,0 0 1 0 0,1 0-1 0 0,-1 0 1 0 0,0 0-1 0 0,1 0 0 0 0,-1 0 1 0 0,0 0-1 0 0,1-1 1 0 0,-1 1-1 0 0,1 0 1 0 0,-1-1-1 0 0,3 1 0 0 0,4 1 29 0 0,0-1-1 0 0,0 0 0 0 0,1 0 1 0 0,-1-1-1 0 0,0 0 0 0 0,1-1 0 0 0,11-1 1 0 0,58-16 214 0 0,-70 16-231 0 0,24-7 22 0 0,0-2 0 0 0,0-1 0 0 0,-1-2 1 0 0,37-21-1 0 0,-45 21-18 0 0,0-1-1 0 0,0-2 1 0 0,-2 0 0 0 0,0-1-1 0 0,30-34 1 0 0,-46 46 11 0 0,0 0-1 0 0,0-1 0 0 0,-1 1 1 0 0,0-1-1 0 0,0 0 0 0 0,0 0 1 0 0,-1 0-1 0 0,4-14 0 0 0,-7 20-27 0 0,1 0 0 0 0,-1 1-1 0 0,0-1 1 0 0,0 0-1 0 0,0 1 1 0 0,1-1-1 0 0,-1 0 1 0 0,0 1 0 0 0,0-1-1 0 0,0 0 1 0 0,0 1-1 0 0,-1-1 1 0 0,1 0-1 0 0,0 1 1 0 0,0-1 0 0 0,0 0-1 0 0,0 1 1 0 0,-1-1-1 0 0,1 0 1 0 0,0 1-1 0 0,-1-1 1 0 0,1 1 0 0 0,-1-2-1 0 0,-7-1 17 0 0,7 3-14 0 0,-2 0 3 0 0,0 0 0 0 0,0 0 0 0 0,0 0 0 0 0,0 1 0 0 0,0-1 1 0 0,-1 1-1 0 0,1 0 0 0 0,0 0 0 0 0,0 0 0 0 0,1 0 0 0 0,-1 0 0 0 0,-3 2 0 0 0,-4 2 0 0 0,1 1-1 0 0,-10 7 1 0 0,8-5 53 0 0,-18 18 1 0 0,26-23-57 0 0,0 0 0 0 0,0 0 1 0 0,1 0-1 0 0,-1 1 0 0 0,1-1 1 0 0,0 1-1 0 0,0 0 0 0 0,1-1 1 0 0,-1 1-1 0 0,-1 7 0 0 0,2-5 0 0 0,0-1-1 0 0,0 1 1 0 0,0 0-1 0 0,1 0 1 0 0,0 0 0 0 0,0-1-1 0 0,1 1 1 0 0,0 0-1 0 0,0 0 1 0 0,2 8-1 0 0,3 18 21 0 0,-6-12 48 0 0,-1 0 0 0 0,0 0 1 0 0,-2 0-1 0 0,0-1 0 0 0,-2 1 1 0 0,0-1-1 0 0,-8 21 0 0 0,-9 13 109 0 0,-34 58-1 0 0,4-17 23 0 0,50-88-176 0 0,-3 2-6 0 0,-14 4 52 0 0,40-11 43 0 0,-13-5-352 0 0,0 0-1 0 0,0-1 1 0 0,-1 0-1 0 0,1 0 0 0 0,-1-1 1 0 0,0 1-1 0 0,-1-1 0 0 0,9-11 1 0 0,4-1-5775 0 0,-5 4-1473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2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2303 0 0,'0'2'167'0'0,"-1"4"725"0"0,2-1 0 0 0,-1 1-1 0 0,1-1 1 0 0,0 0 0 0 0,0 1 0 0 0,0-1-1 0 0,1 0 1 0 0,-1 1 0 0 0,1-1-1 0 0,5 8 1 0 0,13 14-134 0 0,7 4 1103 0 0,35 54 1 0 0,-49-65-1049 0 0,-1 1-1 0 0,0 1 1 0 0,-2 0 0 0 0,8 24-1 0 0,-16-40-632 0 0,-1 0-1 0 0,1 1 0 0 0,-1-1 1 0 0,0 0-1 0 0,-1 1 1 0 0,0-1-1 0 0,0 0 1 0 0,0 1-1 0 0,0-1 0 0 0,-3 11 1 0 0,1-9-54 0 0,-1 0 0 0 0,0-1 1 0 0,0 1-1 0 0,-1-1 0 0 0,0 1 1 0 0,0-1-1 0 0,-10 12 0 0 0,5-9-43 0 0,0 0-1 0 0,-1 0 1 0 0,0-1 0 0 0,-1 0-1 0 0,0-1 1 0 0,0 0-1 0 0,-16 8 1 0 0,1-3-887 0 0,0-1 0 0 0,-40 13 0 0 0,37-17-4650 0 0,5-2-1701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2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15031 0 0,'0'0'1358'0'0,"-3"0"-1118"0"0,-16 1-111 0 0,17-1 399 0 0,2 5-282 0 0,-1-1 1 0 0,-1 0 0 0 0,1 1-1 0 0,-1-1 1 0 0,1 0-1 0 0,-1 0 1 0 0,0 0 0 0 0,-1 0-1 0 0,1-1 1 0 0,-4 5-1 0 0,-2 4 131 0 0,-26 51 397 0 0,2 1 0 0 0,4 2 0 0 0,-25 84 0 0 0,32-92-760 0 0,-2-1-1 0 0,-3-1 1 0 0,-36 59 0 0 0,61-113-144 0 0,2-5-400 0 0,1 1 301 0 0,0 0 0 0 0,0 0 0 0 0,0 0 0 0 0,0 0 1 0 0,4-3-1 0 0,3-3-414 0 0,10-11-512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2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105 388 7831 0 0,'-8'3'706'0'0,"-35"7"425"0"0,15-7 8776 0 0,31-11-8927 0 0,19-54 1207 0 0,-14 43-1895 0 0,33-68 532 0 0,-35 77-770 0 0,0 0 1 0 0,1 1-1 0 0,0-1 1 0 0,1 2-1 0 0,0-1 1 0 0,11-9-1 0 0,6-1-40 0 0,0 0 0 0 0,1 2 1 0 0,1 1-1 0 0,1 1 0 0 0,41-17 0 0 0,-49 25 30 0 0,1 0 0 0 0,-1 1-1 0 0,1 1 1 0 0,0 1 0 0 0,1 1 0 0 0,-1 1-1 0 0,0 0 1 0 0,40 4 0 0 0,-52-1 3 0 0,1 0 0 0 0,-1 1-1 0 0,0 1 1 0 0,0-1 0 0 0,0 1 0 0 0,-1 1 0 0 0,1-1 0 0 0,8 6 0 0 0,-15-7-43 0 0,1-1 0 0 0,-1 1 0 0 0,0 0 1 0 0,1-1-1 0 0,-1 1 0 0 0,0 0 0 0 0,0 0 0 0 0,0 0 1 0 0,-1 1-1 0 0,1-1 0 0 0,0 0 0 0 0,-1 1 0 0 0,0-1 1 0 0,1 1-1 0 0,-1 0 0 0 0,0-1 0 0 0,0 1 0 0 0,-1 0 1 0 0,1-1-1 0 0,-1 1 0 0 0,1 0 0 0 0,-1 0 0 0 0,0 0 1 0 0,0 0-1 0 0,0-1 0 0 0,0 1 0 0 0,0 0 0 0 0,-1 0 1 0 0,-1 5-1 0 0,-2 3 9 0 0,0 1 0 0 0,-1-1 0 0 0,-1-1 1 0 0,1 1-1 0 0,-2-1 0 0 0,0 0 0 0 0,0 0 1 0 0,0-1-1 0 0,-18 17 0 0 0,-6 2 16 0 0,-52 35 1 0 0,77-59-32 0 0,-32 21-8 0 0,-1-2 1 0 0,-1-1-1 0 0,-51 20 0 0 0,-133 36-1040 0 0,210-74 67 0 0,-1 0 0 0 0,-27 2 1 0 0,34-5-341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9671 0 0,'2'1'440'0'0,"39"7"270"0"0,-30-6-30 0 0,1 0 0 0 0,-1 1 1 0 0,0 1-1 0 0,-1 0 0 0 0,13 5 1 0 0,49 32 2211 0 0,-47-27-2442 0 0,-10-4-163 0 0,0-1 1 0 0,0 2 0 0 0,-1 0 0 0 0,-1 1 0 0 0,0 0-1 0 0,0 1 1 0 0,-1 0 0 0 0,12 18 0 0 0,-16-18-179 0 0,0-1-1 0 0,-1 2 1 0 0,-1-1 0 0 0,0 0 0 0 0,-1 1-1 0 0,0 0 1 0 0,-1 1 0 0 0,-1-1 0 0 0,0 1-1 0 0,1 20 1 0 0,-3-5-53 0 0,-2 1 0 0 0,-1-1 0 0 0,-1 0 0 0 0,-1 1 0 0 0,-10 33 0 0 0,2-20 12 0 0,-3 1 1 0 0,-34 71-1 0 0,26-73-65 0 0,-2-1 0 0 0,-2-2-1 0 0,-61 73 1 0 0,66-91-43 0 0,0-1 1 0 0,-1-1-1 0 0,-37 25 0 0 0,57-43 36 0 0,-17 13-75 0 0,14-9-95 0 0,-2-1-1 0 0,1 0 1 0 0,-1 0-1 0 0,-11 5 1 0 0,17-9-240 0 0,8-10-3474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2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10 14423 0 0,'0'0'662'0'0,"1"-1"-17"0"0,12-7 3245 0 0,-13 8-3850 0 0,-8 14 3949 0 0,4-7-4938 0 0,-9 18 995 0 0,-1-1-1 0 0,-1-1 0 0 0,-28 35 0 0 0,-64 59 194 0 0,23-26-152 0 0,49-52-49 0 0,14-17 58 0 0,-23 32 1 0 0,38-46-79 0 0,1 0 0 0 0,0 0 0 0 0,1 1 0 0 0,0-1-1 0 0,0 1 1 0 0,1 0 0 0 0,0 1 0 0 0,-3 11 0 0 0,6-18-7 0 0,0 0 0 0 0,0 0 0 0 0,0 0 1 0 0,0 0-1 0 0,1 0 0 0 0,-1 0 0 0 0,1 0 0 0 0,0 0 0 0 0,-1 0 0 0 0,1-1 0 0 0,1 1 0 0 0,-1 0 0 0 0,0 0 1 0 0,1-1-1 0 0,-1 1 0 0 0,1-1 0 0 0,0 1 0 0 0,0-1 0 0 0,0 0 0 0 0,2 3 0 0 0,0-2-286 0 0,0 1 1 0 0,0-1-1 0 0,0 0 0 0 0,1 0 0 0 0,-1-1 0 0 0,1 1 0 0 0,0-1 0 0 0,-1 0 0 0 0,1 0 1 0 0,0 0-1 0 0,5 0 0 0 0,10 1-7204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512 135 5527 0 0,'1'-1'250'0'0,"19"-21"-1194"0"0,-11 13 4720 0 0,-1 0 0 0 0,9-13 0 0 0,-14 19-2740 0 0,-2 0 0 0 0,1 0 0 0 0,0-1 0 0 0,-1 1 0 0 0,3-8 0 0 0,-3-8-110 0 0,-1 18-892 0 0,0 0 0 0 0,0-1 0 0 0,-1 1 0 0 0,1 0 0 0 0,0 0 0 0 0,-1 0 0 0 0,1 0 0 0 0,-1-1 0 0 0,0 1 0 0 0,1 0 0 0 0,-1 0 0 0 0,0 0 0 0 0,1 0 0 0 0,-1 0 0 0 0,0 0 0 0 0,0 1 0 0 0,0-1 0 0 0,0 0 0 0 0,0 0 0 0 0,0 1 0 0 0,0-1 0 0 0,0 0 0 0 0,0 1 0 0 0,-1-1 0 0 0,1 1 0 0 0,0 0 0 0 0,0-1 0 0 0,0 1 1 0 0,-1 0-1 0 0,1 0 0 0 0,0 0 0 0 0,-2 0 0 0 0,-5-1-53 0 0,1 2 0 0 0,-1-1 1 0 0,1 1-1 0 0,-10 2 0 0 0,11-2 70 0 0,-36 9-72 0 0,1 1-1 0 0,-57 24 1 0 0,-46 28 21 0 0,128-55-16 0 0,-25 15 0 0 0,37-20 13 0 0,-1 1 0 0 0,1-1 0 0 0,0 1-1 0 0,0 0 1 0 0,0 0 0 0 0,0 0 0 0 0,0 1 0 0 0,1-1-1 0 0,-4 8 1 0 0,2 2 3 0 0,5-9 0 0 0,1-2 0 0 0,0 1 0 0 0,0 0 0 0 0,0 1 0 0 0,1-1 0 0 0,-1 0 0 0 0,1 0 0 0 0,0 0 0 0 0,0 0 0 0 0,0 0 0 0 0,1 0 0 0 0,-1 0 0 0 0,1-1 0 0 0,0 1 0 0 0,0-1 0 0 0,0 0 0 0 0,0 0 0 0 0,5 3 0 0 0,1 1 0 0 0,0 0 0 0 0,1-1 0 0 0,0 0 0 0 0,22 9 0 0 0,69 17 10 0 0,-63-21-38 0 0,47 20 0 0 0,-74-26 26 0 0,1 0 0 0 0,-1 1 0 0 0,-1 1 0 0 0,1 0-1 0 0,-1 1 1 0 0,0 0 0 0 0,-1 0 0 0 0,11 11 0 0 0,-17-15 23 0 0,0 0 0 0 0,0 1 1 0 0,0-1-1 0 0,-1 1 0 0 0,1-1 0 0 0,-1 1 1 0 0,0 0-1 0 0,0-1 0 0 0,-1 1 1 0 0,0 0-1 0 0,1 1 0 0 0,-2-1 0 0 0,1 0 1 0 0,-1 0-1 0 0,1 0 0 0 0,-1 0 1 0 0,-1 0-1 0 0,1 1 0 0 0,-1-1 0 0 0,0 0 1 0 0,0 0-1 0 0,0 0 0 0 0,-1 0 1 0 0,0 0-1 0 0,0-1 0 0 0,-4 8 0 0 0,3-5-4 0 0,-1-1-1 0 0,0 1 0 0 0,0-1 0 0 0,-1 0 0 0 0,0 0 0 0 0,0-1 1 0 0,0 1-1 0 0,0-1 0 0 0,-1 0 0 0 0,0-1 0 0 0,0 1 0 0 0,-9 4 1 0 0,5-4-5 0 0,0-1 0 0 0,0 0 0 0 0,-1-1 0 0 0,1 0 1 0 0,-1 0-1 0 0,0-1 0 0 0,0 0 0 0 0,-11-1 0 0 0,-4 1 8 0 0,0-2-1 0 0,0-1 0 0 0,-28-4 1 0 0,42 3-14 0 0,0-1 0 0 0,1 1 0 0 0,-1-2 0 0 0,1 0 0 0 0,-1 0 1 0 0,1-1-1 0 0,1-1 0 0 0,-1 0 0 0 0,-10-8 0 0 0,7 4 26 0 0,-23-23 0 0 0,33 28-25 0 0,0 1-1 0 0,0-1 0 0 0,0 0 1 0 0,1 0-1 0 0,0 0 1 0 0,0 0-1 0 0,0 0 0 0 0,1-1 1 0 0,-3-6-1 0 0,3-3-6 0 0,5 11 0 0 0,-2 3 0 0 0,1-1 0 0 0,-1-1 0 0 0,1 0 0 0 0,0 1 0 0 0,0 0 0 0 0,0-1 0 0 0,1 1 0 0 0,-1 0 0 0 0,1 0 0 0 0,-1 0 0 0 0,1 1 0 0 0,-1-1 0 0 0,4-1 0 0 0,40-15 0 0 0,-27 11 0 0 0,24-9 27 0 0,82-35 232 0 0,-98 38-185 0 0,-1-1-1 0 0,38-26 1 0 0,-43 24-5 0 0,0 0 0 0 0,31-32 0 0 0,-45 41-68 0 0,0-1-1 0 0,-1 0 1 0 0,0-1 0 0 0,-1 0-1 0 0,0 0 1 0 0,0 0 0 0 0,-1 0-1 0 0,0-1 1 0 0,0 0 0 0 0,3-17-1 0 0,-7 26-82 0 0,-23 20-1834 0 0,-12 18-1403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2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 8751 0 0,'-3'-1'113'0'0,"0"-1"-1"0"0,0 1 1 0 0,1-1-1 0 0,-1 1 1 0 0,0 0-1 0 0,0 0 1 0 0,0 0 0 0 0,0 1-1 0 0,0-1 1 0 0,-6 0-1 0 0,-9 1 4977 0 0,17 1-4882 0 0,0 1-1 0 0,0 0 1 0 0,1-1 0 0 0,-1 1-1 0 0,0 0 1 0 0,1 0 0 0 0,-1-1-1 0 0,1 1 1 0 0,0 0 0 0 0,-1 0-1 0 0,1 2 1 0 0,1-1-69 0 0,-1 0 0 0 0,0-1 1 0 0,1 1-1 0 0,0 0 0 0 0,0 0 0 0 0,0-1 1 0 0,0 1-1 0 0,0-1 0 0 0,0 1 0 0 0,1-1 1 0 0,1 3-1 0 0,21 24 802 0 0,76 76 815 0 0,-39-43-843 0 0,67 88-1 0 0,-102-115-621 0 0,-2 2-1 0 0,-1 0 1 0 0,-2 2-1 0 0,26 66 1 0 0,-40-84-261 0 0,0 0 1 0 0,-1 1 0 0 0,-2 0 0 0 0,0 0 0 0 0,-1 0 0 0 0,-1 0 0 0 0,-1 1 0 0 0,-1-1-1 0 0,-1 0 1 0 0,-8 43 0 0 0,2-34-30 0 0,-3 0 0 0 0,0-1 0 0 0,-2 0 0 0 0,-1 0 0 0 0,-2-2 0 0 0,0 0 0 0 0,-2 0 0 0 0,-1-2 0 0 0,-1 0 0 0 0,-24 24 0 0 0,27-33-2 0 0,3-3 4 0 0,-18 23 0 0 0,28-33-4 0 0,0 0 1 0 0,1 0-1 0 0,0 0 0 0 0,0 0 0 0 0,0 0 1 0 0,0 1-1 0 0,0-1 0 0 0,1 0 1 0 0,0 1-1 0 0,0-1 0 0 0,0 10 0 0 0,1-12-34 0 0,1 0 0 0 0,0 0 0 0 0,0 0-1 0 0,0 1 1 0 0,0-1 0 0 0,0 0-1 0 0,1 0 1 0 0,-1 0 0 0 0,1-1 0 0 0,-1 1-1 0 0,1 0 1 0 0,0-1 0 0 0,3 4-1 0 0,-2-3-183 0 0,0 0 0 0 0,1 0-1 0 0,-1 0 1 0 0,0 0 0 0 0,0-1-1 0 0,5 2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4143 0 0,'0'0'10071'0'0,"1"-1"-9422"0"0,5-3-302 0 0,0 0 1 0 0,0 1-1 0 0,0 0 0 0 0,0 0 0 0 0,0 0 0 0 0,1 1 0 0 0,11-4 0 0 0,0 3 657 0 0,33-4-1 0 0,-14 6-650 0 0,67 7-1 0 0,-80-4-969 0 0,-21-2 32 0 0,1 0 0 0 0,-1-1-1 0 0,0 1 1 0 0,0 0 0 0 0,7-3-1 0 0,7-2-1158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8751 0 0,'0'0'674'0'0,"0"2"-240"0"0,0 7 593 0 0,1-1-1 0 0,0 1 0 0 0,0-1 0 0 0,1 0 0 0 0,3 9 1 0 0,-4-15-920 0 0,1 0 0 0 0,0 0 0 0 0,-1 0 0 0 0,1 0 0 0 0,0-1 0 0 0,0 1 0 0 0,0-1 0 0 0,0 1 0 0 0,1-1 0 0 0,-1 0 0 0 0,0 0 0 0 0,4 1 1 0 0,-1 0 60 0 0,0-1 1 0 0,0 0 0 0 0,0 0 0 0 0,0 0 0 0 0,0-1 0 0 0,0 0-1 0 0,0 1 1 0 0,7-2 0 0 0,43-9 1053 0 0,-13 2-614 0 0,-22 6-404 0 0,0 1 0 0 0,-1 0 0 0 0,23 3 0 0 0,-30-1-902 0 0,-1 1-1 0 0,1 1 1 0 0,19 6 0 0 0,-22-6-1292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10367 0 0,'0'0'1259'0'0,"2"1"-426"0"0,10 6 8734 0 0,-8-5-10211 0 0,-3-1 1693 0 0,-1 1-989 0 0,1 0-31 0 0,-1-1-12 0 0,0 0 0 0 0,0 0 0 0 0,1 0 0 0 0,-1 0 1 0 0,0 0-1 0 0,0 0 0 0 0,0 0 0 0 0,-1 0 0 0 0,1-1 1 0 0,0 1-1 0 0,0 0 0 0 0,0 0 0 0 0,-1 0 1 0 0,1 0-1 0 0,-1 0 0 0 0,1 0 0 0 0,0 0 0 0 0,-1 0 1 0 0,0 0-1 0 0,1-1 0 0 0,-1 1 0 0 0,1 0 0 0 0,-1 0 1 0 0,-2 2 1916 0 0,3-4-1865 0 0,4-4-67 0 0,-4 5-4 0 0,0 0 1 0 0,0 0-1 0 0,0 0 1 0 0,0 0 0 0 0,0 0-1 0 0,0 0 1 0 0,0 0-1 0 0,0 0 1 0 0,0 0-1 0 0,0 0 1 0 0,0 0-1 0 0,0 0 1 0 0,0 0 0 0 0,0 0-1 0 0,0 0 1 0 0,0 0-1 0 0,0 0 1 0 0,0 0-1 0 0,0 0 1 0 0,0 0 0 0 0,0 0-1 0 0,0 0 1 0 0,1 0-1 0 0,-1 0 1 0 0,0 0-1 0 0,0 0 1 0 0,0 0-1 0 0,0 0 1 0 0,0 0 0 0 0,0 0-1 0 0,0 0 1 0 0,0 0-1 0 0,0 0 1 0 0,0 0-1 0 0,0 0 1 0 0,0 0-1 0 0,-1 8-11 0 0,1-5 12 0 0,-4 10 3 0 0,-5-2-15 0 0,29-19-2438 0 0,-8 1 1130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344 142 6447 0 0,'0'0'298'0'0,"-2"0"-10"0"0,-59 15 2023 0 0,9-3 8147 0 0,54-14-10265 0 0,-1 1 0 0 0,0-1 0 0 0,0 1 0 0 0,1 0 0 0 0,-1-1 0 0 0,1 1 0 0 0,-1 0 0 0 0,4-2 0 0 0,-2 1 31 0 0,15-11 165 0 0,0 1-1 0 0,1 1 1 0 0,41-17 0 0 0,65-16-276 0 0,42 2 44 0 0,-135 39 198 0 0,-30 3-243 0 0,1 8 32 0 0,-2-6-140 0 0,-1 1 0 0 0,0 0 0 0 0,1 0 0 0 0,-1 0 0 0 0,-1-1 0 0 0,1 1 0 0 0,0 0 0 0 0,-1 0 0 0 0,1-1 0 0 0,-1 1 0 0 0,0 0 0 0 0,0-1 0 0 0,0 1 0 0 0,0-1 0 0 0,0 1 0 0 0,-1-1 0 0 0,1 1 0 0 0,-1-1 0 0 0,-1 2 0 0 0,-5 6 8 0 0,0-1 0 0 0,0 0 0 0 0,-9 8 0 0 0,-5-1-21 0 0,1 0 0 0 0,-2-2 0 0 0,0 0 0 0 0,-40 16 0 0 0,-4 4-19 0 0,30-12-46 0 0,2 3 1 0 0,0 0-1 0 0,-31 32 0 0 0,-38 28-214 0 0,-36 19 67 0 0,160-107 311 0 0,-9 3-43 0 0,120-24 248 0 0,-9 1-190 0 0,-54 13-52 0 0,-9 0-36 0 0,100-4 0 0 0,-158 14-209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3 5527 0 0,'0'0'423'0'0,"3"0"26"0"0,6-3 1423 0 0,-18 5 1404 0 0,-23 5 603 0 0,12 1-3259 0 0,0 0 1 0 0,1 1-1 0 0,1 1 0 0 0,-1 1 1 0 0,1 1-1 0 0,1 0 0 0 0,-31 30 1 0 0,29-23-344 0 0,0 1 0 0 0,2 1 0 0 0,0 0 0 0 0,2 1 0 0 0,-24 45 0 0 0,36-62-224 0 0,0 1-1 0 0,1 0 1 0 0,0 0 0 0 0,0 0-1 0 0,0 0 1 0 0,1 0-1 0 0,0 0 1 0 0,0 0-1 0 0,0 1 1 0 0,1-1 0 0 0,0 0-1 0 0,0 0 1 0 0,1 1-1 0 0,0-1 1 0 0,0 0 0 0 0,0 0-1 0 0,1 0 1 0 0,0 0-1 0 0,0 0 1 0 0,0 0 0 0 0,1 0-1 0 0,0-1 1 0 0,0 1-1 0 0,0-1 1 0 0,1 0 0 0 0,8 9-1 0 0,-8-8 9 0 0,0-2 0 0 0,0 1 1 0 0,1-1-1 0 0,0 1 0 0 0,0-1 0 0 0,0-1 0 0 0,1 1 0 0 0,-1-1 0 0 0,1 0 1 0 0,0 0-1 0 0,0 0 0 0 0,0-1 0 0 0,0 0 0 0 0,0 0 0 0 0,1-1 0 0 0,-1 1 1 0 0,0-1-1 0 0,1-1 0 0 0,-1 1 0 0 0,1-1 0 0 0,-1-1 0 0 0,1 1 0 0 0,-1-1 1 0 0,1 0-1 0 0,-1 0 0 0 0,0-1 0 0 0,10-3 0 0 0,9-5 22 0 0,0-1-1 0 0,-1-1 1 0 0,41-29 0 0 0,60-55 193 0 0,-118 90-275 0 0,7-5-118 0 0,-1-1-1 0 0,0-1 0 0 0,14-18 1 0 0,-22 25 66 0 0,-1-1 0 0 0,0 1 0 0 0,0-1 0 0 0,0 0 0 0 0,0 0 0 0 0,-1 0 0 0 0,-1-1 0 0 0,1 1 0 0 0,-1-1 0 0 0,1-7 0 0 0,-2 12 13 0 0,-1-1 0 0 0,0 1 0 0 0,0 0 0 0 0,0 0 0 0 0,0 0 0 0 0,0 0 0 0 0,-1 0 0 0 0,0 0 0 0 0,1 0 0 0 0,-1 0 0 0 0,0 0 0 0 0,-1 0 0 0 0,1 0 0 0 0,0 0 0 0 0,-1 0 0 0 0,0 1 0 0 0,1-1-1 0 0,-1 1 1 0 0,0-1 0 0 0,0 1 0 0 0,0 0 0 0 0,-1-1 0 0 0,1 1 0 0 0,-6-3 0 0 0,-3-2-89 0 0,-1 1-1 0 0,1 1 1 0 0,-1 0 0 0 0,-23-6-1 0 0,-4-3-109 0 0,18 7 110 0 0,13 4 27 0 0,0 0 0 0 0,0-1 0 0 0,-13-7 1 0 0,18 9 70 0 0,0 1 0 0 0,-1 0 0 0 0,1 0 0 0 0,0 0 0 0 0,-1 0 0 0 0,1 0 0 0 0,-1 1 0 0 0,1 0 0 0 0,-1 0 0 0 0,1 0 0 0 0,-6 0 0 0 0,0 0-89 0 0,7 0-10 0 0,13 11-3224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58 9871 0 0,'-18'0'595'0'0,"0"2"0"0"0,0 0-1 0 0,0 1 1 0 0,0 1 0 0 0,-28 10 6343 0 0,57-11-5312 0 0,2 0-1291 0 0,0-2 0 0 0,0 0 0 0 0,0 0 1 0 0,0-1-1 0 0,1-1 0 0 0,-1 0 1 0 0,19-4-1 0 0,9-1-116 0 0,188-27 142 0 0,-123 15-133 0 0,109-4 0 0 0,-90 22-228 0 0,-116-1 0 0 0,-9 1 3 0 0,1 0-1 0 0,0 1 1 0 0,-1-1 0 0 0,1 0-1 0 0,0 0 1 0 0,-1-1 0 0 0,1 1-1 0 0,0 0 1 0 0,-1 0-1 0 0,1 0 1 0 0,0 0 0 0 0,-1 0-1 0 0,1-1 1 0 0,0 1 0 0 0,-1 0-1 0 0,1-1 1 0 0,-1 1-1 0 0,2-1 1 0 0,13-1 71 0 0,-8 2-62 0 0,1 2-23 0 0,-8-2 9 0 0,0 1-1 0 0,1-1 0 0 0,-1 1 0 0 0,0-1 1 0 0,0 1-1 0 0,0-1 0 0 0,1 1 0 0 0,-1-1 1 0 0,0 1-1 0 0,0-1 0 0 0,0 1 0 0 0,0-1 1 0 0,0 1-1 0 0,0 0 0 0 0,0-1 0 0 0,0 1 1 0 0,0-1-1 0 0,-1 2 0 0 0,1-2 2 0 0,-1 7-5 0 0,0 0 0 0 0,-1 0 0 0 0,0-1 0 0 0,0 1 0 0 0,0-1 0 0 0,-1 1 0 0 0,0-1 0 0 0,0 0 0 0 0,-5 7 0 0 0,-8 9-34 0 0,-18 20 1 0 0,23-29 34 0 0,-185 202 2 0 0,-9 11 17 0 0,184-203 21 0 0,-13 18 25 0 0,31-36-31 0 0,0-1-1 0 0,1 1 1 0 0,-1 0-1 0 0,1 0 1 0 0,0-1 0 0 0,0 2-1 0 0,-2 6 1 0 0,4-10 96 0 0,23-6-1549 0 0,-8-2-4417 0 0,-1-2-2002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6911 0 0,'0'0'623'0'0,"0"2"-514"0"0,0 6-18 0 0,-1-1 0 0 0,0 1 0 0 0,-3 6 0 0 0,-2 19 1989 0 0,-1 125 2719 0 0,10-69-4095 0 0,5 0 0 0 0,20 100 0 0 0,-20-148-621 0 0,7 35-253 0 0,7 98 1 0 0,-24-142-4704 0 0,0-20-237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75 5527 0 0,'0'0'423'0'0,"-9"-1"1852"0"0,-8 2 6750 0 0,19 0-8713 0 0,12 0 55 0 0,0 0 0 0 0,0-1 0 0 0,0-1-1 0 0,23-3 1 0 0,-14 1-100 0 0,68-11 709 0 0,104-29 0 0 0,-178 39-1467 0 0,1 1 0 0 0,0 0 0 0 0,1 1 0 0 0,34 1 1 0 0,-41 3-1608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11055 0 0,'0'0'852'0'0,"7"-5"507"0"0,18-12 1904 0 0,-16 11-2863 0 0,1 0-1 0 0,8-8 0 0 0,-7 4-370 0 0,15-14 49 0 0,26-30-1 0 0,-44 45-124 0 0,0 0 0 0 0,0 0 0 0 0,1 1-1 0 0,0 0 1 0 0,0 1 0 0 0,1 0 0 0 0,0 0 0 0 0,0 1-1 0 0,1 1 1 0 0,0-1 0 0 0,0 2 0 0 0,0-1-1 0 0,0 2 1 0 0,1 0 0 0 0,-1 0 0 0 0,1 1 0 0 0,0 0-1 0 0,0 1 1 0 0,0 0 0 0 0,0 1 0 0 0,13 1 0 0 0,-16 0 172 0 0,1 1 0 0 0,-1 0 1 0 0,0 0-1 0 0,0 1 1 0 0,0 0-1 0 0,0 0 0 0 0,-1 1 1 0 0,1 0-1 0 0,-1 1 0 0 0,0 0 1 0 0,0 0-1 0 0,-1 0 1 0 0,1 1-1 0 0,-1 1 0 0 0,0-1 1 0 0,-1 1-1 0 0,0 0 1 0 0,0 0-1 0 0,0 1 0 0 0,-1 0 1 0 0,0 0-1 0 0,6 15 1 0 0,-2-3 211 0 0,-1 0 1 0 0,0 1 0 0 0,8 42-1 0 0,-15-55-253 0 0,1 1 0 0 0,-2 0 0 0 0,1-1 0 0 0,-1 1 0 0 0,0 0 0 0 0,-1 0 0 0 0,0-1 0 0 0,-1 1 0 0 0,1-1 0 0 0,-2 1 0 0 0,1-1 0 0 0,-8 16 0 0 0,7-19-52 0 0,0 0 0 0 0,0-1 0 0 0,-1 1 1 0 0,0-1-1 0 0,0 0 0 0 0,0 0 0 0 0,-1 0 0 0 0,1-1 0 0 0,-1 1 0 0 0,0-1 0 0 0,-9 4 0 0 0,-2 1 17 0 0,-1-1-1 0 0,-24 7 1 0 0,20-9-150 0 0,0 0 0 0 0,-1-1 0 0 0,1-1 1 0 0,-43 1-1 0 0,52-4-18 0 0,1-1 0 0 0,0 0-1 0 0,0 0 1 0 0,1-1 0 0 0,-1-1 0 0 0,0 0 0 0 0,1 0 0 0 0,-1-1 0 0 0,1 0 0 0 0,0-1 0 0 0,-15-9 0 0 0,23 12-55 0 0,-1 0 1 0 0,0 0 0 0 0,1 0 0 0 0,-1-1 0 0 0,1 1 0 0 0,0-1 0 0 0,0 0 0 0 0,0 1 0 0 0,0-1-1 0 0,0 0 1 0 0,-2-5 0 0 0,-5-21-6595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3679 0 0,'0'0'167'0'0,"2"2"-7"0"0,16 18 865 0 0,0-1 0 0 0,42 32 0 0 0,51 28 5191 0 0,-38-29-5251 0 0,82 72 975 0 0,-120-90-1506 0 0,-2 1 1 0 0,35 45-1 0 0,-50-54-284 0 0,-1 0 0 0 0,-1 1 0 0 0,-1 0 0 0 0,17 45 0 0 0,-24-49-111 0 0,-1 1 0 0 0,0 1 1 0 0,-2-1-1 0 0,-1 1 0 0 0,-1 0 1 0 0,1 38-1 0 0,-5-44-101 0 0,0 0 0 0 0,-1-1 0 0 0,-1 1 0 0 0,0-1 0 0 0,-2 0 0 0 0,1 0 0 0 0,-2 0 0 0 0,0 0 1 0 0,-1-1-1 0 0,-1 0 0 0 0,0 0 0 0 0,-1-1 0 0 0,0 0 0 0 0,-1-1 0 0 0,-1 0 0 0 0,0 0 0 0 0,-1-1 0 0 0,0-1 0 0 0,-1 0 0 0 0,0-1 0 0 0,-1 0 1 0 0,0-1-1 0 0,0 0 0 0 0,-1-1 0 0 0,0-1 0 0 0,-20 7 0 0 0,32-13-178 0 0,-1 0 1 0 0,1-1 0 0 0,0 1-1 0 0,-1 0 1 0 0,1-1-1 0 0,0 0 1 0 0,-1 0-1 0 0,-5-1 1 0 0,6 1-41 0 0,-2 0-968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1054 1 5063 0 0,'0'0'16671'0'0,"-1"1"-16596"0"0,-4 4-89 0 0,1-1 0 0 0,-1 1 0 0 0,0-1 1 0 0,-1 0-1 0 0,1-1 0 0 0,-1 1 1 0 0,0-1-1 0 0,-7 3 0 0 0,-55 20-281 0 0,53-21 194 0 0,-476 142-3285 0 0,429-132 3092 0 0,0-3 0 0 0,0-3 0 0 0,-105 3 0 0 0,161-12 284 0 0,0 0 0 0 0,0-1 0 0 0,0 1 0 0 0,0-1 0 0 0,0 0-1 0 0,0-1 1 0 0,0 1 0 0 0,1-1 0 0 0,-11-5 0 0 0,15 6-1 0 0,1 1-1 0 0,0-1 1 0 0,0 0-1 0 0,0 1 1 0 0,0-1-1 0 0,-1 0 1 0 0,1 0 0 0 0,0 1-1 0 0,0-1 1 0 0,0 0-1 0 0,1 1 1 0 0,-1-1 0 0 0,0 0-1 0 0,0 0 1 0 0,0 1-1 0 0,0-1 1 0 0,1 0 0 0 0,-1 1-1 0 0,1-2 1 0 0,-1 2-12 0 0,1-4-33 0 0,1 1 0 0 0,0-1-1 0 0,0 1 1 0 0,0 0 0 0 0,1 0-1 0 0,-1 0 1 0 0,1 0 0 0 0,-1 0-1 0 0,1 0 1 0 0,0 1 0 0 0,0-1-1 0 0,0 1 1 0 0,0 0 0 0 0,8-4-1 0 0,0 0-56 0 0,2 1 1 0 0,-1 0-1 0 0,14-4 0 0 0,-9 4 153 0 0,1 2 0 0 0,0-1 0 0 0,0 2-1 0 0,24-1 1 0 0,-31 3 69 0 0,0 1-1 0 0,0 0 0 0 0,0 0 1 0 0,0 1-1 0 0,0 1 1 0 0,0-1-1 0 0,0 2 1 0 0,12 5-1 0 0,-19-7-64 0 0,1 1 0 0 0,-1-1 0 0 0,0 1 1 0 0,0 0-1 0 0,0 0 0 0 0,0 1 0 0 0,-1-1 0 0 0,1 1 0 0 0,-1 0 0 0 0,0 0 1 0 0,0 0-1 0 0,3 5 0 0 0,-3-2-21 0 0,1 0 1 0 0,-1 0-1 0 0,-1 1 0 0 0,1-1 1 0 0,-1 1-1 0 0,-1 0 0 0 0,2 8 1 0 0,-2 1-35 0 0,-1 1 0 0 0,0-1 0 0 0,-1 0 0 0 0,-1 1 0 0 0,0-1 0 0 0,-7 23 0 0 0,-2-5-318 0 0,-1-1-1 0 0,-2 0 1 0 0,-2-1 0 0 0,0-1-1 0 0,-2 0 1 0 0,-2-1 0 0 0,-1-1-1 0 0,-1-1 1 0 0,-1-1 0 0 0,-2-1-1 0 0,0-1 1 0 0,-44 33 0 0 0,64-55 390 0 0,0 0 0 0 0,0 0-1 0 0,0 0 1 0 0,-1-1 0 0 0,0 0 0 0 0,0 0 0 0 0,0 0 0 0 0,0-1 0 0 0,0 0 0 0 0,0 0 0 0 0,-1-1 0 0 0,1 1 0 0 0,-8-1 0 0 0,13-1 590 0 0,-4-1 3294 0 0,31 7-3855 0 0,-1 0 0 0 0,2-2 0 0 0,-1-1 0 0 0,0-1 1 0 0,1-2-1 0 0,37-3 0 0 0,-13-3 179 0 0,0-3-1 0 0,68-20 1 0 0,98-41 592 0 0,-128 40-626 0 0,-80 27-219 0 0,2-1-607 0 0,-1 1-1 0 0,0-1 1 0 0,0 0-1 0 0,18-11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11311 0 0,'0'0'522'0'0,"1"0"-13"0"0,8 2-359 0 0,0-2 0 0 0,0 1 0 0 0,0-1 0 0 0,0 0 0 0 0,12-3 0 0 0,48-10 2234 0 0,-53 10-1833 0 0,54-14 1349 0 0,58-11 444 0 0,114 14-2676 0 0,-215 13-1704 0 0,0 0-4594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 10591 0 0,'0'0'819'0'0,"-9"-2"848"0"0,4 2-1046 0 0,-1-1-1 0 0,1 1 1 0 0,0 0 0 0 0,-1 1 0 0 0,1-1 0 0 0,0 1 0 0 0,-1 0 0 0 0,1 1 0 0 0,0-1-1 0 0,-6 4 1 0 0,-3 0-173 0 0,1 1-1 0 0,-20 13 1 0 0,17-7-408 0 0,0 0 1 0 0,1 1-1 0 0,1 0 1 0 0,0 1 0 0 0,0 1-1 0 0,2 0 1 0 0,-21 32 0 0 0,21-27 10 0 0,1 0 1 0 0,1 1-1 0 0,1 0 0 0 0,1 0 1 0 0,0 1-1 0 0,-6 34 1 0 0,12-43-21 0 0,0 1 1 0 0,1-1-1 0 0,1 0 1 0 0,0 0 0 0 0,0 0-1 0 0,1 0 1 0 0,1 1-1 0 0,0-1 1 0 0,6 17-1 0 0,-5-23-67 0 0,-1 0 0 0 0,1 0 1 0 0,0-1-1 0 0,1 0 0 0 0,-1 1 0 0 0,1-1 0 0 0,1 0 0 0 0,-1-1 0 0 0,1 1 0 0 0,0-1 0 0 0,0 0 0 0 0,0 0 1 0 0,1-1-1 0 0,0 1 0 0 0,0-1 0 0 0,0 0 0 0 0,0-1 0 0 0,12 5 0 0 0,-8-4-535 0 0,0-1-1 0 0,1-1 0 0 0,20 3 1 0 0,3-2-783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5983 0 0,'0'0'4106'0'0,"1"1"-2904"0"0,63 82 4959 0 0,74 86-1988 0 0,-77-103-3322 0 0,-10-10-549 0 0,2-1-1 0 0,67 51 0 0 0,-112-100-258 0 0,-1 0 0 0 0,1-1-1 0 0,0-1 1 0 0,1 1-1 0 0,-1-1 1 0 0,1-1 0 0 0,0 1-1 0 0,10 1 1 0 0,-15-4-221 0 0,0 0 1 0 0,1-1-1 0 0,-1 1 1 0 0,1-1-1 0 0,-1-1 1 0 0,0 1-1 0 0,1 0 1 0 0,4-2-1 0 0,-5 1-513 0 0,0-1 0 0 0,0 1 1 0 0,0-1-1 0 0,-1 1 0 0 0,1-1 0 0 0,0 0 0 0 0,-1-1 1 0 0,0 1-1 0 0,6-6 0 0 0,5-6-5896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2 7831 0 0,'-2'-1'356'0'0,"-1"1"-194"0"0,-1-1 0 0 0,0 1 1 0 0,0 0-1 0 0,0 0 0 0 0,0 1 0 0 0,0-1 0 0 0,1 1 0 0 0,-1-1 0 0 0,0 1 0 0 0,0 1 0 0 0,1-1 0 0 0,-1 0 0 0 0,1 1 0 0 0,-1 0 0 0 0,-4 2 0 0 0,-4 5 2101 0 0,-1 0 1 0 0,-17 18-1 0 0,13-12-1294 0 0,-78 75 751 0 0,55-50-1156 0 0,-50 58 447 0 0,48-49-791 0 0,-55 67-144 0 0,86-104-267 0 0,8-8-26 0 0,-1 0 0 0 0,0 1-1 0 0,0-1 1 0 0,-1-1 0 0 0,1 1-1 0 0,-9 5 1 0 0,12-9 60 0 0,0 0-1 0 0,0 0 1 0 0,1 0 0 0 0,-1 0-1 0 0,0 0 1 0 0,0 0 0 0 0,0-1 0 0 0,0 1-1 0 0,1 0 1 0 0,-1 0 0 0 0,0-1-1 0 0,0 1 1 0 0,0 0 0 0 0,1-1 0 0 0,-1 1-1 0 0,0 0 1 0 0,1-1 0 0 0,-1 1-1 0 0,0-1 1 0 0,1 0 0 0 0,-1 1 0 0 0,0-1-1 0 0,1 0 1 0 0,-1 1 0 0 0,1-1-1 0 0,-1 0 1 0 0,1 1 0 0 0,-1-3 0 0 0,-4-5-1453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8287 0 0,'-4'7'863'0'0,"2"-4"-667"0"0,0 0-1 0 0,0 1 1 0 0,0-1 0 0 0,0 1 0 0 0,0-1-1 0 0,1 1 1 0 0,0-1 0 0 0,-1 1-1 0 0,2 0 1 0 0,-1 0 0 0 0,0 0 0 0 0,1 0-1 0 0,-1-1 1 0 0,1 1 0 0 0,0 0-1 0 0,1 0 1 0 0,-1 0 0 0 0,1 0 0 0 0,-1 0-1 0 0,1-1 1 0 0,0 1 0 0 0,0 0-1 0 0,1 0 1 0 0,-1-1 0 0 0,1 1 0 0 0,0-1-1 0 0,2 4 1 0 0,9 11 752 0 0,1-2 1 0 0,0 1-1 0 0,22 19 1 0 0,-22-24-435 0 0,-1 0 1 0 0,-1 2-1 0 0,0-1 1 0 0,-1 2 0 0 0,16 26-1 0 0,-17-24-84 0 0,1 0-1 0 0,17 21 0 0 0,15 23 307 0 0,-18-14-216 0 0,33 86 0 0 0,-51-114-505 0 0,-1 0 0 0 0,0 1 0 0 0,-1 0 0 0 0,-2-1 0 0 0,0 1-1 0 0,0 21 1 0 0,-2-33-28 0 0,-1 0 0 0 0,-1 0 0 0 0,1-1 0 0 0,-1 1 0 0 0,-1 0 0 0 0,1 0 0 0 0,-1-1 0 0 0,-1 1 0 0 0,0-1 0 0 0,0 0 0 0 0,0 0 0 0 0,-1 0 0 0 0,1 0-1 0 0,-2 0 1 0 0,1-1 0 0 0,-1 0 0 0 0,0 0 0 0 0,-8 8 0 0 0,-61 43-300 0 0,68-52 183 0 0,0 0 0 0 0,-1-1 1 0 0,1 0-1 0 0,-1-1 0 0 0,0 1 0 0 0,0-1 1 0 0,0-1-1 0 0,-1 1 0 0 0,1-1 0 0 0,0 0 1 0 0,-1-1-1 0 0,-10 1 0 0 0,17-2 50 0 0,1 0-1 0 0,-1 0 0 0 0,1 0 1 0 0,-1-1-1 0 0,1 1 1 0 0,-1 0-1 0 0,1 0 0 0 0,-1-1 1 0 0,1 1-1 0 0,-1 0 1 0 0,1-1-1 0 0,-1 1 1 0 0,1-1-1 0 0,0 1 0 0 0,-1 0 1 0 0,1-1-1 0 0,0 1 1 0 0,-1-1-1 0 0,1 1 0 0 0,0-1 1 0 0,0 1-1 0 0,-1-1 1 0 0,1 1-1 0 0,0-1 0 0 0,0 1 1 0 0,0-1-1 0 0,0 0 1 0 0,0 1-1 0 0,0-1 1 0 0,0 1-1 0 0,0-1 0 0 0,0 1 1 0 0,0-2-1 0 0,1-10-1171 0 0</inkml:trace>
  <inkml:trace contextRef="#ctx0" brushRef="#br0" timeOffset="1">1210 367 1839 0 0,'-7'1'19492'0'0,"162"-34"-15797"0"0,-117 23-4317 0 0,-1 1-1 0 0,2 1 1 0 0,70-3-1 0 0,-91 11-1075 0 0,-5 3-373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3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11055 0 0,'2'0'11677'0'0,"40"-5"-9859"0"0,77 3-1 0 0,-81 2-1754 0 0,36 0-1617 0 0,-51 0-27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92 1375 0 0,'0'0'66'0'0,"-1"0"-8"0"0,-30-9 18298 0 0,33 10-18250 0 0,4 0-60 0 0,-1-1 0 0 0,1 1 0 0 0,0-1 1 0 0,0 0-1 0 0,-1 0 0 0 0,1-1 0 0 0,0 0 1 0 0,5-1-1 0 0,51-15 237 0 0,-34 8-164 0 0,29-10-34 0 0,-27 8-50 0 0,43-9 0 0 0,-65 18-34 0 0,1 1-1 0 0,-1 0 0 0 0,1 0 0 0 0,0 1 0 0 0,-1 0 0 0 0,1 1 0 0 0,0 0 0 0 0,-1 0 0 0 0,16 4 0 0 0,-22-4 1 0 0,0-1-1 0 0,0 1 1 0 0,0 0 0 0 0,0 0-1 0 0,0 0 1 0 0,0 0-1 0 0,0 0 1 0 0,-1 0-1 0 0,1 1 1 0 0,0-1 0 0 0,-1 0-1 0 0,1 1 1 0 0,-1-1-1 0 0,1 1 1 0 0,-1 0 0 0 0,0-1-1 0 0,0 1 1 0 0,0 0-1 0 0,2 3 1 0 0,-2-2-13 0 0,-1 0 0 0 0,1 0-1 0 0,-1-1 1 0 0,0 1 0 0 0,0 0 0 0 0,0 0 0 0 0,0-1 0 0 0,0 1 0 0 0,-1 0-1 0 0,1 0 1 0 0,-1-1 0 0 0,1 1 0 0 0,-3 3 0 0 0,0 3-33 0 0,-2-1-1 0 0,1 1 1 0 0,-1-1 0 0 0,0 0 0 0 0,-1 0 0 0 0,0-1-1 0 0,-12 13 1 0 0,-1-5 4 0 0,-1 0 0 0 0,-1-1-1 0 0,-39 20 1 0 0,38-24 58 0 0,-1 0 0 0 0,-42 10 0 0 0,26-8-15 0 0,-33 5-1 0 0,11-3-12 0 0,-14 6-909 0 0,58-18 434 0 0,16-2 238 0 0,3 0-708 0 0,29 5 811 0 0,-10-1 24 0 0,24 1-1 0 0,187 19 122 0 0,-220-23 0 0 0,11 2 7 0 0,-7-1 10 0 0,-1 0 0 0 0,1 1 0 0 0,25 8 0 0 0,-40-11-15 0 0,0 1-1 0 0,-1-1 1 0 0,1 1 0 0 0,0-1-1 0 0,0 1 1 0 0,-1-1 0 0 0,1 1 0 0 0,0 0-1 0 0,-1-1 1 0 0,1 1 0 0 0,0 0-1 0 0,-1-1 1 0 0,1 1 0 0 0,-1 0 0 0 0,1 0-1 0 0,-1 0 1 0 0,0-1 0 0 0,1 1-1 0 0,-1 0 1 0 0,0 0 0 0 0,1 0 0 0 0,-1 0-1 0 0,0 0 1 0 0,0 0 0 0 0,0 0-1 0 0,0-1 1 0 0,0 1 0 0 0,0 0 0 0 0,0 1-1 0 0,-1 1 11 0 0,1 0 0 0 0,0-1-1 0 0,-1 1 1 0 0,1-1-1 0 0,-1 1 1 0 0,0-1 0 0 0,0 0-1 0 0,-2 4 1 0 0,-2 2 46 0 0,-1-1 0 0 0,0 1 0 0 0,0-2 0 0 0,-1 1 0 0 0,1-1-1 0 0,-13 9 1 0 0,-48 27 141 0 0,42-28-198 0 0,0 1 20 0 0,0-2 0 0 0,-1-1 0 0 0,0-1 0 0 0,-1-1 0 0 0,0-2 0 0 0,0 0-1 0 0,-1-2 1 0 0,-46 4 0 0 0,45-10 33 0 0,29 0-54 0 0,-1 0 1 0 0,0 0 0 0 0,0 0 0 0 0,0 0-1 0 0,1 0 1 0 0,-1 0 0 0 0,0 0 0 0 0,0 0 0 0 0,1 0-1 0 0,-1-1 1 0 0,0 1 0 0 0,1 0 0 0 0,-1-1 0 0 0,0 1-1 0 0,1-1 1 0 0,-1 1 0 0 0,0 0 0 0 0,1-1 0 0 0,-1 1-1 0 0,1-1 1 0 0,-1 0 0 0 0,0 0 0 0 0,1-9-98 0 0,0 9 17 0 0,4-11-797 0 0,3 0-293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200 169 11167 0 0,'0'0'1016'0'0,"2"9"-630"0"0,-2-4-309 0 0,-1 0-1 0 0,1 0 1 0 0,-1 0 0 0 0,0 0 0 0 0,0 1 0 0 0,0-1 0 0 0,-1 0 0 0 0,1-1 0 0 0,-1 1 0 0 0,0 0 0 0 0,-5 7-1 0 0,-4 5 249 0 0,-18 24 0 0 0,28-41-319 0 0,-52 61 1107 0 0,10-14 218 0 0,29-28-597 0 0,-16 27-1 0 0,29-45-456 0 0,2 0-246 0 0,1-2 0 0 0,0 1 0 0 0,-1 0 0 0 0,1 0 0 0 0,-1 0-1 0 0,1-1 1 0 0,0 1 0 0 0,-1-1 0 0 0,1 1 0 0 0,-1-1 0 0 0,1 0 0 0 0,1 0 0 0 0,8-6 67 0 0,1-1 0 0 0,-1 0 0 0 0,-1 0 0 0 0,1-1 0 0 0,15-19 0 0 0,42-57-65 0 0,-34 41-81 0 0,4-6-143 0 0,-15 20 25 0 0,1 0 0 0 0,1 1 0 0 0,38-33 0 0 0,-42 44 97 0 0,-16 12 62 0 0,1 1 0 0 0,1 0 1 0 0,-1-1-1 0 0,1 2 0 0 0,0-1 1 0 0,0 1-1 0 0,0 0 0 0 0,0 1 1 0 0,1 0-1 0 0,12-4 1 0 0,-13 6 56 0 0,0 0 0 0 0,0 0 0 0 0,0 1 1 0 0,0-1-1 0 0,0 2 0 0 0,0-1 0 0 0,0 1 1 0 0,0 0-1 0 0,0 1 0 0 0,0 0 0 0 0,9 3 1 0 0,-13-4-38 0 0,0 0 0 0 0,0 1 0 0 0,0 0 0 0 0,-1-1 1 0 0,1 1-1 0 0,0 0 0 0 0,-1 0 0 0 0,1 0 0 0 0,-1 1 0 0 0,0-1 1 0 0,0 1-1 0 0,0-1 0 0 0,0 1 0 0 0,0 0 0 0 0,0-1 0 0 0,-1 1 1 0 0,1 0-1 0 0,-1 0 0 0 0,0 0 0 0 0,0 1 0 0 0,0-1 0 0 0,0 0 1 0 0,0 0-1 0 0,-1 0 0 0 0,0 1 0 0 0,1 3 0 0 0,-2 3 27 0 0,0 0 0 0 0,0 0 0 0 0,-1 0 0 0 0,0-1-1 0 0,-1 1 1 0 0,0 0 0 0 0,-6 12 0 0 0,-37 63 178 0 0,26-51-125 0 0,0-2-71 0 0,-27 34 0 0 0,10-16-193 0 0,0 2-1092 0 0,36-51 178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89 15487 0 0,'-14'-2'712'0'0,"11"2"-16"0"0,-6 2-424 0 0,0-2 3211 0 0,10-1-3350 0 0,1 1 0 0 0,0 0 0 0 0,0-1 1 0 0,0 0-1 0 0,0 0 0 0 0,-1 1 0 0 0,1-1 0 0 0,2-2 1 0 0,5-2 112 0 0,28-6 48 0 0,0 1 0 0 0,0 2 1 0 0,44-3-1 0 0,-33 4-143 0 0,48-5-636 0 0,135-1 1 0 0,-210 13-768 0 0,-1-3-55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6 7367 0 0,'0'0'9392'0'0,"-9"-6"-8458"0"0,5 7-896 0 0,0-1 1 0 0,1 1-1 0 0,-1 0 1 0 0,0 0 0 0 0,1 0-1 0 0,-1 1 1 0 0,0-1 0 0 0,1 1-1 0 0,0 0 1 0 0,-1 0 0 0 0,1 0-1 0 0,0 0 1 0 0,0 0-1 0 0,-3 4 1 0 0,-8 7 108 0 0,-19 24 0 0 0,17-18-98 0 0,-28 31 5 0 0,4-4 43 0 0,-59 54 0 0 0,48-61-57 0 0,36-29-12 0 0,0 1-1 0 0,1 1 0 0 0,-25 26 1 0 0,36-35-22 0 0,0 1 0 0 0,0-1 0 0 0,1 1 0 0 0,-1 0 0 0 0,1 0 0 0 0,0 0 0 0 0,0 0 0 0 0,0 0 0 0 0,0 0 0 0 0,1 1 0 0 0,0-1 0 0 0,0 1 0 0 0,0-1 0 0 0,0 1 0 0 0,1-1 0 0 0,-1 1 0 0 0,1-1 0 0 0,1 1 0 0 0,-1-1 0 0 0,1 1 0 0 0,-1-1 0 0 0,3 8 0 0 0,-2-9 4 0 0,0 1-1 0 0,1-1 1 0 0,0 0-1 0 0,-1 1 1 0 0,1-1-1 0 0,0 0 1 0 0,0 0-1 0 0,1 0 1 0 0,-1-1-1 0 0,1 1 1 0 0,-1 0-1 0 0,5 2 1 0 0,-2-1 54 0 0,0-1 1 0 0,1 0-1 0 0,-1 0 1 0 0,1 0-1 0 0,0-1 1 0 0,10 4-1 0 0,5-2 243 0 0,0-1 0 0 0,0 0-1 0 0,27-1 1 0 0,-40-1-227 0 0,155-9 1323 0 0,-55 0-872 0 0,-84 6-502 0 0,1-2-1 0 0,-1 0 1 0 0,0-2-1 0 0,0 0 1 0 0,-1-2-1 0 0,1-1 1 0 0,-2 0-1 0 0,1-2 1 0 0,22-15-1 0 0,-19 8-28 0 0,0-1-1 0 0,-1-1 0 0 0,-1-2 0 0 0,-1 0 0 0 0,29-37 0 0 0,-50 56-21 0 0,17-24-136 0 0,-19 26 154 0 0,0 1-1 0 0,0 0 0 0 0,0-1 1 0 0,0 1-1 0 0,0 0 1 0 0,0-1-1 0 0,-1 1 0 0 0,1 0 1 0 0,0 0-1 0 0,0-1 1 0 0,0 1-1 0 0,0 0 0 0 0,0-1 1 0 0,-1 1-1 0 0,1 0 1 0 0,0 0-1 0 0,0-1 1 0 0,0 1-1 0 0,-1 0 0 0 0,1 0 1 0 0,0-1-1 0 0,0 1 1 0 0,-1 0-1 0 0,1 0 0 0 0,0 0 1 0 0,-1 0-1 0 0,1-1 1 0 0,0 1-1 0 0,0 0 0 0 0,-1 0 1 0 0,-9-4-15 0 0,3 2 1 0 0,0 1 0 0 0,0 0-1 0 0,0 1 1 0 0,0 0 0 0 0,0 0 0 0 0,0 0 0 0 0,0 1 0 0 0,-9 2-1 0 0,2-1-9 0 0,-4 1 21 0 0,-24 7 1 0 0,26-5 6 0 0,1-1 1 0 0,-23 2 0 0 0,29-5-1 0 0,-7 0-1 0 0,0 0 1 0 0,0 2-1 0 0,-28 7 1 0 0,40-9 0 0 0,0 1 0 0 0,0 0 1 0 0,0 0-1 0 0,1 0 0 0 0,-1 0 1 0 0,0 0-1 0 0,1 1 0 0 0,-5 3 1 0 0,7-4-1 0 0,-1 0 1 0 0,0 0 0 0 0,1 0-1 0 0,-1 1 1 0 0,1-1 0 0 0,0 0-1 0 0,0 0 1 0 0,0 1 0 0 0,0-1-1 0 0,0 1 1 0 0,0-1 0 0 0,0 1-1 0 0,1-1 1 0 0,-1 6 0 0 0,1 1 34 0 0,0 1 1 0 0,1 0-1 0 0,0 0 0 0 0,0-1 1 0 0,1 1-1 0 0,0-1 1 0 0,1 1-1 0 0,7 16 0 0 0,-3-11 26 0 0,1 1 0 0 0,1-1-1 0 0,0-1 1 0 0,13 16-1 0 0,-20-29-161 0 0,-1 1-1 0 0,1-1 1 0 0,0 1-1 0 0,-1-1 1 0 0,1 1-1 0 0,0-1 1 0 0,0 0-1 0 0,0 0 1 0 0,0 0-1 0 0,0 0 1 0 0,0 0-1 0 0,1-1 1 0 0,-1 1 0 0 0,0-1-1 0 0,0 1 1 0 0,0-1-1 0 0,1 0 1 0 0,3 0-1 0 0,10-1-1002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15919 0 0,'0'0'1446'0'0,"-1"1"-1192"0"0,-7 6 827 0 0,0 0 0 0 0,-13 7 0 0 0,14-9-628 0 0,0-1 0 0 0,0 1-1 0 0,1 1 1 0 0,-1-1-1 0 0,-8 12 1 0 0,14-16-543 0 0,21 7-3339 0 0,-7-6 1932 0 0,1-1-50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58 1839 0 0,'-1'-1'13821'0'0,"0"-7"-8870"0"0,1 7-4855 0 0,0 0 0 0 0,0-1 0 0 0,1 1 0 0 0,-1-1-1 0 0,0 1 1 0 0,1 0 0 0 0,-1 0 0 0 0,1-1 0 0 0,0 1 0 0 0,-1 0 0 0 0,1 0-1 0 0,0 0 1 0 0,0-1 0 0 0,0 1 0 0 0,0 0 0 0 0,0 0 0 0 0,0 0 0 0 0,0 0-1 0 0,0 1 1 0 0,0-1 0 0 0,0 0 0 0 0,0 0 0 0 0,0 1 0 0 0,1-1 0 0 0,-1 1-1 0 0,0-1 1 0 0,3 0 0 0 0,5-1-10 0 0,0-1-1 0 0,0 2 1 0 0,12-2-1 0 0,-8 2-3 0 0,86-8-34 0 0,-84 8-45 0 0,-1 2 1 0 0,1 0-1 0 0,-1 0 0 0 0,27 7 0 0 0,-38-7-3 0 0,0 0 0 0 0,0 0 0 0 0,1 1 0 0 0,-1-1 0 0 0,0 0 0 0 0,0 1 0 0 0,0 0 0 0 0,0 0 0 0 0,-1 0 0 0 0,1 0 0 0 0,2 3 0 0 0,-4-4 0 0 0,0 0 0 0 0,0 1 0 0 0,0-1 0 0 0,-1 0 0 0 0,1 1 0 0 0,-1-1 0 0 0,1 0 0 0 0,-1 1 0 0 0,1-1 0 0 0,-1 1 0 0 0,1-1 0 0 0,-1 1 0 0 0,0 0 0 0 0,0-1 0 0 0,0 1 0 0 0,0-1 0 0 0,0 1 0 0 0,0-1 0 0 0,-1 1 0 0 0,1-1 0 0 0,0 1 0 0 0,-1-1 0 0 0,1 1 0 0 0,-1-1 0 0 0,0 0 0 0 0,-1 3 0 0 0,-1 2-4 0 0,0-1 0 0 0,-1 0 0 0 0,0 0 0 0 0,0 0 0 0 0,0 0 0 0 0,-1-1 0 0 0,-6 6-1 0 0,-3 1-21 0 0,-21 12 0 0 0,-23 10-113 0 0,-35 22-61 0 0,-217 162-1199 0 0,287-196 1382 0 0,5-3 33 0 0,17-17 136 0 0,12 0 92 0 0,4-1-79 0 0,-1 0 0 0 0,0-1 0 0 0,0-1 0 0 0,15-4 0 0 0,22-2 71 0 0,127-16 230 0 0,45-4 147 0 0,-217 27-617 0 0,84-9-32 0 0,-88 10-583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490 114 9671 0 0,'2'-1'748'0'0,"7"-2"-193"0"0,0 0 0 0 0,0-1 0 0 0,0 0 0 0 0,13-10 0 0 0,-18 11 130 0 0,1 0 0 0 0,0-1 0 0 0,-1 1 0 0 0,1-1 0 0 0,-1 0 0 0 0,0-1 0 0 0,0 1 0 0 0,-1-1 0 0 0,4-5 1 0 0,-6 9-52 0 0,-1-1-505 0 0,0 1 0 0 0,0 0 0 0 0,-1 0 0 0 0,1 0 0 0 0,0 0 0 0 0,0 0 0 0 0,0 0 0 0 0,-1 0 0 0 0,1 0 0 0 0,-1 0 0 0 0,1 0 0 0 0,-1 0 0 0 0,1 0 0 0 0,-2-1 0 0 0,2 1-129 0 0,-2-1 19 0 0,0 0 1 0 0,0 0-1 0 0,0 1 0 0 0,0-1 1 0 0,0 0-1 0 0,-1 1 0 0 0,1 0 1 0 0,-1-1-1 0 0,1 1 0 0 0,-1 0 1 0 0,1 0-1 0 0,-1 1 0 0 0,1-1 1 0 0,-1 1-1 0 0,0-1 0 0 0,1 1 1 0 0,-1 0-1 0 0,0 0 0 0 0,-3 0 1 0 0,-6 0 80 0 0,0 2 0 0 0,-23 4 0 0 0,31-5-98 0 0,-184 44-2 0 0,133-29 0 0 0,-73 31 0 0 0,118-43-6 0 0,-1 1 0 0 0,2 1 0 0 0,-1-1 0 0 0,0 1 1 0 0,1 1-1 0 0,0 0 0 0 0,1 0 0 0 0,-12 14 0 0 0,19-20 4 0 0,0 0-1 0 0,0 0 1 0 0,0 1 0 0 0,1-1 0 0 0,-1 0 0 0 0,1 1 0 0 0,-1-1-1 0 0,1 0 1 0 0,-1 1 0 0 0,1-1 0 0 0,0 1 0 0 0,-1-1 0 0 0,1 1-1 0 0,0-1 1 0 0,0 1 0 0 0,0-1 0 0 0,0 0 0 0 0,1 1 0 0 0,-1-1-1 0 0,0 1 1 0 0,0-1 0 0 0,1 1 0 0 0,-1-1 0 0 0,1 0 0 0 0,0 1-1 0 0,-1-1 1 0 0,1 0 0 0 0,0 1 0 0 0,0-1 0 0 0,0 0 0 0 0,-1 0 0 0 0,1 0-1 0 0,0 0 1 0 0,1 0 0 0 0,-1 0 0 0 0,2 2 0 0 0,5 3-23 0 0,0-1 0 0 0,0 0 0 0 0,1 0 0 0 0,11 5 1 0 0,-15-8 20 0 0,28 13-23 0 0,55 25-33 0 0,149 93 0 0 0,-212-118 49 0 0,20 16 159 0 0,-41-27-104 0 0,0 0 0 0 0,0-1 0 0 0,0 2 0 0 0,0-1 0 0 0,-1 0-1 0 0,0 1 1 0 0,5 7 0 0 0,-8-11-38 0 0,1 1 1 0 0,-1-1-1 0 0,1 0 1 0 0,-1 0-1 0 0,1 1 0 0 0,-1-1 1 0 0,0 0-1 0 0,0 1 0 0 0,0-1 1 0 0,0 0-1 0 0,0 1 0 0 0,0-1 1 0 0,0 1-1 0 0,0-1 0 0 0,0 0 1 0 0,0 1-1 0 0,-1-1 0 0 0,0 2 1 0 0,0-1-3 0 0,0 1 0 0 0,-1-1 0 0 0,1 0-1 0 0,-1 0 1 0 0,1 0 0 0 0,-1 0 0 0 0,0 0 0 0 0,0 0 0 0 0,-2 1 0 0 0,-2 2-4 0 0,0-1 0 0 0,-1 0 0 0 0,1-1 0 0 0,-1 0 0 0 0,-12 5 0 0 0,-19 2-108 0 0,-1-2 0 0 0,1-1 0 0 0,-1-2 0 0 0,0-1 0 0 0,-71-4 0 0 0,97 0 107 0 0,0-2 0 0 0,0 1 0 0 0,-13-4-1 0 0,21 3 7 0 0,0 1 0 0 0,1 0 0 0 0,-1-1 0 0 0,0 0 0 0 0,1 0-1 0 0,0-1 1 0 0,0 1 0 0 0,-1-1 0 0 0,2 0 0 0 0,-1 0 0 0 0,-5-4-1 0 0,8 5-2 0 0,0 0-1 0 0,0 1 1 0 0,0-1-1 0 0,0 0 1 0 0,0 1-1 0 0,1-1 0 0 0,-1 0 1 0 0,1 0-1 0 0,-1 0 1 0 0,1 0-1 0 0,-1 0 1 0 0,1 1-1 0 0,0-1 0 0 0,0 0 1 0 0,0 0-1 0 0,0 0 1 0 0,0 0-1 0 0,1 0 1 0 0,-1 0-1 0 0,0 0 0 0 0,1 0 1 0 0,0 0-1 0 0,-1 1 1 0 0,1-1-1 0 0,0 0 0 0 0,1-2 1 0 0,4-6 6 0 0,0 0 1 0 0,0 1-1 0 0,11-12 0 0 0,-7 8-5 0 0,6-7-3 0 0,1 0 0 0 0,1 2 0 0 0,35-29 0 0 0,67-38 0 0 0,-105 75-165 0 0,1 1-1 0 0,0 0 1 0 0,32-10 0 0 0,-39 16 57 0 0,0 0 0 0 0,0 1 1 0 0,0 0-1 0 0,1 1 0 0 0,-1 0 0 0 0,0 0 1 0 0,1 1-1 0 0,-1 0 0 0 0,11 2 1 0 0,-6 2-6455 0 0,-3 1 214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 13103 0 0,'1'-1'598'0'0,"5"-16"6230"0"0,-6 19-6391 0 0,-8 34 160 0 0,-1 0 0 0 0,-15 38-1 0 0,14-49-545 0 0,-19 33 0 0 0,2-3-6 0 0,20-33 34 0 0,6-21-7 0 0,2 1 24 0 0,2 1-48 0 0,-1 0 1 0 0,1 0-1 0 0,0 0 1 0 0,-1 0-1 0 0,1 0 1 0 0,0-1-1 0 0,1 1 1 0 0,-1-1-1 0 0,0 0 1 0 0,1 0-1 0 0,-1 0 1 0 0,1 0-1 0 0,0-1 1 0 0,0 0-1 0 0,0 1 1 0 0,-1-1-1 0 0,8 0 1 0 0,7 2-11 0 0,0-2 0 0 0,30-1 1 0 0,-25 0-42 0 0,9 0-424 0 0,0-2 0 0 0,0-2 1 0 0,51-11-1 0 0,-58 8-1260 0 0,-1 0 0 0 0,39-19 0 0 0,-39 13-265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19 2759 0 0,'-16'-18'16782'0'0,"15"19"-16446"0"0,0 0-187 0 0,-77 120 2534 0 0,54-82-2201 0 0,-20 31 59 0 0,-59 104 27 0 0,85-140-553 0 0,2 1 0 0 0,2 0-1 0 0,-13 49 1 0 0,25-79-267 0 0,-3 16 397 0 0,-4 24 0 0 0,8-24-2536 0 0,3 0-3552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32 10135 0 0,'6'-5'1050'0'0,"-2"-1"-1497"0"0,-4 5 789 0 0,1 0-1 0 0,-1 0 1 0 0,1 1-1 0 0,-1-1 0 0 0,0 0 1 0 0,1 0-1 0 0,-1 0 1 0 0,0 1-1 0 0,0-1 0 0 0,0 0 1 0 0,0 0-1 0 0,0 0 0 0 0,0 1 1 0 0,0-1-1 0 0,0-1 1 0 0,0 0 343 0 0,-8-1 171 0 0,5 2-789 0 0,-1 1 0 0 0,1-1-1 0 0,-1 1 1 0 0,1 0 0 0 0,-1 0 0 0 0,0 0 0 0 0,1 1-1 0 0,-1-1 1 0 0,1 1 0 0 0,0 0 0 0 0,-1 0 0 0 0,-3 1-1 0 0,-3 3 0 0 0,-1-1 0 0 0,-14 10-1 0 0,-26 21 19 0 0,-70 61 0 0 0,62-46-20 0 0,38-33-54 0 0,0-1 42 0 0,1 1 0 0 0,-31 33 0 0 0,50-48-11 0 0,-1 0 1 0 0,1 0 0 0 0,-1 0 0 0 0,1 0 0 0 0,0 0 0 0 0,0 0 0 0 0,0 0 0 0 0,0 0 0 0 0,0 0 0 0 0,0 1-1 0 0,1-1 1 0 0,-1 0 0 0 0,1 0 0 0 0,-1 4 0 0 0,2-5-4 0 0,-1 0 0 0 0,0 1 0 0 0,0-1 1 0 0,1 0-1 0 0,-1 0 0 0 0,1 0 0 0 0,-1 0 0 0 0,1 1 0 0 0,0-1 0 0 0,-1 0 0 0 0,1 0 0 0 0,0 0 1 0 0,0 0-1 0 0,0-1 0 0 0,0 1 0 0 0,0 0 0 0 0,0 0 0 0 0,0 0 0 0 0,0-1 0 0 0,0 1 0 0 0,0-1 1 0 0,0 1-1 0 0,0-1 0 0 0,0 1 0 0 0,0-1 0 0 0,1 1 0 0 0,-1-1 0 0 0,0 0 0 0 0,2 0 1 0 0,10 3 174 0 0,1-1 0 0 0,0 0 0 0 0,-1-2 0 0 0,1 1 0 0 0,25-4 0 0 0,69-15 326 0 0,-84 13-417 0 0,140-29-337 0 0,-57 4-2680 0 0,-74 18 1712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4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14335 0 0,'0'0'1620'0'0,"1"2"-1157"0"0,3 3-191 0 0,0 0 0 0 0,1 1 0 0 0,0-2 0 0 0,0 1-1 0 0,0 0 1 0 0,11 6 0 0 0,40 21 378 0 0,-41-24-510 0 0,137 67 1195 0 0,63 35-14 0 0,-184-92-1151 0 0,0 3 1 0 0,-2 0 0 0 0,0 2 0 0 0,40 41 0 0 0,-60-54-133 0 0,0 1 0 0 0,-1-1 0 0 0,0 2 0 0 0,-1-1 1 0 0,0 1-1 0 0,-1 0 0 0 0,0 0 0 0 0,-1 1 0 0 0,4 14 1 0 0,-7-17-28 0 0,0-1 1 0 0,0 1-1 0 0,-1 0 1 0 0,0-1-1 0 0,-1 1 1 0 0,0 0 0 0 0,-1 0-1 0 0,1-1 1 0 0,-2 1-1 0 0,0 0 1 0 0,0-1-1 0 0,0 1 1 0 0,-6 11-1 0 0,-1-3-4 0 0,0 0-1 0 0,-2-1 1 0 0,0 0-1 0 0,0-1 1 0 0,-2-1-1 0 0,0 0 1 0 0,-27 25-1 0 0,-10 1-256 0 0,-56 37 0 0 0,84-64-929 0 0,2-1-4127 0 0,3-3-1678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14 108 1375 0 0,'0'0'66'0'0,"0"-2"-8"0"0,-1-12-118 0 0,-12-13 19059 0 0,22 50-18764 0 0,-2 1 0 0 0,9 47 0 0 0,-1 52-237 0 0,-1-10 12 0 0,43 242-424 0 0,-57-353 659 0 0,6-13 116 0 0,1-8-169 0 0,0-1 1 0 0,-2 1-1 0 0,5-25 0 0 0,8-28-25 0 0,-1 23-152 0 0,2 2 0 0 0,3 0 0 0 0,1 1 0 0 0,41-58 0 0 0,-15 35-50 0 0,107-115-1 0 0,-148 177 25 0 0,-3 0-9 0 0,2 1 0 0 0,10-9-1 0 0,-3 6-23 0 0,-10 9 17 0 0,-2 0-7 0 0,1 0-56 0 0,0-1 0 0 0,0 1 0 0 0,0 1 1 0 0,0-1-1 0 0,0 0 0 0 0,0 1 0 0 0,0 0 0 0 0,0-1 0 0 0,0 1 1 0 0,6 3-1 0 0,-9-4 67 0 0,38 14-4481 0 0,-24-11-1680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47 8287 0 0,'37'-32'769'0'0,"-21"18"7454"0"0,-31 34-7507 0 0,-54 64-513 0 0,4 3 0 0 0,-66 116 1 0 0,128-198-203 0 0,-13 21 1 0 0,2 1 1 0 0,1 0 0 0 0,-12 34 0 0 0,22-52-3 0 0,1 0-1 0 0,0 1 1 0 0,0-1-1 0 0,1 1 1 0 0,1-1-1 0 0,0 10 1 0 0,0-12-1 0 0,1-1 0 0 0,0 0 0 0 0,0 0 0 0 0,0 0 1 0 0,1 0-1 0 0,0-1 0 0 0,0 1 0 0 0,1 0 0 0 0,0-1 0 0 0,4 8 1 0 0,-3-8-120 0 0,0-1 0 0 0,0 0 1 0 0,0 1-1 0 0,1-1 0 0 0,0-1 1 0 0,0 1-1 0 0,0-1 0 0 0,0 0 1 0 0,0 0-1 0 0,1 0 0 0 0,-1 0 1 0 0,1-1-1 0 0,0 0 1 0 0,9 2-1 0 0,2-2-803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11 12695 0 0,'0'0'580'0'0,"1"-1"-10"0"0,5-3-366 0 0,-5 3-188 0 0,0 1 1 0 0,-1-1-1 0 0,1 1 1 0 0,-1-1-1 0 0,1 1 1 0 0,0-1-1 0 0,0 1 1 0 0,-1 0-1 0 0,1-1 1 0 0,0 1-1 0 0,0 0 1 0 0,-1 0-1 0 0,1 0 1 0 0,0 0-1 0 0,0-1 1 0 0,-1 1-1 0 0,1 0 1 0 0,0 0-1 0 0,0 0 1 0 0,0 0-1 0 0,-1 1 1 0 0,3-1-1 0 0,0 1 118 0 0,2-1 139 0 0,1 0 0 0 0,-1 0 0 0 0,0 1 0 0 0,1 0 0 0 0,-1 0 1 0 0,1 0-1 0 0,8 4 0 0 0,-12-4-205 0 0,0-1 0 0 0,-1 1 0 0 0,1 1 0 0 0,-1-1 0 0 0,1 0 0 0 0,-1 0 1 0 0,1 0-1 0 0,-1 1 0 0 0,0-1 0 0 0,1 1 0 0 0,-1-1 0 0 0,0 1 0 0 0,0-1 0 0 0,0 1 1 0 0,0 0-1 0 0,0 0 0 0 0,-1-1 0 0 0,1 1 0 0 0,0 0 0 0 0,-1 0 0 0 0,0 0 0 0 0,1 0 1 0 0,-1 0-1 0 0,0 0 0 0 0,0 3 0 0 0,0 3 70 0 0,-1-1 0 0 0,0 0 0 0 0,-1 0 0 0 0,1 0 0 0 0,-1 0 0 0 0,-1 0 0 0 0,-3 9 0 0 0,-27 46 559 0 0,27-51-573 0 0,-136 258 723 0 0,82-140-740 0 0,30-62-89 0 0,17-42-292 0 0,-21 31-1 0 0,10-19-2096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0,'0'0'778'0'0,"0"1"-506"0"0,1 18 804 0 0,1-1-1 0 0,0 0 1 0 0,1 0 0 0 0,1 0 0 0 0,8 20 0 0 0,-4-14-381 0 0,1-1 1 0 0,2 0-1 0 0,17 28 1 0 0,-14-30-496 0 0,1-1-1 0 0,1-1 1 0 0,1 0 0 0 0,1-1 0 0 0,0-1-1 0 0,2-1 1 0 0,33 23 0 0 0,-14-15-104 0 0,1-1 0 0 0,1-2 0 0 0,56 20 1 0 0,-9-13-763 0 0,-78-27-263 0 0,-8-1-272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8 3223 0 0,'0'0'143'0'0,"-1"0"-3"0"0,-7-2 488 0 0,1 0 0 0 0,-1 1-1 0 0,0 0 1 0 0,1 0 0 0 0,-1 0 0 0 0,0 1-1 0 0,1 1 1 0 0,-1-1 0 0 0,0 1 0 0 0,1 0-1 0 0,-1 1 1 0 0,1 0 0 0 0,-1 0 0 0 0,1 1-1 0 0,0 0 1 0 0,-10 5 0 0 0,2 0 911 0 0,0 2 0 0 0,-28 20 0 0 0,0 8-2592 0 0,-96 112 2002 0 0,12 10-752 0 0,60-74-123 0 0,52-67-91 0 0,-1 0 0 0 0,-1-1 0 0 0,-1 0 0 0 0,-36 27 0 0 0,51-43-26 0 0,0 0 0 0 0,-1 0 0 0 0,1 0 0 0 0,-1 0 0 0 0,1 0 0 0 0,-1-1 0 0 0,-5 2 0 0 0,7-3-157 0 0,3-2-1424 0 0,5-12-4390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4143 0 0,'-9'2'133'0'0,"0"-1"-1"0"0,1 1 0 0 0,-1 1 0 0 0,-16 6 0 0 0,24-8 43 0 0,-1 0 0 0 0,0 0 0 0 0,1 0 0 0 0,0 0 0 0 0,-1 0 0 0 0,1 0 0 0 0,0 0 0 0 0,-1 1 0 0 0,1-1 0 0 0,0 0 0 0 0,0 1-1 0 0,0-1 1 0 0,-2 4 0 0 0,3-4 134 0 0,0 1-1 0 0,-1-1 0 0 0,1 1 1 0 0,0-1-1 0 0,0 1 0 0 0,0-1 0 0 0,0 0 1 0 0,0 1-1 0 0,0-1 0 0 0,0 1 1 0 0,1-1-1 0 0,-1 1 0 0 0,0-1 1 0 0,1 0-1 0 0,-1 1 0 0 0,1-1 0 0 0,0 0 1 0 0,-1 1-1 0 0,3 1 0 0 0,7 11-55 0 0,1 0 0 0 0,0-1 0 0 0,1-1-1 0 0,1 0 1 0 0,23 18 0 0 0,3 3-62 0 0,50 40 504 0 0,39 37 1823 0 0,-115-97-2160 0 0,-1 1-1 0 0,0 0 0 0 0,-1 1 0 0 0,0 0 0 0 0,-1 0 0 0 0,-1 1 1 0 0,7 18-1 0 0,-13-26-268 0 0,0 0 0 0 0,-1 0 1 0 0,0 0-1 0 0,0 0 0 0 0,-1 1 0 0 0,0-1 0 0 0,0 1 1 0 0,-1-1-1 0 0,0 1 0 0 0,-1-1 0 0 0,0 0 1 0 0,0 1-1 0 0,-1-1 0 0 0,-5 16 0 0 0,1-9-22 0 0,0-1-1 0 0,-2 0 0 0 0,1 0 1 0 0,-2 0-1 0 0,0-1 0 0 0,0-1 1 0 0,-13 13-1 0 0,1-3-289 0 0,-47 37 0 0 0,28-28-2546 0 0,6-6-3024 0 0,20-12-283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54 5527 0 0,'0'0'423'0'0,"-1"0"-278"0"0,-14 4 9846 0 0,17-5-9182 0 0,190-31 4734 0 0,-127 22-4630 0 0,-36 4-692 0 0,0 2 0 0 0,0 1 0 0 0,39 1 0 0 0,-46 8-2372 0 0</inkml:trace>
  <inkml:trace contextRef="#ctx0" brushRef="#br0" timeOffset="1">0 356 9671 0 0,'0'0'9140'0'0,"3"-1"-8400"0"0,25-4 119 0 0,0-2-1 0 0,0-2 1 0 0,41-16-1 0 0,7-4-689 0 0,-47 20-181 0 0,0-2-88 0 0,51-9-1 0 0,-71 18-80 0 0,0 1 0 0 0,-1 0-1 0 0,1 1 1 0 0,0 0 0 0 0,0 0 0 0 0,0 1-1 0 0,0 0 1 0 0,0 1 0 0 0,-1-1-1 0 0,13 6 1 0 0,-7-1-992 0 0,-4 2-234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25 5527 0 0,'0'0'498'0'0,"1"-1"-406"0"0,18-22 12755 0 0,-19 23-12749 0 0,-9 10 399 0 0,2-1-471 0 0,0 1 0 0 0,1 1 0 0 0,0-1 0 0 0,1 1 0 0 0,-4 11 0 0 0,-17 61 152 0 0,18-56-160 0 0,-14 46 46 0 0,-33 76 0 0 0,50-137-39 0 0,0 0-1 0 0,1 0 1 0 0,0 0-1 0 0,-3 20 1 0 0,7-31-204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40 7831 0 0,'0'0'603'0'0,"1"-1"-396"0"0,28-13 4424 0 0,-23 10-3913 0 0,0 1-1 0 0,0 0 0 0 0,0 0 1 0 0,0 1-1 0 0,0-1 0 0 0,0 1 1 0 0,1 1-1 0 0,-1-1 0 0 0,11 0 1 0 0,-16 5-533 0 0,-1-1-170 0 0,0-1 0 0 0,0 1 0 0 0,0 0 0 0 0,0 0 0 0 0,0-1 0 0 0,0 1 0 0 0,0 0 0 0 0,-1 0 0 0 0,1 0 0 0 0,0-1 0 0 0,-1 1 0 0 0,0 0 0 0 0,1-1 0 0 0,-1 1 0 0 0,0-1-1 0 0,0 1 1 0 0,0-1 0 0 0,0 1 0 0 0,0-1 0 0 0,0 1 0 0 0,0-1 0 0 0,-2 1 0 0 0,-7 7 2 0 0,0 0 0 0 0,-1-1 0 0 0,1-1 0 0 0,-2 0 0 0 0,-18 9 0 0 0,-66 23 90 0 0,71-30-100 0 0,-239 72-1320 0 0,238-74 912 0 0,-29 3 0 0 0,47-8 236 0 0,0-2-1 0 0,0 1 0 0 0,0-1 1 0 0,1 0-1 0 0,-1-1 1 0 0,0 0-1 0 0,0 0 0 0 0,-11-3 1 0 0,17 3-82 0 0,0 0 0 0 0,0 0 0 0 0,1 1 0 0 0,-1-1 0 0 0,0 0 0 0 0,0-1 0 0 0,1 1 0 0 0,-1 0 0 0 0,1 0 0 0 0,-1-1 0 0 0,1 1 0 0 0,-3-4 1446 0 0,-4 3-699 0 0,3 4-444 0 0,1-1 1 0 0,-1 1 0 0 0,1 0-1 0 0,0 0 1 0 0,-1 0 0 0 0,1 1-1 0 0,0 0 1 0 0,1-1 0 0 0,-1 1-1 0 0,0 0 1 0 0,1 1-1 0 0,0-1 1 0 0,0 1 0 0 0,0 0-1 0 0,-5 7 1 0 0,-4 8 223 0 0,2 1 0 0 0,-11 24 0 0 0,5-9-196 0 0,-4 0 74 0 0,19-34 468 0 0,18-1-544 0 0,-7 2-98 0 0,12-4-173 0 0,0 0 1 0 0,29-7 0 0 0,-1 0-17 0 0,3 2 99 0 0,67-2 0 0 0,-103 9 172 0 0,0 1 1 0 0,1 0 0 0 0,-1 1-1 0 0,0 1 1 0 0,0 1-1 0 0,0 1 1 0 0,31 12-1 0 0,-43-15-22 0 0,0 1 1 0 0,-1-1-1 0 0,1 1 0 0 0,0 1 0 0 0,-1-1 0 0 0,0 1 1 0 0,0-1-1 0 0,0 1 0 0 0,0 0 0 0 0,0 1 0 0 0,-1-1 1 0 0,0 1-1 0 0,0-1 0 0 0,4 9 0 0 0,-6-9-17 0 0,1-1 1 0 0,-1 1-1 0 0,0 0 0 0 0,0 0 1 0 0,0-1-1 0 0,-1 1 0 0 0,0 0 1 0 0,1 0-1 0 0,-1 0 0 0 0,0 0 1 0 0,-1 0-1 0 0,1-1 0 0 0,-1 1 1 0 0,0 0-1 0 0,0 0 0 0 0,0 0 1 0 0,0-1-1 0 0,-1 1 0 0 0,1-1 1 0 0,-1 1-1 0 0,-3 4 0 0 0,0-1-3 0 0,0-1 0 0 0,-1 0 0 0 0,1 0 0 0 0,-1 0 0 0 0,0-1-1 0 0,-1 0 1 0 0,0 0 0 0 0,-11 6 0 0 0,-7 2-102 0 0,-31 11-1 0 0,33-14-20 0 0,-13 4-93 0 0,0-1 0 0 0,0-1 1 0 0,-1-2-1 0 0,-67 9 0 0 0,103-19 192 0 0,-13 1 0 0 0,-1 0 0 0 0,1 0 0 0 0,-28-4 0 0 0,40 3 10 0 0,0-1-1 0 0,0 1 1 0 0,1 0-1 0 0,-1-1 1 0 0,0 0-1 0 0,0 1 1 0 0,1-1-1 0 0,-1 0 1 0 0,0 0-1 0 0,1 0 1 0 0,-1 0-1 0 0,1 0 1 0 0,-1-1-1 0 0,1 1 1 0 0,-1 0-1 0 0,1-1 1 0 0,0 1 0 0 0,0-1-1 0 0,0 1 1 0 0,0-1-1 0 0,0 0 1 0 0,0 1-1 0 0,0-1 1 0 0,0 0-1 0 0,1 0 1 0 0,-1 1-1 0 0,1-1 1 0 0,-1-3-1 0 0,1 4-18 0 0,1 11-8226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1375 0 0,'0'0'20559'0'0,"0"1"-20326"0"0,5 27 178 0 0,-5-25-353 0 0,0 5-47 0 0,-3-1 0 0 0,2-6 31 0 0,-4 1-20 0 0,3-4 31 0 0,2-5 0 0 0,1 0-42 0 0,2 1-22 0 0,-3 5-43 0 0,-1 2 47 0 0,0 1 0 0 0,0 0-1 0 0,0-1 1 0 0,0 1 0 0 0,0-1 0 0 0,0 1 0 0 0,-1-1 0 0 0,-1 2 0 0 0,-1 1 16 0 0,-49 61 479 0 0,48-59-424 0 0,4-5 528 0 0,2-3-512 0 0,6-8-53 0 0,0 0-1 0 0,1 0 1 0 0,0 1 0 0 0,0 0-1 0 0,16-12 1 0 0,-17 16-42 0 0,-5 4-59 0 0,-2 2-114 0 0,0-1 185 0 0,-1 1 0 0 0,1 0 0 0 0,0-1 0 0 0,0 1 0 0 0,0-1 0 0 0,0 1 0 0 0,-1-1-1 0 0,1 1 1 0 0,0-1 0 0 0,-1 1 0 0 0,1-1 0 0 0,0 1 0 0 0,-1-1 0 0 0,1 1-1 0 0,-1-1 1 0 0,1 0 0 0 0,-1 1 0 0 0,1-1 0 0 0,0 0 0 0 0,-2 1 0 0 0,-3 4 1 0 0,-1 1-35 0 0,5-5-155 0 0,12-3-6695 0 0,3-3-269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66 13039 0 0,'63'-31'1364'0'0,"7"-3"3648"0"0,-72 35-4669 0 0,-18 7 73 0 0,1-1 0 0 0,-36 8-1 0 0,23-7-197 0 0,-107 27-7 0 0,-144 17 0 0 0,270-50-210 0 0,-85 14 37 0 0,83-12-20 0 0,0 0-1 0 0,1 0 1 0 0,0 2 0 0 0,-21 10-1 0 0,33-15-14 0 0,1 0 0 0 0,-1 0-1 0 0,0 0 1 0 0,1 0-1 0 0,-1 1 1 0 0,1-1-1 0 0,-1 0 1 0 0,1 1-1 0 0,0-1 1 0 0,-1 1-1 0 0,1 0 1 0 0,0-1-1 0 0,0 1 1 0 0,0 0-1 0 0,0 0 1 0 0,1-1-1 0 0,-2 3 1 0 0,2-2-2 0 0,0-1 0 0 0,0 1 0 0 0,0-1 1 0 0,0 1-1 0 0,0-1 0 0 0,0 1 0 0 0,0-1 1 0 0,1 1-1 0 0,-1-1 0 0 0,0 1 0 0 0,1-1 0 0 0,0 1 1 0 0,-1-1-1 0 0,1 0 0 0 0,0 1 0 0 0,-1-1 1 0 0,1 0-1 0 0,0 0 0 0 0,0 0 0 0 0,0 1 1 0 0,0-1-1 0 0,0 0 0 0 0,2 1 0 0 0,4 3-1 0 0,-1 0-1 0 0,1-1 1 0 0,0 0 0 0 0,0-1-1 0 0,0 1 1 0 0,13 3 0 0 0,50 11 5 0 0,-46-12 3 0 0,117 26 49 0 0,83 22-38 0 0,-201-47 137 0 0,42 19 0 0 0,-56-22-107 0 0,0 1 0 0 0,0 0 1 0 0,-1 0-1 0 0,0 1 0 0 0,0 0 0 0 0,-1 1 0 0 0,9 9 0 0 0,-14-15-41 0 0,-1 1 0 0 0,1-1-1 0 0,-1 1 1 0 0,0 0 0 0 0,0 0 0 0 0,1 0-1 0 0,-1 0 1 0 0,0 0 0 0 0,-1 0-1 0 0,1 0 1 0 0,0 0 0 0 0,-1 0 0 0 0,1 0-1 0 0,-1 0 1 0 0,0 0 0 0 0,1 0 0 0 0,-1 1-1 0 0,0-1 1 0 0,0 0 0 0 0,-1 0 0 0 0,1 0-1 0 0,0 0 1 0 0,-1 0 0 0 0,1 1-1 0 0,-1-1 1 0 0,0 0 0 0 0,1 0 0 0 0,-1 0-1 0 0,0 0 1 0 0,0 0 0 0 0,-1-1 0 0 0,1 1-1 0 0,0 0 1 0 0,-3 2 0 0 0,-5 5 35 0 0,1-2 1 0 0,-1 1 0 0 0,0-1-1 0 0,-1-1 1 0 0,-12 8 0 0 0,15-10-41 0 0,-22 11-106 0 0,-1 0 0 0 0,0-2 1 0 0,-1-2-1 0 0,-1 0 0 0 0,0-2 0 0 0,-39 5 0 0 0,53-10 14 0 0,0-2 0 0 0,-1 0 0 0 0,1-1 0 0 0,-1-1 0 0 0,1-1 0 0 0,-31-4 1 0 0,46 4 80 0 0,0 0 1 0 0,0 0 0 0 0,-1 0 0 0 0,1 0 0 0 0,0 0 0 0 0,0-1 0 0 0,0 0 0 0 0,1 1 0 0 0,-1-1-1 0 0,0 0 1 0 0,1 0 0 0 0,-1 0 0 0 0,1-1 0 0 0,-1 1 0 0 0,1 0 0 0 0,0-1 0 0 0,0 0 0 0 0,-2-4-1 0 0,2 4 12 0 0,1-1 0 0 0,0 1 0 0 0,0-1 0 0 0,0 1 0 0 0,0-1 0 0 0,1 0 0 0 0,-1 1 0 0 0,1-1 0 0 0,0 0 0 0 0,0 0 0 0 0,0 1 0 0 0,1-1 0 0 0,-1 0 0 0 0,1 1 0 0 0,0-1 0 0 0,2-4-1 0 0,4-11 96 0 0,1 0-1 0 0,1 1 1 0 0,1 0-1 0 0,0 1 0 0 0,2 0 1 0 0,16-20-1 0 0,2 3 283 0 0,60-52 0 0 0,-41 47-109 0 0,1 3 0 0 0,65-36 0 0 0,-96 63-272 0 0,-14 7 0 0 0,0-1 0 0 0,0 0 0 0 0,0 0 0 0 0,0 0 0 0 0,-1 0 0 0 0,1-1 0 0 0,6-6 0 0 0,-2-2-746 0 0,-9 12 714 0 0,0 0 0 0 0,0 0 0 0 0,0 0 0 0 0,0 0 0 0 0,0 0 0 0 0,0 0 0 0 0,0 0 0 0 0,0 0 0 0 0,0 0 0 0 0,0-1 0 0 0,0 1-1 0 0,0 0 1 0 0,0 0 0 0 0,0 0 0 0 0,-1 0 0 0 0,1 0 0 0 0,0 0 0 0 0,0 0 0 0 0,0 0 0 0 0,0 0 0 0 0,0 0 0 0 0,0-1-1 0 0,0 1 1 0 0,0 0 0 0 0,0 0 0 0 0,0 0 0 0 0,0 0 0 0 0,0 0 0 0 0,0 0 0 0 0,0 0 0 0 0,-1 0 0 0 0,1 0 0 0 0,0 0 0 0 0,0 0-1 0 0,0 0 1 0 0,0 0 0 0 0,0 0 0 0 0,0 0 0 0 0,0 0 0 0 0,0 0 0 0 0,0 0 0 0 0,-1 0 0 0 0,1 0 0 0 0,0 0 0 0 0,0 0-1 0 0,0 0 1 0 0,0 0 0 0 0,0 0 0 0 0,0 0 0 0 0,0 0 0 0 0,0 0 0 0 0,0 0 0 0 0,-1 0 0 0 0,-14 6-3368 0 0,9-3 1542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4:5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9 14367 0 0,'2'0'662'0'0,"26"-9"6676"0"0,-45 23-6195 0 0,16-14-1062 0 0,-15 10 286 0 0,-30 11 1 0 0,9-4-199 0 0,-239 103 72 0 0,196-87-451 0 0,71-29 85 0 0,0-1 0 0 0,0 0 0 0 0,0 0 0 0 0,0-1 0 0 0,0 0 0 0 0,0-1 0 0 0,0 0 0 0 0,-1 0 0 0 0,1-1 0 0 0,-13-1 0 0 0,21 1 90 0 0,0-1-1 0 0,0 1 0 0 0,0 0 1 0 0,0 0-1 0 0,1-1 0 0 0,-1 1 1 0 0,0 0-1 0 0,0-1 1 0 0,0 1-1 0 0,1-1 0 0 0,-1 1 1 0 0,0-1-1 0 0,1 1 1 0 0,-1-1-1 0 0,0 0 0 0 0,1 1 1 0 0,-1-1-1 0 0,1 0 0 0 0,-1 0 1 0 0,1 1-1 0 0,-1-1 1 0 0,1 0-1 0 0,0 0 0 0 0,-1 0 1 0 0,0-2-44 0 0,1 1 1 0 0,-1-1 0 0 0,1 1-1 0 0,0-1 1 0 0,0 1-1 0 0,0-1 1 0 0,0 1 0 0 0,1-5-1 0 0,1-3-170 0 0,1 0 0 0 0,0 0 0 0 0,5-10 0 0 0,-5 13 108 0 0,1 0 1 0 0,-1 0-1 0 0,1 1 0 0 0,1 0 0 0 0,-1 0 1 0 0,9-8-1 0 0,-12 12 42 0 0,-1 4-70 0 0,0 5 150 0 0,-1 0-1 0 0,0-1 1 0 0,-1 1 0 0 0,0-1-1 0 0,0 1 1 0 0,0-1 0 0 0,-1 0-1 0 0,0 1 1 0 0,0-1 0 0 0,-7 10-1 0 0,-7 8 105 0 0,-24 25 0 0 0,33-39-30 0 0,-27 26 579 0 0,-75 62 0 0 0,88-79-213 0 0,20-18-297 0 0,1 0-42 0 0,-4 4 3 0 0,4-4-16 0 0,2 0-15 0 0,4 4-53 0 0,0-1 0 0 0,0 0 1 0 0,0 0-1 0 0,0 0 1 0 0,1-1-1 0 0,-1 0 0 0 0,1 0 1 0 0,0 0-1 0 0,0-1 1 0 0,0 0-1 0 0,0 0 0 0 0,1 0 1 0 0,8 0-1 0 0,2-1-18 0 0,0 0-1 0 0,0-1 1 0 0,24-4-1 0 0,-10 2-98 0 0,34-3-140 0 0,-11 0 447 0 0,1 2 1 0 0,83 7 0 0 0,-132-3-96 0 0,-1 0 1 0 0,1 0-1 0 0,0 0 1 0 0,-1 1-1 0 0,0 0 1 0 0,1 0 0 0 0,-1 1-1 0 0,0-1 1 0 0,0 1-1 0 0,8 6 1 0 0,-11-7-86 0 0,0-1 0 0 0,-1 1 0 0 0,1 0 0 0 0,0-1 0 0 0,-1 1 0 0 0,0 0 0 0 0,1 0-1 0 0,-1 0 1 0 0,0 0 0 0 0,0 0 0 0 0,0 0 0 0 0,0 0 0 0 0,-1 0 0 0 0,1 0 0 0 0,0 1 0 0 0,-1-1 0 0 0,0 0 0 0 0,1 0 0 0 0,-1 1 0 0 0,0-1 0 0 0,0 0 0 0 0,0 1 0 0 0,-1-1 0 0 0,1 0-1 0 0,0 0 1 0 0,-1 1 0 0 0,0-1 0 0 0,1 0 0 0 0,-3 4 0 0 0,-1 3-4 0 0,-1-1 0 0 0,0 0 1 0 0,0 1-1 0 0,-1-2 0 0 0,0 1 0 0 0,-1-1 0 0 0,0 0 0 0 0,0 0 0 0 0,0-1 0 0 0,-1 0 1 0 0,1 0-1 0 0,-2-1 0 0 0,1 0 0 0 0,-16 7 0 0 0,-7 1 23 0 0,-2-2-1 0 0,-60 14 1 0 0,62-19-9 0 0,0-1 1 0 0,-56 1-1 0 0,-63-10 43 0 0,144 4-63 0 0,-20-5-14 0 0,25 5-135 0 0,11-9-7706 0 0,1 0 1268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5:0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32 2759 0 0,'-8'3'23'0'0,"1"-1"0"0"0,0 0-1 0 0,-9 0 1 0 0,-23 1 3684 0 0,-6 2 7250 0 0,48-5-9287 0 0,15-1-732 0 0,26-4-934 0 0,27-10 540 0 0,64-10 768 0 0,-119 24-1069 0 0,0 0 1 0 0,0 0-1 0 0,-1 2 1 0 0,1 0-1 0 0,0 0 0 0 0,23 7 1 0 0,-36-7-212 0 0,-1-1 1 0 0,1 1-1 0 0,0 0 1 0 0,-1 0-1 0 0,1 0 1 0 0,-1 1-1 0 0,1-1 1 0 0,-1 1-1 0 0,0-1 1 0 0,1 1-1 0 0,-1 0 1 0 0,0 0-1 0 0,0 0 1 0 0,0 0-1 0 0,0 0 1 0 0,-1 0-1 0 0,1 1 1 0 0,1 3-1 0 0,-2-3-26 0 0,0-1 0 0 0,0 0 0 0 0,-1 1 0 0 0,1-1 0 0 0,-1 1 0 0 0,0-1 0 0 0,0 0 0 0 0,0 1 0 0 0,0-1-1 0 0,0 1 1 0 0,-1-1 0 0 0,1 1 0 0 0,-1-1 0 0 0,1 0 0 0 0,-1 1 0 0 0,0-1 0 0 0,0 0 0 0 0,0 1 0 0 0,0-1 0 0 0,0 0 0 0 0,-4 4 0 0 0,-3 5 3 0 0,-2 1 0 0 0,0-2 0 0 0,0 1 0 0 0,-1-1 1 0 0,0-1-1 0 0,-24 15 0 0 0,-81 39-164 0 0,14-20-327 0 0,45-20 103 0 0,-134 49-552 0 0,190-71 819 0 0,18-2-148 0 0,21-4 208 0 0,-21 3 56 0 0,22-1 0 0 0,-12 3-4 0 0,0 2 0 0 0,-1 1 0 0 0,28 6 0 0 0,-38-5 0 0 0,0 0 0 0 0,-1 1 0 0 0,0 1 0 0 0,0 0 0 0 0,0 1 0 0 0,17 12 0 0 0,-26-16 1 0 0,-1 1 0 0 0,0 0-1 0 0,0 0 1 0 0,0 1 0 0 0,-1 0-1 0 0,1 0 1 0 0,-1 0 0 0 0,0 0 0 0 0,4 8-1 0 0,-7-10 37 0 0,1 0-1 0 0,-1 0 1 0 0,0 0-1 0 0,0 0 1 0 0,0 0-1 0 0,-1 0 1 0 0,1 0-1 0 0,-1 0 0 0 0,1 0 1 0 0,-1 0-1 0 0,0 0 1 0 0,0 0-1 0 0,-1 1 1 0 0,1-1-1 0 0,0 0 1 0 0,-1 0-1 0 0,0 0 1 0 0,0 0-1 0 0,0 0 1 0 0,0 0-1 0 0,-2 3 0 0 0,-2 2-1 0 0,-1 0-1 0 0,0 0 0 0 0,0-1 1 0 0,-1 0-1 0 0,1 0 0 0 0,-2-1 0 0 0,1 0 1 0 0,-1 0-1 0 0,1 0 0 0 0,-2-1 1 0 0,1-1-1 0 0,0 1 0 0 0,-1-1 1 0 0,-12 3-1 0 0,-12 4 95 0 0,0-2 1 0 0,-53 8-1 0 0,-126 3 10 0 0,204-20-126 0 0,3 1-25 0 0,0-1 0 0 0,0 0 1 0 0,-1-1-1 0 0,1 1 0 0 0,-10-3 0 0 0,14 3-222 0 0,1-5-262 0 0,-1 4-42 0 0,1-1 0 0 0,0 1 0 0 0,0 0 1 0 0,0 0-1 0 0,1 0 0 0 0,-1 0 0 0 0,0 0 1 0 0,0 0-1 0 0,1 0 0 0 0,-1 0 0 0 0,1-2 1 0 0,6-8-6665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0,'0'0'10780'0'0,"2"0"-10210"0"0,-1 0-493 0 0,0 0 1 0 0,0 0-1 0 0,-1 0 1 0 0,1 0 0 0 0,0 0-1 0 0,0 0 1 0 0,0 0 0 0 0,0 1-1 0 0,-1-1 1 0 0,1 0-1 0 0,0 1 1 0 0,0-1 0 0 0,-1 1-1 0 0,1-1 1 0 0,0 1 0 0 0,-1-1-1 0 0,1 1 1 0 0,-1-1 0 0 0,1 1-1 0 0,0-1 1 0 0,-1 1-1 0 0,1 1 1 0 0,0 0 10 0 0,0 0 0 0 0,0 0-1 0 0,0 0 1 0 0,-1 0 0 0 0,1 0-1 0 0,-1 0 1 0 0,1 0 0 0 0,-1 5 0 0 0,0 4 97 0 0,0-1 0 0 0,-4 21 1 0 0,3-24 13 0 0,-3 15 56 0 0,-1 14-179 0 0,5-35-76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5:0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494 122 16327 0 0,'10'-13'697'0'0,"0"1"0"0"0,1 0 0 0 0,1 0 0 0 0,0 1 0 0 0,0 1 0 0 0,1 0 0 0 0,1 1 0 0 0,0 0 0 0 0,0 1 0 0 0,18-7 0 0 0,-30 14 36 0 0,-3 2-549 0 0,-34 31-183 0 0,0-1 0 0 0,-68 43 0 0 0,-87 39-92 0 0,89-55-13 0 0,13-3-6 0 0,73-44 88 0 0,1 0 1 0 0,0 1-1 0 0,-20 23 0 0 0,32-33 20 0 0,0 1 0 0 0,0 0 0 0 0,0 0-1 0 0,0-1 1 0 0,1 1 0 0 0,-1 0 0 0 0,1 1 0 0 0,0-1 0 0 0,0 0 0 0 0,0 0 0 0 0,0 0 0 0 0,1 1 0 0 0,-1-1 0 0 0,1 0 0 0 0,0 5 0 0 0,0-3-4 0 0,1 0 0 0 0,-1 1 0 0 0,1-1 0 0 0,1 0 1 0 0,-1 0-1 0 0,1 0 0 0 0,0 0 0 0 0,5 9 0 0 0,1-2-5 0 0,0 1-1 0 0,1-1 1 0 0,0-1-1 0 0,1 0 1 0 0,22 19-1 0 0,-14-14 68 0 0,30 19 0 0 0,-38-30-29 0 0,-1 1-1 0 0,1-2 1 0 0,0 1 0 0 0,0-1-1 0 0,17 4 1 0 0,-13-6 46 0 0,0 0 0 0 0,-1 0-1 0 0,1-2 1 0 0,0 1 0 0 0,21-4 0 0 0,70-14 265 0 0,-96 15-322 0 0,49-10 15 0 0,300-56 179 0 0,-311 59-191 0 0,-1-2 1 0 0,0-2-1 0 0,48-21 0 0 0,-89 32 4 0 0,0 0 0 0 0,0-1 0 0 0,0 0 0 0 0,0 0 0 0 0,-1 0-1 0 0,1 0 1 0 0,-1-1 0 0 0,7-6 0 0 0,-10 9-20 0 0,0-1 0 0 0,0 1 1 0 0,0-1-1 0 0,0 1 0 0 0,0-1 1 0 0,-1 1-1 0 0,1-1 0 0 0,0 0 0 0 0,-1 1 1 0 0,1-1-1 0 0,-1 0 0 0 0,1 1 0 0 0,-1-1 1 0 0,0 0-1 0 0,0 0 0 0 0,0 1 0 0 0,0-1 1 0 0,0 0-1 0 0,0 0 0 0 0,0 1 0 0 0,-1-1 1 0 0,1 0-1 0 0,-1 0 0 0 0,1 1 1 0 0,-1-1-1 0 0,0 0 0 0 0,1 1 0 0 0,-1-1 1 0 0,0 1-1 0 0,-2-3 0 0 0,0 0-41 0 0,0 0 1 0 0,0 0-1 0 0,0 0 1 0 0,-1 1-1 0 0,1-1 0 0 0,-1 1 1 0 0,0 0-1 0 0,0 0 0 0 0,0 0 1 0 0,-1 1-1 0 0,1 0 0 0 0,0-1 1 0 0,-1 1-1 0 0,0 1 0 0 0,-5-2 1 0 0,3 1-11 0 0,-1 1 0 0 0,0 1-1 0 0,0-1 1 0 0,1 1 0 0 0,-1 0 0 0 0,0 1 0 0 0,1 0-1 0 0,-1 0 1 0 0,-7 3 0 0 0,-25 8-190 0 0,-76 35 0 0 0,114-46 238 0 0,-1 1-2 0 0,0-1 0 0 0,1 1 1 0 0,-1 0-1 0 0,1 0 0 0 0,-1 0 0 0 0,1 0 0 0 0,0 0 0 0 0,0 1 0 0 0,0-1 0 0 0,0 1 1 0 0,0-1-1 0 0,1 1 0 0 0,-1 0 0 0 0,1 0 0 0 0,0 0 0 0 0,0 0 0 0 0,0 0 0 0 0,-1 3 1 0 0,-1 9-12 0 0,0 0 1 0 0,-1 23 0 0 0,2-22 15 0 0,2-14-2 0 0,-3 20 22 0 0,2 0 0 0 0,0 1 1 0 0,1-1-1 0 0,4 24 0 0 0,-3-38-12 0 0,0-7-30 0 0,-1 0-1 0 0,1 0 1 0 0,0 0 0 0 0,0 0 0 0 0,0 0 0 0 0,0 0 0 0 0,0 0-1 0 0,0 0 1 0 0,0 0 0 0 0,0-1 0 0 0,0 1 0 0 0,0 0 0 0 0,0-1-1 0 0,0 1 1 0 0,1-1 0 0 0,-1 1 0 0 0,0-1 0 0 0,0 0 0 0 0,1 1-1 0 0,-1-1 1 0 0,0 0 0 0 0,1 0 0 0 0,0 0 0 0 0,9-1-596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5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16 3223 0 0,'2'-1'240'0'0,"5"-2"-564"0"0,13-8 13087 0 0,-21 11-12714 0 0,-1 0 0 0 0,1 0 0 0 0,0-1 0 0 0,0 1 0 0 0,-1 0 0 0 0,1 0 0 0 0,0 0-1 0 0,0 0 1 0 0,-1 1 0 0 0,1-1 0 0 0,0 0 0 0 0,0 0 0 0 0,0 1 0 0 0,-3 0 0 0 0,-15 8 202 0 0,-45 20 271 0 0,8-5-388 0 0,-71 41-67 0 0,-97 47-6 0 0,211-106-60 0 0,-6 2 4 0 0,-22 15 0 0 0,41-23 0 0 0,0 1 0 0 0,0-1 0 0 0,0 1 0 0 0,0-1-1 0 0,0 1 1 0 0,0-1 0 0 0,1 1 0 0 0,-1-1 0 0 0,0 1 0 0 0,0-1 0 0 0,0 0 0 0 0,0 1 0 0 0,1-1 0 0 0,-1 1 0 0 0,0-1 0 0 0,1 0-1 0 0,-1 1 1 0 0,0-1 0 0 0,1 0 0 0 0,0 1 0 0 0,-1-1-1 0 0,2 3 7 0 0,1-1 1 0 0,-1 0-1 0 0,1 0 1 0 0,0 0-1 0 0,0-1 1 0 0,0 1-1 0 0,0-1 1 0 0,0 1-1 0 0,1-1 1 0 0,-1 0-1 0 0,5 1 1 0 0,40 5 237 0 0,-38-6-162 0 0,29 5-36 0 0,0 1 0 0 0,0 3-1 0 0,-1 1 1 0 0,0 1 0 0 0,-1 2-1 0 0,-1 2 1 0 0,0 1 0 0 0,42 29-1 0 0,-59-34-81 0 0,-1 1 0 0 0,26 24-1 0 0,-37-31 19 0 0,-1 1 0 0 0,0-1 0 0 0,-1 1 0 0 0,1 1 0 0 0,-1-1 0 0 0,-1 1 0 0 0,1 0 0 0 0,-2 0 0 0 0,5 12 0 0 0,-7-17 4 0 0,0 1-1 0 0,0 0 1 0 0,-1 0-1 0 0,1 0 1 0 0,-1 0-1 0 0,0 0 1 0 0,-1 0-1 0 0,1 0 1 0 0,0 0-1 0 0,-1 0 1 0 0,0 0-1 0 0,0 0 1 0 0,0 0-1 0 0,-1 0 1 0 0,1-1-1 0 0,-1 1 1 0 0,0 0-1 0 0,0-1 1 0 0,-3 5-1 0 0,-5 5 7 0 0,-1 0-1 0 0,0-1 0 0 0,-19 15 0 0 0,16-14 1 0 0,-4 5 4 0 0,-1-2 0 0 0,-1 0 0 0 0,-29 18 0 0 0,42-30 6 0 0,0 0 1 0 0,0-1 0 0 0,-1 1-1 0 0,1-2 1 0 0,-1 1-1 0 0,0-1 1 0 0,1 0 0 0 0,-1 0-1 0 0,0-1 1 0 0,0 0-1 0 0,0-1 1 0 0,0 0-1 0 0,0 0 1 0 0,-14-2 0 0 0,19 1 14 0 0,-1 0 0 0 0,1 0 0 0 0,-1-1 0 0 0,1 1 0 0 0,-1-1 0 0 0,1 0 1 0 0,0 0-1 0 0,0 0 0 0 0,0 0 0 0 0,0-1 0 0 0,0 1 0 0 0,0-1 1 0 0,1 0-1 0 0,-1 0 0 0 0,1 0 0 0 0,0 0 0 0 0,0 0 0 0 0,0 0 1 0 0,0-1-1 0 0,0 1 0 0 0,1 0 0 0 0,0-1 0 0 0,-1 0 0 0 0,1 1 0 0 0,0-5 1 0 0,-1-4 135 0 0,0 1 0 0 0,0-1 0 0 0,2 0 0 0 0,-1 1 0 0 0,2-1 0 0 0,2-21 0 0 0,3-4 257 0 0,19-60 0 0 0,-19 78-373 0 0,1 1-1 0 0,1 0 1 0 0,1 0 0 0 0,0 1-1 0 0,13-17 1 0 0,-15 26 11 0 0,0-1 0 0 0,0 1 0 0 0,1 1 0 0 0,0 0 0 0 0,1 0 0 0 0,0 0 0 0 0,13-7 0 0 0,73-32 446 0 0,-65 33-342 0 0,6-3 18 0 0,-10 5-70 0 0,-1 0 0 0 0,26-18 1 0 0,-38 20-53 0 0,-12 5-61 0 0,-1 3 1 0 0,0 0-14 0 0,0 1 0 0 0,1-1 0 0 0,-1 0 0 0 0,0 1 0 0 0,0-1-1 0 0,0 1 1 0 0,0-1 0 0 0,0 0 0 0 0,0 1 0 0 0,1-1-1 0 0,-2 0 1 0 0,1 1 0 0 0,0-1 0 0 0,0 1 0 0 0,0-1 0 0 0,0 0-1 0 0,0 1 1 0 0,0-1 0 0 0,-1 1 0 0 0,1-1 0 0 0,0 0 0 0 0,0 1-1 0 0,-1-1 1 0 0,1 1 0 0 0,-1-1 0 0 0,1 1 0 0 0,0-1-1 0 0,-1 1 1 0 0,1 0 0 0 0,-1-1 0 0 0,1 1 0 0 0,-1-1 0 0 0,0 0-1 0 0,-19-10-545 0 0,19 11 540 0 0,-109-43-6461 0 0,99 38 5129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5:0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13159 0 0,'0'0'1539'0'0,"5"-8"158"0"0,9-5 2811 0 0,-10 12-3017 0 0,-7 8-1005 0 0,-1-3-580 0 0,4-3 155 0 0,-1-1 1 0 0,1 0-1 0 0,0 1 1 0 0,-1-1-1 0 0,1 1 1 0 0,0-1-1 0 0,-1 1 1 0 0,1-1-1 0 0,0 1 1 0 0,-1-1-1 0 0,1 1 0 0 0,0 0 1 0 0,0-1-1 0 0,0 1 1 0 0,-1-1-1 0 0,1 2 1 0 0,1-2-24 0 0,-1 1 0 0 0,1-1 0 0 0,0 1 0 0 0,-1-1 0 0 0,1 0 0 0 0,-1 1 0 0 0,1-1 0 0 0,0 0 0 0 0,-1 1 0 0 0,1-1 0 0 0,0 0 0 0 0,0 0 0 0 0,-1 1 0 0 0,1-1 0 0 0,0 0 0 0 0,0 0 1 0 0,-1 0-1 0 0,1 0 0 0 0,0 0 0 0 0,0 0 0 0 0,-1 0 0 0 0,2-1 0 0 0,-10 23 15 0 0,5-15-54 0 0,1-3 2 0 0,0 0 0 0 0,-1-1 0 0 0,1 1 0 0 0,-1-1 0 0 0,0 1 0 0 0,-5 3 0 0 0,1 2 4 0 0,2-3 56 0 0,5-5 619 0 0,1-4-634 0 0,1 1-1 0 0,-1-1 1 0 0,1 1 0 0 0,0 0-1 0 0,0 0 1 0 0,0 0-1 0 0,4-3 1 0 0,-1 1 5 0 0,8-10 42 0 0,-5 5-87 0 0,0 1 1 0 0,13-11-1 0 0,-19 18-85 0 0,-9 20-810 0 0,-4 14-1772 0 0,7-22 1322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434 127 919 0 0,'0'0'13634'0'0,"-6"-15"-12598"0"0,3-13-620 0 0,2 20-312 0 0,0 0 0 0 0,-3-15 0 0 0,1 12-72 0 0,0 6-9 0 0,-5-4 4 0 0,6 7-36 0 0,0 0 0 0 0,0 0-1 0 0,0 0 1 0 0,-1 0 0 0 0,1 1-1 0 0,-1-1 1 0 0,1 1 0 0 0,-1-1-1 0 0,-3 0 1 0 0,3 1-36 0 0,0 1-1 0 0,1 0 1 0 0,-1 0 0 0 0,0 0-1 0 0,0 0 1 0 0,1 0-1 0 0,-1 1 1 0 0,0-1 0 0 0,0 1-1 0 0,1 0 1 0 0,-1 0 0 0 0,0 0-1 0 0,1 0 1 0 0,-1 0 0 0 0,1 1-1 0 0,-4 2 1 0 0,-4 3-72 0 0,1 1 0 0 0,-14 15 0 0 0,-3 3 58 0 0,-8 5 94 0 0,1 1 0 0 0,2 2 0 0 0,2 1 0 0 0,-39 58 1 0 0,55-69 40 0 0,0 0 1 0 0,1 0 0 0 0,-9 28-1 0 0,15-25 84 0 0,6-25-66 0 0,0-2-87 0 0,0 0 0 0 0,0 0 0 0 0,1 0 0 0 0,-1 1 0 0 0,0-1 0 0 0,0 0 0 0 0,0 0 1 0 0,0 0-1 0 0,0 1 0 0 0,0-1 0 0 0,0 0 0 0 0,0 0 0 0 0,0 0 0 0 0,1 1 0 0 0,-1-1 1 0 0,0 0-1 0 0,0 0 0 0 0,0 0 0 0 0,0 1 0 0 0,0-1 0 0 0,0 0 0 0 0,0 0 0 0 0,0 1 1 0 0,0-1-1 0 0,-1 0 0 0 0,1 0 0 0 0,0 0 0 0 0,0 1 0 0 0,0-1 0 0 0,0 0 0 0 0,0 0 9 0 0,0 1-1 0 0,0-1 0 0 0,-1 0 1 0 0,1 1-1 0 0,0-1 0 0 0,0 0 0 0 0,0 1 1 0 0,0-1-1 0 0,0 0 0 0 0,0 1 1 0 0,0-1-1 0 0,0 0 0 0 0,0 1 0 0 0,0-1 1 0 0,0 0-1 0 0,0 1 0 0 0,1-1 1 0 0,-1 0-1 0 0,0 1 0 0 0,0-1 0 0 0,0 0 1 0 0,0 1-1 0 0,0-1 0 0 0,1 0 1 0 0,-1 0-1 0 0,0 1 0 0 0,0-1 0 0 0,1 0 1 0 0,-1 0-1 0 0,1 1 0 0 0,1 1 29 0 0,0 0-1 0 0,0 0 1 0 0,0-1 0 0 0,1 1-1 0 0,-1-1 1 0 0,1 1-1 0 0,-1-1 1 0 0,1 0-1 0 0,-1 0 1 0 0,1 0 0 0 0,0 0-1 0 0,3 0 1 0 0,0 0 22 0 0,0-1 0 0 0,0 0 1 0 0,0 0-1 0 0,0 0 0 0 0,8-1 0 0 0,0-1 11 0 0,1 0 0 0 0,0-1 1 0 0,-1-1-1 0 0,0 0 0 0 0,0-1 0 0 0,0-1 0 0 0,0 0 0 0 0,-1 0 0 0 0,0-1 0 0 0,0-1 1 0 0,-1-1-1 0 0,22-18 0 0 0,-8-2-6 0 0,-1-1 0 0 0,29-47 0 0 0,4-5-61 0 0,-50 71-89 0 0,0 0 1 0 0,0-1 0 0 0,-2 0 0 0 0,1 0-1 0 0,6-18 1 0 0,-13 28 18 0 0,-1 3-72 0 0,-11 12 131 0 0,1 1-1 0 0,0 0 1 0 0,1 0-1 0 0,0 1 1 0 0,1 0-1 0 0,1 1 0 0 0,1 0 1 0 0,-11 32-1 0 0,10-22 165 0 0,2 1 0 0 0,1 0 0 0 0,1 0 0 0 0,1 0 0 0 0,1 28 0 0 0,2-53 0 0 0,12-1-6 0 0,-10-1-141 0 0,1 0 0 0 0,0 0 0 0 0,-1 0 0 0 0,1 0 0 0 0,0 0 0 0 0,-1-1 0 0 0,1 1 0 0 0,-1-1 0 0 0,1 1 0 0 0,0-1 0 0 0,-1 0 0 0 0,4-2 0 0 0,11-8-743 0 0,-1-4-3867 0 0,-1-1-1525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4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2303 0 0,'-2'-1'167'0'0,"-10"-1"64"0"0,-10 1 6781 0 0,22 1-6924 0 0,-1 0 181 0 0,1 0 0 0 0,-1 1 0 0 0,1-1 0 0 0,-1 0 0 0 0,0 1 0 0 0,1-1 0 0 0,-1 0 0 0 0,1 1 0 0 0,-1-1 0 0 0,1 0 0 0 0,-1 1 0 0 0,1-1 0 0 0,-1 1 0 0 0,1-1 0 0 0,-1 2 0 0 0,-9 13 643 0 0,8-10-769 0 0,0 0 0 0 0,1 1 0 0 0,0-1 0 0 0,0 0 0 0 0,0 1 0 0 0,1-1 1 0 0,-1 1-1 0 0,1-1 0 0 0,1 1 0 0 0,-1-1 0 0 0,1 1 0 0 0,0-1 1 0 0,0 1-1 0 0,0-1 0 0 0,1 0 0 0 0,2 6 0 0 0,1 1 64 0 0,1 1-1 0 0,1-1 1 0 0,-1-1 0 0 0,2 0-1 0 0,12 16 1 0 0,13 9 185 0 0,50 43 0 0 0,-47-47-244 0 0,40 47 0 0 0,-68-70-143 0 0,-2 0 0 0 0,1 0 1 0 0,-1 1-1 0 0,-1 0 0 0 0,0 0 1 0 0,0 0-1 0 0,-1 1 0 0 0,0 0 0 0 0,-1 0 1 0 0,0 0-1 0 0,-1 0 0 0 0,0 0 1 0 0,-1 0-1 0 0,0 1 0 0 0,-1 14 1 0 0,-1-11-1 0 0,-1-1 0 0 0,0 1 1 0 0,-1-1-1 0 0,-1 0 0 0 0,0 0 1 0 0,-1 0-1 0 0,-1-1 1 0 0,0 1-1 0 0,0-1 0 0 0,-2-1 1 0 0,-12 18-1 0 0,-1-1-18 0 0,-2-1 1 0 0,-1-2-1 0 0,-1 0 0 0 0,-53 41 0 0 0,1-4-39 0 0,64-52-1 0 0,11-9-27 0 0,-6 7-1033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5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4751 0 0,'0'0'4840'0'0,"-2"2"-4225"0"0,2-2-128 0 0,-6 1 3756 0 0,6 0-4078 0 0,0 0-1 0 0,0 0 1 0 0,0 0-1 0 0,0-1 0 0 0,0 1 1 0 0,0 0-1 0 0,0 0 0 0 0,0 0 1 0 0,0 0-1 0 0,1-1 1 0 0,-1 1-1 0 0,0 0 0 0 0,0 0 1 0 0,1 0-1 0 0,-1-1 0 0 0,1 1 1 0 0,0 1-1 0 0,2 10 2648 0 0,-3-10-2732 0 0,1 10-22 0 0,0 8-47 0 0,-1-16-13 0 0,6 10 14 0 0,-5-12 449 0 0,-1-3-437 0 0,-3-4 38 0 0,-8-7 23 0 0,10 10 1032 0 0,2 2-962 0 0,5-1 37 0 0,5-10 157 0 0,-9 8-197 0 0,0 2-213 0 0,-15 10-958 0 0,8-5 1020 0 0,-2 3-19 0 0,-4 17-18 0 0,2 7 100 0 0,8-17-11 0 0,3-3 11 0 0,-1-9 0 0 0,1-1 0 0 0,1-1-84 0 0,0 0 0 0 0,0 1 0 0 0,-1-1 0 0 0,1-1-1 0 0,0 1 1 0 0,0 0 0 0 0,-1-1 0 0 0,1 1 0 0 0,0-1 0 0 0,-1 0 0 0 0,1 0-1 0 0,-1 0 1 0 0,1 0 0 0 0,-1 0 0 0 0,1-1 0 0 0,-1 1 0 0 0,0-1 0 0 0,1 1-1 0 0,-1-1 1 0 0,0 0 0 0 0,3-4 0 0 0,0 0-359 0 0,0 0 1 0 0,0 0-1 0 0,-1-1 1 0 0,0 1-1 0 0,0-1 0 0 0,-1 0 1 0 0,4-8-1 0 0,-1-5-1501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5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55 5527 0 0,'8'-4'568'0'0,"-3"0"-62"0"0,-1 0 0 0 0,1 0 0 0 0,0 0 0 0 0,3-5 0 0 0,-7 8 319 0 0,-2-10 356 0 0,0 10-1016 0 0,-1-1-1 0 0,0 1 0 0 0,0 0 0 0 0,0 0 1 0 0,0 0-1 0 0,0 0 0 0 0,0 0 0 0 0,0 0 1 0 0,-1 0-1 0 0,1 1 0 0 0,0-1 0 0 0,0 1 1 0 0,-1-1-1 0 0,1 1 0 0 0,0 0 0 0 0,-3 0 1 0 0,-4 0 351 0 0,-1 0 1 0 0,-16 3 0 0 0,-43 9 1958 0 0,-112 36-1 0 0,111-17-1699 0 0,46-22-702 0 0,1 1 0 0 0,-34 20 0 0 0,43-22-71 0 0,1 1 0 0 0,0 0-1 0 0,0 1 1 0 0,1 1 0 0 0,-12 13-1 0 0,20-20-1 0 0,1 0 0 0 0,0 0 0 0 0,0 0 0 0 0,0 1 0 0 0,1-1 0 0 0,-1 1 0 0 0,1-1 0 0 0,-3 9 0 0 0,5-10 0 0 0,-1-1 0 0 0,1 1 0 0 0,0 0 0 0 0,0-1 0 0 0,0 1 0 0 0,0-1 0 0 0,0 1 0 0 0,0-1 0 0 0,1 1 0 0 0,-1-1 0 0 0,1 1 0 0 0,0-1 0 0 0,0 1 0 0 0,0-1 0 0 0,0 0 0 0 0,0 1 0 0 0,0-1 0 0 0,1 0 0 0 0,1 2 0 0 0,1 1 0 0 0,1 0 0 0 0,-1 0 0 0 0,1-1 0 0 0,0 0 0 0 0,1 0 0 0 0,-1 0 0 0 0,1 0 0 0 0,0-1 0 0 0,0 0 0 0 0,0 0 0 0 0,0-1 0 0 0,0 0 0 0 0,11 3 0 0 0,9 0 0 0 0,1 0 0 0 0,27 0 0 0 0,-23-2 0 0 0,13 2 0 0 0,-1 3 0 0 0,84 25 0 0 0,-122-31-1 0 0,1 1 0 0 0,0-1 0 0 0,-1 1 1 0 0,1 0-1 0 0,-1 0 0 0 0,0 0 0 0 0,0 1 0 0 0,0 0 0 0 0,6 6 0 0 0,-9-8-2 0 0,1 1 1 0 0,-2-1-1 0 0,1 1 0 0 0,0 0 0 0 0,0-1 1 0 0,-1 1-1 0 0,1 0 0 0 0,-1 0 0 0 0,0 0 1 0 0,0 0-1 0 0,0 0 0 0 0,-1 1 0 0 0,1-1 1 0 0,-1 0-1 0 0,1 0 0 0 0,-1 0 0 0 0,0 1 1 0 0,0-1-1 0 0,-1 5 0 0 0,-1-1-6 0 0,0 1-1 0 0,0-1 1 0 0,-1 1-1 0 0,0-1 1 0 0,-1 0-1 0 0,1 0 1 0 0,-1-1 0 0 0,-1 1-1 0 0,1-1 1 0 0,-9 9-1 0 0,3-3-11 0 0,-2-1 1 0 0,1 0-1 0 0,-2-1 0 0 0,-15 10 0 0 0,18-14 38 0 0,-1 0 0 0 0,0 0 0 0 0,0-1 0 0 0,-1-1 0 0 0,1 0 0 0 0,-1 0 0 0 0,0-1 0 0 0,0 0-1 0 0,0-1 1 0 0,-1-1 0 0 0,1 0 0 0 0,-15-1 0 0 0,20 0-7 0 0,0-1-1 0 0,0 0 1 0 0,0 0-1 0 0,1 0 1 0 0,-1-1 0 0 0,0 0-1 0 0,1-1 1 0 0,-1 1-1 0 0,1-1 1 0 0,0 0-1 0 0,0-1 1 0 0,0 0 0 0 0,0 0-1 0 0,0 0 1 0 0,1 0-1 0 0,0-1 1 0 0,0 0-1 0 0,0 0 1 0 0,1 0 0 0 0,-1-1-1 0 0,1 0 1 0 0,-6-11-1 0 0,8 13-4 0 0,1 0 0 0 0,0 0 0 0 0,-1 1 0 0 0,1-1 0 0 0,1 0 0 0 0,-1-1 0 0 0,0 1 0 0 0,1 0 0 0 0,0 0 0 0 0,0 0 0 0 0,0 0 0 0 0,1 0 0 0 0,-1 0 0 0 0,1 0 0 0 0,0 0 0 0 0,0 0 0 0 0,0 0 0 0 0,1 0 0 0 0,-1 0 0 0 0,1 1 0 0 0,0-1 0 0 0,0 1 0 0 0,0-1 0 0 0,4-3 0 0 0,3-4-3 0 0,0 0 0 0 0,1 0-1 0 0,1 1 1 0 0,0 1 0 0 0,17-13 0 0 0,153-112 190 0 0,-176 130-224 0 0,1-1 0 0 0,-2 0 0 0 0,1 0 0 0 0,-1 0-1 0 0,1 0 1 0 0,-1-1 0 0 0,-1 0 0 0 0,1 0 0 0 0,4-10 0 0 0,-2 0-318 0 0,-1 0 1 0 0,4-28 0 0 0,-3 27-104 0 0,-6 16 265 0 0,1 0 0 0 0,-1-1 1 0 0,1 1-1 0 0,-1-1 0 0 0,1 1 1 0 0,-1 0-1 0 0,0-1 0 0 0,0 1 1 0 0,1-1-1 0 0,-1 1 0 0 0,0-1 1 0 0,-1 1-1 0 0,1-1 0 0 0,0 1 1 0 0,0-1-1 0 0,-1 1 0 0 0,1 0 1 0 0,0-1-1 0 0,-2-1 0 0 0,-10-19-2228 0 0,8 16 1776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5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83 3223 0 0,'4'-7'2628'0'0,"-2"3"-1782"0"0,0 1 0 0 0,1-1 0 0 0,-1 1-1 0 0,1 0 1 0 0,0 0 0 0 0,0 0-1 0 0,0 1 1 0 0,0-1 0 0 0,0 1 0 0 0,5-3-1 0 0,4-1-273 0 0,21-9-1 0 0,8-4 3927 0 0,-42 22-4477 0 0,0 0 0 0 0,0 0 1 0 0,-1 0-1 0 0,1-1 0 0 0,-1 1 0 0 0,0 0 0 0 0,0-1 0 0 0,0 1 1 0 0,0-1-1 0 0,-3 3 0 0 0,5-4-16 0 0,-10 8 66 0 0,-1 0 1 0 0,0 0 0 0 0,-1-1 0 0 0,0 0-1 0 0,-14 6 1 0 0,-9 7 32 0 0,17-10-88 0 0,1-1-1 0 0,-2-1 0 0 0,1 0 1 0 0,-1-2-1 0 0,-1 0 0 0 0,1-1 1 0 0,-1 0-1 0 0,0-2 1 0 0,-1-1-1 0 0,1 0 0 0 0,0-1 1 0 0,-30-2-1 0 0,17-4-232 0 0,-37-9 0 0 0,36 5-821 0 0,32 8 692 0 0,1 0-103 0 0,1 0 358 0 0,-1 0 1 0 0,0 0 0 0 0,1 0-1 0 0,-1 0 1 0 0,1 0 0 0 0,-1 1-1 0 0,0-1 1 0 0,1 0 0 0 0,-1 0-1 0 0,1 1 1 0 0,-1-1 0 0 0,1 0-1 0 0,-1 1 1 0 0,0 0 0 0 0,-2 2 73 0 0,0 1 0 0 0,0 0 0 0 0,1 1 1 0 0,0-1-1 0 0,0 0 0 0 0,0 1 0 0 0,0-1 1 0 0,1 1-1 0 0,-1 0 0 0 0,1 0 0 0 0,1-1 1 0 0,-1 1-1 0 0,1 0 0 0 0,-1 0 1 0 0,1 0-1 0 0,1 0 0 0 0,-1-1 0 0 0,1 1 1 0 0,1 9-1 0 0,2 3 278 0 0,-4-16-105 0 0,0 1 32 0 0,1 2-122 0 0,-1 1 0 0 0,0 0 0 0 0,0-1 0 0 0,0 1 0 0 0,0-1 0 0 0,-1 1 0 0 0,0-1 0 0 0,0 1 0 0 0,0-1 0 0 0,-1 1 0 0 0,1-1 0 0 0,-1 0 0 0 0,0 0 0 0 0,0 0 0 0 0,-1 0 0 0 0,1 0 0 0 0,-1 0 0 0 0,-3 4 0 0 0,-4 2-1 0 0,0 0 0 0 0,-1 0 0 0 0,0-1 0 0 0,-20 13 0 0 0,28-20-53 0 0,-10 9 13 0 0,11-10-113 0 0,8 2-131 0 0,0-1 139 0 0,0 0 0 0 0,0 0 0 0 0,0-1 0 0 0,0 0 0 0 0,0 0 0 0 0,0 0-1 0 0,1-1 1 0 0,-1 1 0 0 0,9-2 0 0 0,8-2-52 0 0,34-9 0 0 0,0 0 54 0 0,-28 9 95 0 0,1 0 1 0 0,0 2 0 0 0,-1 1 0 0 0,38 6 0 0 0,-50-4 83 0 0,1 1 1 0 0,0 1-1 0 0,-1 1 1 0 0,0 0-1 0 0,0 1 1 0 0,-1 1-1 0 0,1 1 1 0 0,19 12-1 0 0,-29-14-70 0 0,0-1 0 0 0,0 1 0 0 0,0 0 1 0 0,-1 1-1 0 0,0 0 0 0 0,0 0 0 0 0,-1 0 0 0 0,0 0 0 0 0,0 1 0 0 0,-1 0 0 0 0,7 15 0 0 0,-9-18-5 0 0,0 0 0 0 0,-1 0 0 0 0,0 0 0 0 0,1 0 0 0 0,-2 0-1 0 0,1 0 1 0 0,-1 0 0 0 0,1 0 0 0 0,-1 0 0 0 0,-1 0 0 0 0,1 0 0 0 0,-1 0-1 0 0,0 0 1 0 0,0 0 0 0 0,0 0 0 0 0,-1 0 0 0 0,1 0 0 0 0,-1-1 0 0 0,-1 1 0 0 0,1-1-1 0 0,0 1 1 0 0,-6 5 0 0 0,1-2-2 0 0,0-1 1 0 0,0 0-1 0 0,-1-1 0 0 0,0 0 1 0 0,-1 0-1 0 0,1 0 0 0 0,-14 5 0 0 0,-68 26 141 0 0,77-32-129 0 0,-37 12 77 0 0,0-3 0 0 0,0-2 0 0 0,-1-2 0 0 0,-55 3 0 0 0,48-12 472 0 0,57-1-617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5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4143 0 0,'0'0'191'0'0,"-2"1"-11"0"0,-5 2 332 0 0,1 1 1 0 0,0-1-1 0 0,0 2 0 0 0,0-1 0 0 0,1 0 1 0 0,-1 1-1 0 0,1 0 0 0 0,0 0 0 0 0,0 1 1 0 0,1 0-1 0 0,0-1 0 0 0,0 1 1 0 0,0 1-1 0 0,1-1 0 0 0,0 0 0 0 0,0 1 1 0 0,0 0-1 0 0,-1 7 0 0 0,-4 16 390 0 0,2-1-1 0 0,1 1 1 0 0,-1 31 0 0 0,5-50-1286 0 0,-6 92 468 0 0,2-33-123 0 0,-24 133 1 0 0,19-171-115 0 0,-1 0 0 0 0,-29 56 0 0 0,23-52 4 0 0,-18 51-1 0 0,31-71 150 0 0,4-3 0 0 0,0-12 0 0 0,0-1 0 0 0,0 0 0 0 0,0 1 0 0 0,0-1 0 0 0,0 0 0 0 0,1 1 0 0 0,-1-1 0 0 0,0 0 0 0 0,0 1 0 0 0,0-1 0 0 0,1 0 0 0 0,-1 0 0 0 0,0 1 0 0 0,0-1 0 0 0,1 0 0 0 0,-1 0 0 0 0,0 1 0 0 0,1-1 0 0 0,-1 0 0 0 0,0 0 0 0 0,1 0 0 0 0,-1 0 0 0 0,0 1 0 0 0,1-1 0 0 0,-1 0 0 0 0,1 0 0 0 0,1 0-13 0 0,1 0-1 0 0,-1 0 1 0 0,0-1-1 0 0,1 1 0 0 0,-1-1 1 0 0,1 1-1 0 0,-1-1 1 0 0,0 0-1 0 0,0 0 1 0 0,1 0-1 0 0,-1 0 0 0 0,0 0 1 0 0,0-1-1 0 0,0 1 1 0 0,0-1-1 0 0,0 1 1 0 0,0-1-1 0 0,1-1 1 0 0,4-5-267 0 0,0 0 0 0 0,12-15 0 0 0,-3-2-951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5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29 247 5527 0 0,'0'0'423'0'0,"-2"2"-278"0"0,-17 16 7381 0 0,11-67-6397 0 0,9 45-882 0 0,0 0-1 0 0,0 0 1 0 0,0 0 0 0 0,0 0 0 0 0,0 1-1 0 0,1-1 1 0 0,3-5 0 0 0,0-3-4 0 0,-4 9-191 0 0,0 0 0 0 0,1 1-1 0 0,-1-1 1 0 0,1 0 0 0 0,-1 0-1 0 0,1 1 1 0 0,0-1 0 0 0,0 1 0 0 0,0 0-1 0 0,5-5 1 0 0,26-16 151 0 0,-27 19-143 0 0,16-11 68 0 0,-8 6 36 0 0,-1 0 0 0 0,1 1 0 0 0,27-11 0 0 0,-8 6 87 0 0,-8 3 141 0 0,42-11-1 0 0,-60 19-332 0 0,-1 1 0 0 0,1 0 1 0 0,0 0-1 0 0,-1 1 0 0 0,1-1 0 0 0,0 2 0 0 0,0-1 1 0 0,-1 1-1 0 0,1 0 0 0 0,0 0 0 0 0,10 4 0 0 0,-14-4-35 0 0,0 0 1 0 0,-1 1-1 0 0,1-1 0 0 0,0 1 0 0 0,-1 0 1 0 0,1 0-1 0 0,-1 0 0 0 0,0 0 1 0 0,0 0-1 0 0,0 0 0 0 0,0 0 0 0 0,0 1 1 0 0,0-1-1 0 0,2 6 0 0 0,-2-3 18 0 0,0 0 1 0 0,0 0-1 0 0,0 0 1 0 0,-1 0-1 0 0,0 1 0 0 0,0-1 1 0 0,0 10-1 0 0,-1-1 45 0 0,-1 0-1 0 0,0-1 0 0 0,-1 1 1 0 0,-1-1-1 0 0,-8 25 0 0 0,6-23-65 0 0,-1-1 0 0 0,0-1 0 0 0,-1 1 0 0 0,0-1 0 0 0,-1 0 0 0 0,-1-1 0 0 0,0 0 0 0 0,0 0 0 0 0,-1-1 0 0 0,-1 0 0 0 0,0 0 0 0 0,0-2 0 0 0,-1 1 0 0 0,-19 10 0 0 0,19-13-22 0 0,0 0-1 0 0,0-1 1 0 0,0-1 0 0 0,-1 0-1 0 0,1-1 1 0 0,-1 0 0 0 0,-25 3 0 0 0,20-7-86 0 0,13-2 70 0 0,1 0 1 0 0,-9-3-358 0 0,1 0 0 0 0,-1 0 1 0 0,-21-14-1 0 0,14 7-981 0 0,19 11 798 0 0,4-14-3207 0 0,4 4 2361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63 11975 0 0,'0'0'923'0'0,"-16"5"5697"0"0,126-33-6168 0 0,10-1-645 0 0,-97 25 286 0 0,0 0 1 0 0,0 2 0 0 0,30 1-1 0 0,-48 1-13 0 0,0 1 0 0 0,1 0 0 0 0,-1-1-1 0 0,0 2 1 0 0,1-1 0 0 0,-1 1 0 0 0,0 0 0 0 0,0 0-1 0 0,0 0 1 0 0,-1 0 0 0 0,8 5 0 0 0,-11-5-64 0 0,1-1 0 0 0,-1 0 1 0 0,1 1-1 0 0,-1-1 0 0 0,1 1 0 0 0,-1-1 0 0 0,0 1 1 0 0,0 0-1 0 0,0 0 0 0 0,0-1 0 0 0,0 1 1 0 0,0 0-1 0 0,0 0 0 0 0,-1 0 0 0 0,1 0 1 0 0,-1 0-1 0 0,1 0 0 0 0,-1 0 0 0 0,0 0 0 0 0,1 0 1 0 0,-1 0-1 0 0,-1 0 0 0 0,1 0 0 0 0,0 1 1 0 0,0-1-1 0 0,-1 0 0 0 0,1 0 0 0 0,-1 0 1 0 0,1 0-1 0 0,-1-1 0 0 0,0 1 0 0 0,-2 4 0 0 0,-2 2-7 0 0,0 1 0 0 0,-1 0 0 0 0,0-1 0 0 0,-1 0 0 0 0,0 0 0 0 0,0-1-1 0 0,0 0 1 0 0,-1 0 0 0 0,0-1 0 0 0,0 0 0 0 0,-16 9 0 0 0,-7 0 29 0 0,-1-1 1 0 0,-37 12-1 0 0,41-16-33 0 0,-86 24 59 0 0,110-33-64 0 0,-28 8 0 0 0,1 2 0 0 0,1 1 0 0 0,-36 19 0 0 0,-39 32-26 0 0,103-61-105 0 0,14 1-290 0 0,3-3 385 0 0,0 0 1 0 0,1-1-1 0 0,-1 0 1 0 0,0-2 0 0 0,16-3-1 0 0,-15 3 9 0 0,59-13-34 0 0,89-15-113 0 0,-145 29 180 0 0,0 1-1 0 0,1 1 1 0 0,-1 0-1 0 0,0 2 1 0 0,0 0-1 0 0,28 6 1 0 0,-39-5 45 0 0,-1-1 1 0 0,1 1-1 0 0,-1 1 1 0 0,0-1-1 0 0,0 1 1 0 0,0 1-1 0 0,0-1 1 0 0,-1 1-1 0 0,0 0 1 0 0,0 0 0 0 0,0 1-1 0 0,-1 0 1 0 0,0 0-1 0 0,0 0 1 0 0,0 1-1 0 0,-1-1 1 0 0,7 15-1 0 0,-8-15-12 0 0,-1 0-1 0 0,1 0 0 0 0,-2 0 0 0 0,1 0 0 0 0,-1 0 0 0 0,0 0 0 0 0,0 1 0 0 0,0-1 0 0 0,-1 0 0 0 0,0 1 0 0 0,0-1 0 0 0,-1 0 0 0 0,0 0 0 0 0,0 1 0 0 0,0-1 0 0 0,-1 0 0 0 0,0 0 0 0 0,0 0 1 0 0,-1-1-1 0 0,1 1 0 0 0,-1 0 0 0 0,-1-1 0 0 0,-3 6 0 0 0,-2-1 72 0 0,0 1 1 0 0,-1-2-1 0 0,0 1 1 0 0,0-1-1 0 0,-1-1 1 0 0,-1 0-1 0 0,1-1 1 0 0,-1 0-1 0 0,0 0 1 0 0,-1-2-1 0 0,-20 8 1 0 0,-13 1 16 0 0,-93 14 1 0 0,113-23-133 0 0,-24 4 43 0 0,0-3 0 0 0,-1-2-1 0 0,0-1 1 0 0,-69-7 0 0 0,115 3-80 0 0,-1 0 1 0 0,1-1-1 0 0,0 1 0 0 0,0-1 0 0 0,0 0 0 0 0,0 0 1 0 0,1-1-1 0 0,-8-3 0 0 0,11 5-103 0 0,12-1-4784 0 0,2 2 3835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5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6911 0 0,'-14'-4'425'0'0,"0"-1"1"0"0,0 2-1 0 0,0 0 0 0 0,0 0 0 0 0,-24 0 0 0 0,38 3-201 0 0,-1 0 1 0 0,1 0-1 0 0,-1 0 1 0 0,1 0-1 0 0,-1 0 0 0 0,1 0 1 0 0,-1 0-1 0 0,1 0 0 0 0,0 0 1 0 0,-1 1-1 0 0,1-1 1 0 0,-1 0-1 0 0,1 0 0 0 0,-1 0 1 0 0,1 1-1 0 0,0-1 0 0 0,-1 0 1 0 0,1 1-1 0 0,0-1 1 0 0,-1 0-1 0 0,1 1 0 0 0,0-1 1 0 0,-1 0-1 0 0,1 1 0 0 0,0-1 1 0 0,0 1-1 0 0,-1-1 1 0 0,1 0-1 0 0,0 1 0 0 0,-1 1-90 0 0,1-1 0 0 0,0 1 0 0 0,0-1 1 0 0,0 1-1 0 0,0-1 0 0 0,0 1 0 0 0,0-1 0 0 0,0 1 0 0 0,1 2 0 0 0,0 2-160 0 0,1 0 1 0 0,0 0-1 0 0,4 8 0 0 0,1-2 99 0 0,1 0 0 0 0,0-1 0 0 0,0 0-1 0 0,1 0 1 0 0,0-1 0 0 0,1-1 0 0 0,15 13 0 0 0,82 53 464 0 0,35 24 266 0 0,-125-85-730 0 0,-1 1 0 0 0,0 0-1 0 0,0 1 1 0 0,-2 1 0 0 0,22 33 0 0 0,-29-39-67 0 0,-2-1-1 0 0,0 1 1 0 0,0 0 0 0 0,-1 0-1 0 0,0 1 1 0 0,-1 0-1 0 0,0-1 1 0 0,-1 1 0 0 0,0 0-1 0 0,-1 0 1 0 0,0 15 0 0 0,-2-16 10 0 0,0-1 1 0 0,0 0 0 0 0,-1 1 0 0 0,-1-1 0 0 0,0 0 0 0 0,0 0 0 0 0,0-1 0 0 0,-2 1 0 0 0,1 0 0 0 0,-1-1-1 0 0,0 0 1 0 0,-1 0 0 0 0,-8 9 0 0 0,-12 10 516 0 0,-1-1 0 0 0,-50 38 1 0 0,25-22 10 0 0,23-21-294 0 0,22-17-230 0 0,0-1 1 0 0,0 1-1 0 0,1 1 0 0 0,0 0 1 0 0,0-1-1 0 0,0 2 0 0 0,1-1 1 0 0,-1 1-1 0 0,2 0 0 0 0,-9 14 0 0 0,13-21-25 0 0,0 1-1 0 0,-1-1 1 0 0,1 1-1 0 0,0 0 1 0 0,0-1-1 0 0,-1 1 0 0 0,1-1 1 0 0,0 1-1 0 0,0-1 1 0 0,0 1-1 0 0,0 0 1 0 0,0-1-1 0 0,0 1 0 0 0,0-1 1 0 0,0 1-1 0 0,0 0 1 0 0,0-1-1 0 0,0 1 0 0 0,1 6-136 0 0,0-6 80 0 0,-1 0 1 0 0,1 1-1 0 0,-1-1 0 0 0,1 0 0 0 0,0 0 0 0 0,-1 0 0 0 0,1 1 0 0 0,0-1 0 0 0,0 0 0 0 0,0 0 0 0 0,0 0 0 0 0,0-1 0 0 0,0 1 0 0 0,3 2 0 0 0,16 8-642 0 0,-17-9 440 0 0,0-2-1 0 0,0 1 0 0 0,0 0 1 0 0,0-1-1 0 0,0 1 1 0 0,1-1-1 0 0,-1 0 0 0 0,4 0 1 0 0,11-2-1091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6:5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3223 0 0,'0'0'143'0'0,"2"-2"-3"0"0,21-9-111 0 0,-2-5 6358 0 0,-19 15-5928 0 0,-1 1 0 0 0,0-1 0 0 0,0 0 0 0 0,0 0 0 0 0,0 0 0 0 0,0 0 0 0 0,-1 0 0 0 0,1 0 0 0 0,4-5 3676 0 0,-3 15-2900 0 0,-1-6-785 0 0,2 11 544 0 0,-3-11-936 0 0,-3 6-37 0 0,3-7-13 0 0,-1-1 1 0 0,1 0-1 0 0,-1 0 0 0 0,0 0 1 0 0,0 0-1 0 0,1 0 0 0 0,-1-1 1 0 0,0 1-1 0 0,0 0 0 0 0,0 0 1 0 0,0 0-1 0 0,0-1 0 0 0,0 1 1 0 0,0 0-1 0 0,0-1 0 0 0,0 1 1 0 0,0-1-1 0 0,0 1 0 0 0,0-1 1 0 0,-1 0-1 0 0,1 1 0 0 0,0-1 1 0 0,-2 0-1 0 0,-5 0 20 0 0,4 0 41 0 0,-4-3 5 0 0,5 1 0 0 0,-2-6-58 0 0,2 0-1 0 0,2 6 1370 0 0,5 2-1189 0 0,1-2-150 0 0,7-4 611 0 0,-10 5-61 0 0,-3 3-840 0 0,-4 7 233 0 0,3-6 16 0 0,0-1 0 0 0,0 1 0 0 0,1 0 0 0 0,-1 0 0 0 0,1 0 0 0 0,-1 0 0 0 0,1 0 0 0 0,-1 5 0 0 0,1-2 41 0 0,0-4 23 0 0,-1 23 70 0 0,2-23 505 0 0,0-6-1153 0 0,0 1 158 0 0,1-1-1 0 0,-1 0 1 0 0,1 1-1 0 0,0-1 1 0 0,0 1-1 0 0,0-1 1 0 0,1 1-1 0 0,2-6 1 0 0,3-4-888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0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52 13039 0 0,'-10'2'330'0'0,"1"1"-1"0"0,0 0 0 0 0,1 1 0 0 0,-16 8 1 0 0,8-4 4030 0 0,18-8-4072 0 0,146-38 1199 0 0,-107 26-1133 0 0,-1 1 0 0 0,75-10 0 0 0,-101 20-290 0 0,0 0 0 0 0,0 1 1 0 0,0 1-1 0 0,-1 0 0 0 0,19 4 0 0 0,-27-4-60 0 0,-1 0 1 0 0,0 1-1 0 0,0-1 1 0 0,0 1-1 0 0,0 0 1 0 0,0 0-1 0 0,-1 0 1 0 0,1 1-1 0 0,4 3 1 0 0,-6-4-6 0 0,0 0 0 0 0,0 0 0 0 0,0 1 0 0 0,-1-1-1 0 0,1 0 1 0 0,-1 1 0 0 0,1-1 0 0 0,-1 1 0 0 0,0 0 0 0 0,0-1 0 0 0,0 1 0 0 0,0 0-1 0 0,-1 0 1 0 0,1 0 0 0 0,0 4 0 0 0,-2-4 1 0 0,1 0 0 0 0,0 0 0 0 0,-1 1 0 0 0,0-1 0 0 0,0 0 0 0 0,0 0 0 0 0,0 1 0 0 0,0-1 0 0 0,0 0 0 0 0,-1 0 0 0 0,0 0 0 0 0,1-1 0 0 0,-1 1 0 0 0,0 0 0 0 0,-1-1 0 0 0,1 1 0 0 0,-4 3 0 0 0,-3 2 0 0 0,0-1 0 0 0,-1 1 0 0 0,-15 8 0 0 0,-30 13-23 0 0,-79 30-1 0 0,-39 20-54 0 0,157-70 68 0 0,-38 23 9 0 0,51-28 1 0 0,10-5 0 0 0,10-3 0 0 0,-1-2 1 0 0,27-9 1 0 0,1 1 1 0 0,1 3-1 0 0,71-10 1 0 0,-78 18 61 0 0,71 4 0 0 0,-91 1-55 0 0,1 0 0 0 0,-1 1 0 0 0,0 2 0 0 0,0-1-1 0 0,33 15 1 0 0,-42-14-9 0 0,0 1 0 0 0,-1 1 0 0 0,-3 3 0 0 0,-5-6 1 0 0,0-1 0 0 0,0 1-1 0 0,0 0 1 0 0,-1 0 0 0 0,0 0 0 0 0,0 0 0 0 0,0-1-1 0 0,0 1 1 0 0,0 0 0 0 0,-3 5 0 0 0,-21 34 54 0 0,14-28-31 0 0,0 0-1 0 0,-1-1 0 0 0,-1-1 1 0 0,0 0-1 0 0,0-1 1 0 0,-2 0-1 0 0,1-1 0 0 0,-1 0 1 0 0,-25 12-1 0 0,13-10 146 0 0,-1-1 1 0 0,-1-1-1 0 0,0-2 0 0 0,-57 12 0 0 0,52-15-10 0 0,0-1 0 0 0,-50 0 0 0 0,68-5-129 0 0,14 0-222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0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56 8663 0 0,'23'-6'380'0'0,"35"-16"-1"0"0,-36 13 873 0 0,27-7 0 0 0,-32 14 4884 0 0,-18 4-6089 0 0,0 0 1 0 0,-1 1-1 0 0,1-1 0 0 0,0 0 1 0 0,-1 1-1 0 0,1-1 0 0 0,-1 0 1 0 0,0 0-1 0 0,0 0 0 0 0,1-1 1 0 0,-6 4-1 0 0,-3 3 21 0 0,0 0-1 0 0,-1-1 1 0 0,0 0 0 0 0,-16 7-1 0 0,-52 18-2 0 0,33-14-59 0 0,-50 25 28 0 0,82-36-10 0 0,0 2 0 0 0,0 0 1 0 0,1 0-1 0 0,-16 16 0 0 0,-21 20 109 0 0,-24 25 123 0 0,46-42-190 0 0,15-17-65 0 0,2 1 0 0 0,-1 0 1 0 0,2 0-1 0 0,-18 27 0 0 0,23-27 11 0 0,4 0 50 0 0,4-9 3 0 0,1 0-15 0 0,1-1 0 0 0,-1 1-1 0 0,1-1 1 0 0,0 0 0 0 0,0-1 0 0 0,0 0 0 0 0,0 1 0 0 0,0-1-1 0 0,7 0 1 0 0,1-1 118 0 0,0 0 0 0 0,22-3-1 0 0,90-14 335 0 0,180-47 0 0 0,-274 56-527 0 0,-29 7-98 0 0,0-4-1159 0 0,0 3 36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0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9215 0 0,'0'0'707'0'0,"-2"1"-224"0"0,-8 3 4193 0 0,9-1-3100 0 0,0-1-1485 0 0,0-1 0 0 0,1 1 1 0 0,-1 0-1 0 0,1 0 1 0 0,0 0-1 0 0,0 0 1 0 0,0 0-1 0 0,0 0 0 0 0,0 0 1 0 0,0 0-1 0 0,0 0 1 0 0,1 0-1 0 0,-1-1 1 0 0,1 1-1 0 0,0 3 0 0 0,1-1 17 0 0,0-1-1 0 0,0 0 0 0 0,0 1 0 0 0,0-1 1 0 0,1 0-1 0 0,-1 0 0 0 0,5 4 1 0 0,5 3 131 0 0,1 0 0 0 0,0-1 1 0 0,16 8-1 0 0,-20-12-73 0 0,24 15 105 0 0,-1 2 0 0 0,-1 1 1 0 0,-1 1-1 0 0,-1 1 1 0 0,-2 2-1 0 0,0 0 1 0 0,38 53-1 0 0,-53-61-243 0 0,0 1 0 0 0,-1 0 1 0 0,0 0-1 0 0,-2 1 0 0 0,-1 1 0 0 0,6 22 0 0 0,-10-27-53 0 0,0 0 0 0 0,-2 1 0 0 0,0-1 0 0 0,-1 1 0 0 0,-1 0 0 0 0,0 0-1 0 0,-1-1 1 0 0,-6 27 0 0 0,3-25-46 0 0,-2-1 0 0 0,0 1 0 0 0,-1-1 0 0 0,-1-1 0 0 0,0 1 0 0 0,-2-2 0 0 0,0 1 0 0 0,0-1 0 0 0,-17 18 0 0 0,-13 11 52 0 0,-74 64-1 0 0,81-80 269 0 0,-37 32 169 0 0,23-22-286 0 0,-41 46 1 0 0,86-83-628 0 0,-8 8 884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0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81 5527 0 0,'0'0'498'0'0,"0"-2"-406"0"0,1-1-79 0 0,-3-17 271 0 0,1 16 951 0 0,1-1-1 0 0,0 1 0 0 0,1 0 1 0 0,-1-1-1 0 0,1 1 1 0 0,1-6 3502 0 0,-1 12-4624 0 0,1 13 27 0 0,-1 0 0 0 0,0-1-1 0 0,-3 26 1 0 0,1 0-21 0 0,-6 406 177 0 0,12-368-285 0 0,1 28-12 0 0,-7-94-165 0 0,2 0 420 0 0,0-13 344 0 0,1-7-224 0 0,27-45 574 0 0,69-96 0 0 0,55-37-860 0 0,-65 93 4 0 0,23-25 73 0 0,0-18 350 0 0,-77 82-275 0 0,-33 52-124 0 0,-1 9-785 0 0,1 0 165 0 0,0 0-1 0 0,0 0 0 0 0,1 0 0 0 0,0 0 1 0 0,3 6-1 0 0,-5-11-802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0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5527 0 0,'0'0'11359'0'0,"3"1"-11102"0"0,6-1-130 0 0,0 0 0 0 0,0-1 0 0 0,0 0 0 0 0,0 0 0 0 0,0-1 0 0 0,12-3 0 0 0,57-23 256 0 0,-58 20-344 0 0,-12 5-32 0 0,36-14 62 0 0,84-22 0 0 0,-68 27-2222 0 0,-58 12 922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0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14567 0 0,'0'0'2987'0'0,"3"0"-2220"0"0,14 2-350 0 0,1-1-1 0 0,-1 0 1 0 0,1-2 0 0 0,19-2 0 0 0,27-1-17 0 0,-53 3-405 0 0,1-1 1 0 0,-1 0 0 0 0,0 0 0 0 0,0-1 0 0 0,0-1-1 0 0,0 0 1 0 0,-1 0 0 0 0,20-12 0 0 0,26-10-6528 0 0,-39 20 408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0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13935 0 0,'0'0'5871'0'0,"-1"3"-5583"0"0,-6 22-40 0 0,-2 0 0 0 0,-1 0 0 0 0,-22 38 0 0 0,14-28-111 0 0,-21 45 105 0 0,-53 100-68 0 0,63-120-144 0 0,20-40 1 0 0,0-1 1 0 0,-15 22-1 0 0,17-28-222 0 0,0-1 1 0 0,-8 24-1 0 0,8-20-1095 0 0,3-3-2674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1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12895 0 0,'0'0'1555'0'0,"-2"1"-403"0"0,-5 3-499 0 0,1 0-1 0 0,0 0 1 0 0,0 0 0 0 0,0 1 0 0 0,1 0-1 0 0,-1 0 1 0 0,1 1 0 0 0,-8 10 0 0 0,9-3-523 0 0,4-8-106 0 0,-3 10 36 0 0,6 0-74 0 0,-3-12-21 0 0,1-1 0 0 0,0 0 0 0 0,0 0 1 0 0,-1 0-1 0 0,1 0 0 0 0,1 0 0 0 0,-1 0 1 0 0,0 0-1 0 0,0 0 0 0 0,1-1 0 0 0,-1 1 1 0 0,1 0-1 0 0,-1-1 0 0 0,1 1 0 0 0,0-1 1 0 0,0 0-1 0 0,0 0 0 0 0,3 3 0 0 0,-3-4-196 0 0,1 1 0 0 0,-1 0 0 0 0,1 0 0 0 0,-1-1 0 0 0,1 1-1 0 0,4-1 1 0 0,18-2-5242 0 0,-11-3-525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3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26 2303 0 0,'0'0'963'0'0,"-9"-12"2420"0"0,0-2 6433 0 0,15 19-9620 0 0,7 4 200 0 0,25 14 0 0 0,-27-17-197 0 0,0 0 0 0 0,-1 1 0 0 0,0 0-1 0 0,14 12 1 0 0,-18-11-197 0 0,0-1 0 0 0,0 1 1 0 0,-1 0-1 0 0,0 0 0 0 0,0 1 0 0 0,-1-1 0 0 0,0 1 0 0 0,-1 0 0 0 0,1 0 1 0 0,-2 1-1 0 0,1-1 0 0 0,-2 0 0 0 0,1 1 0 0 0,0 9 0 0 0,-1 3 4 0 0,-1 0-1 0 0,-1-1 0 0 0,-1 1 1 0 0,0 0-1 0 0,-8 25 0 0 0,7-37 14 0 0,0 0 0 0 0,-1-1 0 0 0,0 1 0 0 0,0-1 0 0 0,-1 1 0 0 0,-1-1 0 0 0,0-1 0 0 0,0 1 0 0 0,0-1 0 0 0,-1 0 0 0 0,-8 7 0 0 0,-1-1 30 0 0,0 0 0 0 0,-1-2 1 0 0,0 0-1 0 0,-29 14 1 0 0,42-23-27 0 0,-1-1 1 0 0,0 0-1 0 0,-1 0 0 0 0,1 0 1 0 0,0 0-1 0 0,-1-1 0 0 0,-8 1 1 0 0,12-2-69 0 0,1 0 1 0 0,-1 0 0 0 0,1 0 0 0 0,-1 0-1 0 0,1 0 1 0 0,0 0 0 0 0,-1-1 0 0 0,1 1-1 0 0,-1 0 1 0 0,1-1 0 0 0,-1 1 0 0 0,1-1-1 0 0,0 0 1 0 0,0 1 0 0 0,-1-1 0 0 0,1 0-1 0 0,0 0 1 0 0,0 0 0 0 0,0 0 0 0 0,0 0-1 0 0,0 0 1 0 0,0 0 0 0 0,0 0 0 0 0,0 0-1 0 0,0-1 1 0 0,0 1 0 0 0,1 0 0 0 0,-1-1 0 0 0,0 1-1 0 0,1 0 1 0 0,-1-1 0 0 0,0-2 0 0 0,-1-6-4286 0 0,1-1-1430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1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22 4607 0 0,'-1'0'208'0'0,"-64"37"11636"0"0,65-37-11772 0 0,0 0 0 0 0,0 0 1 0 0,0 0-1 0 0,0 0 0 0 0,0 0 1 0 0,1 0-1 0 0,-1 0 0 0 0,0 0 1 0 0,0 0-1 0 0,0 0 0 0 0,0 0 1 0 0,0 0-1 0 0,21 0 1400 0 0,45-18-322 0 0,-17 4-797 0 0,-22 7-182 0 0,-4 1 41 0 0,35-6-1 0 0,-52 12-164 0 0,0-1-1 0 0,0 1 1 0 0,0 0 0 0 0,0 0-1 0 0,0 1 1 0 0,0-1 0 0 0,0 1 0 0 0,0 1-1 0 0,0-1 1 0 0,0 1 0 0 0,5 3-1 0 0,-9-5-43 0 0,-1 1 0 0 0,0 0 0 0 0,0 0 0 0 0,0-1 0 0 0,0 1 0 0 0,0 0 0 0 0,0 0 0 0 0,0 0 0 0 0,0 0 0 0 0,0 1 0 0 0,0-1 0 0 0,-1 0-1 0 0,1 0 1 0 0,0 0 0 0 0,-1 1 0 0 0,1-1 0 0 0,-1 0 0 0 0,1 1 0 0 0,-1-1 0 0 0,0 0 0 0 0,0 1 0 0 0,1-1 0 0 0,-1 1 0 0 0,0-1-1 0 0,0 0 1 0 0,0 1 0 0 0,0-1 0 0 0,-1 0 0 0 0,1 1 0 0 0,0-1 0 0 0,-1 1 0 0 0,1-1 0 0 0,-2 2 0 0 0,-1 5 10 0 0,0 0 1 0 0,-1 0-1 0 0,0-1 1 0 0,-6 9-1 0 0,10-16-13 0 0,-9 13 8 0 0,0-2-1 0 0,-1 1 1 0 0,0-1 0 0 0,-1-1-1 0 0,0 0 1 0 0,-1 0 0 0 0,-24 15-1 0 0,-6-1 27 0 0,-49 20-1 0 0,83-40-33 0 0,-29 11-449 0 0,-69 16 0 0 0,59-18-333 0 0,44-12 558 0 0,-5-1-1684 0 0,23-5 1899 0 0,0 0-1 0 0,1 0 0 0 0,-1 2 1 0 0,1-1-1 0 0,24 0 1 0 0,87 1 149 0 0,-86 4-187 0 0,4-2 60 0 0,-27-1 47 0 0,0 2 1 0 0,1 0 0 0 0,-1 1-1 0 0,0 1 1 0 0,36 8-1 0 0,-52-9-43 0 0,0-1-1 0 0,0 1 1 0 0,0-1 0 0 0,-1 1-1 0 0,1 0 1 0 0,0 0-1 0 0,0 0 1 0 0,-1 0-1 0 0,1 0 1 0 0,-1 1 0 0 0,1-1-1 0 0,-1 0 1 0 0,1 1-1 0 0,-1-1 1 0 0,0 1-1 0 0,0-1 1 0 0,1 1 0 0 0,-1 0-1 0 0,0-1 1 0 0,-1 1-1 0 0,1 0 1 0 0,0 0-1 0 0,0 0 1 0 0,-1 0 0 0 0,1 0-1 0 0,-1 0 1 0 0,0 0-1 0 0,1-1 1 0 0,-1 1-1 0 0,0 0 1 0 0,0 0 0 0 0,0 0-1 0 0,-1 0 1 0 0,1 0-1 0 0,0 0 1 0 0,-1 0 0 0 0,1 0-1 0 0,-2 3 1 0 0,-1 3 115 0 0,0-1-1 0 0,-1 0 1 0 0,1 0 0 0 0,-1 0 0 0 0,-1 0 0 0 0,0-1 0 0 0,1 1 0 0 0,-9 7 0 0 0,5-7 85 0 0,1-1 0 0 0,-1 0 0 0 0,0 0 1 0 0,-1 0-1 0 0,1-1 0 0 0,-18 7 1 0 0,-59 16 457 0 0,27-10-388 0 0,44-14-251 0 0,-93 37 231 0 0,96-35-235 0 0,-1-1 0 0 0,-17 5 0 0 0,-18 5-20 0 0,46-14-103 0 0,10-11-443 0 0,67-76-470 0 0,-32 28-5135 0 0,-42 55 4219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1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476 304 2303 0 0,'0'0'102'0'0,"2"0"468"0"0,4 0 1429 0 0,1-1-1 0 0,0 0 0 0 0,-1-1 0 0 0,1 1 0 0 0,8-4 1 0 0,31-14 1366 0 0,-43 17-3456 0 0,0 1 179 0 0,0 0 0 0 0,-1 0 0 0 0,0-1-1 0 0,1 1 1 0 0,-1 0 0 0 0,0-1 0 0 0,0 0-1 0 0,0 0 1 0 0,0 0 0 0 0,0 0 0 0 0,0 0 0 0 0,0 0-1 0 0,-1 0 1 0 0,1 0 0 0 0,-1-1 0 0 0,1 1 0 0 0,-1-1-1 0 0,0 1 1 0 0,0-1 0 0 0,0 1 0 0 0,0-1-1 0 0,0-3 1 0 0,-1 2-78 0 0,0 0 1 0 0,0 0-1 0 0,0-1 0 0 0,0 1 0 0 0,-1 0 1 0 0,1-1-1 0 0,-1 1 0 0 0,-1 0 0 0 0,1 0 1 0 0,0 0-1 0 0,-1 0 0 0 0,-3-6 0 0 0,-3-4-70 0 0,0-1-1 0 0,-2 2 1 0 0,1-1 0 0 0,-2 2-1 0 0,0-1 1 0 0,0 1-1 0 0,-18-14 1 0 0,22 21-31 0 0,0 0 0 0 0,0 0 0 0 0,0 1 0 0 0,0 0 0 0 0,-1 0-1 0 0,0 1 1 0 0,1 0 0 0 0,-1 0 0 0 0,-1 1 0 0 0,1 0 0 0 0,0 0 0 0 0,0 1 0 0 0,-1 0 0 0 0,1 0-1 0 0,-1 1 1 0 0,-10 1 0 0 0,-9 3 12 0 0,-47 12 0 0 0,60-12 75 0 0,0 1 1 0 0,1 1-1 0 0,0 1 1 0 0,-27 15-1 0 0,27-12 47 0 0,-1 1 0 0 0,1 0-1 0 0,1 1 1 0 0,0 1 0 0 0,1 0-1 0 0,0 0 1 0 0,1 1 0 0 0,0 1-1 0 0,1 0 1 0 0,1 0 0 0 0,-9 21-1 0 0,16-32-2 0 0,1-1-1 0 0,0 0 1 0 0,0 1 0 0 0,0-1-1 0 0,0 1 1 0 0,1-1-1 0 0,-1 1 1 0 0,1 0-1 0 0,0-1 1 0 0,0 1 0 0 0,0-1-1 0 0,1 1 1 0 0,-1-1-1 0 0,1 1 1 0 0,0 0-1 0 0,0-1 1 0 0,0 0 0 0 0,0 1-1 0 0,1-1 1 0 0,3 6-1 0 0,-2-4 25 0 0,0-1-1 0 0,1 0 1 0 0,0-1-1 0 0,0 1 1 0 0,0 0-1 0 0,0-1 1 0 0,0 0-1 0 0,1 0 1 0 0,0 0-1 0 0,-1-1 1 0 0,1 0-1 0 0,0 0 1 0 0,8 3-1 0 0,3-1 60 0 0,0 0 0 0 0,1-1 0 0 0,-1-1 0 0 0,1 0 0 0 0,0-1-1 0 0,0-1 1 0 0,25-3 0 0 0,-21 0 12 0 0,-1 0 0 0 0,1-2 0 0 0,-1 0-1 0 0,0-2 1 0 0,29-13 0 0 0,-47 20-129 0 0,3-3 37 0 0,0 1 0 0 0,1-1 0 0 0,-1 0 1 0 0,0 0-1 0 0,-1-1 0 0 0,8-6 0 0 0,-10 8-34 0 0,-1 1-1 0 0,1-1 1 0 0,-1 0-1 0 0,0 0 1 0 0,0 0-1 0 0,0 0 0 0 0,0 0 1 0 0,-1 0-1 0 0,1 0 1 0 0,0 0-1 0 0,-1 0 1 0 0,1 0-1 0 0,-1 0 1 0 0,0 0-1 0 0,0-1 1 0 0,0 1-1 0 0,0 0 0 0 0,0 0 1 0 0,0 0-1 0 0,0 0 1 0 0,-1-1-1 0 0,1 1 1 0 0,-1 0-1 0 0,0 0 1 0 0,-1-2-1 0 0,-7-18-456 0 0,8 21 352 0 0,-1 2-275 0 0,0 0 352 0 0,1 1-1 0 0,-1-1 1 0 0,0 1 0 0 0,1-1 0 0 0,-1 1 0 0 0,-1 2-1 0 0,2-2 14 0 0,-7 9 72 0 0,0 0 0 0 0,1 0 0 0 0,0 1-1 0 0,-6 15 1 0 0,-16 53 603 0 0,6-17-251 0 0,11-33-223 0 0,-50 107 481 0 0,48-112-552 0 0,-47 91 339 0 0,51-94-359 0 0,1 1-1 0 0,1 0 1 0 0,-7 34-1 0 0,13-48-50 0 0,-1 0-42 0 0,-2 1 4 0 0,5-8 129 0 0,-1-4-151 0 0,0 0 0 0 0,0 0-1 0 0,0 0 1 0 0,1 0 0 0 0,-1 0 0 0 0,1-1 0 0 0,0 1 0 0 0,0-4 0 0 0,5-20-1623 0 0,-2 12 621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1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299 326 8495 0 0,'0'0'5840'0'0,"1"-2"-5738"0"0,15-19 74 0 0,-2 4-70 0 0,-10 10 30 0 0,1-5-83 0 0,-2 5 264 0 0,1-1 1 0 0,-1-1-1 0 0,-1 1 1 0 0,3-9-1 0 0,-5 15-185 0 0,0-10 88 0 0,-1 7-184 0 0,2-18 136 0 0,0-7-104 0 0,-4-51 0 0 0,4 77-68 0 0,-1-1 0 0 0,-8-13 0 0 0,-2 1 0 0 0,6 14 0 0 0,0 1 0 0 0,-5-6 0 0 0,-5 0 0 0 0,8 8 0 0 0,3 1 0 0 0,-21 0 0 0 0,13 5 0 0 0,6-3 0 0 0,-39 26-19 0 0,-16 7-34 0 0,50-30 68 0 0,-1-1 0 0 0,1 1 0 0 0,0 1 0 0 0,1 0 0 0 0,0 0-1 0 0,0 1 1 0 0,0 0 0 0 0,1 0 0 0 0,1 1 0 0 0,-1 0 0 0 0,1 1 0 0 0,1 0-1 0 0,0 0 1 0 0,0 0 0 0 0,1 1 0 0 0,0-1 0 0 0,1 1 0 0 0,0 0 0 0 0,1 1-1 0 0,-3 15 1 0 0,6-25 0 0 0,-1 0 0 0 0,1 0 0 0 0,0 1 0 0 0,0-1 0 0 0,1 0 1 0 0,-1 0-1 0 0,0 0 0 0 0,1 0 0 0 0,-1 0 0 0 0,1 0 0 0 0,-1 0 0 0 0,1-1 0 0 0,0 1 0 0 0,0 0 0 0 0,0 0 0 0 0,0 0 0 0 0,0-1 0 0 0,1 1 0 0 0,-1 0 0 0 0,0-1 0 0 0,1 1 0 0 0,-1-1 0 0 0,1 0 0 0 0,2 2 0 0 0,0 0 10 0 0,0-1 0 0 0,0 0 0 0 0,0-1-1 0 0,0 1 1 0 0,0-1 0 0 0,0 1-1 0 0,0-1 1 0 0,1-1 0 0 0,-1 1 0 0 0,5 0-1 0 0,0-1-32 0 0,-1-1 0 0 0,1 1 0 0 0,-1-2 0 0 0,1 1 0 0 0,-1-1 0 0 0,15-5 0 0 0,48-24-741 0 0,-29 11 1053 0 0,-3 2 656 0 0,-22 10-655 0 0,0 1-1 0 0,0 0 0 0 0,0 1 0 0 0,1 0 0 0 0,26-3 0 0 0,-32 8-292 0 0,0 2-24 0 0,-9-1-56 0 0,-3-2-1206 0 0,0-1 1264 0 0,-1-21 6 0 0,-1 12-8 0 0,1 10-48 0 0,0 4 0 0 0,-5 3 59 0 0,4-2 89 0 0,0-1-1 0 0,0 1 1 0 0,0-1 0 0 0,0 1 0 0 0,-2 5-1 0 0,3-6-116 0 0,0 0 257 0 0,0 0-108 0 0,-4 5-5 0 0,-16 28 80 0 0,2 1 1 0 0,-26 69-1 0 0,15-33 18 0 0,-19 34 115 0 0,-18 41-63 0 0,49-95-193 0 0,18-50 17 0 0,-1 0 2 0 0,-1 7-10 0 0,1-7 674 0 0,4-2-607 0 0,21 3 246 0 0,-22-3-464 0 0,1 5-686 0 0,-2-4 731 0 0,-1-1 1 0 0,1 0-1 0 0,-1 1 1 0 0,1-1-1 0 0,-1 0 1 0 0,1 1-1 0 0,-1-1 1 0 0,0 1-1 0 0,1-1 1 0 0,-1 1-1 0 0,0-1 1 0 0,1 1-1 0 0,-1-1 1 0 0,0 1-1 0 0,1 0 1 0 0,5 35-949 0 0,-4-19 755 0 0,-2-17 217 0 0,0 0 0 0 0,0 0 0 0 0,0 0 0 0 0,0 0 0 0 0,0 0 0 0 0,0 0 0 0 0,0 0 0 0 0,0 0 0 0 0,0 0 0 0 0,0 0 0 0 0,0 0 0 0 0,0 0 0 0 0,0 0 0 0 0,0 0 0 0 0,0-1 0 0 0,0 1 0 0 0,0 0-1 0 0,0 0 1 0 0,0 0 0 0 0,1 0 0 0 0,-1 0 0 0 0,0 0 0 0 0,0 0 0 0 0,0 0 0 0 0,0 0 0 0 0,0 0 0 0 0,0 0 0 0 0,0 0 0 0 0,0 0 0 0 0,0 0 0 0 0,0 0 0 0 0,0 0 0 0 0,0 0 0 0 0,0 0 0 0 0,1 0 0 0 0,-1 0 0 0 0,0 0 0 0 0,0 0 0 0 0,0 0 0 0 0,0 0 0 0 0,0 0 0 0 0,0 0 0 0 0,0 0-1 0 0,0 1 1 0 0,0-1 0 0 0,0 0 0 0 0,0 0 0 0 0,0 0 0 0 0,0 0 0 0 0,0 0 0 0 0,0 0 0 0 0,0 0 0 0 0,0 0 0 0 0,0 0 0 0 0,0 0 0 0 0,1 0 0 0 0,-1 0 0 0 0,0 0 0 0 0,0 0 0 0 0,0 0 0 0 0,0 0 0 0 0,0 1 0 0 0,0-1 0 0 0,0 0 0 0 0,0 0 0 0 0,0 0 0 0 0,0 0 0 0 0,11-8 17 0 0,0-1 1 0 0,0 0 0 0 0,-1 0-1 0 0,0-1 1 0 0,-1-1 0 0 0,14-19 0 0 0,-5 8-994 0 0,-7 8-485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1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 1375 0 0,'0'0'20524'0'0,"2"-1"-20287"0"0,16-11 761 0 0,-16 11-885 0 0,0 0-9 0 0,4-4-32 0 0,-5 4 127 0 0,-2 3-134 0 0,-5 7-12 0 0,1 1-30 0 0,4-8 605 0 0,2-4-568 0 0,3-6-48 0 0,1-1-23 0 0,-5 9 10 0 0,0 0 0 0 0,0 0 0 0 0,0 0-1 0 0,0 0 1 0 0,0 0 0 0 0,0-1-1 0 0,0 1 1 0 0,0 0 0 0 0,0 0 0 0 0,0 0-1 0 0,0 0 1 0 0,0 0 0 0 0,-1 0-1 0 0,1 0 1 0 0,0 0 0 0 0,0 0-1 0 0,0 0 1 0 0,0 0 0 0 0,0 0 0 0 0,0 0-1 0 0,0 0 1 0 0,0 0 0 0 0,0 0-1 0 0,0 0 1 0 0,0 0 0 0 0,0 0 0 0 0,0 0-1 0 0,0 0 1 0 0,0 0 0 0 0,0 0-1 0 0,0 0 1 0 0,0 0 0 0 0,-8 3 1 0 0,4 0 42 0 0,-2 3-20 0 0,2 0 33 0 0,-11 6-38 0 0,13-11-247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356 251 2759 0 0,'0'0'11000'0'0,"0"-2"-10128"0"0,2-6-549 0 0,1 0 0 0 0,0 1-1 0 0,0-1 1 0 0,1 1-1 0 0,0-1 1 0 0,0 1 0 0 0,7-8-1 0 0,-4 6-56 0 0,-1-1 0 0 0,0 0 0 0 0,9-22-1 0 0,-11 23-69 0 0,-2 5-124 0 0,0 0-1 0 0,-1 1 0 0 0,1-1 0 0 0,-1 0 0 0 0,0 0 0 0 0,0 0 0 0 0,0 0 0 0 0,-1 0 0 0 0,1 0 0 0 0,-1 0 0 0 0,0-5 1 0 0,-1-1-51 0 0,0 6-12 0 0,0 0-1 0 0,-1 0 1 0 0,1 0 0 0 0,-1 0-1 0 0,1 1 1 0 0,-5-7 0 0 0,6 10-6 0 0,-1-1 0 0 0,1 0 0 0 0,0 1 0 0 0,-1-1 0 0 0,1 1 0 0 0,-1-1 0 0 0,1 1 0 0 0,-1-1 0 0 0,1 1 0 0 0,-1 0 0 0 0,1-1 0 0 0,-1 1 0 0 0,0 0 0 0 0,1-1 0 0 0,-1 1 0 0 0,0 0 0 0 0,0-1 0 0 0,-2 0-1 0 0,-12-5-2 0 0,9 7 0 0 0,3 1 0 0 0,-9 1 14 0 0,-1 1-1 0 0,1 0 1 0 0,0 1 0 0 0,0 0-1 0 0,1 1 1 0 0,-1 0-1 0 0,1 1 1 0 0,-15 12 0 0 0,2 1 41 0 0,0 1 0 0 0,-26 33 0 0 0,-8 22-55 0 0,30-37 0 0 0,12-18 16 0 0,-20 35 1 0 0,31-46-13 0 0,1-1 1 0 0,-1 1-1 0 0,2 0 1 0 0,-1 0-1 0 0,1 1 1 0 0,-2 16-1 0 0,4-12-17 0 0,2-2-28 0 0,0-11 52 0 0,1-1 1 0 0,-1 0 0 0 0,0 0 0 0 0,0 0-1 0 0,1 0 1 0 0,-1 0 0 0 0,0 0 0 0 0,1 0-1 0 0,-1 0 1 0 0,1-1 0 0 0,0 1 0 0 0,-1-1-1 0 0,1 1 1 0 0,-1-1 0 0 0,1 1 0 0 0,0-1 0 0 0,-1 0-1 0 0,1 0 1 0 0,0 0 0 0 0,-1 0 0 0 0,1 0-1 0 0,0 0 1 0 0,2-1 0 0 0,6 0 141 0 0,0-1 0 0 0,15-5 1 0 0,-24 7-148 0 0,23-9 371 0 0,1-2 1 0 0,-1-1-1 0 0,30-19 1 0 0,-26 14-155 0 0,14-9-37 0 0,-28 19-164 0 0,-3-2 20 0 0,-6 1-91 0 0,0 1-1 0 0,-1-1 0 0 0,1 0 0 0 0,-1 0 0 0 0,-1 0 0 0 0,0-1 0 0 0,0 1 1 0 0,2-12-1 0 0,-2 7-168 0 0,1 0 1 0 0,7-13-1 0 0,-10 24 106 0 0,-3 3-94 0 0,-4 5 243 0 0,0 0 0 0 0,1-1 1 0 0,0 1-1 0 0,0 1 1 0 0,0-1-1 0 0,-5 11 1 0 0,-20 29 74 0 0,24-38-112 0 0,3-5 0 0 0,1 0 0 0 0,0 0 0 0 0,0 0 0 0 0,0 1 0 0 0,0-1 0 0 0,1 1 0 0 0,-2 4 0 0 0,1-5 2 0 0,-2 10 50 0 0,4 0-56 0 0,1-11-12 0 0,0 0 1 0 0,-1 0 0 0 0,1 0-1 0 0,0-1 1 0 0,0 1 0 0 0,0 0-1 0 0,0-1 1 0 0,0 1 0 0 0,1-1-1 0 0,-1 1 1 0 0,0-1 0 0 0,1 0-1 0 0,-1 1 1 0 0,1-1 0 0 0,-1 0-1 0 0,1 0 1 0 0,0 0 0 0 0,1 1-1 0 0,6 1-174 0 0,-1 1-1 0 0,15 3 0 0 0,3 2-2481 0 0,-23-8 1294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3679 0 0,'0'0'284'0'0,"-3"0"-186"0"0,-20-3 11299 0 0,23 6-10546 0 0,-2 1-712 0 0,1 1 1 0 0,1 0 0 0 0,-1-1 0 0 0,1 1 0 0 0,0 0-1 0 0,0-1 1 0 0,0 1 0 0 0,1 0 0 0 0,0-1 0 0 0,-1 1-1 0 0,2-1 1 0 0,-1 1 0 0 0,0-1 0 0 0,1 1 0 0 0,0-1 0 0 0,0 0-1 0 0,0 0 1 0 0,1 0 0 0 0,-1 0 0 0 0,1 0 0 0 0,0-1-1 0 0,0 1 1 0 0,0-1 0 0 0,1 1 0 0 0,-1-1 0 0 0,1 0-1 0 0,4 2 1 0 0,7 4 175 0 0,0-1 0 0 0,1 0 0 0 0,22 7 0 0 0,5 2 93 0 0,-16-6-175 0 0,5 3 126 0 0,-1 0 1 0 0,48 32-1 0 0,-71-41-299 0 0,0 1 0 0 0,0 0 0 0 0,0 1-1 0 0,-1 0 1 0 0,0 0 0 0 0,-1 1 0 0 0,0 0 0 0 0,0 0-1 0 0,0 0 1 0 0,-1 1 0 0 0,0 0 0 0 0,-1 0-1 0 0,6 17 1 0 0,-7-16-7 0 0,-1 0 0 0 0,0 1 0 0 0,0-1 1 0 0,-1 1-1 0 0,-1-1 0 0 0,0 1 0 0 0,0-1 0 0 0,-4 19 0 0 0,1-15 12 0 0,0 0 0 0 0,-1-1 1 0 0,-1 1-1 0 0,0-1 0 0 0,-13 21 0 0 0,-5 2-3 0 0,-1-1-1 0 0,-3-1 1 0 0,-37 39-1 0 0,54-62-81 0 0,-54 58-908 0 0,63-67 577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4143 0 0,'0'0'8798'0'0,"2"-1"-8018"0"0,46-21 4997 0 0,-49 24-5517 0 0,-27 35 725 0 0,26-35 207 0 0,11-13-960 0 0,-4 1-136 0 0,9-12 200 0 0,-13 20-225 0 0,-2 4-17 0 0,-7 11 53 0 0,1-2 37 0 0,-15 19 0 0 0,7-14-133 0 0,14-14 209 0 0,3-3-336 0 0,7-4 94 0 0,-7 4 96 0 0,-5 13-148 0 0,-5 26-515 0 0,8-36-173 0 0,20-6-9300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226 118 6447 0 0,'0'0'499'0'0,"-2"1"-328"0"0,-59 14 3385 0 0,34-13 5066 0 0,28-5-8059 0 0,3-3-386 0 0,-1 1-1 0 0,1-1 1 0 0,1 0 0 0 0,-1 1 0 0 0,1 0 0 0 0,0 0-1 0 0,0 0 1 0 0,0 1 0 0 0,9-6 0 0 0,8-5 15 0 0,29-14 0 0 0,-36 23-190 0 0,0 0 0 0 0,0 2 0 0 0,1-1 1 0 0,0 2-1 0 0,25-3 0 0 0,-36 5 15 0 0,0 1 0 0 0,1-1 1 0 0,-1 1-1 0 0,1 1 0 0 0,-1-1 0 0 0,0 1 0 0 0,0 0 0 0 0,1 0 0 0 0,-1 0 1 0 0,0 1-1 0 0,0 0 0 0 0,0 0 0 0 0,9 5 0 0 0,-11-5-6 0 0,-1 1 0 0 0,0-1 0 0 0,0 1 0 0 0,0 0 0 0 0,0 0 0 0 0,-1 0 0 0 0,1 0 0 0 0,-1 0 0 0 0,0 0 0 0 0,1 0 0 0 0,-1 0 0 0 0,-1 1 0 0 0,1-1 0 0 0,0 0 0 0 0,-1 5 0 0 0,1-2 27 0 0,-1 1-1 0 0,0-1 0 0 0,-1 1 1 0 0,0-1-1 0 0,0 1 1 0 0,0-1-1 0 0,-1 1 1 0 0,1-1-1 0 0,-2 0 1 0 0,1 0-1 0 0,-1 0 0 0 0,-5 10 1 0 0,-1-3 93 0 0,0 0 1 0 0,-1 0 0 0 0,-22 22-1 0 0,23-26-132 0 0,0-2 0 0 0,-1 1 0 0 0,0-1 0 0 0,0-1-1 0 0,-1 1 1 0 0,0-2 0 0 0,0 0 0 0 0,0 0-1 0 0,-21 6 1 0 0,9-6-273 0 0,1-1 0 0 0,-1 0 0 0 0,0-2 0 0 0,-27 0 0 0 0,23-5-362 0 0,25 2 476 0 0,-2 1-37 0 0,-3 2-563 0 0,13 4 801 0 0,1-1 0 0 0,0 0 1 0 0,0 0-1 0 0,0-1 1 0 0,0 0-1 0 0,1 0 1 0 0,-1 0-1 0 0,1-1 0 0 0,0 0 1 0 0,0-1-1 0 0,0 0 1 0 0,10 1-1 0 0,113 27 655 0 0,-129-29-486 0 0,0 0-84 0 0,8 2 2 0 0,-8-2 112 0 0,0 1-128 0 0,-1-1-92 0 0,0 0-1 0 0,0 1 0 0 0,0-1 1 0 0,0 0-1 0 0,0 1 1 0 0,0-1-1 0 0,-1 1 0 0 0,1-1 1 0 0,-1 1-1 0 0,1-1 1 0 0,-1 1-1 0 0,1-1 1 0 0,-1 1-1 0 0,0-1 0 0 0,0 1 1 0 0,0-1-1 0 0,0 1 1 0 0,0 0-1 0 0,0-1 0 0 0,0 1 1 0 0,0-1-1 0 0,0 1 1 0 0,-1 0-1 0 0,1-1 0 0 0,-1 1 1 0 0,1-1-1 0 0,-1 1 1 0 0,-1 2-1 0 0,-1 0 14 0 0,0 1 0 0 0,0-1-1 0 0,0 0 1 0 0,-1 0 0 0 0,1 0-1 0 0,-1 0 1 0 0,0-1 0 0 0,-6 5-1 0 0,-29 17 20 0 0,-1-2-1 0 0,-61 26 0 0 0,-1-1-54 0 0,73-35 3 0 0,20-11 0 0 0,7-5 0 0 0,5-5 0 0 0,-1 3-18 0 0,1 0 0 0 0,-1 1 0 0 0,1-1 0 0 0,0 0 0 0 0,0 1 0 0 0,1 0 0 0 0,0 0 0 0 0,-1 0 0 0 0,1 0-1 0 0,1 1 1 0 0,-1-1 0 0 0,8-4 0 0 0,25-12-1726 0 0,-1 4-4574 0 0,-18 9-177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23 9671 0 0,'1'-2'748'0'0,"7"-19"9534"0"0,-8 24-9956 0 0,-1 9-105 0 0,0 0-1 0 0,-1 0 0 0 0,0 0 1 0 0,-1 0-1 0 0,0 0 1 0 0,-1 0-1 0 0,0-1 0 0 0,-9 17 1 0 0,3-10-158 0 0,-1 1-1 0 0,-1-1 1 0 0,0-1 0 0 0,-18 18-1 0 0,-52 44 85 0 0,54-56-66 0 0,-36 42 1 0 0,62-63-57 0 0,6-1-900 0 0,13-1-674 0 0,6-4-471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426 101 14191 0 0,'0'0'654'0'0,"-2"0"-17"0"0,-9-2-409 0 0,8 2-59 0 0,1 0 0 0 0,-1-1 0 0 0,0 1 1 0 0,1 0-1 0 0,-1 0 0 0 0,0 0 0 0 0,0 1 0 0 0,1-1 0 0 0,-6 2 1 0 0,1 0 4564 0 0,20-14-4502 0 0,-8 6-177 0 0,4-1-45 0 0,0 1 1 0 0,0 0-1 0 0,0 1 0 0 0,19-8 1 0 0,44-12 14 0 0,-38 15-22 0 0,-28 7 4 0 0,0 1-1 0 0,0 0 0 0 0,1 0 1 0 0,-1 1-1 0 0,1 0 1 0 0,-1 0-1 0 0,1 1 1 0 0,-1-1-1 0 0,1 1 0 0 0,8 2 1 0 0,-13-2 93 0 0,0 3 17 0 0,1 0-89 0 0,-1 0 0 0 0,0 0-1 0 0,0 0 1 0 0,0 1 0 0 0,0-1-1 0 0,0 1 1 0 0,-1 0 0 0 0,1-1-1 0 0,-1 1 1 0 0,0 0 0 0 0,0 0-1 0 0,-1 0 1 0 0,1 0 0 0 0,-1 0 0 0 0,0 0-1 0 0,0 0 1 0 0,0 0 0 0 0,0 0-1 0 0,-1-1 1 0 0,0 1 0 0 0,1 0-1 0 0,-2 0 1 0 0,1 0 0 0 0,0 0-1 0 0,-3 4 1 0 0,-3 6 6 0 0,-1-1 0 0 0,0 0 0 0 0,-1-1 0 0 0,0 0 0 0 0,-1 0 0 0 0,0-1 0 0 0,-1 0 0 0 0,0-1 0 0 0,-1-1 0 0 0,0 1 0 0 0,-15 8 0 0 0,-62 41-386 0 0,15-9-15 0 0,7-4 86 0 0,-73 48-136 0 0,8-5 162 0 0,127-86 255 0 0,-11 11-12 0 0,16-14 11 0 0,0 0 1 0 0,0 0-1 0 0,0 0 0 0 0,0 0 1 0 0,0 0-1 0 0,0 0 0 0 0,1 0 0 0 0,-1 0 1 0 0,0 0-1 0 0,0 0 0 0 0,0 0 1 0 0,0 0-1 0 0,0 0 0 0 0,0 0 0 0 0,0 0 1 0 0,0 0-1 0 0,0 0 0 0 0,0 0 1 0 0,0 0-1 0 0,0 0 0 0 0,0 0 0 0 0,0 0 1 0 0,0 0-1 0 0,1 0 0 0 0,-1 0 1 0 0,0 0-1 0 0,0 0 0 0 0,0 0 0 0 0,0 0 1 0 0,0 0-1 0 0,0 0 0 0 0,0 0 1 0 0,0 0-1 0 0,0 1 0 0 0,0-1 0 0 0,0 0 1 0 0,0 0-1 0 0,0 0 0 0 0,0 0 0 0 0,0 0 1 0 0,0 0-1 0 0,0 0 0 0 0,0 0 1 0 0,0 0-1 0 0,0 0 0 0 0,0 0 0 0 0,0 0 1 0 0,0 0-1 0 0,0 0 0 0 0,0 1 1 0 0,0-1-1 0 0,0 0 0 0 0,0 0 0 0 0,0 0 1 0 0,0 0-1 0 0,0 0 0 0 0,0 0 1 0 0,0 0-1 0 0,0 0 0 0 0,0 0 0 0 0,0 0 1 0 0,0 0-1 0 0,-1 0 0 0 0,1 0 1 0 0,0 0-1 0 0,0 0 0 0 0,8 3 5 0 0,-1 0 1 0 0,1-1-1 0 0,0 0 0 0 0,0-1 1 0 0,-1 0-1 0 0,1 0 0 0 0,13 0 0 0 0,61-8 158 0 0,-22 1 90 0 0,6 2 137 0 0,-22 0 196 0 0,1 2 0 0 0,54 5 0 0 0,-96-3-554 0 0,3 1 34 0 0,0 0 1 0 0,-1 0 0 0 0,1 1 0 0 0,0-1-1 0 0,-1 1 1 0 0,1 0 0 0 0,-1 1 0 0 0,0-1-1 0 0,7 5 1 0 0,-10-6-227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9759 0 0,'0'0'2560'0'0,"9"0"-1801"0"0,-3 0-970 0 0,-2-1 506 0 0,-1 1 0 0 0,0 0 0 0 0,0 0 0 0 0,0 0 0 0 0,1 1 1 0 0,-1-1-1 0 0,0 1 0 0 0,0 0 0 0 0,0-1 0 0 0,0 1 1 0 0,0 1-1 0 0,0-1 0 0 0,4 2 0 0 0,-6-1 124 0 0,1-1-124 0 0,1 1-218 0 0,-1 1 0 0 0,0 0 0 0 0,1 0 0 0 0,-1 0 0 0 0,0 0 0 0 0,-1 0 0 0 0,1 1 0 0 0,0-1 0 0 0,-1 0 0 0 0,0 1-1 0 0,0-1 1 0 0,0 1 0 0 0,1 6 0 0 0,1 9 100 0 0,-1 26-1 0 0,-1-37-104 0 0,-2 47 196 0 0,-10 71-1 0 0,3-53-150 0 0,-1 37 51 0 0,6 143-1 0 0,8-199 925 0 0,-5-52-120 0 0,1-3-798 0 0,17-16 67 0 0,-1 0 0 0 0,26-35 0 0 0,-31 36-192 0 0,369-418 90 0 0,-353 406-139 0 0,321-333 0 0 0,-343 354-21 0 0,-5 6-81 0 0,-1 3-95 0 0,-4 7-598 0 0,1-1 1 0 0,-10 16-1 0 0,8-17-641 0 0,-2 6-5600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32 7831 0 0,'1'-1'603'0'0,"29"-25"13258"0"0,-30 26-13818 0 0,0 0 0 0 0,0 0 0 0 0,0 0 0 0 0,0 0 0 0 0,0 0 0 0 0,0 0 0 0 0,0 0 0 0 0,0-1 0 0 0,0 1 0 0 0,0 0 0 0 0,0 0 0 0 0,0 0 0 0 0,0 0 0 0 0,0 0 0 0 0,0 0 0 0 0,0 0 0 0 0,0-1 0 0 0,0 1 0 0 0,0 0 0 0 0,0 0 0 0 0,0 0 0 0 0,0 0 0 0 0,0 0 0 0 0,0 0 0 0 0,0-1 0 0 0,0 1 0 0 0,0 0 0 0 0,0 0 0 0 0,0 0 0 0 0,0 0 0 0 0,0 0 0 0 0,-1 0 0 0 0,1 0 0 0 0,0 0 0 0 0,0-1 0 0 0,0 1 0 0 0,0 0 0 0 0,0 0 0 0 0,0 0 0 0 0,0 0 0 0 0,0 0 0 0 0,-1 0 0 0 0,1 0 0 0 0,0 0 0 0 0,0 0 0 0 0,0 0 0 0 0,0 0 0 0 0,0 0 0 0 0,0 0 0 0 0,-1 0 0 0 0,1 0 1 0 0,0 0-1 0 0,0 0 0 0 0,0 0 0 0 0,0 0 0 0 0,-1 0 0 0 0,-12 3 475 0 0,-16 11-576 0 0,-60 43 182 0 0,-7 2-120 0 0,-42 8-24 0 0,118-59-65 0 0,-1-1 0 0 0,0-1 0 0 0,0 0 0 0 0,0-2-1 0 0,-23 2 1 0 0,37-6-22 0 0,0 0 0 0 0,0 0-1 0 0,0-1 1 0 0,1 0-1 0 0,-1 0 1 0 0,0 0 0 0 0,1-1-1 0 0,-9-3 1 0 0,14 4 50 0 0,-1 0 0 0 0,1-1-1 0 0,-1 1 1 0 0,1 0 0 0 0,0-1 0 0 0,0 1 0 0 0,-1-1 0 0 0,1 0 0 0 0,0 1-1 0 0,0-1 1 0 0,1 0 0 0 0,-1 0 0 0 0,-1-3 0 0 0,1 4-25 0 0,0-4-60 0 0,0 1-1 0 0,-1 0 0 0 0,1-1 0 0 0,1 1 0 0 0,-1 0 1 0 0,1-1-1 0 0,0 1 0 0 0,0-1 0 0 0,0 1 0 0 0,0-1 1 0 0,2-7-1 0 0,2-1-559 0 0,0 1 1 0 0,8-20 0 0 0,-4 13-159 0 0,-7 18 674 0 0,-2 4 234 0 0,-85 211 2240 0 0,63-164-1679 0 0,3-16-17 0 0,19-32-441 0 0,-12 16 313 0 0,9-13-382 0 0,3-3-10 0 0,-1 0-12 0 0,-10 12-46 0 0,11-10-12 0 0,1-1 5 0 0,-1 1 35 0 0,3 7-31 0 0,0-9-20 0 0,-1 0-1 0 0,1 0 0 0 0,0 0 1 0 0,0-1-1 0 0,0 1 0 0 0,0 0 1 0 0,0-1-1 0 0,0 1 0 0 0,1-1 1 0 0,-1 0-1 0 0,0 0 0 0 0,1 0 1 0 0,-1 0-1 0 0,1 0 0 0 0,-1 0 1 0 0,1-1-1 0 0,-1 1 0 0 0,4-1 1 0 0,7 2-83 0 0,0-1 0 0 0,18-1 1 0 0,88-15-642 0 0,-90 10 681 0 0,1 1 1 0 0,0 1-1 0 0,52 2 1 0 0,-75 1 130 0 0,0 1-1 0 0,0-1 1 0 0,0 2 0 0 0,0-1-1 0 0,0 1 1 0 0,-1 0 0 0 0,1 0 0 0 0,-1 1-1 0 0,1 0 1 0 0,-1 0 0 0 0,0 0 0 0 0,0 1-1 0 0,0 0 1 0 0,-1 0 0 0 0,1 1-1 0 0,-1-1 1 0 0,0 1 0 0 0,0 0 0 0 0,-1 1-1 0 0,7 9 1 0 0,42 62 572 0 0,-51-75-629 0 0,-1 0-1 0 0,1 0 1 0 0,-1 1 0 0 0,0-1 0 0 0,0 0 0 0 0,0 0 0 0 0,0 1-1 0 0,0-1 1 0 0,0 0 0 0 0,-1 1 0 0 0,1-1 0 0 0,-1 1 0 0 0,1-1 0 0 0,-1 1-1 0 0,0-1 1 0 0,0 1 0 0 0,0-1 0 0 0,-1 1 0 0 0,1-1 0 0 0,0 1-1 0 0,-1-1 1 0 0,0 0 0 0 0,0 1 0 0 0,1-1 0 0 0,-1 0 0 0 0,0 1-1 0 0,-3 3 1 0 0,1-2 9 0 0,-1 1 0 0 0,0-1-1 0 0,0 0 1 0 0,0 0 0 0 0,-1-1 0 0 0,1 1-1 0 0,-1-1 1 0 0,0 0 0 0 0,0 0-1 0 0,-9 4 1 0 0,-11 3 44 0 0,-1-1 0 0 0,0-2 0 0 0,-1 0 0 0 0,-27 3 0 0 0,5-4 68 0 0,-66-1 0 0 0,97-4-132 0 0,12 0-6 0 0,0 0 0 0 0,1-1 0 0 0,-1 0 0 0 0,0 0 0 0 0,1 0 0 0 0,-8-2 0 0 0,11 1-206 0 0,0 1-1 0 0,0-1 1 0 0,0 0 0 0 0,0 1 0 0 0,0-1-1 0 0,0 0 1 0 0,0 0 0 0 0,0-1 0 0 0,0 1 0 0 0,0 0-1 0 0,1-1 1 0 0,-4-2 0 0 0,4 3-1106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5527 0 0,'0'0'7131'0'0,"2"0"-6247"0"0,22 2 1291 0 0,-23-2-2127 0 0,-1 0 1 0 0,1 0 0 0 0,-1 1 0 0 0,1-1 0 0 0,-1 0 0 0 0,1 1 0 0 0,-1-1-1 0 0,1 1 1 0 0,-1-1 0 0 0,1 1 0 0 0,-1-1 0 0 0,0 1 0 0 0,1-1-1 0 0,-1 1 1 0 0,0-1 0 0 0,0 1 0 0 0,1-1 0 0 0,-1 1 0 0 0,0 0 0 0 0,0-1-1 0 0,0 1 1 0 0,1 0 0 0 0,-1 1 102 0 0,3 5 140 0 0,-1 1-1 0 0,0 0 0 0 0,-1-1 1 0 0,1 1-1 0 0,-2 0 0 0 0,1 0 1 0 0,-1 0-1 0 0,-1 14 0 0 0,-3 5 335 0 0,-7 32 0 0 0,0-10-320 0 0,4-5-225 0 0,3-13-59 0 0,-1-1 0 0 0,-2-1 0 0 0,-1 1-1 0 0,-19 47 1 0 0,-14 20-81 0 0,40-94-77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16 322 5983 0 0,'0'0'3720'0'0,"-9"9"384"0"0,9-9-4046 0 0,0 0 0 0 0,0 0-1 0 0,0 0 1 0 0,0 0 0 0 0,0 0-1 0 0,0 1 1 0 0,0-1 0 0 0,-1 0 0 0 0,1 0-1 0 0,0 0 1 0 0,0 0 0 0 0,0 0-1 0 0,0 0 1 0 0,-1 0 0 0 0,1 0-1 0 0,0 0 1 0 0,0 0 0 0 0,0 0-1 0 0,0 0 1 0 0,-1 0 0 0 0,1 0-1 0 0,0 0 1 0 0,0 0 0 0 0,0 0 0 0 0,0 0-1 0 0,-1 0 1 0 0,1 0 0 0 0,0 0-1 0 0,0 0 1 0 0,0 0 0 0 0,0 0-1 0 0,-1 0 1 0 0,1 0 0 0 0,0 0-1 0 0,0 0 1 0 0,0 0 0 0 0,0 0 0 0 0,0 0-1 0 0,-1-1 1 0 0,1 1 0 0 0,0 0-1 0 0,0 0 1 0 0,0 0 0 0 0,0 0-1 0 0,0 0 1 0 0,0 0 0 0 0,0-1-1 0 0,0 1 1 0 0,-1 0 0 0 0,1 0 0 0 0,0 0-1 0 0,0 0 1 0 0,0-1 0 0 0,0 1-1 0 0,0 0 1 0 0,0 0 0 0 0,0 0-1 0 0,0 0 1 0 0,0-1 0 0 0,0-18 746 0 0,9-24-252 0 0,-4 30-452 0 0,1 1 0 0 0,1-1 0 0 0,-1 1 1 0 0,2 0-1 0 0,0 1 0 0 0,0 0 0 0 0,1 0 1 0 0,0 0-1 0 0,1 1 0 0 0,0 1 0 0 0,17-13 1 0 0,-3 5-25 0 0,1 1-1 0 0,0 1 1 0 0,1 1 0 0 0,39-15 0 0 0,-46 22 137 0 0,29-7 0 0 0,-40 12-74 0 0,1 0 1 0 0,0 1-1 0 0,-1 0 0 0 0,1 1 0 0 0,-1 0 0 0 0,11 1 0 0 0,-15 0-99 0 0,1 0 0 0 0,-1 0 0 0 0,1 1 0 0 0,-1 0 0 0 0,0 0 0 0 0,1 0 0 0 0,-1 0 0 0 0,0 1 0 0 0,0 0 0 0 0,-1-1 0 0 0,1 1 0 0 0,-1 1 0 0 0,1-1 0 0 0,-1 0 0 0 0,0 1 0 0 0,0 0 0 0 0,0 0 1 0 0,-1 0-1 0 0,1 0 0 0 0,-1 0 0 0 0,3 8 0 0 0,-1-1-33 0 0,0-1 1 0 0,-1 1-1 0 0,0 0 1 0 0,-1 0-1 0 0,0 1 1 0 0,0-1-1 0 0,-2 0 1 0 0,1 13-1 0 0,-2-18 7 0 0,0 1-1 0 0,-1 0 1 0 0,1-1 0 0 0,-1 1-1 0 0,0-1 1 0 0,-1 0 0 0 0,0 0 0 0 0,0 0-1 0 0,0 0 1 0 0,0 0 0 0 0,-1 0-1 0 0,0-1 1 0 0,0 0 0 0 0,-1 0-1 0 0,0 0 1 0 0,-6 5 0 0 0,-9 7 32 0 0,-2-1 0 0 0,-39 23 0 0 0,54-35-53 0 0,-11 6-141 0 0,0 0 0 0 0,0-2 1 0 0,-1 0-1 0 0,-28 7 0 0 0,32-11 4 0 0,1-1-1 0 0,-1-1 1 0 0,0 0 0 0 0,1-1-1 0 0,-1 0 1 0 0,-24-3 0 0 0,38 2 131 0 0,0 0 5 0 0,1 0 0 0 0,-1 0 0 0 0,0 0 0 0 0,0-1-1 0 0,1 1 1 0 0,-1 0 0 0 0,0 0 0 0 0,0 0 0 0 0,1-1 0 0 0,-1 1-1 0 0,0 0 1 0 0,0-1 0 0 0,1 1 0 0 0,-1 0 0 0 0,0-1 0 0 0,1 1-1 0 0,-1-1 1 0 0,1 1 0 0 0,-1-1 0 0 0,0-1 0 0 0,0 2 2 0 0,0-1 0 0 0,1 0 0 0 0,-1 0 0 0 0,0 1 0 0 0,1-1 0 0 0,-1 0-1 0 0,1 0 1 0 0,-1 0 0 0 0,1 0 0 0 0,0 0 0 0 0,-1 0 0 0 0,1 0 0 0 0,0 0 0 0 0,0 0 0 0 0,0 0 0 0 0,0 0 0 0 0,0 0 0 0 0,0 0 0 0 0,0 0 0 0 0,0 0 0 0 0,0 0 0 0 0,0 0 0 0 0,0 0 0 0 0,1 0-1 0 0,-1 0 1 0 0,0 0 0 0 0,1 0 0 0 0,-1 0 0 0 0,1 0 0 0 0,-1 0 0 0 0,1 0 0 0 0,-1 0 0 0 0,1 1 0 0 0,0-1 0 0 0,-1 0 0 0 0,1 0 0 0 0,0 1 0 0 0,0-1 0 0 0,-1 0 0 0 0,3 0 0 0 0,-1-1-63 0 0,8-7-166 0 0,0 2 0 0 0,0-1 1 0 0,1 1-1 0 0,0 1 1 0 0,22-10-1 0 0,7 2-5471 0 0,-18 9-130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3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10999 0 0,'0'0'994'0'0,"-2"2"-816"0"0,-5 4-3 0 0,5-5 626 0 0,1 1 273 0 0,0-1-905 0 0,1 1 1 0 0,-1-1-1 0 0,1 1 0 0 0,-1-1 1 0 0,1 1-1 0 0,0-1 1 0 0,-1 1-1 0 0,1-1 1 0 0,0 1-1 0 0,0-1 1 0 0,0 1-1 0 0,0 0 0 0 0,0-1 1 0 0,1 1-1 0 0,-1-1 1 0 0,0 1-1 0 0,2 2 1 0 0,-1-1-13 0 0,1 0 0 0 0,-1-1 0 0 0,1 1 0 0 0,0-1 0 0 0,-1 1 0 0 0,1-1-1 0 0,0 0 1 0 0,5 4 0 0 0,-1-1 51 0 0,1 0-1 0 0,-1-1 1 0 0,1 0-1 0 0,0 0 0 0 0,0 0 1 0 0,14 4-1 0 0,129 27 1629 0 0,3 0-897 0 0,-147-33-901 0 0,0 0 1 0 0,0 1-1 0 0,1-1 0 0 0,-2 1 1 0 0,1 1-1 0 0,0-1 1 0 0,-1 1-1 0 0,1 0 0 0 0,-1 0 1 0 0,0 1-1 0 0,5 5 0 0 0,-7-6-21 0 0,0-1 0 0 0,-1 1 0 0 0,0 0-1 0 0,0 0 1 0 0,0 0 0 0 0,0 0-1 0 0,0 0 1 0 0,-1 1 0 0 0,0-1 0 0 0,0 0-1 0 0,0 1 1 0 0,0-1 0 0 0,-1 1-1 0 0,0-1 1 0 0,0 1 0 0 0,0-1-1 0 0,-1 6 1 0 0,-1 3 12 0 0,-1-1 0 0 0,0 0 0 0 0,-1 0 0 0 0,0-1 0 0 0,-1 1 0 0 0,-1-1 1 0 0,1 0-1 0 0,-11 14 0 0 0,-9 10 15 0 0,-30 32 1 0 0,42-51-28 0 0,-105 103 40 0 0,87-89-50 0 0,19-19-11 0 0,0-1 1 0 0,0 0-1 0 0,-1-1 0 0 0,-22 12 0 0 0,13-9-676 0 0,20-11 218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4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7423 0 0,'0'0'340'0'0,"2"-2"-5"0"0,5-5-215 0 0,2-2 6837 0 0,-8 11-6473 0 0,1 10 72 0 0,0 1 0 0 0,0 22 0 0 0,-2-20-379 0 0,2-1 0 0 0,2 17 0 0 0,47 211 308 0 0,-47-221-414 0 0,-1 0 0 0 0,0 0 0 0 0,-2 0 0 0 0,-1 0 0 0 0,0 0-1 0 0,-7 40 1 0 0,21-69 213 0 0,-6 3-151 0 0,-1 0 0 0 0,0-1 0 0 0,-1 0 0 0 0,7-8 0 0 0,4-3 60 0 0,10-12 187 0 0,45-60 1 0 0,-29 32-168 0 0,58-89 179 0 0,-8 11-112 0 0,22-9-193 0 0,-113 142-59 0 0,0 3-76 0 0,6 2-187 0 0,14 4-533 0 0,-10-5-4974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4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8751 0 0,'0'0'5907'0'0,"-2"1"-5131"0"0,-6 3-423 0 0,0 0 0 0 0,1 0 0 0 0,-1 1 0 0 0,1 0-1 0 0,0 1 1 0 0,-10 8 0 0 0,1 1-83 0 0,-11 7-159 0 0,2 1 0 0 0,0 1 0 0 0,-29 39 0 0 0,47-52-93 0 0,0-1-1 0 0,0 1 1 0 0,1 0-1 0 0,1 0 1 0 0,-1 1 0 0 0,2 0-1 0 0,0 0 1 0 0,0 0 0 0 0,1 0-1 0 0,-2 19 1 0 0,5-23-15 0 0,-1 0 0 0 0,1 0 1 0 0,1 0-1 0 0,-1 0 0 0 0,1-1 1 0 0,1 1-1 0 0,-1 0 0 0 0,1 0 1 0 0,1-1-1 0 0,-1 1 0 0 0,1-1 0 0 0,0 0 1 0 0,1 0-1 0 0,0 0 0 0 0,0 0 1 0 0,1 0-1 0 0,8 9 0 0 0,-7-11-154 0 0,0 0 0 0 0,0-1 0 0 0,0 0 0 0 0,1 0 0 0 0,-1 0-1 0 0,1-1 1 0 0,0 0 0 0 0,0 0 0 0 0,0-1 0 0 0,1 0 0 0 0,-1 0 0 0 0,0 0-1 0 0,12 0 1 0 0,4-2-5909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4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0,'0'2'7586'0'0,"0"2"-7148"0"0,0-1 1 0 0,0 1-1 0 0,1-1 0 0 0,-1 1 1 0 0,1-1-1 0 0,0 0 1 0 0,0 1-1 0 0,0-1 1 0 0,1 0-1 0 0,2 6 1 0 0,1-1-36 0 0,1-1 1 0 0,-1-1-1 0 0,11 11 1 0 0,49 47 1925 0 0,107 82-1 0 0,-94-82-1642 0 0,-47-37-446 0 0,48 32-1 0 0,-75-57-225 0 0,0 0-1 0 0,1 1 0 0 0,-1-2 0 0 0,0 1 0 0 0,1 0 0 0 0,0-1 0 0 0,-1 0 0 0 0,1 0 0 0 0,0 0 0 0 0,0-1 0 0 0,0 1 0 0 0,8-1 0 0 0,-10-1-91 0 0,0 1 0 0 0,1-1 0 0 0,-1 1 1 0 0,0-1-1 0 0,0 0 0 0 0,0 0 0 0 0,-1 0 1 0 0,1-1-1 0 0,0 1 0 0 0,0-1 0 0 0,-1 0 1 0 0,1 1-1 0 0,0-1 0 0 0,-1 0 0 0 0,0 0 0 0 0,0-1 1 0 0,1 1-1 0 0,-1 0 0 0 0,-1-1 0 0 0,4-4 1 0 0,-3 4-372 0 0,-1 2 219 0 0,-1 1 0 0 0,1-1 0 0 0,-1 0-1 0 0,1 0 1 0 0,-1 1 0 0 0,1-1 0 0 0,-1 0-1 0 0,0 0 1 0 0,1 0 0 0 0,-1 1-1 0 0,0-1 1 0 0,0 0 0 0 0,1-1 0 0 0,2-15-6120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4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8751 0 0,'-1'1'6059'0'0,"-27"45"-2606"0"0,15-22-2865 0 0,-22 27 0 0 0,12-22-422 0 0,0 0-1 0 0,-2-2 0 0 0,-1-1 1 0 0,-40 31-1 0 0,40-39-138 0 0,2-2-9 0 0,2 1 0 0 0,0 1 0 0 0,1 0 0 0 0,-31 35 0 0 0,46-44-44 0 0,5-7-120 0 0,17 2-11930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4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0,'0'2'459'0'0,"3"27"3860"0"0,14 87 3875 0 0,-14-102-7734 0 0,1-1 1 0 0,0 0-1 0 0,1 0 0 0 0,0 0 1 0 0,1-1-1 0 0,12 19 1 0 0,-2-10-116 0 0,0-1 0 0 0,2 0-1 0 0,0-2 1 0 0,1 0 0 0 0,1-1 0 0 0,1-1 0 0 0,26 16 0 0 0,-40-27-289 0 0,11 6 143 0 0,-2 1 0 0 0,0 0 1 0 0,19 18-1 0 0,-34-28-195 0 0,0-1 1 0 0,0 1 0 0 0,0-1-1 0 0,0 1 1 0 0,0 0-1 0 0,0-1 1 0 0,0 1-1 0 0,0 0 1 0 0,-1 0 0 0 0,1 0-1 0 0,-1 0 1 0 0,1-1-1 0 0,-1 1 1 0 0,0 0-1 0 0,0 0 1 0 0,0 0 0 0 0,0 0-1 0 0,0 0 1 0 0,0 0-1 0 0,0 0 1 0 0,-1 0-1 0 0,1-1 1 0 0,-1 1 0 0 0,1 0-1 0 0,-1 0 1 0 0,0 0-1 0 0,0-1 1 0 0,-1 3-1 0 0,-3 5 19 0 0,-1-1-1 0 0,0 0 1 0 0,0 0-1 0 0,-9 8 1 0 0,7-8-19 0 0,-16 16-172 0 0,-48 37-1 0 0,24-22-6 0 0,-42 28-525 0 0,88-65 602 0 0,4-3-401 0 0,1 0 395 0 0,-1 1-1 0 0,0-1 0 0 0,1 0 1 0 0,-1 0-1 0 0,0 0 0 0 0,0-1 0 0 0,1 1 1 0 0,1-2-1 0 0,5-3-612 0 0,11-3-759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4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1375 0 0,'0'0'17139'0'0,"3"0"-16607"0"0,16-4-30 0 0,278-51 2988 0 0,-295 55-3540 0 0,26-2 479 0 0,-27 2-625 0 0,1 1 0 0 0,-1-1 0 0 0,1 0-1 0 0,-1 1 1 0 0,0-1 0 0 0,1 1-1 0 0,-1-1 1 0 0,1 1 0 0 0,-1 0 0 0 0,0-1-1 0 0,0 1 1 0 0,1 0 0 0 0,-1 0-1 0 0,0 0 1 0 0,0 0 0 0 0,1 2 0 0 0,0 1-1312 0 0,-4 10-18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13 10567 0 0,'2'0'482'0'0,"5"-1"-338"0"0,1 0 0 0 0,-1 0 0 0 0,8-4 0 0 0,6 0 4232 0 0,-21 7-4164 0 0,-1 1-153 0 0,1 0 0 0 0,-1 0 0 0 0,1 0 0 0 0,-1 0 0 0 0,0 0 0 0 0,0-1 0 0 0,0 1 0 0 0,0 0 0 0 0,-1-1 0 0 0,1 1 0 0 0,-1-1-1 0 0,0 1 1 0 0,0-1 0 0 0,-2 3 0 0 0,-6 6 279 0 0,-19 15 0 0 0,5-5-224 0 0,-21 27 75 0 0,1 2-1 0 0,3 1 1 0 0,3 3-1 0 0,-43 74 1 0 0,76-118-167 0 0,1-1 1 0 0,0 1-1 0 0,0 0 0 0 0,0 0 1 0 0,-1 14-1 0 0,3-19-20 0 0,2 0-1 0 0,-1 1 1 0 0,1-1-1 0 0,0 1 1 0 0,0-1 0 0 0,0 1-1 0 0,1-1 1 0 0,-1 1-1 0 0,2-1 1 0 0,-1 0 0 0 0,4 11-1 0 0,1-7-1 0 0,-3-6-26 0 0,1-1 1 0 0,-1 1-1 0 0,1-1 0 0 0,-1 1 0 0 0,1-1 0 0 0,0 0 1 0 0,0 0-1 0 0,0-1 0 0 0,0 1 0 0 0,0-1 0 0 0,6 1 1 0 0,-3-1-346 0 0,1 0 0 0 0,-1 0 1 0 0,1-1-1 0 0,0 0 1 0 0,12-1-1 0 0,-1-3-736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4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14135 0 0,'0'0'1283'0'0,"3"0"-890"0"0,15-1 876 0 0,0-1-1 0 0,0-1 1 0 0,0-1-1 0 0,23-8 1 0 0,-18 5-615 0 0,-1 1 0 0 0,29-3 0 0 0,-34 7-381 0 0,0 1 0 0 0,0 1-1 0 0,32 5 1 0 0,-28-1-144 0 0,-17-1-134 0 0,0 0 9 0 0,7 3-23 0 0,-9-5-87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6447 0 0,'0'0'7975'0'0,"2"-1"-7767"0"0,3-2-878 0 0,8-3 3766 0 0,-12 6-3050 0 0,-1 0 0 0 0,0 0-1 0 0,0 0 1 0 0,1 0 0 0 0,-1 0 0 0 0,0 0-1 0 0,0 0 1 0 0,1 0 0 0 0,-1 0-1 0 0,0 0 1 0 0,0 1 0 0 0,0-1 0 0 0,1 0-1 0 0,-1 0 1 0 0,0 0 0 0 0,0 0-1 0 0,1 0 1 0 0,-1 0 0 0 0,0 1 0 0 0,0-1-1 0 0,0 0 1 0 0,1 0 0 0 0,-1 0-1 0 0,0 0 1 0 0,0 1 0 0 0,0-1 0 0 0,0 0-1 0 0,0 0 1 0 0,0 1 0 0 0,1-1-1 0 0,-1 0 1 0 0,0 0 0 0 0,0 1 0 0 0,0-1-1 0 0,0 0 1 0 0,0 0 0 0 0,0 1-1 0 0,0-1 1 0 0,0 0 0 0 0,0 0 0 0 0,0 1-1 0 0,0-1 1 0 0,0 0 0 0 0,0 0 0 0 0,0 1-1 0 0,0 1 35 0 0,-1 0 0 0 0,-7 18-53 0 0,8-19 409 0 0,0-3-381 0 0,3-6-61 0 0,-3 6-71 0 0,1 0 8 0 0,0-9 55 0 0,2 2 26 0 0,-2 7 336 0 0,-2 9-165 0 0,0-1 0 0 0,0 1-1 0 0,-1-1 1 0 0,0 0 0 0 0,0 1-1 0 0,-5 8 1 0 0,6-13-70 0 0,-4 11 478 0 0,5-9-730 0 0,1 3 535 0 0,9-9-5475 0 0,-6 1 2568 0 0,6-2-3819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204 113 2303 0 0,'-2'2'167'0'0,"-30"12"5040"0"0,30-14-4697 0 0,-21 6 12465 0 0,38-14-12887 0 0,1 0 0 0 0,-1 0 0 0 0,25-6 0 0 0,55-13-19 0 0,-21 7-13 0 0,-22 3-57 0 0,-20 5 44 0 0,37-6 1 0 0,-55 16 28 0 0,-13 2-62 0 0,0 0 1 0 0,0 0-1 0 0,0 1 1 0 0,0-1-1 0 0,0 1 1 0 0,0-1-1 0 0,0 1 1 0 0,0 0 0 0 0,0-1-1 0 0,-1 1 1 0 0,1 0-1 0 0,0-1 1 0 0,0 1-1 0 0,-1 0 1 0 0,1 0 0 0 0,-1 0-1 0 0,1 0 1 0 0,0-1-1 0 0,-1 1 1 0 0,0 0-1 0 0,1 0 1 0 0,-1 0-1 0 0,0 0 1 0 0,1 0 0 0 0,-1 2-1 0 0,1 0-5 0 0,-1 0-1 0 0,0 1 1 0 0,0-1 0 0 0,0 0-1 0 0,0 1 1 0 0,-1-1 0 0 0,0 0-1 0 0,1 0 1 0 0,-1 1 0 0 0,0-1-1 0 0,0 0 1 0 0,-1 0-1 0 0,1 0 1 0 0,-1 0 0 0 0,1 0-1 0 0,-1 0 1 0 0,0-1 0 0 0,0 1-1 0 0,-3 3 1 0 0,-6 5 11 0 0,0 0-1 0 0,-23 17 1 0 0,22-18 9 0 0,-41 28-7 0 0,0-3 0 0 0,-102 51 0 0 0,141-79-63 0 0,-8 4-283 0 0,-47 18 0 0 0,67-29 154 0 0,5 0-1834 0 0,26 3 2153 0 0,0-1-1 0 0,33-2 1 0 0,-17-1 125 0 0,6-2-29 0 0,-36 1-143 0 0,0 1 1 0 0,0 1-1 0 0,30 2 1 0 0,-33 1-46 0 0,-8-1 1 0 0,3 4-32 0 0,-6-5-17 0 0,-1-1 0 0 0,1 1 0 0 0,-1 0 0 0 0,0-1-1 0 0,1 1 1 0 0,-1 0 0 0 0,0-1 0 0 0,1 1 0 0 0,-1 0 0 0 0,0-1-1 0 0,0 1 1 0 0,0 0 0 0 0,0 0 0 0 0,0-1 0 0 0,0 1 0 0 0,0 0-1 0 0,0-1 1 0 0,0 1 0 0 0,0 0 0 0 0,0 1 0 0 0,-1 0 7 0 0,1 3 9 0 0,-1 0 1 0 0,0 0 0 0 0,0 0 0 0 0,0 0 0 0 0,-1 0 0 0 0,1-1 0 0 0,-1 1-1 0 0,0 0 1 0 0,-1-1 0 0 0,-3 7 0 0 0,-5 4 81 0 0,-17 20 0 0 0,7-10-61 0 0,0-1 0 0 0,-2-2 0 0 0,-28 22 0 0 0,39-35-5 0 0,-1 0 0 0 0,0-2 0 0 0,0 1 0 0 0,0-2 0 0 0,-1 0-1 0 0,1 0 1 0 0,-1-1 0 0 0,-30 6 0 0 0,14-5 48 0 0,16-3-52 0 0,0 0-1 0 0,0-1 1 0 0,-1-1 0 0 0,-15 0-1 0 0,18-2-32 0 0,3-1-76 0 0,9 1 31 0 0,-1 1 0 0 0,1-1-1 0 0,0 0 1 0 0,0 0 0 0 0,0 1-1 0 0,0-1 1 0 0,0 0 0 0 0,0 1-1 0 0,0-1 1 0 0,1 0 0 0 0,-1 1-1 0 0,0-1 1 0 0,0 0 0 0 0,0 1-1 0 0,1-1 1 0 0,-1 1 0 0 0,1-2-1 0 0,-1 2-7 0 0,2-4-187 0 0,0 0 1 0 0,0 1-1 0 0,1-1 1 0 0,-1 1-1 0 0,1 0 1 0 0,0 0-1 0 0,0 0 1 0 0,5-4-1 0 0,29-20-3192 0 0,-24 18 2491 0 0,13-8-1025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80 3679 0 0,'42'-24'360'0'0,"-23"12"1286"0"0,-2 1 11117 0 0,-12 10-9253 0 0,-25 29-3490 0 0,-26 29 1 0 0,29-38-23 0 0,1 1 1 0 0,1 1-1 0 0,1 1 1 0 0,-15 27-1 0 0,26-42 4 0 0,0 0 0 0 0,1 1-1 0 0,0-1 1 0 0,0 1 0 0 0,0-1-1 0 0,1 1 1 0 0,0 9 0 0 0,1-12 2 0 0,0 0 1 0 0,0 0 0 0 0,1 0-1 0 0,0 0 1 0 0,0 0-1 0 0,0 0 1 0 0,0-1 0 0 0,1 1-1 0 0,0-1 1 0 0,0 1-1 0 0,0-1 1 0 0,3 5 0 0 0,-2-6 40 0 0,0 0 1 0 0,0 0 0 0 0,1-1-1 0 0,-1 1 1 0 0,1-1 0 0 0,-1 1-1 0 0,1-1 1 0 0,0 0 0 0 0,-1-1-1 0 0,8 3 1 0 0,-7-2 7 0 0,1-1-1 0 0,-1 0 0 0 0,1 1 1 0 0,-1-2-1 0 0,1 1 0 0 0,0 0 1 0 0,0-1-1 0 0,-1 0 1 0 0,1 0-1 0 0,0-1 0 0 0,0 1 1 0 0,-1-1-1 0 0,1 0 1 0 0,-1 0-1 0 0,1-1 0 0 0,-1 1 1 0 0,1-1-1 0 0,-1 0 1 0 0,0 0-1 0 0,1 0 0 0 0,-1-1 1 0 0,-1 0-1 0 0,1 1 0 0 0,0-1 1 0 0,-1-1-1 0 0,1 1 1 0 0,-1 0-1 0 0,0-1 0 0 0,0 0 1 0 0,3-4-1 0 0,4-8-33 0 0,0 1-1 0 0,-1-2 0 0 0,-1 1 1 0 0,0-1-1 0 0,-1-1 1 0 0,7-31-1 0 0,-12 40-94 0 0,0 0 0 0 0,-1 0 0 0 0,-1 0 0 0 0,0 0 1 0 0,0 0-1 0 0,-2-17 0 0 0,0 20-42 0 0,1 0-1 0 0,-1-1 1 0 0,0 1 0 0 0,0 1 0 0 0,-1-1 0 0 0,0 0-1 0 0,0 1 1 0 0,0-1 0 0 0,-1 1 0 0 0,-7-9-1 0 0,7 9 32 0 0,-1 0 0 0 0,-1 0-1 0 0,1 1 1 0 0,-1 0-1 0 0,1 0 1 0 0,-1 0-1 0 0,0 1 1 0 0,-1-1 0 0 0,1 2-1 0 0,-7-3 1 0 0,-12-2-58 0 0,-44-7-1 0 0,67 14 147 0 0,1 0-163 0 0,3 0-456 0 0,12 4-172 0 0,4-1-30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36 12207 0 0,'-3'1'562'0'0,"-10"2"-203"0"0,-8 1 250 0 0,-1 1 0 0 0,1 2 0 0 0,-30 12 1 0 0,49-18-130 0 0,0 0-22 0 0,-9 2 3070 0 0,14-6-3016 0 0,9-6-299 0 0,1 0 0 0 0,0 0 0 0 0,0 1 0 0 0,1 1 0 0 0,0 0 0 0 0,1 1 0 0 0,0 0 0 0 0,0 1 0 0 0,30-5-1 0 0,-33 10 235 0 0,-10 1-359 0 0,1-1 161 0 0,-1 2-94 0 0,0-1-118 0 0,-1-1-26 0 0,0 0 1 0 0,0 1-1 0 0,-1-1 1 0 0,1 0-1 0 0,0 1 1 0 0,0-1-1 0 0,-1 1 1 0 0,1-1-1 0 0,-1 1 0 0 0,1-1 1 0 0,0 1-1 0 0,-1-1 1 0 0,1 1-1 0 0,-1-1 1 0 0,2 2-1 0 0,8 14 51 0 0,-10-11-28 0 0,0-1-26 0 0,2 8 8 0 0,-2-10 0 0 0,0 0 0 0 0,0 1 0 0 0,0-1 1 0 0,-1 0-1 0 0,1 0 0 0 0,-1 0 0 0 0,1 0 0 0 0,-1 0 0 0 0,0 0 0 0 0,1 0 0 0 0,-3 3 0 0 0,1-2 7 0 0,-6 8 30 0 0,3-6-50 0 0,-1 0 0 0 0,1 0 0 0 0,-12 6 0 0 0,-10 8-4 0 0,-15 18 1 0 0,-102 89 0 0 0,126-111-14 0 0,0 1-1 0 0,1 1 1 0 0,0 0 0 0 0,-25 35-1 0 0,35-40 15 0 0,0-1-11 0 0,4 1-31 0 0,4-10 46 0 0,-1 0 0 0 0,0 0-1 0 0,1 1 1 0 0,-1-1 0 0 0,1 0 0 0 0,0 0 0 0 0,0 0 0 0 0,0 0 0 0 0,0 0 0 0 0,0 0 0 0 0,0 0 0 0 0,0-1-1 0 0,1 1 1 0 0,-1 0 0 0 0,0-1 0 0 0,1 1 0 0 0,0-1 0 0 0,-1 1 0 0 0,1-1 0 0 0,0 0 0 0 0,0 1-1 0 0,0-1 1 0 0,0 0 0 0 0,0 0 0 0 0,4 1 0 0 0,5 2 84 0 0,0-1 1 0 0,1 0-1 0 0,17 3 1 0 0,-26-6-67 0 0,11 2 80 0 0,-1-2-1 0 0,1 0 1 0 0,-1 0 0 0 0,16-3-1 0 0,1 0 63 0 0,8-1 58 0 0,-1-1 0 0 0,0-1 0 0 0,39-14 0 0 0,-50 12-65 0 0,-24 8-337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31 3223 0 0,'4'-6'318'0'0,"-2"1"3343"0"0,-2 2-2876 0 0,3-8 6282 0 0,-18 6-5079 0 0,11 5-1764 0 0,0-1 0 0 0,-1 1 1 0 0,1 0-1 0 0,-1 0 0 0 0,1 1 0 0 0,0-1 1 0 0,0 1-1 0 0,-1 0 0 0 0,1 0 0 0 0,-4 2 1 0 0,-5 1 607 0 0,-23 13 0 0 0,3 5 226 0 0,32-21-485 0 0,0-1-519 0 0,1 0 0 0 0,0 1 0 0 0,-1-1 0 0 0,1 0 0 0 0,0 0 0 0 0,0 1-1 0 0,-1-1 1 0 0,1 0 0 0 0,0 0 0 0 0,0 1 0 0 0,-1-1 0 0 0,1 0 0 0 0,0 1-1 0 0,0-1 1 0 0,0 0 0 0 0,0 1 0 0 0,0-1 0 0 0,-1 0 0 0 0,1 1 0 0 0,0-1-1 0 0,0 0 1 0 0,0 1 0 0 0,0-1 0 0 0,0 1 0 0 0,0-1 0 0 0,0 0 0 0 0,0 1-1 0 0,24-2 205 0 0,-1-2 0 0 0,46-11 0 0 0,-45 9-149 0 0,0 0 0 0 0,49-3-1 0 0,-71 8-98 0 0,0 0 0 0 0,-1 0-1 0 0,1 0 1 0 0,0 0-1 0 0,-1 0 1 0 0,1 1 0 0 0,0-1-1 0 0,-1 0 1 0 0,1 1-1 0 0,0-1 1 0 0,-1 1-1 0 0,1 0 1 0 0,-1 0 0 0 0,1-1-1 0 0,-1 1 1 0 0,1 0-1 0 0,-1 0 1 0 0,0 0-1 0 0,0 0 1 0 0,1 1 0 0 0,-1-1-1 0 0,0 0 1 0 0,0 0-1 0 0,0 1 1 0 0,0-1 0 0 0,1 3-1 0 0,3 13-24 0 0,-5-12 11 0 0,0 1-1 0 0,-1 0 0 0 0,1-1 0 0 0,-1 1 0 0 0,0-1 0 0 0,-1 1 0 0 0,1-1 1 0 0,-1 0-1 0 0,0 0 0 0 0,-1 1 0 0 0,1-1 0 0 0,-1-1 0 0 0,0 1 0 0 0,0 0 0 0 0,0-1 1 0 0,-1 1-1 0 0,1-1 0 0 0,-7 5 0 0 0,-1 1-13 0 0,0 0 0 0 0,0-2 0 0 0,-1 1-1 0 0,-1-1 1 0 0,-24 12 0 0 0,-28 6 18 0 0,-88 23 0 0 0,136-44 0 0 0,3-1-12 0 0,-10 3-140 0 0,22-7 76 0 0,5 0-897 0 0,145-8 646 0 0,-128 9 313 0 0,0 2 1 0 0,0 0-1 0 0,22 6 0 0 0,-13-2 9 0 0,63 22 140 0 0,-59-18-71 0 0,-31-10-43 0 0,1 0 0 0 0,-1 1 0 0 0,1-1 1 0 0,-1 1-1 0 0,0-1 0 0 0,0 1 0 0 0,0 0 0 0 0,0-1 0 0 0,3 4 1 0 0,-1 0 31 0 0,-2-4-33 0 0,0 1 0 0 0,-1 0 0 0 0,1 0 0 0 0,-1 0 0 0 0,1 0 0 0 0,-1 0 0 0 0,0 0-1 0 0,0 1 1 0 0,0-1 0 0 0,0 0 0 0 0,0 1 0 0 0,-1-1 0 0 0,1 1 0 0 0,0-1 0 0 0,-1 1 0 0 0,0 3 0 0 0,0-1 6 0 0,0 1 0 0 0,0-1 0 0 0,-1 0 0 0 0,1 1 0 0 0,-1-1 0 0 0,-2 6 0 0 0,0-3 8 0 0,-1 0-1 0 0,0-1 0 0 0,0 1 0 0 0,0-1 0 0 0,-1 0 0 0 0,0 0 1 0 0,0-1-1 0 0,-11 11 0 0 0,0-2 16 0 0,-1 0 1 0 0,-20 13-1 0 0,6-7 22 0 0,-40 21-1 0 0,57-35-56 0 0,-1-1-1 0 0,1 0 0 0 0,-1-1 1 0 0,0 0-1 0 0,-26 3 0 0 0,8-3 49 0 0,-1-2-1 0 0,-49-1 0 0 0,55-1-2013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1375 0 0,'-1'0'107'0'0,"-30"1"8624"0"0,22 5-1797 0 0,42 27-6886 0 0,2-1 0 0 0,0-2 0 0 0,41 26 0 0 0,-36-27-36 0 0,-22-16-17 0 0,-1 2 0 0 0,16 17 1 0 0,-22-19-66 0 0,-5 1 13 0 0,-5-12 54 0 0,-1 0 0 0 0,1 0 1 0 0,-1 0-1 0 0,0 0 0 0 0,1 0 0 0 0,-1 0 1 0 0,0 0-1 0 0,-1 0 0 0 0,1 0 0 0 0,0 0 1 0 0,0 0-1 0 0,-1 0 0 0 0,0 0 0 0 0,1 0 1 0 0,-1 0-1 0 0,0 0 0 0 0,0-1 0 0 0,0 1 1 0 0,0 0-1 0 0,0 0 0 0 0,0-1 0 0 0,0 1 1 0 0,0-1-1 0 0,-1 1 0 0 0,1-1 0 0 0,-1 0 1 0 0,1 1-1 0 0,-1-1 0 0 0,-2 1 0 0 0,-5 4 7 0 0,0-1 0 0 0,-1 0 0 0 0,0-1-1 0 0,-12 5 1 0 0,7-4-4 0 0,-8 4 4 0 0,0 0 0 0 0,-1-2 1 0 0,0-1-1 0 0,0-1 0 0 0,-46 4 0 0 0,68-9-213 0 0,1-1-51 0 0,-5-4-1065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219 126 2303 0 0,'0'0'304'0'0,"3"0"436"0"0,21-2 843 0 0,0 0 0 0 0,27-8 0 0 0,13-1 1130 0 0,-61 11-2187 0 0,0 0-793 0 0,-2 0 688 0 0,1 0-1 0 0,-1 0 0 0 0,0 1 1 0 0,1-1-1 0 0,-1 0 1 0 0,1 1-1 0 0,-1-1 0 0 0,0 1 1 0 0,1-1-1 0 0,-1 1 1 0 0,0 0-1 0 0,1 0 0 0 0,0 0 1 0 0,0 1 239 0 0,-2 10-95 0 0,-1-1 60 0 0,1-12 402 0 0,1-19-463 0 0,8-8-422 0 0,-5 17-107 0 0,0-2-1 0 0,-1 1 1 0 0,2-13-1 0 0,-3 12-46 0 0,-2 10-105 0 0,-2 2-14 0 0,0 0 109 0 0,0 0-1 0 0,0 1 1 0 0,0-1-1 0 0,-1 0 1 0 0,1 1-1 0 0,0-1 1 0 0,0 1-1 0 0,-1 0 1 0 0,1 0-1 0 0,0 0 1 0 0,0 0-1 0 0,-1 0 1 0 0,1 0-1 0 0,0 1 1 0 0,0-1-1 0 0,-1 1 1 0 0,1-1-1 0 0,0 1 1 0 0,0 0-1 0 0,-3 2 1 0 0,-8 3-87 0 0,0 1 1 0 0,-13 10-1 0 0,10-7 13 0 0,-16 12 25 0 0,1 1 0 0 0,0 2 1 0 0,2 1-1 0 0,1 1 0 0 0,2 2 1 0 0,0 0-1 0 0,-39 62 0 0 0,54-74 50 0 0,0 0-1 0 0,-8 22 1 0 0,17-35 21 0 0,0 1 1 0 0,0-1-1 0 0,1 1 0 0 0,0 0 0 0 0,0 0 1 0 0,0 0-1 0 0,0-1 0 0 0,1 1 1 0 0,-1 0-1 0 0,1 0 0 0 0,0 0 0 0 0,1 0 1 0 0,-1 0-1 0 0,3 7 0 0 0,-2-10 2 0 0,1 1 0 0 0,-1-1-1 0 0,1 0 1 0 0,-1 1 0 0 0,1-1-1 0 0,0 0 1 0 0,0 0 0 0 0,0 0-1 0 0,0-1 1 0 0,0 1 0 0 0,1 0-1 0 0,-1-1 1 0 0,0 1 0 0 0,1-1-1 0 0,-1 0 1 0 0,5 2 0 0 0,1-1 93 0 0,-1 1 0 0 0,1-1 1 0 0,0 0-1 0 0,13 1 1 0 0,12-2 369 0 0,1 0 0 0 0,-1-3 0 0 0,0 0 0 0 0,64-15 0 0 0,-94 17-384 0 0,6-2 373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6447 0 0,'0'0'586'0'0,"-2"-2"-486"0"0,-4-5 1660 0 0,6 7-1484 0 0,-1 0-1 0 0,0 0 1 0 0,0 0 0 0 0,0 0 0 0 0,0 0 0 0 0,0 1 0 0 0,0-1 0 0 0,0 0 0 0 0,0 0-1 0 0,1 1 1 0 0,-1-1 0 0 0,0 1 0 0 0,0-1 0 0 0,0 1 0 0 0,1-1 0 0 0,-1 1 0 0 0,0-1-1 0 0,1 1 1 0 0,-1 0 0 0 0,0-1 0 0 0,1 1 0 0 0,-1 0 0 0 0,0 1 0 0 0,0 0-98 0 0,0 0 0 0 0,0 1 1 0 0,0-1-1 0 0,1 0 0 0 0,-1 0 1 0 0,1 1-1 0 0,0-1 0 0 0,-1 0 1 0 0,1 4-1 0 0,1 3-63 0 0,0 0-1 0 0,0 0 1 0 0,1 0-1 0 0,2 10 1 0 0,-1-11-18 0 0,0 1 0 0 0,1-1-1 0 0,0 0 1 0 0,0 0 0 0 0,1 0 0 0 0,0-1 0 0 0,0 0-1 0 0,1 0 1 0 0,11 12 0 0 0,4-1 51 0 0,42 29 0 0 0,-23-18-3 0 0,-1 0-37 0 0,82 66 283 0 0,-104-80-339 0 0,-2 1 0 0 0,0 0 1 0 0,0 1-1 0 0,23 37 0 0 0,-28-37-33 0 0,-1 1 0 0 0,0 1 0 0 0,-1-1 0 0 0,-1 1 0 0 0,7 30 1 0 0,-12-38-24 0 0,0 1 0 0 0,-1-1 0 0 0,0 0 1 0 0,-1 1-1 0 0,0-1 0 0 0,-1 1 0 0 0,0-1 1 0 0,-1 0-1 0 0,0 1 0 0 0,-1-1 0 0 0,-4 13 1 0 0,-1-7-8 0 0,0-1 1 0 0,0 0 0 0 0,-1 0 0 0 0,-1-1 0 0 0,-1 0 0 0 0,0-1 0 0 0,-1 0 0 0 0,-1-1 0 0 0,-26 22 0 0 0,15-17-4 0 0,0 0 1 0 0,-2-2 0 0 0,0-1-1 0 0,-1-1 1 0 0,-32 12-1 0 0,15-7-18 0 0,42-18-136 0 0,33-5-5530 0 0,-28 3 3916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29 10159 0 0,'197'-19'2444'0'0,"-104"13"1326"0"0,-56 3 1126 0 0,-40 5-4787 0 0,-4 6-76 0 0,-1-1-1 0 0,-1 0 1 0 0,1 0 0 0 0,-1-1 0 0 0,-1 0 0 0 0,-10 5-1 0 0,-67 28 84 0 0,44-21-50 0 0,-23 9-28 0 0,-117 32 1 0 0,-75-5 22 0 0,77-37-61 0 0,167-16-23 0 0,0-2 0 0 0,0 0 0 0 0,-1 0 0 0 0,1-1 0 0 0,0-1 0 0 0,0-1 0 0 0,-21-7 0 0 0,34 10 14 0 0,-1 1 0 0 0,1-1-1 0 0,0 1 1 0 0,0-1 0 0 0,-1 1-1 0 0,1-1 1 0 0,0 0 0 0 0,0 0-1 0 0,0 1 1 0 0,0-1 0 0 0,0 0-1 0 0,0 0 1 0 0,0 0 0 0 0,0 0-1 0 0,1 0 1 0 0,-1 0 0 0 0,0-1-1 0 0,1 1 1 0 0,-1 0 0 0 0,0 0-1 0 0,1 0 1 0 0,0-1 0 0 0,-1 1-1 0 0,1 0 1 0 0,0 0 0 0 0,-1-1-1 0 0,1 1 1 0 0,0-2 0 0 0,1 0-22 0 0,-1 0 1 0 0,1 1 0 0 0,0-1 0 0 0,0 1 0 0 0,0-1 0 0 0,0 1 0 0 0,0-1 0 0 0,0 1 0 0 0,1-1 0 0 0,-1 1-1 0 0,1 0 1 0 0,0 0 0 0 0,2-3 0 0 0,2 0-129 0 0,0-1-1 0 0,1 1 1 0 0,0 0-1 0 0,0 0 1 0 0,0 1 0 0 0,15-6-1 0 0,-19 9 134 0 0,1 0 0 0 0,-1 1-1 0 0,1-1 1 0 0,0 1 0 0 0,-1 0-1 0 0,1 0 1 0 0,0 1 0 0 0,-1-1 0 0 0,1 1-1 0 0,-1-1 1 0 0,1 1 0 0 0,-1 0 0 0 0,1 0-1 0 0,-1 1 1 0 0,0-1 0 0 0,0 1-1 0 0,1 0 1 0 0,-1 0 0 0 0,0 0 0 0 0,5 4-1 0 0,-4 0 33 0 0,1-1-1 0 0,-1 1 1 0 0,0 0-1 0 0,0 0 1 0 0,-1 0 0 0 0,0 1-1 0 0,0-1 1 0 0,0 1-1 0 0,-1 0 1 0 0,0 0-1 0 0,2 11 1 0 0,-1 8 35 0 0,2 46 1 0 0,-18 197 272 0 0,12-252-303 0 0,-1 1 0 0 0,-1-1-1 0 0,-1 1 1 0 0,0-1 0 0 0,-1 0-1 0 0,-11 24 1 0 0,0-9 10 0 0,7-12-5 0 0,-19 30 0 0 0,8-16-41 0 0,-27 63 0 0 0,16-31-33 0 0,27-58 1 0 0,2-7 23 0 0,1 1 0 0 0,0 0 0 0 0,0 0 0 0 0,0 0 0 0 0,1 0 0 0 0,-1 0-1 0 0,0 0 1 0 0,0 3 0 0 0,16-9-127 0 0,-9 0-14 0 0,0 0 0 0 0,0 1 1 0 0,0-2-1 0 0,0 1 0 0 0,0-1 0 0 0,-1 0 1 0 0,7-8-1 0 0,-12 13 165 0 0,22-23-1461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0,'2'0'5239'0'0,"10"7"-2763"0"0,1 0 0 0 0,16 14-1 0 0,-12-7-1741 0 0,0 1-1 0 0,-2 1 1 0 0,0 1-1 0 0,23 32 1 0 0,53 72 1426 0 0,-54-75-1374 0 0,-8-9-372 0 0,1-3 0 0 0,2 0 1 0 0,1-2-1 0 0,45 34 0 0 0,-43-43-364 0 0,1-1 1 0 0,1-1 0 0 0,1-2-1 0 0,1-2 1 0 0,0-2 0 0 0,67 17-1 0 0,-79-27-362 0 0,-20-4-219 0 0,0 0 1 0 0,-1 0 0 0 0,9 4 0 0 0,-13-5-106 0 0,7 1-1797 0 0,1 0 333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8751 0 0,'0'0'3895'0'0,"3"1"-2259"0"0,4 0-1014 0 0,0 0-1 0 0,1-1 1 0 0,-1 1 0 0 0,0-1 0 0 0,1-1-1 0 0,13-2 1 0 0,48-15 1344 0 0,-22 6-872 0 0,1 0-539 0 0,1 3 1 0 0,1 2-1 0 0,-1 2 1 0 0,56 2-1 0 0,-69 8-2435 0 0,-24-3-441 0 0,0 1-1 0 0,16 7 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7:5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 1839 0 0,'-2'-1'134'0'0,"-5"-1"1305"0"0,0 1 1 0 0,0 0-1 0 0,0 0 0 0 0,0 0 1 0 0,0 1-1 0 0,-8 1 0 0 0,6-1-194 0 0,1 2 1 0 0,0-1-1 0 0,0 1 0 0 0,-15 6 0 0 0,13-4-816 0 0,1 0 0 0 0,0 1 0 0 0,0 1 0 0 0,1-1 1 0 0,-1 1-1 0 0,1 1 0 0 0,0-1 0 0 0,1 1 0 0 0,-10 12 0 0 0,11-12-506 0 0,1 0-1 0 0,0 1 1 0 0,1-1-1 0 0,-1 1 1 0 0,1 0-1 0 0,1 0 1 0 0,0 0-1 0 0,0 0 1 0 0,0 1-1 0 0,1-1 0 0 0,-1 10 1 0 0,2-11 116 0 0,1 0 1 0 0,0 0 0 0 0,0 0-1 0 0,1-1 1 0 0,0 1-1 0 0,0 0 1 0 0,0-1 0 0 0,1 1-1 0 0,0 0 1 0 0,0-1-1 0 0,1 0 1 0 0,0 0 0 0 0,0 0-1 0 0,0 0 1 0 0,7 8-1 0 0,-3-5-6 0 0,0 0 0 0 0,1 0 0 0 0,0-1-1 0 0,0-1 1 0 0,1 1 0 0 0,0-1-1 0 0,0-1 1 0 0,1 0 0 0 0,0 0-1 0 0,11 5 1 0 0,-13-8-342 0 0,0 0 0 0 0,0-1 0 0 0,1 0 1 0 0,-1 0-1 0 0,17 1 0 0 0,-18-2-552 0 0,1-1 0 0 0,-1-1 0 0 0,1 0 1 0 0,-1 0-1 0 0,1 0 0 0 0,-1-1 0 0 0,9-3 1 0 0,9-5-5142 0 0</inkml:trace>
  <inkml:trace contextRef="#ctx0" brushRef="#br0" timeOffset="1">493 48 11431 0 0,'0'0'522'0'0,"-2"-1"-12"0"0,-18-10-302 0 0,9 8-57 0 0,8 3 117 0 0,1 0-1 0 0,-1 0 1 0 0,0 1 0 0 0,0-1-1 0 0,1 1 1 0 0,-1-1 0 0 0,0 1-1 0 0,1 0 1 0 0,-1 0 0 0 0,1 0-1 0 0,-1 1 1 0 0,1-1-1 0 0,-3 2 1 0 0,4-2-135 0 0,0 0-1 0 0,-1 0 1 0 0,1 0-1 0 0,0 0 0 0 0,0 1 1 0 0,0-1-1 0 0,0 0 1 0 0,0 1-1 0 0,0-1 1 0 0,0 0-1 0 0,0 1 1 0 0,1-1-1 0 0,-1 1 1 0 0,1-1-1 0 0,-1 1 1 0 0,1-1-1 0 0,-1 1 1 0 0,1 0-1 0 0,0-1 1 0 0,0 1-1 0 0,0-1 1 0 0,0 1-1 0 0,0 0 0 0 0,0-1 1 0 0,0 1-1 0 0,1 2 1 0 0,0 1-6 0 0,0 0 0 0 0,1 1-1 0 0,0-1 1 0 0,0 0 0 0 0,0 0 0 0 0,0 0 0 0 0,1-1 0 0 0,0 1 0 0 0,0 0-1 0 0,0-1 1 0 0,0 0 0 0 0,1 0 0 0 0,6 6 0 0 0,22 12 253 0 0,1-1 0 0 0,67 32 0 0 0,-45-25-211 0 0,81 44-2122 0 0,-134-71 1685 0 0,0 0 0 0 0,-1 0 1 0 0,1-1-1 0 0,0 1 0 0 0,0 0 1 0 0,0-1-1 0 0,0 1 0 0 0,0-1 1 0 0,0 0-1 0 0,1 0 0 0 0,-1 0 1 0 0,0 0-1 0 0,0 0 0 0 0,0 0 0 0 0,0 0 1 0 0,0-1-1 0 0,0 1 0 0 0,0-1 1 0 0,0 1-1 0 0,0-1 0 0 0,0 0 1 0 0,3-2-1 0 0,-2 1-130 0 0,1-1 0 0 0,-1 0 1 0 0,0 0-1 0 0,0 0 0 0 0,0 0 0 0 0,-1 0 1 0 0,1-1-1 0 0,-1 1 0 0 0,4-8 0 0 0,3-10-970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5983 0 0,'-17'7'684'0'0,"-19"13"-1"0"0,27-14 390 0 0,-1 0 1 0 0,2 1-1 0 0,-1 0 0 0 0,1 0 1 0 0,-15 17-1 0 0,-76 111 4888 0 0,89-124-5886 0 0,0-1 0 0 0,0 0-1 0 0,-1-1 1 0 0,-1 0 0 0 0,-22 14 0 0 0,-14 10-837 0 0,41-27 383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 4143 0 0,'0'0'319'0'0,"-1"-2"117"0"0,1 1-126 0 0,0 0 0 0 0,0 0 0 0 0,0 0 0 0 0,0 0 0 0 0,0 0 0 0 0,0 0 0 0 0,0 0 0 0 0,0 0 0 0 0,0 0 0 0 0,0 0-1 0 0,1 0 1 0 0,-1 0 0 0 0,0 0 0 0 0,1 0 0 0 0,-1 0 0 0 0,0 1 0 0 0,1-1 0 0 0,-1 0 0 0 0,1 0 0 0 0,0 0 0 0 0,-1 1 0 0 0,1-1 0 0 0,0 0 0 0 0,-1 0 0 0 0,1 1 0 0 0,0-1 0 0 0,0 1 0 0 0,-1-1 0 0 0,1 1-1 0 0,2-2 1 0 0,-1 2-130 0 0,0-1 0 0 0,1 1 0 0 0,-1-1-1 0 0,0 1 1 0 0,1 0 0 0 0,-1-1 0 0 0,0 1 0 0 0,1 1-1 0 0,-1-1 1 0 0,0 0 0 0 0,1 0 0 0 0,-1 1-1 0 0,3 0 1 0 0,4 3 39 0 0,0-1 0 0 0,0 2-1 0 0,-1-1 1 0 0,1 1 0 0 0,-1 0 0 0 0,0 1-1 0 0,0 0 1 0 0,-1 0 0 0 0,11 11 0 0 0,0 3 25 0 0,-1 1 0 0 0,17 26 0 0 0,-13-12-174 0 0,-1 1 0 0 0,-2 0 0 0 0,-1 2 0 0 0,-3-1 0 0 0,0 2-1 0 0,-3 0 1 0 0,-1 1 0 0 0,-2 0 0 0 0,5 74 0 0 0,-11-89-43 0 0,-2 0 1 0 0,-3 34 0 0 0,2-51-23 0 0,0-1 1 0 0,-1 1-1 0 0,0 0 1 0 0,0 0-1 0 0,-1-1 1 0 0,0 0-1 0 0,0 1 1 0 0,-1-1 0 0 0,0 0-1 0 0,0-1 1 0 0,-8 11-1 0 0,-8 3 77 0 0,0-1 0 0 0,-2-1 0 0 0,-27 18 0 0 0,-2 2-43 0 0,50-36-215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4 919 0 0,'-2'1'67'0'0,"-19"3"15868"0"0,23-4-15331 0 0,19-4-91 0 0,-1 2 0 0 0,1 0 0 0 0,-1 1 0 0 0,31 3 0 0 0,-8 2 129 0 0,50 12 0 0 0,-76-11-780 0 0,1 1-1 0 0,-1 1 1 0 0,33 17 0 0 0,-32-15-1201 0 0,-16-8-632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12959 0 0,'-6'0'199'0'0,"1"0"-50"0"0,-16 6 881 0 0,8-1 2511 0 0,19-6-3091 0 0,-1 1-1 0 0,0-1 1 0 0,0 1 0 0 0,6 0-1 0 0,14 0 319 0 0,-13-1-496 0 0,48-6 853 0 0,104 1-1 0 0,-101 9-1198 0 0,-8-1-1859 0 0,-19 0-3685 0 0,-7 0-1189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1364 263 7687 0 0,'2'-2'350'0'0,"41"-38"1555"0"0,50-62 0 0 0,-61 61 304 0 0,-19 23-192 0 0,21-22 1396 0 0,-27 21 924 0 0,-21 32-4217 0 0,7-7-104 0 0,-31 34-16 0 0,-54 73 0 0 0,-9 39 0 0 0,41-60 0 0 0,2-14 0 0 0,14-20 0 0 0,-7 6 0 0 0,29-36 0 0 0,-24 35 0 0 0,-31 60 0 0 0,-57 95 0 0 0,129-210 0 0 0,-1 4 0 0 0,0 0 0 0 0,-6 17 0 0 0,7-14 0 0 0,3-2 19 0 0,2-9 40 0 0,0 0 0 0 0,0 0 1 0 0,1 0-1 0 0,0 0 0 0 0,0 0 1 0 0,0 0-1 0 0,0 0 0 0 0,1 0 1 0 0,-1 0-1 0 0,1-1 0 0 0,0 1 1 0 0,0-1-1 0 0,0 1 0 0 0,1-1 1 0 0,3 4-1 0 0,12 18-35 0 0,-14-20-13 0 0,1 1-1 0 0,-1-1 1 0 0,1 0-1 0 0,0-1 1 0 0,1 1 0 0 0,-1-1-1 0 0,8 5 1 0 0,-3-5 9 0 0,-1 1 0 0 0,1-2 0 0 0,0 1 0 0 0,0-1 0 0 0,19 3 0 0 0,14-1 122 0 0,-41-5-89 0 0,-2 2-49 0 0,0-1 0 0 0,0 1 0 0 0,0-1 0 0 0,0 1 1 0 0,-1-1-1 0 0,1 0 0 0 0,0 1 0 0 0,-1-1 0 0 0,1 0 0 0 0,-1 1 0 0 0,0-1 0 0 0,1 0 0 0 0,-1 0 0 0 0,0 1 1 0 0,0-1-1 0 0,-1 1 0 0 0,-16 18-10 0 0,-10 1 6 0 0,11-9 0 0 0,-24 23 0 0 0,-18 25 0 0 0,53-50 0 0 0,6-9 5 0 0,1 0 0 0 0,-1-1 0 0 0,0 1 0 0 0,0 0 0 0 0,0 0 0 0 0,1 0 0 0 0,-1-1 0 0 0,0 1 0 0 0,1 0 0 0 0,-1-1 0 0 0,1 1-1 0 0,-1 0 1 0 0,1-1 0 0 0,-1 1 0 0 0,1 0 0 0 0,-1-1 0 0 0,1 1 0 0 0,0-1 0 0 0,-1 1 0 0 0,1-1 0 0 0,0 0 0 0 0,-1 1 0 0 0,1-1 0 0 0,0 0 0 0 0,0 1 0 0 0,-1-1 0 0 0,1 0 0 0 0,0 0 0 0 0,0 1 0 0 0,1-1-1 0 0,0 0-2 0 0,63 20 216 0 0,-31-15-207 0 0,-29-3 7 0 0,18 2 39 0 0,-18-3-15 0 0,4 4-20 0 0,-4-2 20 0 0,2 1-20 0 0,-4-1 20 0 0,6 5-31 0 0,8 4-10 0 0,-13-11 2 0 0,0-1 4 0 0,-2 1 174 0 0,-3 2-128 0 0,-6 10-49 0 0,-1-1-1 0 0,0 1 0 0 0,-19 20 0 0 0,-37 32-17 0 0,22-23-27 0 0,-40 46-169 0 0,-140 196 1 0 0,10 47-944 0 0,102-159 526 0 0,8-13-161 0 0,77-116 592 0 0,-34 83 0 0 0,-4 68 41 0 0,56-165 121 0 0,1 1 0 0 0,1 0 0 0 0,2 0 0 0 0,1 52 0 0 0,3-69 60 0 0,1 1 0 0 0,0-1 0 0 0,1 0 0 0 0,0 0 0 0 0,1 0 0 0 0,1 0 0 0 0,0 0 0 0 0,0-1 0 0 0,1 0 0 0 0,1 0-1 0 0,0-1 1 0 0,1 0 0 0 0,0 0 0 0 0,1 0 0 0 0,0-1 0 0 0,0-1 0 0 0,1 0 0 0 0,0 0 0 0 0,1 0 0 0 0,0-2 0 0 0,0 1 0 0 0,22 9 0 0 0,-11-7 101 0 0,0-1 0 0 0,0-2 0 0 0,1 0 0 0 0,0-1 0 0 0,38 4-1 0 0,-30-10 665 0 0,-28 1-398 0 0,11 0 2206 0 0,-10 14-2283 0 0,0-5-220 0 0,-3-7-92 0 0,-1-1 8 0 0,0 0 0 0 0,1 0 0 0 0,-1 0 0 0 0,0 0 0 0 0,0 0 1 0 0,0 0-1 0 0,-1 0 0 0 0,1 0 0 0 0,-1 2 0 0 0,-5 34-86 0 0,6-36-157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 2759 0 0,'0'0'126'0'0,"-2"0"299"0"0,-43 5 11311 0 0,44-5-11327 0 0,-1 1-345 0 0,0-1 1 0 0,1 0-1 0 0,-1 0 0 0 0,1 1 0 0 0,-1-1 0 0 0,1 1 0 0 0,-1-1 0 0 0,1 1 1 0 0,-1-1-1 0 0,1 1 0 0 0,-1 0 0 0 0,1 0 0 0 0,0 0 0 0 0,-3 2 0 0 0,-14 16-130 0 0,-3 12 452 0 0,1 2 0 0 0,1 1 0 0 0,-20 52 0 0 0,36-78-307 0 0,0 1-1 0 0,1-1 0 0 0,0 0 1 0 0,1 1-1 0 0,-1 0 0 0 0,2-1 1 0 0,-1 1-1 0 0,1 0 0 0 0,0-1 1 0 0,1 1-1 0 0,2 9 0 0 0,-2-14-26 0 0,0 0 1 0 0,0 0-1 0 0,0 0 0 0 0,1-1 1 0 0,0 1-1 0 0,-1-1 0 0 0,1 1 1 0 0,1-1-1 0 0,-1 0 0 0 0,0 1 0 0 0,1-1 1 0 0,0 0-1 0 0,0-1 0 0 0,0 1 1 0 0,0 0-1 0 0,0-1 0 0 0,0 0 1 0 0,1 1-1 0 0,-1-1 0 0 0,1-1 0 0 0,-1 1 1 0 0,1 0-1 0 0,0-1 0 0 0,0 0 1 0 0,-1 0-1 0 0,6 1 0 0 0,9 0 97 0 0,0 0 0 0 0,0-1 0 0 0,0-1 0 0 0,0-1 0 0 0,23-3 0 0 0,-8-2 143 0 0,63-19 0 0 0,-80 20-274 0 0,-1-1 1 0 0,1 0 0 0 0,-1-2 0 0 0,0 0-1 0 0,-1 0 1 0 0,0-1 0 0 0,14-12 0 0 0,-24 17-10 0 0,1 0 0 0 0,-1 0 1 0 0,0-1-1 0 0,0 0 1 0 0,0 0-1 0 0,-1 0 0 0 0,0-1 1 0 0,0 1-1 0 0,4-10 1 0 0,-6 10-4 0 0,1 1 1 0 0,-1-1-1 0 0,-1 1 1 0 0,1-1-1 0 0,-1 0 1 0 0,0 1 0 0 0,0-1-1 0 0,0 1 1 0 0,0-1-1 0 0,-1 0 1 0 0,0 1-1 0 0,0-1 1 0 0,0 1 0 0 0,-3-7-1 0 0,0 2-6 0 0,0 1 0 0 0,-1-1 0 0 0,0 1 0 0 0,-1 0-1 0 0,-10-12 1 0 0,-37-34-383 0 0,50 52 351 0 0,-4-5-52 0 0,-1 2 0 0 0,1-1 0 0 0,-1 1 0 0 0,0 0 0 0 0,-1 0 0 0 0,1 1 0 0 0,-1 1-1 0 0,0-1 1 0 0,0 1 0 0 0,0 1 0 0 0,0-1 0 0 0,0 2 0 0 0,-16-2 0 0 0,9 2 56 0 0,-1 1 0 0 0,0 1-1 0 0,0 0 1 0 0,1 1 0 0 0,-1 1 0 0 0,-28 9 0 0 0,40-11 15 0 0,3-1 8 0 0,0 1 1 0 0,1-1-1 0 0,-1 1 0 0 0,0 0 1 0 0,1-1-1 0 0,-1 1 0 0 0,1 0 1 0 0,-1 0-1 0 0,1 0 0 0 0,-2 2 1 0 0,3-3 1 0 0,0 0 0 0 0,0 0 1 0 0,0 0-1 0 0,0 0 1 0 0,0 0-1 0 0,0 0 1 0 0,0 0-1 0 0,0 0 0 0 0,0 0 1 0 0,0 0-1 0 0,0 0 1 0 0,0 0-1 0 0,0 0 1 0 0,1 0-1 0 0,-1 0 0 0 0,0 0 1 0 0,0 0-1 0 0,0 0 1 0 0,0 0-1 0 0,0 0 1 0 0,0 0-1 0 0,0 0 0 0 0,0 0 1 0 0,0 1-1 0 0,0-1 1 0 0,0 0-1 0 0,0 0 1 0 0,0 0-1 0 0,0 0 0 0 0,0 0 1 0 0,0 0-1 0 0,0 0 1 0 0,0 0-1 0 0,0 0 1 0 0,0 0-1 0 0,0 0 0 0 0,0 0 1 0 0,0 0-1 0 0,0 0 1 0 0,0 1-1 0 0,0-1 1 0 0,0 0-1 0 0,0 0 0 0 0,0 0 1 0 0,0 0-1 0 0,0 0 1 0 0,0 0-1 0 0,0 0 1 0 0,0 0-1 0 0,0 0 0 0 0,0 0 1 0 0,0 0-1 0 0,0 0 1 0 0,0 0-1 0 0,5 2-145 0 0,0-1-1 0 0,0 0 1 0 0,0 0-1 0 0,0-1 1 0 0,0 1-1 0 0,0-1 1 0 0,6 0-1 0 0,22-5-551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1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6 2303 0 0,'0'0'1658'0'0,"-2"-1"-29"0"0,-21-4 9396 0 0,17 19-10643 0 0,4-8-337 0 0,-7 12 160 0 0,-16 9-55 0 0,12-13 95 0 0,1-1 1 0 0,1 1 0 0 0,0 1 0 0 0,-15 28 0 0 0,11-16-437 0 0,2 2 1 0 0,1 0-1 0 0,1 0 0 0 0,2 1 1 0 0,-10 53-1 0 0,17-68 234 0 0,2 1-21 0 0,2-4 37 0 0,-2-10-26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33 208 3679 0 0,'0'0'11974'0'0,"2"-1"-11516"0"0,56-38 1133 0 0,38-28-884 0 0,-78 51-503 0 0,1 1 1 0 0,0 1 0 0 0,1 1 0 0 0,24-12 0 0 0,-36 22-88 0 0,0 0 1 0 0,1 0 0 0 0,-1 1 0 0 0,0 0 0 0 0,1 0 0 0 0,0 1 0 0 0,-1 0 0 0 0,13 0 0 0 0,-9 3-46 0 0,-7-1-4 0 0,3 5-43 0 0,-4-3 23 0 0,4 6-36 0 0,0 4-12 0 0,-4 0 0 0 0,-4-1 12 0 0,-1-8 36 0 0,-1 0-46 0 0,0 0-1 0 0,0 0 0 0 0,0-1 1 0 0,0 1-1 0 0,-1-1 0 0 0,1 1 1 0 0,-1-1-1 0 0,0 0 1 0 0,-4 4-1 0 0,-4 3-3 0 0,-39 42-87 0 0,-2-2 0 0 0,-2-3-1 0 0,-70 48 1 0 0,82-63 33 0 0,25-19-189 0 0,0 0 0 0 0,-32 17 0 0 0,119-34 361 0 0,53 4 346 0 0,-56 7-178 0 0,-55-5-85 0 0,1 0 1 0 0,19 6-1 0 0,-9-2 121 0 0,4 1 40 0 0,-25-7-288 0 0,10 3 72 0 0,-4 0-45 0 0,4-3-57 0 0,1-1 21 0 0,2-1-51 0 0,-1-1-12 0 0,-4 0-120 0 0,-1-1-884 0 0,-3 2-329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10855 0 0,'0'0'3987'0'0,"0"2"-3566"0"0,-10 24 391 0 0,-1-1 0 0 0,-1 0 0 0 0,-2-1 0 0 0,-18 28 0 0 0,27-44-737 0 0,-28 39 232 0 0,-3-2 1 0 0,-1-1-1 0 0,-69 63 0 0 0,79-83-257 0 0,-1 0 0 0 0,-1-2 0 0 0,-1-1 0 0 0,0-2 0 0 0,-39 18 0 0 0,54-32 355 0 0,8-4-5931 0 0,14-8 4087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1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22575 0 0,'0'0'2808'0'0,"0"-11"-4288"0"0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1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26719 0 0,'0'0'2904'0'0,"16"-2"-16416"0"0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1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22543 0 0,'13'-14'1000'0'0,"-4"1"208"0"0,2-5-968 0 0,3 2-240 0 0,0-2 0 0 0,2 2 0 0 0,1 0 0 0 0,-3 5 0 0 0,-3 4-104 0 0,0-2-2048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1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26 21655 0 0,'-8'-7'2305'0'0,"-2"-8"-2190"0"0,10 14 273 0 0,-3-1 532 0 0,3 2-950 0 0,0 0 0 0 0,0 0 0 0 0,0 0-1 0 0,0 0 1 0 0,0 0 0 0 0,0 0 0 0 0,0 0 0 0 0,0 0 0 0 0,0 0 0 0 0,0 0 0 0 0,0 0-1 0 0,0 0 1 0 0,0 0 0 0 0,0 0 0 0 0,0 0 0 0 0,0 0 0 0 0,0 1 0 0 0,0-1 0 0 0,0 0 0 0 0,0 0-1 0 0,0 0 1 0 0,0 0 0 0 0,0 0 0 0 0,0 0 0 0 0,0 0 0 0 0,0 0 0 0 0,0 0 0 0 0,-1 0 0 0 0,1 0-1 0 0,0 0 1 0 0,0 0 0 0 0,0 0 0 0 0,0 0 0 0 0,0 0 0 0 0,0 0 0 0 0,0 0 0 0 0,0 0 0 0 0,0 0-1 0 0,0 0 1 0 0,0 0 0 0 0,0 0 0 0 0,0 0 0 0 0,0 1 0 0 0,38 78-4791 0 0,-26-59 3351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2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32 9127 0 0,'0'0'415'0'0,"2"-1"-7"0"0,18-13-247 0 0,10-1 2025 0 0,-28 14-1433 0 0,0 1 195 0 0,9 1 3512 0 0,-10 0-4362 0 0,-1 0 0 0 0,0 0 0 0 0,0 0 0 0 0,0 0 0 0 0,0 1 0 0 0,0-1 0 0 0,0 0 0 0 0,0 0 0 0 0,-1 0 0 0 0,1 0 0 0 0,0 0 0 0 0,-1 1 0 0 0,1-1 0 0 0,-1 0 0 0 0,1 0 0 0 0,-1 0 0 0 0,1 0 0 0 0,-1 0 0 0 0,0 0 0 0 0,1 0 0 0 0,-1-1 0 0 0,0 1 0 0 0,0 0 0 0 0,0 0 0 0 0,0 0 0 0 0,-1 0 0 0 0,-34 24-2 0 0,23-16 79 0 0,-16 12-165 0 0,2 1 1 0 0,1 1-1 0 0,0 1 0 0 0,2 1 1 0 0,1 2-1 0 0,-38 54 0 0 0,46-57-18 0 0,0 0 0 0 0,1 1 0 0 0,-15 39 0 0 0,25-54 6 0 0,1 1-1 0 0,0-1 1 0 0,1 0-1 0 0,0 1 1 0 0,1 0-1 0 0,0-1 1 0 0,1 1-1 0 0,0 0 1 0 0,0 0 0 0 0,1-1-1 0 0,1 1 1 0 0,4 16-1 0 0,2-5 111 0 0,1 1 0 0 0,2-1-1 0 0,0 0 1 0 0,27 37 0 0 0,-21-37 137 0 0,1 0 0 0 0,1-2-1 0 0,1 0 1 0 0,0-1 0 0 0,28 18 0 0 0,-14-13 107 0 0,-18-13 68 0 0,21 19-1 0 0,-28-22-274 0 0,-7-7-1 0 0,0 1-7 0 0,5 5-2177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6303 0 0,'0'0'8414'0'0,"2"-1"-7852"0"0,0 1-474 0 0,0 1-1 0 0,-1-1 1 0 0,1 0-1 0 0,0 1 1 0 0,-1-1-1 0 0,1 1 1 0 0,0 0-1 0 0,-1-1 1 0 0,1 1-1 0 0,-1 0 1 0 0,1 0-1 0 0,-1 0 0 0 0,1 0 1 0 0,-1 0-1 0 0,0 0 1 0 0,1 1-1 0 0,-1-1 1 0 0,0 0-1 0 0,0 1 1 0 0,0-1-1 0 0,1 3 1 0 0,6 8 341 0 0,9 22 1 0 0,-10-22-96 0 0,15 27 332 0 0,2-1 0 0 0,1 0 1 0 0,52 57-1 0 0,106 87 543 0 0,-156-159-1081 0 0,1 0 0 0 0,0-2 0 0 0,2-2 0 0 0,0-1 0 0 0,1-1 0 0 0,64 25 0 0 0,-86-39-107 0 0,0 0 1 0 0,-1-1-1 0 0,11 2 0 0 0,6-2 77 0 0,-20-2-80 0 0,-1-2 0 0 0,10-1-98 0 0,-14 2 23 0 0,1 1-1 0 0,0-1 1 0 0,-1 1 0 0 0,1-1 0 0 0,-1 1-1 0 0,1-1 1 0 0,-1 1 0 0 0,1-1 0 0 0,-1 0-1 0 0,1 1 1 0 0,-1-1 0 0 0,1 1 0 0 0,-1-1-1 0 0,0 0 1 0 0,1 0 0 0 0,-1 1 0 0 0,0-1 0 0 0,0 0-1 0 0,0 1 1 0 0,0-1 0 0 0,1 0 0 0 0,-1 0-1 0 0,0 1 1 0 0,0-1 0 0 0,0 0 0 0 0,-1 0-1 0 0,1 0 1 0 0,0 1 0 0 0,0-1 0 0 0,0 0-1 0 0,0 1 1 0 0,-1-1 0 0 0,1 0 0 0 0,0 0-1 0 0,-1 0 1 0 0,-1-3-340 0 0,0 1 0 0 0,0 0 0 0 0,-1-1-1 0 0,1 1 1 0 0,-5-4 0 0 0,-7-6-1506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0 2759 0 0,'0'0'15278'0'0,"-2"2"-14748"0"0,-24 27 710 0 0,-29 41-1 0 0,-116 149-854 0 0,59-85-291 0 0,52-60-40 0 0,58-72-24 0 0,8-12-1663 0 0,-4 7 1356 0 0,8-11-639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36 10135 0 0,'3'-5'297'0'0,"24"-26"9258"0"0,-29 33-9259 0 0,-8 6-82 0 0,0 0-1 0 0,1 1 0 0 0,1 0 1 0 0,-14 19-1 0 0,-27 47 265 0 0,3-2-261 0 0,46-73-218 0 0,-32 44 77 0 0,-45 47-1 0 0,69-82-16 0 0,6-8 438 0 0,27-1-369 0 0,0-1 0 0 0,33-7 0 0 0,127-15 504 0 0,-113 21-506 0 0,-63 2-139 0 0,0 0 1 0 0,1 1-1 0 0,-1 1 0 0 0,0-1 0 0 0,12 5 0 0 0,-19-5-74 0 0,-1 0-1 0 0,0-1 0 0 0,0 1 0 0 0,1 0 1 0 0,-1 0-1 0 0,0 0 0 0 0,0 0 0 0 0,0 0 0 0 0,0 0 1 0 0,0 0-1 0 0,-1 1 0 0 0,1-1 0 0 0,0 0 0 0 0,0 0 1 0 0,-1 1-1 0 0,2 2 0 0 0,-2-3-353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11311 0 0,'-22'7'419'0'0,"0"0"1"0"0,1 2-1 0 0,0 0 0 0 0,0 2 0 0 0,1 0 0 0 0,1 2 0 0 0,-23 17 1 0 0,42-30-298 0 0,0 0 0 0 0,-1 0 0 0 0,1 0 1 0 0,0 1-1 0 0,-1-1 0 0 0,1 0 0 0 0,0 0 0 0 0,0 0 1 0 0,-1 1-1 0 0,1-1 0 0 0,0 0 0 0 0,0 1 1 0 0,-1-1-1 0 0,1 0 0 0 0,0 0 0 0 0,0 1 1 0 0,0-1-1 0 0,0 0 0 0 0,-1 1 0 0 0,1-1 1 0 0,0 0-1 0 0,0 1 0 0 0,0-1 0 0 0,0 1 0 0 0,7 1 1011 0 0,22-4-827 0 0,-23 1 128 0 0,41-7 628 0 0,-1-2 1 0 0,67-24 0 0 0,-36 10-202 0 0,-35 11-416 0 0,0 2 0 0 0,0 2 1 0 0,51-5-1 0 0,-80 14-525 0 0,-1 2-739 0 0,-10-1 626 0 0,0 0-436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189 133 8751 0 0,'2'-1'674'0'0,"22"-22"-4"0"0,2-2 5117 0 0,54-38 1 0 0,-79 62-4851 0 0,-3 4-844 0 0,-65 74-74 0 0,21-25-19 0 0,2 3 0 0 0,3 1 0 0 0,-51 93 0 0 0,88-141 25 0 0,-1 0 0 0 0,1 1-1 0 0,1-1 1 0 0,-1 1 0 0 0,2 0-1 0 0,-1 0 1 0 0,-1 13 0 0 0,4-19-14 0 0,-1-1 0 0 0,1 1 1 0 0,0 0-1 0 0,0 0 0 0 0,0-1 1 0 0,1 1-1 0 0,-1 0 0 0 0,1 0 1 0 0,-1-1-1 0 0,1 1 0 0 0,0 0 1 0 0,0-1-1 0 0,0 1 0 0 0,0-1 1 0 0,1 1-1 0 0,-1-1 0 0 0,1 0 1 0 0,-1 1-1 0 0,1-1 0 0 0,0 0 1 0 0,0 0-1 0 0,0 0 0 0 0,0 0 1 0 0,0-1-1 0 0,0 1 0 0 0,0-1 1 0 0,1 1-1 0 0,-1-1 0 0 0,3 2 0 0 0,8 2 118 0 0,1-1 0 0 0,-1 0 0 0 0,1-1 0 0 0,-1-1-1 0 0,1 0 1 0 0,0 0 0 0 0,0-2 0 0 0,0 0-1 0 0,0 0 1 0 0,0-1 0 0 0,25-6 0 0 0,-17 3-81 0 0,-1-2 0 0 0,0-1 1 0 0,0 0-1 0 0,-1-2 1 0 0,0 0-1 0 0,34-22 0 0 0,-45 25-34 0 0,-1-1-1 0 0,0 0 0 0 0,-1 0 1 0 0,0-1-1 0 0,0 0 0 0 0,0 0 0 0 0,-1-1 1 0 0,-1 0-1 0 0,1 0 0 0 0,-1 0 0 0 0,-1-1 1 0 0,0 1-1 0 0,5-15 0 0 0,-5 6-2 0 0,1 1 1 0 0,-2-1-1 0 0,0 1 0 0 0,-1-1 0 0 0,-1 0 0 0 0,-1 0 0 0 0,-2-21 0 0 0,-1 15-8 0 0,-1 0-1 0 0,-7-27 1 0 0,8 40-15 0 0,-1 0 0 0 0,0 1 0 0 0,0 0 1 0 0,-1 0-1 0 0,-1 0 0 0 0,1 1 0 0 0,-9-11 0 0 0,12 18-34 0 0,1 0 0 0 0,-1 1-1 0 0,0-1 1 0 0,0 0-1 0 0,0 1 1 0 0,0-1-1 0 0,0 1 1 0 0,-1 0-1 0 0,1 0 1 0 0,0 0 0 0 0,-1 0-1 0 0,1 0 1 0 0,0 0-1 0 0,-5 0 1 0 0,2 0-19 0 0,1 1 1 0 0,-1-1-1 0 0,0 1 1 0 0,1 1-1 0 0,-1-1 0 0 0,1 1 1 0 0,-8 1-1 0 0,2 1-362 0 0,1 0 0 0 0,0 1 0 0 0,0-1 0 0 0,1 2-1 0 0,-1-1 1 0 0,1 1 0 0 0,-9 8 0 0 0,4-3-816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8287 0 0,'-9'0'8110'0'0,"10"1"-7829"0"0,3 1-211 0 0,0 0-1 0 0,0 1 1 0 0,0-2 0 0 0,0 1-1 0 0,1 0 1 0 0,-1-1 0 0 0,0 0-1 0 0,1 0 1 0 0,-1 0 0 0 0,6 0-1 0 0,49 1 514 0 0,-53-2-523 0 0,76-4 881 0 0,146-26 0 0 0,28-3-436 0 0,-243 32-569 0 0,93-1-373 0 0,-90 2-193 0 0,-1 1 0 0 0,0 1 0 0 0,0 1 0 0 0,27 8 0 0 0,-27-5-970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0,'0'0'15184'0'0,"2"2"-14896"0"0,0 0-228 0 0,1 0-1 0 0,-1 1 0 0 0,1-1 0 0 0,-1 1 1 0 0,0 0-1 0 0,0 0 0 0 0,0-1 0 0 0,-1 1 1 0 0,1 0-1 0 0,-1 0 0 0 0,2 4 1 0 0,11 42 409 0 0,-5-13-66 0 0,3-9-89 0 0,0 0-1 0 0,2 0 0 0 0,30 43 1 0 0,-40-64-265 0 0,7 10-8 0 0,0-1 0 0 0,0 0-1 0 0,2-1 1 0 0,-1-1 0 0 0,2 0 0 0 0,0 0 0 0 0,0-2 0 0 0,2 1 0 0 0,-1-2-1 0 0,1 0 1 0 0,0-1 0 0 0,1-1 0 0 0,20 8 0 0 0,-26-13-13 0 0,-4 0-22 0 0,1 0 0 0 0,0 0 0 0 0,0-1 0 0 0,0-1 0 0 0,8 2 0 0 0,-13-3-65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2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2 10623 0 0,'0'0'2132'0'0,"-2"0"-1034"0"0,-3-1-781 0 0,-1 1 0 0 0,1 0 1 0 0,0 0-1 0 0,-1 0 0 0 0,1 1 1 0 0,-1 0-1 0 0,1 0 0 0 0,0 0 1 0 0,0 1-1 0 0,-9 3 0 0 0,5-1-41 0 0,0 1-1 0 0,1 0 1 0 0,-1 1 0 0 0,1-1-1 0 0,-10 11 1 0 0,-1 4-35 0 0,0 0 0 0 0,1 2 1 0 0,-18 28-1 0 0,-77 100-175 0 0,94-128-64 0 0,-1-2 0 0 0,0-1 1 0 0,-2 0-1 0 0,-38 25 0 0 0,50-38-5 0 0,-15 9-114 0 0,-33 15 0 0 0,91-37-222 0 0,14-5-605 0 0,-19 3 16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2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 4607 0 0,'0'0'9663'0'0,"-1"1"-9294"0"0,-1 1-205 0 0,0 0 0 0 0,0 0 0 0 0,0 0-1 0 0,0 0 1 0 0,0 0 0 0 0,1 0 0 0 0,-1 1-1 0 0,1-1 1 0 0,0 0 0 0 0,-2 6 2446 0 0,6-7-2203 0 0,3-1-192 0 0,0 0 0 0 0,0 0-1 0 0,1-1 1 0 0,-1 0 0 0 0,0 0 0 0 0,10-3 0 0 0,39-15 626 0 0,-6 1-556 0 0,-39 15-278 0 0,0 1 0 0 0,0-1 0 0 0,0 2 0 0 0,1-1-1 0 0,-1 2 1 0 0,0-1 0 0 0,1 1 0 0 0,-1 1 0 0 0,1 0-1 0 0,18 4 1 0 0,-16 1-7 0 0,-5 1-13 0 0,-6-3-40 0 0,-1 9 39 0 0,-2-10 17 0 0,0 0 0 0 0,0 0 0 0 0,0-1 0 0 0,0 1 0 0 0,0 0 0 0 0,0-1 0 0 0,-1 1 1 0 0,0-1-1 0 0,1 1 0 0 0,-1-1 0 0 0,0 0 0 0 0,0 0 0 0 0,0 0 0 0 0,0 0 0 0 0,-1 0 0 0 0,1 0 0 0 0,-1-1 0 0 0,1 1 0 0 0,-1-1 0 0 0,-2 2 0 0 0,-8 3 18 0 0,0 0 1 0 0,-24 6-1 0 0,-65 10-371 0 0,62-14 96 0 0,-58 17 0 0 0,96-24 200 0 0,5 0-63 0 0,8 3 114 0 0,0-1 0 0 0,1 0 0 0 0,15 2 1 0 0,36 7 2 0 0,-55-10 0 0 0,-3-1 0 0 0,0 1 0 0 0,-1-1 0 0 0,1 1 0 0 0,8 5 0 0 0,2 0 0 0 0,-1 2 0 0 0,0 0 11 0 0,-2-3 42 0 0,-5-3 10 0 0,-3-1-70 0 0,16-1 153 0 0,-18 0 284 0 0,-3-1-420 0 0,0 0 0 0 0,0 1 0 0 0,0 0 0 0 0,0-1 0 0 0,0 1 0 0 0,0 0 0 0 0,1-1 0 0 0,-1 1 0 0 0,0 0 0 0 0,0 0-1 0 0,0 1 1 0 0,-2 1 15 0 0,-12 8 55 0 0,0-1 0 0 0,0 0 0 0 0,-30 13 0 0 0,-52 16 315 0 0,65-28-358 0 0,19-6-37 0 0,3-3-101 0 0,8-2-434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2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10591 0 0,'0'0'4002'0'0,"2"2"-2418"0"0,6 1-1095 0 0,0 0 1 0 0,0-1-1 0 0,0 1 1 0 0,0-2 0 0 0,1 1-1 0 0,-1-1 1 0 0,0 0 0 0 0,13-1-1 0 0,74-7 670 0 0,-57 2-694 0 0,212-28 505 0 0,12 0-801 0 0,-244 32-442 0 0,0 0 0 0 0,27 4 0 0 0,-44-3 228 0 0,-1 0 0 0 0,1 0 0 0 0,-1 0 0 0 0,1 0 1 0 0,-1 0-1 0 0,1 0 0 0 0,-1 0 0 0 0,0 0 0 0 0,1 1 0 0 0,-1-1 0 0 0,1 0 0 0 0,-1 0 0 0 0,0 0 0 0 0,1 1 0 0 0,-1-1 0 0 0,1 0 0 0 0,-1 1 0 0 0,0-1 1 0 0,1 0-1 0 0,-1 1 0 0 0,1-1 0 0 0,4 3-1203 0 0,-4 0-468 0 0,0 9-356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57 3223 0 0,'-3'-1'240'0'0,"-25"-15"16290"0"0,34 13-18837 0 0,8-3 2581 0 0,1 0 0 0 0,-1 1 0 0 0,1 0 1 0 0,-1 1-1 0 0,2 1 0 0 0,19-2 0 0 0,-12 3-64 0 0,0 2 0 0 0,0 0 1 0 0,36 6-1 0 0,-31 2-127 0 0,-19-5-21 0 0,8 5-43 0 0,-14-4-20 0 0,-1-1-1 0 0,6 9 2 0 0,-7-10 3 0 0,0 0 0 0 0,-1-1 1 0 0,1 1-1 0 0,-1 0 0 0 0,1 0 0 0 0,-1 0 0 0 0,0 0 0 0 0,1 4 1 0 0,-2-3 1 0 0,0 1 1 0 0,1-1-1 0 0,-1 1 1 0 0,0-1-1 0 0,-1 1 1 0 0,1-1 0 0 0,-1 0-1 0 0,-2 5 1 0 0,1-3 2 0 0,0-1 0 0 0,0-1 0 0 0,0 1 0 0 0,-1 0 0 0 0,1-1 0 0 0,-1 1-1 0 0,0-1 1 0 0,0 0 0 0 0,0-1 0 0 0,-9 5 0 0 0,-5 2-139 0 0,-26 8 0 0 0,32-13 107 0 0,-31 7-69 0 0,21-5 64 0 0,-24 8-1 0 0,35-10 41 0 0,12-4-10 0 0,-1 0-1 0 0,0 0 1 0 0,0 0 0 0 0,0 0 0 0 0,0 0 0 0 0,0 0 0 0 0,0 0-1 0 0,0 0 1 0 0,0 0 0 0 0,0 0 0 0 0,0 1 0 0 0,0-1 0 0 0,0 0-1 0 0,0 0 1 0 0,0 0 0 0 0,0 0 0 0 0,0 0 0 0 0,0 0-1 0 0,0 0 1 0 0,0 0 0 0 0,0 0 0 0 0,0 0 0 0 0,1 0 0 0 0,-1 0-1 0 0,0 0 1 0 0,0 0 0 0 0,0 0 0 0 0,0 0 0 0 0,0 0-1 0 0,0 0 1 0 0,0 1 0 0 0,0-1 0 0 0,0 0 0 0 0,0 0 0 0 0,0 0-1 0 0,0 0 1 0 0,0 0 0 0 0,0 0 0 0 0,0 0 0 0 0,0 0-1 0 0,-1 0 1 0 0,1 0 0 0 0,0 0 0 0 0,0 0 0 0 0,0 0 0 0 0,0 0-1 0 0,0 0 1 0 0,0 0 0 0 0,0 0 0 0 0,0 1 0 0 0,0-1 0 0 0,7 3 3 0 0,0 0 1 0 0,-1-1-1 0 0,1 1 1 0 0,1-1-1 0 0,-1-1 1 0 0,9 2-1 0 0,50 2 29 0 0,-18-2-23 0 0,10 3 1 0 0,111 17 42 0 0,-149-18-55 0 0,-17-1 4 0 0,-2-2 9 0 0,0-1-1 0 0,0 1-1 0 0,0-1 1 0 0,0 0 0 0 0,0 1-1 0 0,0 0 1 0 0,0-1 0 0 0,0 1 0 0 0,0-1-1 0 0,-1 1 1 0 0,1 0 0 0 0,-1-1-1 0 0,1 4 1 0 0,0-2 43 0 0,-1-1-34 0 0,0-1 0 0 0,-1 0 0 0 0,1 1 1 0 0,0-1-1 0 0,-1 0 0 0 0,1 1 0 0 0,-1-1 1 0 0,1 0-1 0 0,-1 0 0 0 0,0 1 0 0 0,0-1 1 0 0,1 0-1 0 0,-1 0 0 0 0,0 0 0 0 0,-2 2 1 0 0,2-1 21 0 0,-4 2 38 0 0,1 0 1 0 0,-1 1-1 0 0,1-1 0 0 0,-1-1 1 0 0,0 1-1 0 0,-1-1 0 0 0,1 0 1 0 0,0 0-1 0 0,-12 4 0 0 0,-5 0 143 0 0,-30 6 0 0 0,31-8-93 0 0,-28 6-31 0 0,-82 22 71 0 0,72-17-83 0 0,36-11-455 0 0,-38 15-1 0 0,59-19-39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7743 0 0,'0'0'8280'0'0,"3"1"-7308"0"0,4-1-437 0 0,1 0-1 0 0,0 0 0 0 0,-1-1 1 0 0,1 0-1 0 0,10-3 1 0 0,42-13 1664 0 0,-46 12-1832 0 0,117-25 1004 0 0,-68 18-1191 0 0,66-23-327 0 0,-76 15-2263 0 0,-31 10 975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 8287 0 0,'0'0'639'0'0,"-2"-2"-415"0"0,-13-16 5057 0 0,12 11 478 0 0,11 14-5679 0 0,0 1 0 0 0,-1 0 1 0 0,1 1-1 0 0,9 17 0 0 0,22 43 375 0 0,-26-43-52 0 0,30 44 1 0 0,-31-56-261 0 0,0 0 1 0 0,2 0-1 0 0,0-1 1 0 0,0 0-1 0 0,21 12 1 0 0,85 46 589 0 0,-96-60-647 0 0,-1-1 0 0 0,1-1 0 0 0,1-1 0 0 0,0-1 0 0 0,0-1 0 0 0,29 3 0 0 0,-3-5-11 0 0,-1-1 0 0 0,58-5 0 0 0,-97-1-77 0 0,-11 2-24 0 0,1 1 1 0 0,-1 0-1 0 0,0 0 0 0 0,0 0 0 0 0,0-1 0 0 0,0 1 0 0 0,0 0 0 0 0,0 0 0 0 0,0 0 0 0 0,1-1 0 0 0,-1 1 0 0 0,0 0 0 0 0,0 0 0 0 0,0 0 1 0 0,0-1-1 0 0,0 1 0 0 0,0 0 0 0 0,0 0 0 0 0,0-1 0 0 0,0 1 0 0 0,0 0 0 0 0,0 0 0 0 0,0-1 0 0 0,0 1 0 0 0,0 0 0 0 0,-1 0 0 0 0,1 0 1 0 0,0-1-1 0 0,-1 0-76 0 0,0-1 1 0 0,0 1 0 0 0,0-1 0 0 0,0 1 0 0 0,0 0-1 0 0,-1 0 1 0 0,1 0 0 0 0,0-1 0 0 0,-1 1-1 0 0,-1 0 1 0 0,-2-2-241 0 0,0 1-1 0 0,0 0 1 0 0,0 0-1 0 0,0 0 1 0 0,0 1-1 0 0,0 0 1 0 0,-8-1-1 0 0,-5 0-869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25 12007 0 0,'2'-2'547'0'0,"19"-11"318"0"0,-19 12-134 0 0,-2 0-662 0 0,0 1 0 0 0,1 0 0 0 0,-1 0 0 0 0,0 0 1 0 0,1-1-1 0 0,-1 1 0 0 0,0 0 0 0 0,1 0 0 0 0,-1 0 0 0 0,0-1 0 0 0,1 1 0 0 0,-1 0 0 0 0,0-1 1 0 0,3-4 4490 0 0,-9 7-4351 0 0,1 0 0 0 0,0 1 0 0 0,0-1 0 0 0,0 1 0 0 0,1 0 0 0 0,-1 0-1 0 0,1 1 1 0 0,-8 7 0 0 0,-33 40 722 0 0,24-26-588 0 0,-161 183 357 0 0,153-177-685 0 0,-59 48 0 0 0,-42 17-565 0 0,122-89 204 0 0,-15 9 207 0 0,7-11-3106 0 0,26-16 1201 0 0,-4 6 857 0 0,0 1-1 0 0,0-1 1 0 0,13-6 0 0 0,-5 4-3471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5527 0 0,'0'0'908'0'0,"2"0"758"0"0,0 0-907 0 0,-1 0 1 0 0,1 0-1 0 0,0 1 1 0 0,-1-1-1 0 0,1 0 1 0 0,0 1-1 0 0,-1-1 0 0 0,1 1 1 0 0,-1-1-1 0 0,4 2 1 0 0,-4-1-497 0 0,0 0 1 0 0,0 0 0 0 0,0-1-1 0 0,0 1 1 0 0,-1 0-1 0 0,1 0 1 0 0,0 0-1 0 0,0 0 1 0 0,-1 0-1 0 0,1 0 1 0 0,1 3 0 0 0,-1 0-86 0 0,0 0 0 0 0,0 1 1 0 0,0-1-1 0 0,0 1 0 0 0,-1-1 1 0 0,0 1-1 0 0,0 4 1 0 0,0-6-103 0 0,0 0 0 0 0,-1 0 0 0 0,1-1 1 0 0,-1 1-1 0 0,0 0 0 0 0,0-1 1 0 0,0 1-1 0 0,0-1 0 0 0,0 1 0 0 0,-1-1 1 0 0,1 0-1 0 0,-4 5 0 0 0,-22 21 285 0 0,26-27-343 0 0,-23 19 172 0 0,-31 18 0 0 0,55-38-189 0 0,0 0 0 0 0,0 0-1 0 0,0 0 1 0 0,0 0 0 0 0,1 0 0 0 0,-1 0-1 0 0,0 0 1 0 0,0 0 0 0 0,0 0 0 0 0,0 0-1 0 0,0 0 1 0 0,0 0 0 0 0,0 0 0 0 0,0 0-1 0 0,0 0 1 0 0,0 0 0 0 0,0 0 0 0 0,0 0-1 0 0,0 0 1 0 0,0 1 0 0 0,0-1 0 0 0,0 0-1 0 0,0 0 1 0 0,0 0 0 0 0,1 0 0 0 0,-1 0-1 0 0,0 0 1 0 0,0 0 0 0 0,0 0 0 0 0,0 0-1 0 0,0 0 1 0 0,0 0 0 0 0,0 0 0 0 0,0 0-1 0 0,0 0 1 0 0,0 0 0 0 0,0 0 0 0 0,0 1-1 0 0,0-1 1 0 0,0 0 0 0 0,0 0 0 0 0,0 0-1 0 0,0 0 1 0 0,0 0 0 0 0,0 0 0 0 0,0 0-1 0 0,0 0 1 0 0,0 0 0 0 0,-1 0 0 0 0,1 0-1 0 0,0 0 1 0 0,0 0 0 0 0,0 0 0 0 0,0 0-1 0 0,0 0 1 0 0,0 0 0 0 0,0 1 0 0 0,0-1-1 0 0,0 0 1 0 0,0 0 0 0 0,0 0 0 0 0,0 0-1 0 0,0 0 1 0 0,18 10 13 0 0,-12-9-14 0 0,-1-1-2 0 0,12 1 2 0 0,0 1 0 0 0,18-2 0 0 0,7 0 0 0 0,-28 0 0 0 0,1-1 0 0 0,0 0 0 0 0,21-6 0 0 0,-26 4-25 0 0,17-7-839 0 0,-24 9-16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6911 0 0,'0'0'11015'0'0,"0"2"-10302"0"0,0 4-469 0 0,0-1-1 0 0,0 1 1 0 0,-1 0-1 0 0,1-1 1 0 0,-1 1-1 0 0,-1-1 1 0 0,1 0-1 0 0,-1 1 0 0 0,-4 9 1 0 0,-5 7 394 0 0,-14 21-1 0 0,-4 6-19 0 0,-2 24-258 0 0,-26 92 0 0 0,56-161-360 0 0,-6 14 15 0 0,0 0 0 0 0,-1 0 0 0 0,-12 19 1 0 0,8-13-13 0 0,5-11-15 0 0,2-1-201 0 0,4-1-1413 0 0,1-9 1280 0 0,0 0-809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8751 0 0,'-1'1'4608'0'0,"-15"13"-4001"0"0,-1-1-1 0 0,0 0 1 0 0,-1-2-1 0 0,-27 14 1 0 0,-26 16-320 0 0,-5 6-168 0 0,-25 18-251 0 0,64-37-537 0 0,36-27 398 0 0,-9 13-1056 0 0,9-12 1099 0 0,1-2 223 0 0,0 1-1 0 0,0-1 1 0 0,-1 0-1 0 0,1 1 1 0 0,0-1-1 0 0,0 1 0 0 0,0-1 1 0 0,0 0-1 0 0,0 1 1 0 0,0-1-1 0 0,0 1 1 0 0,0-1-1 0 0,0 1 1 0 0,0-1-1 0 0,0 0 0 0 0,0 1 1 0 0,0-1-1 0 0,0 1 1 0 0,0-1-1 0 0,0 0 1 0 0,1 1-1 0 0,-1-1 1 0 0,0 1-1 0 0,1 0 0 0 0,0 4-63 0 0,0-3 65 0 0,-1-1 0 0 0,1 0 0 0 0,0 0 1 0 0,0 0-1 0 0,0 0 0 0 0,0 0 0 0 0,1 0 0 0 0,-1 0 0 0 0,0 0 0 0 0,0 0 0 0 0,1-1 0 0 0,-1 1 0 0 0,2 1 0 0 0,0-1-1 0 0,12 6 73 0 0,0 0 0 0 0,1-1-1 0 0,-1-1 1 0 0,1 0 0 0 0,27 3-1 0 0,-27-5 77 0 0,1 1-1 0 0,0 0 0 0 0,-1 1 1 0 0,31 15-1 0 0,-34-14 99 0 0,-1 2 1 0 0,17 13-1 0 0,-24-17-158 0 0,-1 0 1 0 0,0 0 0 0 0,0 1-1 0 0,0-1 1 0 0,0 1-1 0 0,-1 0 1 0 0,0 0-1 0 0,5 10 1 0 0,-7-13-37 0 0,0 1 0 0 0,-1 0 0 0 0,1-1 0 0 0,-1 1 0 0 0,1-1 0 0 0,-1 1 0 0 0,0 0 0 0 0,0-1 0 0 0,0 1 0 0 0,-1-1 0 0 0,1 1 0 0 0,-1 0 0 0 0,1-1 0 0 0,-1 1 0 0 0,0-1 0 0 0,0 0 0 0 0,0 1 0 0 0,0-1 0 0 0,0 0 0 0 0,-1 1 1 0 0,1-1-1 0 0,-1 0 0 0 0,1 0 0 0 0,-5 3 0 0 0,-3 5 105 0 0,-1-1 0 0 0,-1 0 0 0 0,-17 11 0 0 0,16-11-97 0 0,-45 31-113 0 0,-65 48 282 0 0,106-75-163 0 0,-1-1 0 0 0,0-1 0 0 0,-34 17 0 0 0,43-24-58 0 0,-1-1 1 0 0,0 1 0 0 0,1-2 0 0 0,-1 1 0 0 0,-1-1 0 0 0,1-1 0 0 0,0 1 0 0 0,0-2 0 0 0,-1 1 0 0 0,-14-2 0 0 0,21 1-6 0 0,1-1 1 0 0,0 1 0 0 0,0-1-1 0 0,-1 0 1 0 0,1 1 0 0 0,0-1-1 0 0,0 0 1 0 0,0 0 0 0 0,0-1-1 0 0,0 1 1 0 0,0 0 0 0 0,0-1 0 0 0,0 1-1 0 0,1-1 1 0 0,-1 1 0 0 0,1-1-1 0 0,-1 0 1 0 0,1 0 0 0 0,-1 0-1 0 0,1 0 1 0 0,0 0 0 0 0,-2-4-1 0 0,2 2-213 0 0,-1-1 0 0 0,1 1 0 0 0,0 0 0 0 0,0-1 0 0 0,1 1 0 0 0,-1-1-1 0 0,1 1 1 0 0,0-1 0 0 0,0 1 0 0 0,2-10 0 0 0,2 0-5757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13647 0 0,'0'0'1239'0'0,"-2"0"-1022"0"0,1 1-203 0 0,0-1-1 0 0,0 0 0 0 0,-1 0 0 0 0,1 1 1 0 0,0-1-1 0 0,0 1 0 0 0,0-1 1 0 0,0 1-1 0 0,-1-1 0 0 0,1 1 0 0 0,0 0 1 0 0,0-1-1 0 0,0 1 0 0 0,0 0 1 0 0,1 0-1 0 0,-1 0 0 0 0,0 0 0 0 0,0 0 1 0 0,0 0-1 0 0,0 2 0 0 0,-2 1 159 0 0,-1 0-72 0 0,1 0-1 0 0,0 1 1 0 0,0-1-1 0 0,0 1 1 0 0,0 0-1 0 0,1 0 1 0 0,0 0 0 0 0,0 0-1 0 0,0 0 1 0 0,1 0-1 0 0,-1 1 1 0 0,1-1 0 0 0,1 0-1 0 0,-1 1 1 0 0,1-1-1 0 0,0 1 1 0 0,0-1 0 0 0,0 1-1 0 0,1-1 1 0 0,0 1-1 0 0,0-1 1 0 0,0 0-1 0 0,1 0 1 0 0,0 1 0 0 0,2 4-1 0 0,4 6 47 0 0,1 0 1 0 0,0-1-1 0 0,1 0 0 0 0,0 0 0 0 0,20 20 0 0 0,69 57 659 0 0,-37-39 19 0 0,85 91 1 0 0,-137-133-773 0 0,-1 1 0 0 0,0 0-1 0 0,-1 1 1 0 0,0 0 0 0 0,-1 1 0 0 0,-1-1 0 0 0,7 19 0 0 0,-11-24-54 0 0,0 0 0 0 0,0 0 1 0 0,0 0-1 0 0,-1 0 0 0 0,0 0 1 0 0,-1 0-1 0 0,0 0 0 0 0,0 1 1 0 0,-1-1-1 0 0,0 0 0 0 0,-1 0 1 0 0,1 0-1 0 0,-1 0 0 0 0,-1 0 1 0 0,-3 7-1 0 0,-1-1-30 0 0,-1-1 0 0 0,0 0 0 0 0,-1 0 1 0 0,0-1-1 0 0,-1 0 0 0 0,-1-1 0 0 0,0 0 0 0 0,-13 10 1 0 0,-104 69 3 0 0,115-81 31 0 0,-33 19 3 0 0,23-15 1 0 0,1 2 0 0 0,0 0 0 0 0,-29 27 0 0 0,47-36-25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70 135 5527 0 0,'-9'0'336'0'0,"3"0"-92"0"0,-1 0 1 0 0,1 0 0 0 0,0 1 0 0 0,0 0-1 0 0,-1 0 1 0 0,1 0 0 0 0,-11 4 7465 0 0,21-3-7118 0 0,12 3-148 0 0,0-1 1 0 0,1 0-1 0 0,0-1 1 0 0,0-1-1 0 0,25 0 1 0 0,91-8 781 0 0,-84 3-902 0 0,192-16 1011 0 0,160-7 714 0 0,-383 26-1968 0 0,217-16 104 0 0,-205 12-623 0 0,-1-2 1 0 0,0 0-1 0 0,0-2 0 0 0,-1-2 1 0 0,50-22-1 0 0,-37 10-1847 0 0,-26 15 418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9 10943 0 0,'0'0'498'0'0,"2"-1"-9"0"0,8-7 6875 0 0,-10 11-6923 0 0,-13 31-102 0 0,-2 0 0 0 0,0 0-1 0 0,-3-2 1 0 0,0 0 0 0 0,-32 40-1 0 0,43-61-338 0 0,3-1 11 0 0,3-10-11 0 0,1 0 1 0 0,0 0 0 0 0,0 0-1 0 0,0 0 1 0 0,0 0 0 0 0,0 0-1 0 0,0 0 1 0 0,0 0 0 0 0,0 0-1 0 0,0 1 1 0 0,0-1 0 0 0,0 0-1 0 0,0 0 1 0 0,0 0 0 0 0,0 0-1 0 0,0 0 1 0 0,0 0-1 0 0,0 0 1 0 0,0 0 0 0 0,0 0-1 0 0,0 0 1 0 0,0 0 0 0 0,0 0-1 0 0,0 0 1 0 0,0 1 0 0 0,0-1-1 0 0,0 0 1 0 0,0 0 0 0 0,0 0-1 0 0,0 0 1 0 0,0 0 0 0 0,0 0-1 0 0,0 0 1 0 0,0 0-1 0 0,0 0 1 0 0,0 0 0 0 0,0 0-1 0 0,0 0 1 0 0,1 0 0 0 0,-1 0-1 0 0,0 0 1 0 0,0 1 0 0 0,0-1-1 0 0,0 0 1 0 0,0 0 0 0 0,0 0-1 0 0,0 0 1 0 0,0 0 0 0 0,0 0-1 0 0,0 0 1 0 0,0 0-1 0 0,0 0 1 0 0,0 0 0 0 0,0 0-1 0 0,1 0 1 0 0,-1 0 0 0 0,0 0-1 0 0,0 0 1 0 0,0 0 0 0 0,0 0-1 0 0,0 0 1 0 0,0 0 0 0 0,0 0-1 0 0,0 0 1 0 0,0 0 0 0 0,7 1 6 0 0,0-1 0 0 0,0 1 0 0 0,-1-1 1 0 0,1 0-1 0 0,12-2 0 0 0,38-9 178 0 0,-17 3-46 0 0,12-2 86 0 0,-26 4-43 0 0,1 2 0 0 0,0 0 1 0 0,39 1-1 0 0,-60 3-178 0 0,13 0-4 0 0,-9-2-138 0 0,9-3-1212 0 0,0-1-5747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10591 0 0,'0'0'964'0'0,"-1"2"-560"0"0,-37 49 6288 0 0,16-12-5001 0 0,-45 127-345 0 0,59-142-1172 0 0,2 0 1 0 0,0 0-1 0 0,2 1 1 0 0,1-1 0 0 0,-1 31-1 0 0,4-49-299 0 0,0 0 0 0 0,1 0 0 0 0,-1-1 0 0 0,1 1 0 0 0,0 0 0 0 0,1 0 0 0 0,0 0-1 0 0,0-1 1 0 0,0 1 0 0 0,3 5 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31 1375 0 0,'0'-2'107'0'0,"-1"0"338"0"0,1 0 0 0 0,0 0 0 0 0,-1 1 0 0 0,1-1 0 0 0,-1 1-1 0 0,1-1 1 0 0,-1 0 0 0 0,0 1 0 0 0,1-1 0 0 0,-1 1 0 0 0,0 0 0 0 0,-8-9 7627 0 0,7 11-7103 0 0,1 0-870 0 0,-1-1 0 0 0,1 1-1 0 0,0 0 1 0 0,-1 0 0 0 0,1 0 0 0 0,0 0 0 0 0,0 0-1 0 0,0 0 1 0 0,0 0 0 0 0,-1 0 0 0 0,2 0 0 0 0,-1 0 0 0 0,0 1-1 0 0,0-1 1 0 0,0 0 0 0 0,1 1 0 0 0,-1-1 0 0 0,0 2-1 0 0,0 1 9 0 0,0-1 0 0 0,1 0 0 0 0,-1 0 0 0 0,1 1 0 0 0,0-1 0 0 0,0 0 0 0 0,0 1 0 0 0,1 4 0 0 0,1 2 47 0 0,1 1 1 0 0,0-1-1 0 0,0 0 0 0 0,1 0 1 0 0,1 0-1 0 0,0-1 1 0 0,0 1-1 0 0,0-1 0 0 0,1-1 1 0 0,1 1-1 0 0,0-1 1 0 0,0 0-1 0 0,15 13 0 0 0,8 4 103 0 0,1-1-1 0 0,49 27 1 0 0,-58-38-123 0 0,70 36 107 0 0,-68-38-197 0 0,-1 0 1 0 0,-1 2 0 0 0,0 0-1 0 0,37 30 1 0 0,-54-38-17 0 0,0 0 1 0 0,0 1-1 0 0,-1-1 0 0 0,1 1 1 0 0,-1 0-1 0 0,-1 0 0 0 0,1 0 1 0 0,-1 0-1 0 0,0 1 0 0 0,0-1 0 0 0,-1 1 1 0 0,0 0-1 0 0,2 7 0 0 0,-3-6 13 0 0,0 0-1 0 0,-1 0 0 0 0,0 0 0 0 0,0 0 0 0 0,-1 0 1 0 0,0 0-1 0 0,0 0 0 0 0,-1-1 0 0 0,0 1 0 0 0,-1 0 1 0 0,-4 11-1 0 0,-8 10 66 0 0,-2-1 0 0 0,-36 50-1 0 0,36-56-97 0 0,-14 18 26 0 0,-1-1 1 0 0,-51 45-1 0 0,-82 59 51 0 0,126-109-81 0 0,-18 17-24 0 0,55-50-101 0 0,5-1-1658 0 0,1 1 1527 0 0,-1-1 0 0 0,1 0 0 0 0,0-1 0 0 0,0 1 0 0 0,0-1 0 0 0,-1 1 0 0 0,1-1 0 0 0,0 0 0 0 0,-1-1-1 0 0,1 1 1 0 0,-1-1 0 0 0,0 1 0 0 0,1-1 0 0 0,-1 0 0 0 0,0 0 0 0 0,5-5 0 0 0,1-1-787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36 10735 0 0,'0'0'496'0'0,"1"-1"-13"0"0,9-5-312 0 0,2 1 5642 0 0,-14 6-5601 0 0,-17 14 80 0 0,0 0-17 0 0,-1-1 1 0 0,-26 14 0 0 0,35-22-248 0 0,1 1 1 0 0,0-1-1 0 0,0 2 1 0 0,-17 15-1 0 0,-30 40 124 0 0,35-38-132 0 0,5-6 18 0 0,2 0 0 0 0,0 2 0 0 0,-14 25 0 0 0,23-34-12 0 0,0 0 0 0 0,1 1 0 0 0,0-1 1 0 0,0 1-1 0 0,2 0 0 0 0,0 1 0 0 0,-3 18 1 0 0,6-27 14 0 0,0 0 1 0 0,0 0 0 0 0,0-1-1 0 0,0 1 1 0 0,1 0 0 0 0,0-1 0 0 0,-1 1-1 0 0,2 0 1 0 0,-1-1 0 0 0,1 1-1 0 0,-1-1 1 0 0,1 0 0 0 0,0 1 0 0 0,1-1-1 0 0,-1 0 1 0 0,1 0 0 0 0,0 0-1 0 0,0-1 1 0 0,0 1 0 0 0,0-1 0 0 0,1 0-1 0 0,-1 0 1 0 0,1 0 0 0 0,0 0-1 0 0,0 0 1 0 0,0-1 0 0 0,0 0 0 0 0,6 3-1 0 0,2-1 14 0 0,0 0 0 0 0,0 0-1 0 0,0-1 1 0 0,0-1-1 0 0,0 0 1 0 0,1 0 0 0 0,-1-2-1 0 0,1 1 1 0 0,20-3 0 0 0,17-5 12 0 0,0-1 0 0 0,-1-3 1 0 0,0-1-1 0 0,-1-3 0 0 0,51-23 1 0 0,-87 32-40 0 0,-1 0 0 0 0,0 0 0 0 0,0-1 0 0 0,-1 0 0 0 0,1-1 0 0 0,-2 0 0 0 0,1-1 0 0 0,-1 0 1 0 0,-1 0-1 0 0,12-16 0 0 0,-15 18-1 0 0,0-1 0 0 0,-1 1-1 0 0,0-1 1 0 0,-1 0 0 0 0,0 0 0 0 0,0 0 0 0 0,0 0-1 0 0,-1 0 1 0 0,-1-1 0 0 0,1 1 0 0 0,-1-1 0 0 0,-1 1 0 0 0,1-1-1 0 0,-2 1 1 0 0,1-1 0 0 0,-3-13 0 0 0,0 7 9 0 0,-1 0 1 0 0,-1-1-1 0 0,0 1 0 0 0,-1 1 1 0 0,-1-1-1 0 0,-13-21 1 0 0,14 27-51 0 0,0 0 1 0 0,-1 1 0 0 0,0-1 0 0 0,-1 1 0 0 0,0 1 0 0 0,0-1 0 0 0,-1 1 0 0 0,1 1 0 0 0,-2-1 0 0 0,-11-5-1 0 0,9 6-149 0 0,0 0 0 0 0,-1 1-1 0 0,1 1 1 0 0,-1 0-1 0 0,0 1 1 0 0,0 0 0 0 0,0 1-1 0 0,0 0 1 0 0,-1 1-1 0 0,1 0 1 0 0,0 1 0 0 0,-1 1-1 0 0,1 0 1 0 0,0 1-1 0 0,0 1 1 0 0,0 0 0 0 0,-13 4-1 0 0,26-6 134 0 0,-1-1 0 0 0,0 1 0 0 0,1-1-1 0 0,-1 0 1 0 0,1 1 0 0 0,-1-1 0 0 0,1 1 0 0 0,0-1-1 0 0,-1 1 1 0 0,1 0 0 0 0,-1-1 0 0 0,1 1 0 0 0,0-1-1 0 0,-1 1 1 0 0,1 0 0 0 0,0-1 0 0 0,0 1 0 0 0,0 0-1 0 0,-1-1 1 0 0,1 1 0 0 0,0 0 0 0 0,0 0 0 0 0,0 1-69 0 0,0 0-47 0 0,-1 1 0 0 0,1-1 0 0 0,0 0 0 0 0,0 0 0 0 0,0 1 0 0 0,0-1 1 0 0,1 0-1 0 0,-1 1 0 0 0,1-1 0 0 0,-1 0 0 0 0,1 0 0 0 0,0 0 0 0 0,1 2 0 0 0,8 13-6010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52 18511 0 0,'1'-5'285'0'0,"0"0"-75"0"0,-3-17 1271 0 0,0 10-1346 0 0,2 10 393 0 0,-1 0 163 0 0,0 2-634 0 0,1 0 1 0 0,0-1 0 0 0,0 1-1 0 0,0 0 1 0 0,-1 0 0 0 0,1-1 0 0 0,0 1-1 0 0,0 0 1 0 0,-1 0 0 0 0,1-1-1 0 0,0 1 1 0 0,0 0 0 0 0,-1 0 0 0 0,1 0-1 0 0,0 0 1 0 0,-1 0 0 0 0,1-1 0 0 0,0 1-1 0 0,-1 0 1 0 0,1 0 0 0 0,0 0-1 0 0,0 0 1 0 0,-1 0 0 0 0,1 0 0 0 0,0 0-1 0 0,-1 0 1 0 0,1 0 0 0 0,-1 0-1 0 0,-9 8 427 0 0,-5 8-466 0 0,0 1 0 0 0,1 0 0 0 0,-17 29 0 0 0,2-2 12 0 0,-66 75 78 0 0,75-96-220 0 0,-2-2 0 0 0,-48 38 0 0 0,26-29-376 0 0,-1-1 0 0 0,-52 25-1 0 0,16-21 368 0 0,98-29 261 0 0,13-4-85 0 0,0-2 0 0 0,48-9 1 0 0,15 0-38 0 0,226-30 1103 0 0,-304 38-950 0 0,-12 2 133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14079 0 0,'0'0'3228'0'0,"0"3"-2294"0"0,0 5-603 0 0,0 1 1 0 0,0-1-1 0 0,1 0 1 0 0,0 0-1 0 0,1 1 1 0 0,0-1 0 0 0,0 0-1 0 0,1 0 1 0 0,6 13-1 0 0,40 70 1068 0 0,-40-77-1163 0 0,16 25 15 0 0,2 0 0 0 0,1-2 0 0 0,2-2 0 0 0,2 0 0 0 0,1-2 0 0 0,1-2 0 0 0,41 29 0 0 0,95 53 164 0 0,-129-85-357 0 0,56 28 0 0 0,-82-48-138 0 0,1-1 0 0 0,0-1 0 0 0,1 0 0 0 0,-1-1 0 0 0,1-1 0 0 0,0 0 0 0 0,23 1 0 0 0,-18-6-455 0 0,-22 1 441 0 0,1 0 0 0 0,0-1 0 0 0,0 1 0 0 0,0 0 0 0 0,0 0 1 0 0,-1-1-1 0 0,1 1 0 0 0,0 0 0 0 0,0-1 0 0 0,-1 1 0 0 0,1-1 0 0 0,0 1 0 0 0,0-1 0 0 0,-1 1 0 0 0,1-1 0 0 0,-1 0 0 0 0,1 1 1 0 0,0-1-1 0 0,-1 0 0 0 0,1 1 0 0 0,-1-1 0 0 0,0 0 0 0 0,1 0 0 0 0,0-1 0 0 0,-1-1-345 0 0,1-1 0 0 0,0 1 1 0 0,-1-1-1 0 0,0 1 0 0 0,0-7 0 0 0,-3-7-912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6911 0 0,'0'0'7083'0'0,"-1"3"-5002"0"0,-1 8-1556 0 0,-1 1-1 0 0,0-1 0 0 0,-1 1 0 0 0,0-1 1 0 0,-1 0-1 0 0,0-1 0 0 0,0 1 1 0 0,-2-1-1 0 0,1 0 0 0 0,-1 0 1 0 0,0-1-1 0 0,-15 14 0 0 0,-45 32-174 0 0,-113 70 1 0 0,118-84-276 0 0,53-35-65 0 0,0 1-1 0 0,0 0 1 0 0,1 0 0 0 0,0 0-1 0 0,1 1 1 0 0,0 0-1 0 0,0 1 1 0 0,1-1 0 0 0,-11 20-1 0 0,13-13 23 0 0,4-14-45 0 0,0 1-1 0 0,0-1 1 0 0,0 0-1 0 0,0 1 0 0 0,0-1 1 0 0,1 0-1 0 0,-1 0 1 0 0,1 1-1 0 0,-1-1 1 0 0,1 0-1 0 0,-1 0 1 0 0,1 1-1 0 0,0-1 1 0 0,0 0-1 0 0,-1 0 1 0 0,1 0-1 0 0,0 0 1 0 0,0 0-1 0 0,0 0 0 0 0,2 1 1 0 0,1 1-1303 0 0,0 0 1 0 0,0-1-1 0 0,0 0 0 0 0,8 3 1 0 0,8 2-5971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29 15199 0 0,'3'-4'462'0'0,"16"-13"1815"0"0,-19 17-2239 0 0,0 0 0 0 0,1-1 0 0 0,-1 1 0 0 0,0 0 1 0 0,0 0-1 0 0,1 0 0 0 0,-1 0 0 0 0,0 0 0 0 0,0 0 0 0 0,1-1 0 0 0,-1 1 0 0 0,0 0 0 0 0,0 0 1 0 0,0 0-1 0 0,1-1 0 0 0,-1 1 0 0 0,0 0 0 0 0,0 0 0 0 0,0-1 0 0 0,0 1 0 0 0,1 0 1 0 0,-1 0-1 0 0,0-1 0 0 0,0 1 0 0 0,0 0 0 0 0,0-1 0 0 0,0 1 0 0 0,0 0 0 0 0,0 0 1 0 0,0-1-1 0 0,-10 3 1803 0 0,-18 12 597 0 0,8 4-2456 0 0,0 1 0 0 0,-32 40-1 0 0,26-28 10 0 0,-26 34 9 0 0,-20 21 0 0 0,58-71 0 0 0,5-5 0 0 0,-1 1 0 0 0,0-2 0 0 0,0 1 0 0 0,-1-1 0 0 0,-22 13 0 0 0,9-8 0 0 0,14-9 11 0 0,8-4 234 0 0,17-3-170 0 0,124-11 155 0 0,-67 9 858 0 0,129-27-1 0 0,-199 30-1014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60 10591 0 0,'5'-11'444'0'0,"-3"7"-211"0"0,0 0 0 0 0,0 0 0 0 0,0 1-1 0 0,1-1 1 0 0,0 0 0 0 0,-1 1 0 0 0,1 0 0 0 0,0 0 0 0 0,1-1 0 0 0,-1 2 0 0 0,1-1 0 0 0,6-4 5372 0 0,-5 14-2345 0 0,-1-3-3055 0 0,-3 0-122 0 0,1 0-1 0 0,-1 0 1 0 0,0-1-1 0 0,0 1 1 0 0,0 0-1 0 0,0 0 1 0 0,-1 0-1 0 0,0 1 1 0 0,0 6-1 0 0,-6 40 328 0 0,2-29-226 0 0,-60 349 1115 0 0,51-303-1258 0 0,3-12-4 0 0,-3 0 0 0 0,-30 87 0 0 0,36-128 5 0 0,6-13 21 0 0,0 0-1 0 0,0-1 0 0 0,1 1 0 0 0,-1 0 0 0 0,0 0 1 0 0,-1 0-1 0 0,1-1 0 0 0,0 1 0 0 0,0-1 0 0 0,-2 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74 919 0 0,'2'1'5930'0'0,"2"1"-4702"0"0,1 0-1 0 0,-1 0 1 0 0,0-1 0 0 0,0 0 0 0 0,9 1 0 0 0,27 3 711 0 0,-20-6-1329 0 0,0 0-1 0 0,1-1 1 0 0,31-8 0 0 0,-9 2-118 0 0,96-17 429 0 0,73-10-665 0 0,-136 30-942 0 0,-45 4-1057 0 0,-14-1 420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7 8751 0 0,'0'0'1122'0'0,"3"-3"1757"0"0,-2 3-2441 0 0,-1-1 1 0 0,1 1 0 0 0,-1-1 0 0 0,1 1-1 0 0,-1 0 1 0 0,1-1 0 0 0,0 1 0 0 0,-1 0-1 0 0,1 0 1 0 0,-1 0 0 0 0,1-1 0 0 0,0 1-1 0 0,-1 0 1 0 0,1 0 0 0 0,0 0 0 0 0,-1 0-1 0 0,1 0 1 0 0,1 0 0 0 0,7 5-920 0 0,-7-2 559 0 0,1 0-1 0 0,-1 0 1 0 0,0 0-1 0 0,0 0 1 0 0,0 0 0 0 0,-1 0-1 0 0,1 0 1 0 0,-1 1-1 0 0,0-1 1 0 0,0 1-1 0 0,0-1 1 0 0,0 1 0 0 0,0-1-1 0 0,-1 1 1 0 0,0-1-1 0 0,0 8 1 0 0,0 5 21 0 0,-1 0 0 0 0,-5 25 0 0 0,0-13 33 0 0,-3 1 0 0 0,-19 45 1 0 0,6-15 23 0 0,-92 281 147 0 0,95-277-608 0 0,19-61 138 0 0,16 1-7073 0 0,4-4 632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3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8751 0 0,'0'0'674'0'0,"-2"0"-438"0"0,-20 0 3152 0 0,21 1-2303 0 0,0 1-1006 0 0,0-1 0 0 0,1 1 0 0 0,-1 0 0 0 0,0-1 0 0 0,1 1-1 0 0,-1-1 1 0 0,1 1 0 0 0,0 0 0 0 0,-1 0 0 0 0,1-1 0 0 0,0 1 0 0 0,0 0 0 0 0,0-1 0 0 0,0 1 0 0 0,0 0 0 0 0,1 1 0 0 0,0 2 49 0 0,1 0 1 0 0,-1 0 0 0 0,1-1 0 0 0,0 1 0 0 0,4 6 0 0 0,4 4 165 0 0,0-1 0 0 0,15 16 0 0 0,-23-28-251 0 0,60 63 959 0 0,113 91 0 0 0,-96-88-493 0 0,-28-20-61 0 0,66 80 0 0 0,-76-82-250 0 0,-25-31-186 0 0,-10-13-12 0 0,-1-1-2 0 0,10 4-152 0 0,-2-4-657 0 0,-10-1-304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25 10135 0 0,'-1'-1'464'0'0,"-1"-1"-375"0"0,0 0 0 0 0,0 0 0 0 0,0 0 0 0 0,0 1 0 0 0,0-1 0 0 0,0 0 0 0 0,0 1 0 0 0,0 0 0 0 0,0-1 0 0 0,-1 1 0 0 0,1 0 0 0 0,-1 0 0 0 0,1 0 0 0 0,0 1 0 0 0,-1-1 0 0 0,0 1 0 0 0,1-1 0 0 0,-1 1 0 0 0,1 0 0 0 0,-1 0 0 0 0,0 0 0 0 0,1 0 0 0 0,-1 0 0 0 0,1 1 0 0 0,-6 1 0 0 0,-15 4 3510 0 0,15-5-3217 0 0,0 1-1 0 0,0 0 1 0 0,0 1 0 0 0,0 0-1 0 0,1 0 1 0 0,-1 1 0 0 0,1 0-1 0 0,0 0 1 0 0,-9 7 0 0 0,-6 8 172 0 0,0 2 0 0 0,-32 38 0 0 0,-79 112 22 0 0,104-134-565 0 0,-2-1-1 0 0,-1-2 1 0 0,-72 59 0 0 0,102-91-126 0 0,3-3-456 0 0,0 0 170 0 0,-1 0 0 0 0,1 0-1 0 0,0 0 1 0 0,0 0-1 0 0,0 0 1 0 0,-1 1-1 0 0,1-1 1 0 0,0 0 0 0 0,0 0-1 0 0,1 0 1 0 0,1-1-1085 0 0,16-12-5402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4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 9671 0 0,'-3'0'440'0'0,"0"-1"-244"0"0,-2 1-128 0 0,0-1 1 0 0,1 1 0 0 0,-1 0 0 0 0,0 0 0 0 0,-6 1-1 0 0,-2 3 187 0 0,12-3-74 0 0,0-1-1 0 0,0 1 1 0 0,0 0 0 0 0,0 0-1 0 0,0-1 1 0 0,0 1 0 0 0,0 0 0 0 0,1 0-1 0 0,-1 0 1 0 0,0 0 0 0 0,0 0-1 0 0,1 0 1 0 0,-1 0 0 0 0,0 0-1 0 0,1 0 1 0 0,-1 0 0 0 0,1 0 0 0 0,0 1-1 0 0,-1-1 1 0 0,1 0 0 0 0,0 0-1 0 0,0 0 1 0 0,0 1 0 0 0,0-1-1 0 0,0 0 1 0 0,0 0 0 0 0,0 0 0 0 0,0 1-1 0 0,0-1 1 0 0,0 0 0 0 0,1 0-1 0 0,-1 0 1 0 0,0 1 0 0 0,1-1-1 0 0,-1 0 1 0 0,1 0 0 0 0,-1 0-1 0 0,1 0 1 0 0,1 1 0 0 0,0 2-68 0 0,1-1 0 0 0,0 1 0 0 0,0-1 0 0 0,0 0 0 0 0,0 0 0 0 0,0-1 0 0 0,1 1 0 0 0,-1-1 0 0 0,1 1 0 0 0,5 2 0 0 0,5 0 74 0 0,-1 0 0 0 0,1-1 0 0 0,0-1 0 0 0,0 0 0 0 0,16 1 0 0 0,72 0 484 0 0,-74-3-535 0 0,50-2 223 0 0,63 4-63 0 0,-126-2-350 0 0,-1 1-1 0 0,1 1 0 0 0,-1 1 1 0 0,0 0-1 0 0,0 0 1 0 0,0 1-1 0 0,17 10 1 0 0,-30-14 21 0 0,1 0 1 0 0,-1 0-1 0 0,1 1 1 0 0,-1-1 0 0 0,1 1-1 0 0,-1-1 1 0 0,0 1-1 0 0,0-1 1 0 0,0 1 0 0 0,0 0-1 0 0,0 0 1 0 0,1 2-1 0 0,0 0-59 0 0,-1-2 67 0 0,-1 0-1 0 0,1-1 1 0 0,0 1 0 0 0,-1 0-1 0 0,0 0 1 0 0,1 0 0 0 0,-1 0-1 0 0,0 0 1 0 0,0 0 0 0 0,0 0-1 0 0,0 0 1 0 0,-1 0 0 0 0,1 2-1 0 0,-7 21-125 0 0,-1-11 137 0 0,-27 24 302 0 0,31-34-246 0 0,-1 0-1 0 0,1-1 0 0 0,-1 0 0 0 0,0 0 0 0 0,0 0 0 0 0,0 0 0 0 0,0-1 0 0 0,-1 0 0 0 0,1 0 1 0 0,-7 1-1 0 0,2 0-14 0 0,-12 4 16 0 0,-13 3-3 0 0,0 2 0 0 0,-49 25 0 0 0,25-5 284 0 0,-94 68 0 0 0,149-97-334 0 0,2-2 1 0 0,1 0-1 0 0,-1 0 1 0 0,0 0-1 0 0,1 0 1 0 0,-1 1 0 0 0,1-1-1 0 0,-1 0 1 0 0,1 1-1 0 0,0-1 1 0 0,0 1 0 0 0,0 0-1 0 0,-2 3 1 0 0,4-4-468 0 0,-1 0 0 0 0,1-1 1 0 0,0 1-1 0 0,0 0 0 0 0,0-1 0 0 0,0 1 1 0 0,0 0-1 0 0,0-1 0 0 0,0 1 0 0 0,2 0 1 0 0,-2-1-453 0 0,16 6-5881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4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24 13823 0 0,'0'0'1247'0'0,"1"-2"-1023"0"0,10-19 8897 0 0,-20 30-8921 0 0,-55 48-246 0 0,48-44 32 0 0,2-3 12 0 0,-1 0 0 0 0,-1-2-1 0 0,1 1 1 0 0,-1-2 0 0 0,-29 10-1 0 0,-1 1 5 0 0,-89 30 61 0 0,37-14 11 0 0,78-27-11 0 0,5-1 73 0 0,-24 11 0 0 0,37-16 12 0 0,5-1-432 0 0,36-4-1321 0 0,-15-3-62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8:4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10 10591 0 0,'0'0'488'0'0,"0"-2"-12"0"0,-6-5 5032 0 0,0 17-4053 0 0,0 0 0 0 0,1 0 0 0 0,-7 17 1 0 0,5-8-507 0 0,-6 28 1 0 0,-7 93-1587 0 0,14-92 1191 0 0,-1 22-511 0 0,4 1 0 0 0,2-1-1 0 0,8 74 1 0 0,-5-131-43 0 0,0 3 0 0 0,-1-1 0 0 0,0 1 0 0 0,-3 23 0 0 0,1-35 0 0 0,1 0 0 0 0,-1 1 0 0 0,0-1 0 0 0,0 0 0 0 0,-1 0 0 0 0,1 0 0 0 0,-1-1 0 0 0,0 1 0 0 0,0 0 0 0 0,0-1 0 0 0,-1 1 0 0 0,1-1 0 0 0,-1 1 0 0 0,0-1 0 0 0,0 0 0 0 0,0 0 0 0 0,-6 4 0 0 0,-1-1-60 0 0,0-1-1 0 0,0 0 1 0 0,0 0-1 0 0,-1-1 1 0 0,-17 4-1 0 0,1 0-1019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2:07:5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1990 2303 0 0,'0'0'102'0'0,"-1"1"-1"0"0,-5 5 128 0 0,4-4 849 0 0,-10 3 2900 0 0,-1 1-2794 0 0,1-2 1069 0 0,11-4-2231 0 0,1 0 0 0 0,0 0 0 0 0,0-1-1 0 0,0 1 1 0 0,0 0 0 0 0,-1 0 0 0 0,1 0 0 0 0,0 0 0 0 0,0 0-1 0 0,0 0 1 0 0,0 0 0 0 0,-1-1 0 0 0,1 1 0 0 0,0 0 0 0 0,0 0-1 0 0,0 0 1 0 0,0 0 0 0 0,0-1 0 0 0,0 1 0 0 0,0 0 0 0 0,0 0-1 0 0,0 0 1 0 0,-1-1 0 0 0,1 1 0 0 0,0 0 0 0 0,0 0 0 0 0,0 0-1 0 0,0 0 1 0 0,0-1 0 0 0,0 1 0 0 0,0 0 0 0 0,0 0 0 0 0,0 0-1 0 0,1-1 1 0 0,8-24-344 0 0,-5 15 423 0 0,13-24-43 0 0,1 0 0 0 0,27-36 0 0 0,-34 54-28 0 0,50-70 55 0 0,8-13-10 0 0,87-158 20 0 0,125-186 218 0 0,-102 200 551 0 0,-54 75-186 0 0,28-35 188 0 0,-150 200-852 0 0,39-48 135 0 0,96-89 0 0 0,-96 106-152 0 0,60-56-500 0 0,-100 88 280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2:07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535 889 1375 0 0,'0'0'66'0'0,"-2"2"-8"0"0,-14 16 317 0 0,13-15 311 0 0,0-1 1 0 0,0 1 0 0 0,-1-1 0 0 0,1 0 0 0 0,0 0 0 0 0,-1 0 0 0 0,0 0 0 0 0,-3 0-1 0 0,5-1-478 0 0,1 0-127 0 0,0-1-1 0 0,0 1 0 0 0,-1 0 1 0 0,1-1-1 0 0,0 1 0 0 0,0-1 1 0 0,0 0-1 0 0,-1 1 0 0 0,1-1 1 0 0,0 0-1 0 0,0 0 0 0 0,-1 0 1 0 0,1 0-1 0 0,0 0 0 0 0,0 0 1 0 0,-2 0-1 0 0,-19-4 1380 0 0,19 3-1270 0 0,-13-1 731 0 0,8 0-640 0 0,0 1 1 0 0,1 1-1 0 0,-1-1 1 0 0,-10 1-1 0 0,15 1-182 0 0,-1-1 0 0 0,1 0 1 0 0,-1 0-1 0 0,1 0 0 0 0,-1 0 0 0 0,0-1 0 0 0,1 0 0 0 0,-1 1 0 0 0,1-1 0 0 0,-1-1 0 0 0,1 1 0 0 0,0 0 0 0 0,-5-3 0 0 0,4 1-35 0 0,0-1 0 0 0,0 1-1 0 0,0-1 1 0 0,0 0 0 0 0,1 0-1 0 0,-1 0 1 0 0,1-1 0 0 0,-4-6-1 0 0,-10-21 457 0 0,-25-65 0 0 0,1 4-94 0 0,31 72-231 0 0,-1 1 1 0 0,-1-1 0 0 0,-17-21-1 0 0,-5 3 388 0 0,-11-13 264 0 0,42 49-833 0 0,-4-14 61 0 0,4 10-45 0 0,1-1-1 0 0,0 0 1 0 0,1 0 0 0 0,0 0 0 0 0,0 0 0 0 0,0 0-1 0 0,1-12 1 0 0,11-58-129 0 0,-2 8-207 0 0,-8 65 283 0 0,-3-17-86 0 0,2 18 101 0 0,0 0 1 0 0,-5-17 81 0 0,3 13-1 0 0,1 6 26 0 0,-5-13 141 0 0,0 7 25 0 0,5 6-176 0 0,-1 0 0 0 0,0-1 0 0 0,1 1 0 0 0,0-1 0 0 0,-1 1 0 0 0,1-1 0 0 0,0 0 1 0 0,0 0-1 0 0,1 1 0 0 0,-1-1 0 0 0,1 0 0 0 0,-1 0 0 0 0,1-3 0 0 0,-1 5-92 0 0,1-1 0 0 0,0 1 0 0 0,0 0 0 0 0,0 0 0 0 0,-1 0 0 0 0,1 0 0 0 0,0 0 1 0 0,1-1-1 0 0,-1 1 0 0 0,0 0 0 0 0,0 0 0 0 0,0 0 0 0 0,1 0 0 0 0,-1 0 0 0 0,0 0 0 0 0,1 0 0 0 0,-1 0 0 0 0,1 0 1 0 0,0 0-1 0 0,-1 0 0 0 0,2-2 0 0 0,1-4-768 0 0,-2 7 384 0 0,0 0 287 0 0,0-1 0 0 0,-1 1 0 0 0,1 0 0 0 0,0-1 0 0 0,0 1 0 0 0,-1 0 0 0 0,1 0 0 0 0,0 0 0 0 0,0 0 0 0 0,-1 0-1 0 0,1 0 1 0 0,0 0 0 0 0,0 0 0 0 0,0 0 0 0 0,-1 0 0 0 0,2 0 0 0 0,0 1 80 0 0,0 1-1 0 0,0-1 1 0 0,0 0-1 0 0,-1 1 0 0 0,1-1 1 0 0,0 1-1 0 0,-1-1 1 0 0,1 1-1 0 0,-1 0 1 0 0,0 0-1 0 0,0 0 0 0 0,1 0 1 0 0,-1 0-1 0 0,0 0 1 0 0,0 2-1 0 0,2 6 19 0 0,-2-1 1 0 0,1 1-1 0 0,0 18 0 0 0,-1-5 2 0 0,1 0 0 0 0,2-1 0 0 0,0 1 0 0 0,1-1 0 0 0,2 0 0 0 0,0-1 0 0 0,1 0 0 0 0,19 36 0 0 0,-16-37 0 0 0,19 24-1 0 0,-7-11-14 0 0,-14-22-44 0 0,-1 1 0 0 0,-1 0 0 0 0,0 0 0 0 0,0 1 0 0 0,-1 0 0 0 0,-1 0 0 0 0,6 23 0 0 0,-8-19 5 0 0,-2-10 34 0 0,9 16 22 0 0,-4-7-2 0 0,-1-4 14 0 0,-3-10 54 0 0,-2-2-65 0 0,0 0 1 0 0,0 0 0 0 0,1 0 0 0 0,-1 0 0 0 0,0 0-1 0 0,0 1 1 0 0,1-1 0 0 0,-1 0 0 0 0,0 0 0 0 0,0 0 0 0 0,0 0-1 0 0,1 0 1 0 0,-1 0 0 0 0,0 0 0 0 0,0 0 0 0 0,1 1-1 0 0,-1-1 1 0 0,0 0 0 0 0,0 0 0 0 0,0 0 0 0 0,0 1-1 0 0,1-1 1 0 0,-1 0 0 0 0,0 0 0 0 0,0 0 0 0 0,0 1 0 0 0,0-1-1 0 0,0 0 1 0 0,1 1 18 0 0,-1-1 1 0 0,0 1-1 0 0,1 0 0 0 0,-1-1 0 0 0,0 1 0 0 0,1-1 1 0 0,-1 0-1 0 0,1 1 0 0 0,-1-1 0 0 0,1 1 1 0 0,-1-1-1 0 0,1 0 0 0 0,-1 1 0 0 0,1-1 1 0 0,0 0-1 0 0,-1 0 0 0 0,2 1 0 0 0,25 7 302 0 0,-22-8-254 0 0,9 3-56 0 0,-1 0-3 0 0,-12-2-6 0 0,0-1 1 0 0,-1 0-1 0 0,1 1 1 0 0,0-1-1 0 0,-1 0 1 0 0,1 1-1 0 0,0-1 0 0 0,-1 1 1 0 0,1-1-1 0 0,-1 1 1 0 0,1-1-1 0 0,-1 1 1 0 0,1-1-1 0 0,-1 1 1 0 0,1 0-1 0 0,-1-1 0 0 0,1 1 1 0 0,-1 0-1 0 0,0-1 1 0 0,1 1-1 0 0,-1 0 1 0 0,0 0-1 0 0,1 0 1 0 0,2 9 68 0 0,-2-8 125 0 0,-1 1-110 0 0,-1 6 1 0 0,0-6 903 0 0,2-1-1684 0 0,0 0 644 0 0,0 0 0 0 0,0 0 0 0 0,1 0 0 0 0,-1 0 0 0 0,0 0 0 0 0,1 0 0 0 0,-1 0 0 0 0,1-1 0 0 0,0 1 0 0 0,0 0 0 0 0,0-1 0 0 0,-1 0 0 0 0,4 2 0 0 0,8 8-127 0 0,5 6-58 0 0,-16-16 168 0 0,0 1 11 0 0,5 4 54 0 0,-5-5 139 0 0,3 2-40 0 0,-5-3-83 0 0,1 0 0 0 0,-1 1 0 0 0,0-1 1 0 0,1 0-1 0 0,-1 0 0 0 0,0 0 0 0 0,0 1 0 0 0,1-1 0 0 0,-1 0 0 0 0,1 0 1 0 0,-1 0-1 0 0,0 0 0 0 0,1 1 0 0 0,-1-1 0 0 0,0 0 0 0 0,1 0 0 0 0,-1 0 1 0 0,1 0-1 0 0,-1 0 0 0 0,0 0 0 0 0,1 0 0 0 0,-1 0 0 0 0,1 0 0 0 0,-1 0 1 0 0,0 0-1 0 0,1-1 0 0 0,23-3 51 0 0,0-2 0 0 0,-1-1 1 0 0,44-18-1 0 0,-60 22-72 0 0,25-12 93 0 0,0-2 0 0 0,51-35 0 0 0,-27 15 30 0 0,141-71 205 0 0,8 16-286 0 0,-30 14-26 0 0,132-53-253 0 0,-127 62 120 0 0,-101 39 95 0 0,57-26-2 0 0,-121 48 31 0 0,2 0 0 0 0,-1 2 0 0 0,20-7 0 0 0,2 1 69 0 0,7-5-172 0 0,-23 12-1351 0 0,-8 2-3294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1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97 919 0 0,'0'0'1475'0'0,"3"-7"1754"0"0,2 0-2284 0 0,0 1 0 0 0,0 0 0 0 0,1 0 0 0 0,0 0-1 0 0,0 1 1 0 0,8-6 0 0 0,45-27 2673 0 0,-59 37-3518 0 0,1 1-1 0 0,0-1 1 0 0,-1 1-1 0 0,1-1 1 0 0,0 1-1 0 0,0 0 1 0 0,-1 0-1 0 0,1-1 1 0 0,0 1 0 0 0,0 0-1 0 0,-1 0 1 0 0,1 0-1 0 0,0-1 1 0 0,0 1-1 0 0,0 0 1 0 0,-1 0-1 0 0,1 0 1 0 0,0 1-1 0 0,0-1 1 0 0,1 0-1 0 0,-1 1-66 0 0,-1-1 0 0 0,1 1 0 0 0,-1 0 0 0 0,1-1 0 0 0,-1 1 0 0 0,1 0 0 0 0,-1 0 0 0 0,0-1 0 0 0,1 1-1 0 0,-1 0 1 0 0,0 0 0 0 0,1-1 0 0 0,-1 1 0 0 0,0 0 0 0 0,0 0 0 0 0,0 0 0 0 0,0 0 0 0 0,0-1 0 0 0,0 1 0 0 0,0 0-1 0 0,0 0 1 0 0,0 0 0 0 0,0 1 0 0 0,-2 7 64 0 0,0 1 0 0 0,-1 0 0 0 0,0-1 0 0 0,0 0-1 0 0,-1 0 1 0 0,-1 0 0 0 0,-5 10 0 0 0,-3 6 72 0 0,-43 86 238 0 0,-11 25-282 0 0,16-37-60 0 0,-4 10-59 0 0,52-100-33 0 0,2-7-319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1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 6447 0 0,'0'0'586'0'0,"-2"1"-486"0"0,-60 40 4792 0 0,25-19-3859 0 0,19-12-561 0 0,1 1-1 0 0,-28 22 1 0 0,27-18 50 0 0,-9 10 620 0 0,13-9-868 0 0,1 0 0 0 0,0 2 0 0 0,1 0 0 0 0,1 0 0 0 0,0 1 0 0 0,2 0 0 0 0,0 1 1 0 0,1 0-1 0 0,-9 37 0 0 0,16-50-229 0 0,0 0 1 0 0,0 0-1 0 0,1 0 0 0 0,0 0 0 0 0,0 0 1 0 0,0 0-1 0 0,1 0 0 0 0,1 7 1 0 0,-1-11 8 0 0,0-1 0 0 0,-1 0-1 0 0,1 0 1 0 0,0 0 0 0 0,0 0 0 0 0,0 0 0 0 0,0 0 0 0 0,0 0 0 0 0,0 0 0 0 0,1 0 0 0 0,-1 0-1 0 0,0-1 1 0 0,1 1 0 0 0,0 0 0 0 0,-1-1 0 0 0,1 0 0 0 0,0 1 0 0 0,0-1 0 0 0,0 0 0 0 0,0 0-1 0 0,0 0 1 0 0,0 0 0 0 0,0 0 0 0 0,0 0 0 0 0,0-1 0 0 0,0 1 0 0 0,1-1 0 0 0,3 1 0 0 0,3-1 103 0 0,-1-1 0 0 0,0 1 0 0 0,1-1 0 0 0,-1-1 1 0 0,0 0-1 0 0,0 0 0 0 0,11-4 0 0 0,54-28 372 0 0,-62 28-432 0 0,8-4-40 0 0,-1 0-1 0 0,0-2 1 0 0,-1 0-1 0 0,-1-1 1 0 0,0-1-1 0 0,-1 0 1 0 0,0-1-1 0 0,-1 0 1 0 0,-1-2-1 0 0,16-23 1 0 0,-24 31-61 0 0,0 0 0 0 0,0 0 0 0 0,-1 0 0 0 0,0 0 0 0 0,-1-1 1 0 0,0 0-1 0 0,-1 1 0 0 0,0-1 0 0 0,0 0 0 0 0,0-17 0 0 0,-2 22-43 0 0,0 0 0 0 0,0 0 0 0 0,-1 0 0 0 0,0 0 0 0 0,1 0 0 0 0,-2 0 0 0 0,1 0 0 0 0,-1 1 0 0 0,1-1 0 0 0,-1 0 0 0 0,-1 1 0 0 0,1 0 0 0 0,-1-1 0 0 0,1 1 0 0 0,-1 0 0 0 0,0 0 0 0 0,-1 1 0 0 0,1-1 0 0 0,-1 0 0 0 0,1 1 0 0 0,-1 0 0 0 0,0 0 0 0 0,-6-3 0 0 0,-11-4-134 0 0,0 1 1 0 0,-1 1-1 0 0,0 1 0 0 0,-30-6 0 0 0,40 11 54 0 0,0 0-1 0 0,0 1 0 0 0,-1 0 1 0 0,-14 1-1 0 0,21 0-15 0 0,1 0-1 0 0,0 1 0 0 0,0 0 1 0 0,0 0-1 0 0,0 0 0 0 0,0 1 1 0 0,0 0-1 0 0,0 0 0 0 0,0 0 1 0 0,0 0-1 0 0,1 1 1 0 0,-7 4-1 0 0,0 4-367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4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16439 0 0,'0'0'2200'0'0,"2"-1"-2069"0"0,16-5 74 0 0,1 0 1 0 0,0 1 0 0 0,23-3-1 0 0,61-3 1040 0 0,-40 5-768 0 0,220-12 492 0 0,-251 18-2206 0 0,-2 0-466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1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3679 0 0,'-2'0'284'0'0,"-3"2"59"0"0,-1-1-1 0 0,1 1 1 0 0,0 1-1 0 0,-1-1 1 0 0,-6 6 4503 0 0,13 4-1754 0 0,0-7-2967 0 0,0-1 1 0 0,0 1-1 0 0,1-1 1 0 0,0 0-1 0 0,0 1 1 0 0,0-1-1 0 0,0 0 1 0 0,1 0-1 0 0,0-1 1 0 0,0 1 0 0 0,0 0-1 0 0,4 3 1 0 0,7 6 139 0 0,24 18 0 0 0,-34-28-218 0 0,25 18 236 0 0,55 29 0 0 0,37 8 64 0 0,-117-56-334 0 0,39 18 48 0 0,20 8 361 0 0,96 60 1 0 0,-141-77-232 0 0,-2 1 0 0 0,0 0 0 0 0,0 2 1 0 0,-1 0-1 0 0,0 1 0 0 0,-2 0 0 0 0,0 1 0 0 0,0 0 0 0 0,-2 1 1 0 0,11 20-1 0 0,-18-29-91 0 0,0 1 1 0 0,-1 0 0 0 0,0 0-1 0 0,0 0 1 0 0,-1 0 0 0 0,0 1-1 0 0,-1-1 1 0 0,0 0-1 0 0,0 1 1 0 0,-1-1 0 0 0,-1 13-1 0 0,-1-9-21 0 0,0-1 0 0 0,-1 1 0 0 0,-1-1-1 0 0,0 0 1 0 0,-1 0 0 0 0,0 0 0 0 0,-10 17-1 0 0,-2-3-27 0 0,-1-2-1 0 0,-1 0 0 0 0,0-1 0 0 0,-2-1 0 0 0,-1-1 0 0 0,-33 25 0 0 0,-39 21-173 0 0,-132 71-1 0 0,221-135 112 0 0,-160 83-2065 0 0,119-66 1002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20 7831 0 0,'2'-1'603'0'0,"19"-6"-248"0"0,-16 5 56 0 0,-1 0 1 0 0,1 0-1 0 0,0 1 0 0 0,8-2 0 0 0,-1 2-133 0 0,6 0 3729 0 0,-18 1-3972 0 0,-12 4 455 0 0,-1 0-189 0 0,-1 1 0 0 0,1 0 0 0 0,0 1 0 0 0,0 0 0 0 0,-20 14 0 0 0,13-5-183 0 0,0 1 0 0 0,-24 25 0 0 0,28-27-118 0 0,0 0 0 0 0,-19 11 0 0 0,-4 3 0 0 0,-106 83 0 0 0,51-45 0 0 0,56-41 0 0 0,-9 8 0 0 0,39-26 0 0 0,6 2 0 0 0,3-7 22 0 0,0 0-1 0 0,0-1 0 0 0,-1 1 1 0 0,1-1-1 0 0,1 1 1 0 0,-1-1-1 0 0,0 1 0 0 0,0-1 1 0 0,0 0-1 0 0,1 0 1 0 0,-1 0-1 0 0,1 1 1 0 0,-1-1-1 0 0,1-1 0 0 0,-1 1 1 0 0,1 0-1 0 0,-1 0 1 0 0,3 0-1 0 0,34 12 524 0 0,-36-12-525 0 0,36 8 456 0 0,1-1 0 0 0,0-1 1 0 0,47 0-1 0 0,121-6 612 0 0,-100-3-722 0 0,-74 2-315 0 0,59-8 1 0 0,-75 4-30 0 0,1 0 1 0 0,-1 0 0 0 0,1-2-1 0 0,30-14 1 0 0,-37 14-5 0 0,0 1 1 0 0,0-2 0 0 0,-1 0-1 0 0,0 0 1 0 0,0-1 0 0 0,0 0-1 0 0,-1-1 1 0 0,0 0 0 0 0,-1 0-1 0 0,8-12 1 0 0,-14 19-19 0 0,7-11 0 0 0,0 0 0 0 0,0 0 0 0 0,-2-1 0 0 0,1 0 0 0 0,7-22 0 0 0,-14 28-19 0 0,0 7 1 0 0,-1-1 0 0 0,0 1 0 0 0,0-1 0 0 0,0 1 0 0 0,0-1 0 0 0,0 1 0 0 0,0-1 0 0 0,-1 1 0 0 0,1-1 0 0 0,0 1 0 0 0,-1 0 0 0 0,1-1 0 0 0,-1 1 0 0 0,1-1 0 0 0,-1 1 0 0 0,0 0 0 0 0,0 0 0 0 0,1-1 0 0 0,-1 1 0 0 0,0 0 0 0 0,0 0 0 0 0,0 0 0 0 0,0 0 0 0 0,-1 0 0 0 0,1 0 0 0 0,0 0 0 0 0,0 0 0 0 0,-1 1 0 0 0,1-1 0 0 0,0 0 0 0 0,-1 1 0 0 0,1-1 0 0 0,-3 0 0 0 0,-4-1-60 0 0,0 0 0 0 0,0 0 0 0 0,0 1 1 0 0,-12-1-1 0 0,18 1 82 0 0,-4 1 6 0 0,-1-1 0 0 0,1 1-1 0 0,-1 0 1 0 0,1 0 0 0 0,-1 0-1 0 0,1 1 1 0 0,-1 0 0 0 0,1 1-1 0 0,0-1 1 0 0,-1 1 0 0 0,1 0-1 0 0,0 1 1 0 0,0 0 0 0 0,0 0-1 0 0,1 0 1 0 0,-1 0 0 0 0,1 1-1 0 0,-6 5 1 0 0,3-1 4 0 0,0-1-1 0 0,1 2 0 0 0,0-1 1 0 0,0 1-1 0 0,-5 11 0 0 0,-23 49 181 0 0,9-16-180 0 0,24-47-35 0 0,-1 0 0 0 0,1 0 1 0 0,0 1-1 0 0,0-1 0 0 0,-1 11 0 0 0,3-16 15 0 0,0 0-101 0 0,1 1-199 0 0,0 0-100 0 0,-1-1 173 0 0,0 0 1 0 0,1 0 0 0 0,-1 0 0 0 0,1 1-1 0 0,-1-1 1 0 0,1 0 0 0 0,0 0 0 0 0,-1 0-1 0 0,1 0 1 0 0,0 0 0 0 0,0 0 0 0 0,0-1 0 0 0,0 1-1 0 0,0 0 1 0 0,0 0 0 0 0,1 0 0 0 0,10 4-1414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9215 0 0,'0'0'707'0'0,"-1"1"-464"0"0,-9 3 360 0 0,6-6-130 0 0,4 2-385 0 0,0 0 0 0 0,0 0 0 0 0,0 0 1 0 0,0 0-1 0 0,-1 0 0 0 0,1 0 0 0 0,0 0 1 0 0,0 0-1 0 0,0 0 0 0 0,0 0 0 0 0,0 0 0 0 0,0 0 1 0 0,-1 0-1 0 0,1 0 0 0 0,0 0 0 0 0,-2 1 1677 0 0,2-1-1677 0 0,0 0 1 0 0,0 0-1 0 0,0 1 55 0 0,-1-1 1 0 0,1 0-1 0 0,-1 1 1 0 0,1-1 0 0 0,-1 1-1 0 0,1-1 1 0 0,0 1-1 0 0,-1-1 1 0 0,1 1-1 0 0,0-1 1 0 0,0 1-1 0 0,-1-1 1 0 0,1 1-1 0 0,0-1 1 0 0,0 1-1 0 0,0-1 1 0 0,0 1-1 0 0,0 0 1 0 0,0-1-1 0 0,0 1 1 0 0,0-1-1 0 0,0 1 1 0 0,0 0-1 0 0,7 17 994 0 0,-1-10-1121 0 0,0 0 0 0 0,10 9 1 0 0,-11-11 429 0 0,11 11-166 0 0,-2 0 1 0 0,0 2-1 0 0,19 32 1 0 0,-28-41-180 0 0,0 0 1 0 0,-1 1-1 0 0,0-1 1 0 0,0 1-1 0 0,-1 0 1 0 0,-1 0-1 0 0,0 0 1 0 0,0 1 0 0 0,0 14-1 0 0,-2-10-73 0 0,-1 0 0 0 0,-1 0 0 0 0,0 0 0 0 0,-1-1 0 0 0,-9 30 0 0 0,8-35-10 0 0,0-1-1 0 0,-1 1 1 0 0,1-1-1 0 0,-2 0 0 0 0,1 0 1 0 0,-1-1-1 0 0,-1 0 1 0 0,1 0-1 0 0,-2 0 1 0 0,-7 7-1 0 0,7-9-63 0 0,-10 10 197 0 0,-28 17-1 0 0,40-29-283 0 0,1-1 0 0 0,0 0 0 0 0,-1 0 0 0 0,0-1 0 0 0,1 0-1 0 0,-1 0 1 0 0,0 0 0 0 0,0-1 0 0 0,0 1 0 0 0,-10-1 0 0 0,13-1-1154 0 0,-3-5-65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19 3679 0 0,'-2'1'284'0'0,"-12"3"-379"0"0,-13 3 1210 0 0,24-5-363 0 0,-1-1 0 0 0,1 1 0 0 0,-1 0 0 0 0,1 0 0 0 0,-5 4 0 0 0,1 1 5613 0 0,11-6-2784 0 0,3-2-4900 0 0,104-22 2062 0 0,6 0-456 0 0,-96 20-177 0 0,1 1-1 0 0,0 1 0 0 0,30 2 1 0 0,-49-1-96 0 0,1 1 0 0 0,-1 0 0 0 0,0-1 0 0 0,0 1 1 0 0,0 0-1 0 0,1 0 0 0 0,-1 1 0 0 0,0-1 0 0 0,3 3 0 0 0,-5-4-10 0 0,0 1 0 0 0,0 0 0 0 0,0 0-1 0 0,0-1 1 0 0,0 1 0 0 0,-1 0 0 0 0,1 0-1 0 0,0 0 1 0 0,0 0 0 0 0,-1 0 0 0 0,1 0-1 0 0,0 0 1 0 0,-1 0 0 0 0,1 0 0 0 0,-1 1-1 0 0,1-1 1 0 0,-1 0 0 0 0,0 0 0 0 0,0 0-1 0 0,1 1 1 0 0,-1-1 0 0 0,0 0 0 0 0,0 0-1 0 0,0 1 1 0 0,0-1 0 0 0,0 0 0 0 0,-1 2 0 0 0,-3 10 61 0 0,-1 0 0 0 0,0 0 1 0 0,0 0-1 0 0,-2-1 0 0 0,1 0 1 0 0,-2 0-1 0 0,-14 18 0 0 0,9-15-22 0 0,-2-1 0 0 0,1-1 0 0 0,-2 0 0 0 0,-23 14 0 0 0,-71 38 69 0 0,109-65-111 0 0,-13 8 6 0 0,-1-1 0 0 0,0-1-1 0 0,-1 0 1 0 0,1-2 0 0 0,-1 1-1 0 0,0-2 1 0 0,-29 3 0 0 0,38-5 4 0 0,-20 4-12 0 0,19-2-20 0 0,6-3-80 0 0,4 1-218 0 0,0 0 295 0 0,-1 0-1 0 0,1 0 0 0 0,0 0 1 0 0,0 0-1 0 0,0 0 0 0 0,0-1 0 0 0,0 1 1 0 0,0-1-1 0 0,2 1 0 0 0,103 11 8 0 0,-16-3 18 0 0,-43-2 35 0 0,-24-5 102 0 0,1 2-1 0 0,40 12 0 0 0,-49-12-48 0 0,-13-3-50 0 0,1 0 0 0 0,-1-1 1 0 0,0 1-1 0 0,0 1 0 0 0,1-1 1 0 0,-1 0-1 0 0,0 1 0 0 0,0 0 1 0 0,0-1-1 0 0,0 1 0 0 0,-1 0 1 0 0,6 5-1 0 0,0 3 95 0 0,-5-7-102 0 0,-1 0 1 0 0,1 0 0 0 0,-1 0-1 0 0,0 0 1 0 0,0 0 0 0 0,2 6-1 0 0,-3-7-25 0 0,-1-1 0 0 0,0 1 0 0 0,0 0 0 0 0,1 0 0 0 0,-1 0 0 0 0,0-1 0 0 0,0 1 0 0 0,-1 0 0 0 0,1 0 0 0 0,0 0-1 0 0,-1-1 1 0 0,1 1 0 0 0,-1 0 0 0 0,1-1 0 0 0,-1 1 0 0 0,0 0 0 0 0,-1 2 0 0 0,-1 0 8 0 0,0 0 0 0 0,0 1 0 0 0,0-1 0 0 0,-1-1 0 0 0,0 1 0 0 0,1 0 0 0 0,-1-1 0 0 0,-6 4 0 0 0,-38 22 69 0 0,38-23-75 0 0,-107 48 146 0 0,14-8-54 0 0,89-39-94 0 0,-1-1-1 0 0,1-1 1 0 0,-1 0-1 0 0,-27 4 1 0 0,41-8-108 0 0,0-1 17 0 0,1 0 0 0 0,-1-1 0 0 0,1 1 0 0 0,-1 0 0 0 0,0 0 0 0 0,1 0 0 0 0,-1-1 0 0 0,1 1 0 0 0,-1 0 0 0 0,1-1 0 0 0,-1 1 0 0 0,1 0 0 0 0,-1-1 0 0 0,1 1 0 0 0,-1-1 0 0 0,1-1-184 0 0,0 1-1 0 0,0 0 1 0 0,0 0 0 0 0,0-1-1 0 0,1 1 1 0 0,-1 0 0 0 0,0 0-1 0 0,1 0 1 0 0,-1-1 0 0 0,1 1-1 0 0,0-2 1 0 0,8-6-6183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123 151 9559 0 0,'0'0'860'0'0,"-8"0"19"0"0,-13-1 710 0 0,-1 0 0 0 0,1-2 0 0 0,-29-8 3709 0 0,51 11-5028 0 0,235-56 166 0 0,101-17 126 0 0,-327 71-576 0 0,3 1-82 0 0,0-1 1 0 0,21 2 0 0 0,-36 1 61 0 0,1 1-1 0 0,-1-1 1 0 0,1 1-1 0 0,0 0 0 0 0,-1 0 1 0 0,1 0-1 0 0,-2 3 1 0 0,2-2 4 0 0,-71 120-156 0 0,-92 150 69 0 0,149-249 135 0 0,-2-1-1 0 0,0-1 1 0 0,-1 0 0 0 0,-2-2 0 0 0,-41 36 0 0 0,112-93-1333 0 0,-23 17-256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59 1839 0 0,'23'-15'69'0'0,"15"-9"2084"0"0,-11 11 6311 0 0,-9 6-1690 0 0,-20 8-6306 0 0,-37 21 711 0 0,-64 48 0 0 0,1 0-1033 0 0,84-59-145 0 0,-1-1 0 0 0,0-1-1 0 0,-28 9 1 0 0,35-15 8 0 0,0 1 0 0 0,-1-1-1 0 0,1-1 1 0 0,-1-1 0 0 0,1 1-1 0 0,-26-2 1 0 0,25-2-95 0 0,0-1 1 0 0,0 0-1 0 0,1 0 0 0 0,-1-2 1 0 0,1 1-1 0 0,0-2 0 0 0,1 1 0 0 0,-1-2 1 0 0,-13-9-1 0 0,21 13-96 0 0,0-1 0 0 0,1 0 1 0 0,-1 0-1 0 0,1 0 0 0 0,-4-6 1 0 0,0-1-352 0 0,6 10 181 0 0,1 1-95 0 0,-1-1 415 0 0,1 1 0 0 0,0 0 1 0 0,0 0-1 0 0,0 0 0 0 0,-1-1 0 0 0,1 1 1 0 0,0 0-1 0 0,0 0 0 0 0,0 0 0 0 0,-1 0 0 0 0,1 0 1 0 0,0 0-1 0 0,0 0 0 0 0,-1 0 0 0 0,1 0 1 0 0,0-1-1 0 0,0 1 0 0 0,-1 0 0 0 0,1 0 1 0 0,0 0-1 0 0,0 0 0 0 0,-1 0 0 0 0,1 1 0 0 0,0-1 1 0 0,-1 0-1 0 0,-2 3 43 0 0,-1 0 1 0 0,1 1-1 0 0,0-1 0 0 0,1 1 1 0 0,-1 0-1 0 0,0 0 0 0 0,-2 5 1 0 0,-14 36 414 0 0,12-26-214 0 0,3-11-124 0 0,-6 19 416 0 0,-2-1-1 0 0,-1 0 0 0 0,-25 36 1 0 0,38-61-254 0 0,-11 7-258 0 0,28-14-159 0 0,0 0 0 0 0,0 2 1 0 0,0-1-1 0 0,1 2 0 0 0,19-1 0 0 0,-27 3 138 0 0,16-3 19 0 0,0 2 1 0 0,0 1 0 0 0,0 1 0 0 0,0 1 0 0 0,0 2 0 0 0,0 0-1 0 0,39 11 1 0 0,-58-11 61 0 0,-1-1 0 0 0,1 1 0 0 0,-1 0 0 0 0,0 1-1 0 0,1 0 1 0 0,-1 0 0 0 0,-1 0 0 0 0,1 1 0 0 0,-1-1 0 0 0,0 1-1 0 0,0 1 1 0 0,0-1 0 0 0,7 11 0 0 0,-7-7 2 0 0,-1-1 0 0 0,1 1 0 0 0,-1 0 0 0 0,-1 0 0 0 0,0 0 0 0 0,0 1 0 0 0,0 0 0 0 0,-1-1 0 0 0,1 17 0 0 0,-3-16 3 0 0,0 0 0 0 0,0 1 1 0 0,-1-1-1 0 0,0 1 0 0 0,-1-1 1 0 0,0 0-1 0 0,-1 0 0 0 0,0 0 1 0 0,-4 10-1 0 0,4-13 6 0 0,-1 0 1 0 0,1 0-1 0 0,-1-1 1 0 0,-1 0-1 0 0,1 1 1 0 0,-1-2-1 0 0,0 1 1 0 0,0 0-1 0 0,-1-1 1 0 0,0 0-1 0 0,0 0 1 0 0,-11 6-1 0 0,-2-1 10 0 0,0-1 0 0 0,0-1-1 0 0,-1-1 1 0 0,0-1 0 0 0,-21 4 0 0 0,-105 11 355 0 0,120-18-413 0 0,-30 0-326 0 0,50-3 223 0 0,1 0-1 0 0,-1 0 0 0 0,0-1 1 0 0,1 0-1 0 0,0 0 0 0 0,-1-1 1 0 0,-8-2-1 0 0,13 3-751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7631 0 0,'9'1'690'0'0,"-4"0"-553"0"0,-1 0 1 0 0,1-1-1 0 0,0 2 1 0 0,-1-1-1 0 0,1 0 1 0 0,-1 1-1 0 0,0 0 1 0 0,1 0-1 0 0,-1 0 1 0 0,0 1 0 0 0,0-1-1 0 0,0 1 1 0 0,-1 0-1 0 0,1 0 1 0 0,-1 1-1 0 0,1-1 1 0 0,-1 1-1 0 0,0-1 1 0 0,0 1-1 0 0,-1 0 1 0 0,1 0-1 0 0,-1 0 1 0 0,0 0-1 0 0,0 1 1 0 0,0-1-1 0 0,2 8 1 0 0,15 52 4377 0 0,-4-20-2425 0 0,-3 0-1 0 0,10 63 1 0 0,-21-98-1976 0 0,0 1 1 0 0,-1 0-1 0 0,0 0 0 0 0,-1-1 1 0 0,0 1-1 0 0,0 0 1 0 0,-1-1-1 0 0,-3 11 0 0 0,2-13-69 0 0,0 0 0 0 0,0 0 0 0 0,-1 0-1 0 0,1-1 1 0 0,-1 1 0 0 0,-1-1 0 0 0,1 0-1 0 0,-1 0 1 0 0,0-1 0 0 0,0 0 0 0 0,-8 6-1 0 0,-8 7-330 0 0,-2-1 0 0 0,0-1-1 0 0,-1-1 1 0 0,0-1-1 0 0,-49 19 1 0 0,55-27-2073 0 0,2-2-5109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0 125 919 0 0,'2'-2'67'0'0,"35"-32"137"0"0,-27 24 342 0 0,1 0 0 0 0,0 0 0 0 0,1 1 0 0 0,16-10-1 0 0,34-11 3806 0 0,-61 30-4646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87 9151 0 0,'1'-1'422'0'0,"18"-21"157"0"0,-16 17-469 0 0,1 0 0 0 0,0 1 0 0 0,0-1 1 0 0,1 1-1 0 0,-1 0 0 0 0,1 0 0 0 0,10-7 0 0 0,-4 6 202 0 0,-7 4-130 0 0,-1 0 1 0 0,0-1-1 0 0,0 0 1 0 0,0 1-1 0 0,0-1 0 0 0,5-5 2246 0 0,-22 22-1518 0 0,-2-1-718 0 0,-1-1 1 0 0,-1-1 0 0 0,0 0-1 0 0,0-1 1 0 0,-34 14 0 0 0,33-16-97 0 0,-1 0 1 0 0,1 2-1 0 0,1 0 0 0 0,0 1 1 0 0,-27 24-1 0 0,0 13 107 0 0,3 1 0 0 0,-52 80-1 0 0,89-122-202 0 0,1 1 0 0 0,0-1 0 0 0,0 1 0 0 0,1 0 0 0 0,0 0 0 0 0,1 0 0 0 0,0 0 0 0 0,1 1 0 0 0,-1-1 0 0 0,2 0 0 0 0,0 10 0 0 0,0-16 11 0 0,0 0 1 0 0,1-1-1 0 0,-1 1 0 0 0,1-1 0 0 0,0 1 0 0 0,-1-1 0 0 0,1 0 1 0 0,0 1-1 0 0,1-1 0 0 0,-1 0 0 0 0,0 0 0 0 0,1 1 0 0 0,-1-1 1 0 0,1 0-1 0 0,0 0 0 0 0,-1-1 0 0 0,1 1 0 0 0,0 0 0 0 0,0-1 1 0 0,0 1-1 0 0,4 1 0 0 0,-2 0 61 0 0,1-1 0 0 0,-1 0 1 0 0,1 0-1 0 0,-1 0 0 0 0,1 0 0 0 0,0-1 0 0 0,0 0 1 0 0,0 0-1 0 0,0 0 0 0 0,6 0 0 0 0,38-4 626 0 0,0-3 1 0 0,0-1-1 0 0,50-15 0 0 0,-17 5-316 0 0,67-22-153 0 0,-110 27-209 0 0,-24 8-27 0 0,-1-1 0 0 0,0 0 0 0 0,0-1-1 0 0,0-1 1 0 0,-1 0 0 0 0,0-1 0 0 0,-1 0 0 0 0,0-1 0 0 0,0-1-1 0 0,0 0 1 0 0,-1 0 0 0 0,13-18 0 0 0,-22 26 2 0 0,0 0 0 0 0,0-1 0 0 0,-1 1 0 0 0,1-1 1 0 0,-1 1-1 0 0,0-1 0 0 0,0 0 0 0 0,0 1 0 0 0,0-1 0 0 0,0 0 1 0 0,-1 0-1 0 0,1 0 0 0 0,-1 0 0 0 0,0 1 0 0 0,0-5 0 0 0,0 6-3 0 0,0-1-1 0 0,0 1 1 0 0,0 0-1 0 0,0-1 1 0 0,0 1-1 0 0,-1 0 0 0 0,1 0 1 0 0,0-1-1 0 0,-1 1 1 0 0,1 0-1 0 0,-1 0 0 0 0,0 0 1 0 0,1-1-1 0 0,-1 1 1 0 0,0 0-1 0 0,0 0 1 0 0,-1-1-1 0 0,-1-2-26 0 0,1 1-13 0 0,-1 0 0 0 0,0 0 0 0 0,1 0 0 0 0,-1 1 0 0 0,0-1 0 0 0,0 1 1 0 0,0 0-1 0 0,-1 0 0 0 0,1 0 0 0 0,-1 0 0 0 0,1 0 0 0 0,-1 1 0 0 0,1-1 0 0 0,-1 1 0 0 0,-5-1 0 0 0,-6-1-146 0 0,0 1 0 0 0,-24 0 0 0 0,26 1 167 0 0,-5 1 3 0 0,0 0 1 0 0,1 1-1 0 0,-1 1 0 0 0,0 1 1 0 0,1 0-1 0 0,0 1 0 0 0,0 1 1 0 0,-30 13-1 0 0,39-14 37 0 0,-1 1 1 0 0,1 0-1 0 0,0 0 1 0 0,0 0-1 0 0,1 1 1 0 0,0 0-1 0 0,0 1 1 0 0,0 0-1 0 0,1 0 1 0 0,-7 9-1 0 0,10-12 7 0 0,0 0 0 0 0,1 1-1 0 0,0-1 1 0 0,0 1 0 0 0,0 0-1 0 0,0-1 1 0 0,1 1 0 0 0,0 0-1 0 0,0 0 1 0 0,0 0 0 0 0,0 0-1 0 0,1 0 1 0 0,0 0 0 0 0,0 0-1 0 0,0 0 1 0 0,1-1 0 0 0,-1 1-1 0 0,1 0 1 0 0,1 0 0 0 0,-1 0 0 0 0,2 5-1 0 0,1-2 79 0 0,0 0-1 0 0,0 0 1 0 0,1 0-1 0 0,-1 0 1 0 0,2-1-1 0 0,-1 0 1 0 0,8 8-1 0 0,-8-10-267 0 0,0-1 1 0 0,0 0-1 0 0,0 0 1 0 0,7 4-1 0 0,-7-5-769 0 0,1-1 1 0 0,-1 1 0 0 0,0-1-1 0 0,1-1 1 0 0,6 3 0 0 0,16 0-5724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25 4143 0 0,'-11'-4'-333'0'0,"4"1"2507"0"0,-1 0 0 0 0,1 1 0 0 0,-14-2 0 0 0,1 4-1786 0 0,-1 2-26 0 0,1 2 0 0 0,0 1 1 0 0,1 0-1 0 0,-30 13 0 0 0,37-12-112 0 0,0-1-1 0 0,1 2 1 0 0,-1 0-1 0 0,2 0 1 0 0,-1 1 0 0 0,1 0-1 0 0,0 1 1 0 0,-10 11-1 0 0,4-2-77 0 0,2 0-1 0 0,0 2 0 0 0,1-1 1 0 0,-13 27-1 0 0,22-38-99 0 0,0 1-1 0 0,1 0 1 0 0,0 0 0 0 0,1 1-1 0 0,-2 15 1 0 0,3-19 33 0 0,1 0 0 0 0,0 0 0 0 0,0 0 0 0 0,1 0 0 0 0,-1 0 0 0 0,1 0-1 0 0,1 0 1 0 0,-1 0 0 0 0,5 10 0 0 0,-4-13-17 0 0,0 0-1 0 0,0 0 1 0 0,0 0 0 0 0,0 0-1 0 0,1 0 1 0 0,-1-1 0 0 0,1 1-1 0 0,0-1 1 0 0,-1 0-1 0 0,1 0 1 0 0,0 0 0 0 0,0 0-1 0 0,0-1 1 0 0,0 1-1 0 0,1-1 1 0 0,-1 1 0 0 0,0-1-1 0 0,1 0 1 0 0,-1-1-1 0 0,5 2 1 0 0,4 0 174 0 0,1-1 0 0 0,0 0 1 0 0,-1-1-1 0 0,18-1 0 0 0,-9-1-73 0 0,-1-1 0 0 0,1-1 1 0 0,0-1-1 0 0,-1 0 0 0 0,0-1 1 0 0,27-13-1 0 0,-37 14-169 0 0,0-1-1 0 0,0 0 1 0 0,0 0 0 0 0,0-1 0 0 0,-1 0-1 0 0,0-1 1 0 0,-1 0 0 0 0,0 0-1 0 0,0-1 1 0 0,0 0 0 0 0,-1 0 0 0 0,-1-1-1 0 0,7-12 1 0 0,-8 13-79 0 0,-1 0 0 0 0,-1-1 0 0 0,0 0 0 0 0,0 0 0 0 0,-1 0 0 0 0,0 0 0 0 0,0 0 0 0 0,-1-1 0 0 0,-1 1 0 0 0,0-1 0 0 0,0 1 0 0 0,-1 0 0 0 0,0 0-1 0 0,-1-1 1 0 0,0 1 0 0 0,-1 0 0 0 0,0 0 0 0 0,0 1 0 0 0,-1-1 0 0 0,-10-17 0 0 0,11 24 1 0 0,1 0-1 0 0,-1 0 0 0 0,0 0 1 0 0,1 1-1 0 0,-1-1 0 0 0,0 1 1 0 0,-1 0-1 0 0,1 0 0 0 0,0 0 1 0 0,-1 0-1 0 0,1 1 1 0 0,-1-1-1 0 0,1 1 0 0 0,-1 0 1 0 0,0 0-1 0 0,1 0 0 0 0,-1 1 1 0 0,0-1-1 0 0,-4 1 1 0 0,3-1-81 0 0,0 1 0 0 0,-1 0 1 0 0,1 0-1 0 0,0 1 1 0 0,0-1-1 0 0,0 1 1 0 0,0 1-1 0 0,0-1 1 0 0,0 0-1 0 0,0 1 1 0 0,0 0-1 0 0,1 0 1 0 0,-7 4-1 0 0,10-5 80 0 0,1-1 1 0 0,0 1-1 0 0,-1-1 0 0 0,1 0 0 0 0,-1 1 1 0 0,1-1-1 0 0,0 1 0 0 0,0-1 0 0 0,-1 1 1 0 0,1-1-1 0 0,0 1 0 0 0,0-1 0 0 0,0 1 1 0 0,0-1-1 0 0,-1 1 0 0 0,1-1 0 0 0,0 1 1 0 0,0-1-1 0 0,0 1 0 0 0,0 0 0 0 0,0-1 1 0 0,0 1-1 0 0,0-1 0 0 0,0 1 0 0 0,1-1 1 0 0,-1 1-1 0 0,0-1 0 0 0,0 1 0 0 0,0-1 1 0 0,1 1-1 0 0,-1 0 0 0 0,11 14-4799 0 0,3-4-724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5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49 1375 0 0,'16'-7'62'0'0,"36"-11"343"0"0,-12 8 8741 0 0,58-3-3628 0 0,-83 13-4424 0 0,-15 0-1072 0 0,0 0 1 0 0,0 0-1 0 0,0 0 0 0 0,0 0 0 0 0,0 0 0 0 0,0 0 0 0 0,0 0 0 0 0,0 0 0 0 0,-1 0 0 0 0,1 0 1 0 0,0 0-1 0 0,0 0 0 0 0,0 0 0 0 0,0 0 0 0 0,0 0 0 0 0,0 0 0 0 0,0 0 0 0 0,0 0 1 0 0,0 0-1 0 0,0 0 0 0 0,0 0 0 0 0,0 0 0 0 0,0 0 0 0 0,0 0 0 0 0,0 0 0 0 0,0 1 0 0 0,0-1 1 0 0,0 0-1 0 0,0 0 0 0 0,0 0 0 0 0,0 0 0 0 0,0 0 0 0 0,0 0 0 0 0,0 0 0 0 0,0 0 1 0 0,0 0-1 0 0,0 0 0 0 0,0 0 0 0 0,0 0 0 0 0,0 0 0 0 0,0 0 0 0 0,0 0 0 0 0,0 1 0 0 0,0-1 1 0 0,0 0-1 0 0,0 0 0 0 0,0 0 0 0 0,0 0 0 0 0,0 0 0 0 0,0 0 0 0 0,0 0 0 0 0,0 0 1 0 0,0 0-1 0 0,0 0 0 0 0,0 0 0 0 0,0 0 0 0 0,0 0 0 0 0,0 0 0 0 0,0 0 0 0 0,1 0 0 0 0,-26 9 1802 0 0,11-4-2259 0 0,-83 31 386 0 0,-1-4 0 0 0,-110 21 0 0 0,-93-9-1312 0 0,281-43 1085 0 0,0-1 0 0 0,-27-2 0 0 0,42 2 207 0 0,-1-1 0 0 0,1 0 0 0 0,0 0-1 0 0,0 0 1 0 0,0-1 0 0 0,0 0 0 0 0,0 0 0 0 0,0 0 0 0 0,1 0-1 0 0,-1-1 1 0 0,1 0 0 0 0,-1 0 0 0 0,1 0 0 0 0,-4-4 0 0 0,7 5 52 0 0,0 1 1 0 0,0 0 0 0 0,0-1-1 0 0,0 1 1 0 0,1-1 0 0 0,-1 0 0 0 0,0 1-1 0 0,1-1 1 0 0,0 0 0 0 0,-1 1 0 0 0,1-1-1 0 0,0 0 1 0 0,0 1 0 0 0,0-1-1 0 0,0 0 1 0 0,0 1 0 0 0,0-1 0 0 0,0 0-1 0 0,1 1 1 0 0,-1-1 0 0 0,0 0 0 0 0,1 1-1 0 0,0-1 1 0 0,-1 1 0 0 0,1-1-1 0 0,0 1 1 0 0,0-1 0 0 0,0 1 0 0 0,0-1-1 0 0,0 1 1 0 0,0 0 0 0 0,0 0 0 0 0,2-2-1 0 0,-22 27 5 0 0,-4-2 18 0 0,-2-1 0 0 0,-31 20-1 0 0,-58 32 42 0 0,39-28 193 0 0,73-43-198 0 0,0-1-1 0 0,0 1 1 0 0,1-1 0 0 0,-1 1-1 0 0,0 0 1 0 0,1 0-1 0 0,-1 0 1 0 0,1 0-1 0 0,0 0 1 0 0,-3 4 0 0 0,4-5 164 0 0,0 2 74 0 0,0-2-271 0 0,0-1-1 0 0,0 0 1 0 0,0 1 0 0 0,0-1 0 0 0,0 0-1 0 0,-1 1 1 0 0,1-1 0 0 0,0 0-1 0 0,0 0 1 0 0,0 1 0 0 0,0-1-1 0 0,1 0 1 0 0,-1 1 0 0 0,0-1 0 0 0,0 0-1 0 0,0 1 1 0 0,0-1 0 0 0,0 0-1 0 0,0 0 1 0 0,0 1 0 0 0,0-1 0 0 0,1 1-1 0 0,1 1 22 0 0,1 1 0 0 0,0 0 0 0 0,0-1 0 0 0,0 0 0 0 0,0 0 0 0 0,0 0 0 0 0,0 0 0 0 0,1 0 0 0 0,-1-1 0 0 0,1 1 0 0 0,-1-1 0 0 0,1 0 0 0 0,-1 0 0 0 0,1 0 0 0 0,0-1 0 0 0,0 1 0 0 0,6-1 0 0 0,7 0-2 0 0,0-1 1 0 0,29-5-1 0 0,-28 3-21 0 0,15-2-23 0 0,139-14-64 0 0,-134 19 93 0 0,0 1 0 0 0,0 2 0 0 0,57 11-1 0 0,-74-9 28 0 0,0 1 0 0 0,0 1 0 0 0,0 0 0 0 0,-1 2 0 0 0,0 0 0 0 0,0 1 0 0 0,26 20 0 0 0,-36-23-15 0 0,0 0 0 0 0,-1 1 1 0 0,0 1-1 0 0,-1-1 0 0 0,1 1 0 0 0,-2 1 0 0 0,1 0 1 0 0,-2 0-1 0 0,1 0 0 0 0,5 13 0 0 0,-11-21-6 0 0,-1-1 0 0 0,1 1 0 0 0,-1 0 0 0 0,1-1 0 0 0,-1 1 0 0 0,0 0 0 0 0,1 0 1 0 0,-1-1-1 0 0,0 1 0 0 0,0 0 0 0 0,-1 0 0 0 0,1-1 0 0 0,0 1 0 0 0,0 0 0 0 0,-1 0 0 0 0,1-1 0 0 0,-1 1 0 0 0,0-1 0 0 0,1 1 0 0 0,-1 0 0 0 0,0-1 0 0 0,0 1 0 0 0,0-1 0 0 0,0 0 0 0 0,0 1 0 0 0,0-1 0 0 0,-1 0 0 0 0,1 1 0 0 0,0-1 0 0 0,-3 1 0 0 0,-2 3 54 0 0,-1-1-1 0 0,0 0 0 0 0,1-1 1 0 0,-2 1-1 0 0,-7 2 0 0 0,-19 5 45 0 0,-64 13 1 0 0,-38-3 171 0 0,37-7-197 0 0,-76 19-15 0 0,86-16-36 0 0,75-13-27 0 0,11-3-43 0 0,1 0 0 0 0,-1-1 1 0 0,0 1-1 0 0,0-1 0 0 0,0 1 1 0 0,1-1-1 0 0,-1 0 0 0 0,-5 0 1 0 0,7-1-174 0 0,9-8-3086 0 0,3-1-2968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76 13159 0 0,'28'-17'725'0'0,"1"1"0"0"0,0 1-1 0 0,40-13 2226 0 0,-79 34-2487 0 0,-53 29 356 0 0,-86 64 1 0 0,113-71-709 0 0,2 1 0 0 0,1 2 0 0 0,-46 54 0 0 0,68-72-71 0 0,1 1 1 0 0,-15 28-1 0 0,23-38 4 0 0,0 0 0 0 0,0 0-1 0 0,0 0 1 0 0,1 0 0 0 0,-1 0-1 0 0,1 1 1 0 0,0-1 0 0 0,0 0-1 0 0,1 1 1 0 0,-1-1 0 0 0,1 1-1 0 0,0-1 1 0 0,1 1-1 0 0,-1-1 1 0 0,1 0 0 0 0,0 5-1 0 0,1-6 23 0 0,0 0 0 0 0,-1 0-1 0 0,1 0 1 0 0,0 0 0 0 0,0-1-1 0 0,1 1 1 0 0,-1-1 0 0 0,1 1-1 0 0,-1-1 1 0 0,1 0 0 0 0,0 0-1 0 0,-1 0 1 0 0,1 0 0 0 0,5 2-1 0 0,2 0 66 0 0,1 1-1 0 0,-1-2 0 0 0,13 4 0 0 0,-1-2-48 0 0,0-1 1 0 0,0-1 0 0 0,1-2-1 0 0,-1 0 1 0 0,1-1-1 0 0,-1-1 1 0 0,1-1-1 0 0,35-8 1 0 0,-39 5-58 0 0,-1 0 0 0 0,1-1 1 0 0,-1-1-1 0 0,0-1 0 0 0,-1 0 0 0 0,0-1 0 0 0,0-1 0 0 0,-1-1 0 0 0,0 0 1 0 0,18-18-1 0 0,-25 20-19 0 0,0 0 0 0 0,-1-1-1 0 0,0 0 1 0 0,-1-1 0 0 0,0 0 0 0 0,-1 0 0 0 0,0 0 0 0 0,7-20-1 0 0,-10 24-2 0 0,-1-1-1 0 0,0 0 0 0 0,0 0 0 0 0,-1 0 0 0 0,0 0 1 0 0,0 0-1 0 0,-1 0 0 0 0,0 0 0 0 0,0 0 0 0 0,-1 0 0 0 0,0 0 1 0 0,-1 0-1 0 0,1 0 0 0 0,-6-13 0 0 0,5 17-6 0 0,0 0-1 0 0,0 0 1 0 0,-1 0-1 0 0,1 1 1 0 0,-1-1-1 0 0,0 1 1 0 0,0-1-1 0 0,0 1 1 0 0,-1 0-1 0 0,1 0 1 0 0,-8-5-1 0 0,-3 0-31 0 0,0 1 1 0 0,-16-7-1 0 0,8 4-4 0 0,7 4-131 0 0,1 2 0 0 0,-1-1 0 0 0,0 2 0 0 0,-27-4 1 0 0,14 3-572 0 0,26 4-322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3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337 241 9415 0 0,'0'0'852'0'0,"1"0"-704"0"0,0 0 34 0 0,0 0-1 0 0,0-1 0 0 0,0 1 0 0 0,0 0 0 0 0,0 0 0 0 0,0 0 1 0 0,0 0-1 0 0,0 0 0 0 0,0 0 0 0 0,1 0 0 0 0,-1 0 0 0 0,0 0 1 0 0,0 0-1 0 0,0 1 0 0 0,0-1 0 0 0,0 0 0 0 0,0 1 0 0 0,1 0 1 0 0,-2 0-180 0 0,1-1 0 0 0,-1 1 1 0 0,1 0-1 0 0,-1-1 1 0 0,1 1-1 0 0,-1 0 1 0 0,0-1-1 0 0,0 1 1 0 0,1 0-1 0 0,-1-1 0 0 0,0 1 1 0 0,0 0-1 0 0,0 0 1 0 0,0 1-1 0 0,2 3 353 0 0,-2-2 371 0 0,0-2-665 0 0,0-1 0 0 0,0 1-1 0 0,0-1 1 0 0,0 1 0 0 0,0-1 0 0 0,1 1-1 0 0,-1 0 1 0 0,0-1 0 0 0,0 1 0 0 0,0-1-1 0 0,0 1 1 0 0,1-1 0 0 0,-1 1 0 0 0,0-1-1 0 0,0 1 1 0 0,1-1 0 0 0,-1 1 0 0 0,0-1-1 0 0,1 1 1 0 0,-1-1 0 0 0,1 0 0 0 0,-1 1-1 0 0,0-1 1 0 0,1 1 0 0 0,-1-1 0 0 0,1 0-1 0 0,-1 0 1 0 0,1 1 0 0 0,-1-1 0 0 0,1 0-1 0 0,0 0 1 0 0,-1 1 0 0 0,1-1 0 0 0,-1 0-1 0 0,1 0 1 0 0,-1 0 0 0 0,1 0-1 0 0,0 0 1 0 0,-1 0 0 0 0,1 0 0 0 0,-1 0-1 0 0,1 0 1 0 0,-1 0 0 0 0,1 0 0 0 0,-1-1-1 0 0,1 1 1 0 0,0 0 0 0 0,0-1 0 0 0,2 0 17 0 0,1 0 1 0 0,-1 0 0 0 0,1-1 0 0 0,-1 0 0 0 0,0 1-1 0 0,4-4 1 0 0,0-1 1 0 0,-1-1 0 0 0,0 1 0 0 0,0-1 0 0 0,-1 0 0 0 0,0 0 0 0 0,0-1 0 0 0,-1 1-1 0 0,0-1 1 0 0,0 0 0 0 0,5-17 0 0 0,-3 6-123 0 0,-2 0 1 0 0,1-1-1 0 0,1-36 0 0 0,-5 53-5 0 0,-1 0-1 0 0,0-1 1 0 0,0 1-1 0 0,-1 0 1 0 0,1 0 0 0 0,0 0-1 0 0,-1 0 1 0 0,0-1-1 0 0,0 1 1 0 0,-2-3-1 0 0,3 5 27 0 0,-1 0 0 0 0,0 0 0 0 0,1 0-1 0 0,-1 0 1 0 0,0 0 0 0 0,0 0 0 0 0,0 0 0 0 0,0 0-1 0 0,0 1 1 0 0,0-1 0 0 0,0 0 0 0 0,0 1-1 0 0,0-1 1 0 0,0 1 0 0 0,0-1 0 0 0,0 1-1 0 0,0-1 1 0 0,-1 1 0 0 0,1 0 0 0 0,0 0-1 0 0,0-1 1 0 0,0 1 0 0 0,-1 0 0 0 0,1 0-1 0 0,0 0 1 0 0,0 0 0 0 0,0 1 0 0 0,-1-1-1 0 0,-1 1 1 0 0,-10 3-27 0 0,1 0-1 0 0,0 1 0 0 0,0 1 1 0 0,0 0-1 0 0,1 0 0 0 0,-13 10 1 0 0,-18 10-21 0 0,21-16 93 0 0,1 2 1 0 0,0 1 0 0 0,1 1-1 0 0,0 0 1 0 0,-31 32-1 0 0,20-13 227 0 0,-35 50-1 0 0,55-69-183 0 0,1 1 0 0 0,1 1 0 0 0,0-1 0 0 0,1 2-1 0 0,1-1 1 0 0,-7 26 0 0 0,12-36-41 0 0,-8 42 199 0 0,8-44-173 0 0,1 0 0 0 0,0 0-1 0 0,0 1 1 0 0,0-1 0 0 0,0 0-1 0 0,1 0 1 0 0,0 1 0 0 0,2 6 0 0 0,-3-9-18 0 0,1-1 1 0 0,0 0 0 0 0,-1 0 0 0 0,1 1-1 0 0,0-1 1 0 0,0 0 0 0 0,0 0 0 0 0,0 0 0 0 0,0 0-1 0 0,0 0 1 0 0,0 0 0 0 0,0 0 0 0 0,0-1-1 0 0,1 1 1 0 0,-1 0 0 0 0,0-1 0 0 0,0 1-1 0 0,1-1 1 0 0,-1 1 0 0 0,0-1 0 0 0,1 1 0 0 0,-1-1-1 0 0,1 0 1 0 0,-1 0 0 0 0,0 0 0 0 0,1 0-1 0 0,-1 0 1 0 0,1 0 0 0 0,-1 0 0 0 0,0 0 0 0 0,1 0-1 0 0,-1-1 1 0 0,1 1 0 0 0,1-2 0 0 0,6-1 170 0 0,0 0 0 0 0,0-1 1 0 0,16-10-1 0 0,-18 10-119 0 0,33-16 225 0 0,-23 12-244 0 0,0-1 0 0 0,0-1-1 0 0,-1 0 1 0 0,23-19-1 0 0,-36 25-97 0 0,1 1 0 0 0,-1-1 0 0 0,1 0 0 0 0,-1 0-1 0 0,0 0 1 0 0,-1-1 0 0 0,1 1 0 0 0,-1-1 0 0 0,0 1 0 0 0,0-1-1 0 0,0 0 1 0 0,0 0 0 0 0,-1 0 0 0 0,1-7 0 0 0,-2 7 17 0 0,0 1 0 0 0,0-1 0 0 0,0 1 0 0 0,-1-1 0 0 0,0 1 0 0 0,0-1 0 0 0,0 1 0 0 0,0-1 0 0 0,-1 1 0 0 0,1 0 0 0 0,-1 0 0 0 0,0 0 0 0 0,-1 0 0 0 0,1 0 0 0 0,-1 0 0 0 0,0 1 0 0 0,1-1 0 0 0,-8-5 1 0 0,8 6-71 0 0,1 2 69 0 0,1 1 1 0 0,-1-1-1 0 0,1 1 1 0 0,-1-1-1 0 0,1 1 0 0 0,-1-1 1 0 0,0 1-1 0 0,1 0 0 0 0,-1-1 1 0 0,0 1-1 0 0,1 0 1 0 0,-1 0-1 0 0,0 0 0 0 0,0-1 1 0 0,1 1-1 0 0,-1 0 0 0 0,0 0 1 0 0,0 0-1 0 0,6 11-48 0 0,12 8 64 0 0,-14-16 0 0 0,0 0 0 0 0,0 0 0 0 0,-1 0 0 0 0,1 1 0 0 0,-1-1 0 0 0,3 5 0 0 0,2 10 0 0 0,-8-14 0 0 0,0 0 0 0 0,1 0-1 0 0,0 0 0 0 0,0 0-1 0 0,-1 0 1 0 0,1 0 0 0 0,-1 0-1 0 0,-3 7 1 0 0,-15 26 72 0 0,10-23 17 0 0,4-5-3 0 0,2 0-220 0 0,2-7-863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13903 0 0,'0'0'675'0'0,"2"1"-292"0"0,-1 0-359 0 0,-1 0 0 0 0,1 0 0 0 0,0 1 0 0 0,0-1 0 0 0,0 0 1 0 0,-1 1-1 0 0,1-1 0 0 0,-1 1 0 0 0,1-1 0 0 0,-1 1 1 0 0,1-1-1 0 0,-1 1 0 0 0,0-1 0 0 0,0 1 0 0 0,0-1 0 0 0,0 1 1 0 0,0 0-1 0 0,0 2 0 0 0,0-2 13 0 0,0 1 0 0 0,0 0 0 0 0,0-1 0 0 0,0 1 1 0 0,0 0-1 0 0,1-1 0 0 0,0 1 0 0 0,-1 0 0 0 0,3 3 0 0 0,1 1 196 0 0,1 0-1 0 0,0-1 1 0 0,0 1 0 0 0,1-1-1 0 0,0-1 1 0 0,10 9-1 0 0,43 26 912 0 0,0 0-286 0 0,-45-29-714 0 0,0 2 1 0 0,-1 0-1 0 0,0 1 1 0 0,-1 0 0 0 0,-1 0-1 0 0,0 2 1 0 0,-1-1-1 0 0,-1 1 1 0 0,0 1 0 0 0,-1-1-1 0 0,-1 2 1 0 0,6 19-1 0 0,-9-22-117 0 0,-1 0-1 0 0,0 0 1 0 0,-1 0-1 0 0,0 0 1 0 0,-2 0-1 0 0,0 1 0 0 0,0-1 1 0 0,-2 0-1 0 0,0 1 1 0 0,0-1-1 0 0,-2 0 0 0 0,0-1 1 0 0,0 1-1 0 0,-1-1 1 0 0,-9 16-1 0 0,3-9-8 0 0,-1 0 0 0 0,-1-1 0 0 0,-28 32 0 0 0,-57 46 138 0 0,-54 35-228 0 0,136-115-1409 0 0,12-9-38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3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8 2303 0 0,'-7'-5'499'0'0,"-8"3"7343"0"0,15 2-7715 0 0,0 0-1 0 0,0 0 1 0 0,0 0 0 0 0,0 1 0 0 0,0-1 0 0 0,0 0-1 0 0,0 0 1 0 0,0 0 0 0 0,0 0 0 0 0,0 1 0 0 0,5 20 4614 0 0,-2-12-5592 0 0,3 8 1198 0 0,-2 0 1 0 0,0 0-1 0 0,0 1 1 0 0,-2-1-1 0 0,0 1 1 0 0,-1-1-1 0 0,-3 36 1 0 0,-5-11-58 0 0,-19 65 1 0 0,-23 39-141 0 0,43-130-137 0 0,-59 152 167 0 0,30-79-158 0 0,1 2 104 0 0,34-89-254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3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24 279 1839 0 0,'0'0'83'0'0,"-1"2"-6"0"0,-4 9-57 0 0,-12 6 14848 0 0,18-18-14280 0 0,15-23-213 0 0,0-1-1 0 0,-2 0 1 0 0,21-52 0 0 0,-2 5-384 0 0,-28 60-45 0 0,-1 4 11 0 0,-1 1 1 0 0,1-1-1 0 0,1 1 0 0 0,-1-1 1 0 0,1 1-1 0 0,0 1 0 0 0,1-1 1 0 0,7-7-1 0 0,-12 14-29 0 0,12 7 16 0 0,-8-2 100 0 0,1 1 1 0 0,0 0-1 0 0,-1 0 0 0 0,0 0 0 0 0,-1 0 0 0 0,1 1 1 0 0,-1 0-1 0 0,-1 0 0 0 0,6 12 0 0 0,5 10 122 0 0,-1-7-71 0 0,29 39 0 0 0,-35-51-16 0 0,2-1 0 0 0,0 0 0 0 0,0-1 0 0 0,0 0 0 0 0,20 14 0 0 0,25 17 584 0 0,-42-29-422 0 0,-11-9-42 0 0,-1 1-118 0 0,0 0-70 0 0,-1 0-1 0 0,1 1 1 0 0,-1-1-1 0 0,0 0 1 0 0,0 0 0 0 0,0 0-1 0 0,0 1 1 0 0,0-1-1 0 0,0 0 1 0 0,0-1-1 0 0,-1 1 1 0 0,1 0-1 0 0,-1 0 1 0 0,1 0 0 0 0,-1-1-1 0 0,0 1 1 0 0,0-1-1 0 0,-3 3 1 0 0,-8 4 36 0 0,-25 13 0 0 0,26-15-38 0 0,-202 99-167 0 0,180-86 147 0 0,13-7-40 0 0,-1 0 0 0 0,-27 9 0 0 0,47-20-8 0 0,10-11-148 0 0,3 0-293 0 0,0 1-1 0 0,18-13 0 0 0,-3 2-4186 0 0,1-2-1496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3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6911 0 0,'0'0'315'0'0,"-2"1"-7"0"0,1 1-290 0 0,-1 0 0 0 0,1-1 0 0 0,-1 1 0 0 0,1 0 0 0 0,0 0 0 0 0,0 0 1 0 0,0 0-1 0 0,0 0 0 0 0,0 0 0 0 0,0 0 0 0 0,0 0 0 0 0,1 0 0 0 0,-1 0 0 0 0,1 1 0 0 0,-1-1 0 0 0,1 0 0 0 0,0 3 0 0 0,0-1 279 0 0,1 0 0 0 0,0 0 1 0 0,0 0-1 0 0,0 0 0 0 0,0 0 0 0 0,0 0 0 0 0,1-1 0 0 0,-1 1 0 0 0,4 3 0 0 0,4 7 644 0 0,0-1-1 0 0,1 0 0 0 0,22 20 1 0 0,-30-32-1046 0 0,111 100 918 0 0,-17-18-124 0 0,-75-62-249 0 0,-1 0 0 0 0,23 32 0 0 0,-37-44-360 0 0,0 0 1 0 0,-1 0 0 0 0,1 1 0 0 0,-2 0-1 0 0,0 0 1 0 0,0 0 0 0 0,-1 1 0 0 0,0-1 0 0 0,0 1-1 0 0,-1 0 1 0 0,-1 0 0 0 0,0 0 0 0 0,-1 0-1 0 0,0 0 1 0 0,0 0 0 0 0,-1 0 0 0 0,0 0 0 0 0,-1-1-1 0 0,-1 1 1 0 0,0 0 0 0 0,0-1 0 0 0,-1 0-1 0 0,-6 13 1 0 0,-7 12 70 0 0,-2 0-1 0 0,-35 47 1 0 0,-59 55 413 0 0,93-116-619 0 0,-7 9-431 0 0,0 0 1 0 0,-29 46-1 0 0,47-61-562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3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426 195 3223 0 0,'72'-39'452'0'0,"32"-21"4224"0"0,-65 35-2874 0 0,62-45 3979 0 0,-125 96-2514 0 0,-24 27-3143 0 0,-22 16 4 0 0,-110 118-30 0 0,126-118-87 0 0,3 3 0 0 0,3 1-1 0 0,3 3 1 0 0,-38 90 0 0 0,54-97 44 0 0,2 1 0 0 0,-24 108 0 0 0,41-136 132 0 0,2 1 0 0 0,1 0 0 0 0,3 1-1 0 0,2 74 1 0 0,3-96-68 0 0,1 0-1 0 0,2 0 1 0 0,0 0 0 0 0,1-1-1 0 0,1 1 1 0 0,1-1-1 0 0,1-1 1 0 0,1 1-1 0 0,1-1 1 0 0,0-1 0 0 0,15 21-1 0 0,-15-26 98 0 0,0 0 0 0 0,1 0 0 0 0,1-1 0 0 0,0-1 0 0 0,1 0 0 0 0,0-1 0 0 0,16 11 0 0 0,-28-21-24 0 0,2 1-77 0 0,0-1-1 0 0,-1 0 1 0 0,1 0 0 0 0,0 0-1 0 0,3 1 1 0 0,-3-1 22 0 0,1 0 1 0 0,-1-1-1 0 0,0 0 0 0 0,1 1 1 0 0,-1-1-1 0 0,0-1 0 0 0,6 0 1 0 0,-7 1 307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41 5983 0 0,'47'-41'9400'0'0,"-54"50"-8620"0"0,-49 52 574 0 0,34-39-1299 0 0,0-1 1 0 0,-38 27 0 0 0,-55 29-80 0 0,53-37 35 0 0,9-7-12 0 0,27-18 54 0 0,-37 29 1 0 0,59-41-25 0 0,0 1 0 0 0,1 0 0 0 0,-1 0 1 0 0,1 0-1 0 0,0 1 0 0 0,0-1 0 0 0,1 1 0 0 0,-1 0 1 0 0,1-1-1 0 0,0 1 0 0 0,0 0 0 0 0,0 0 1 0 0,-1 10-1 0 0,3-12 14 0 0,0-1-37 0 0,0-1 1 0 0,1 1-1 0 0,-1-1 1 0 0,0 1 0 0 0,1-1-1 0 0,-1 1 1 0 0,1-1 0 0 0,-1 1-1 0 0,1-1 1 0 0,0 0-1 0 0,0 1 1 0 0,-1-1 0 0 0,1 0-1 0 0,0 0 1 0 0,0 1 0 0 0,0-1-1 0 0,0 0 1 0 0,2 1-1 0 0,1 1 23 0 0,3 4 12 0 0,1-1 0 0 0,0 0 0 0 0,0-1 1 0 0,0 0-1 0 0,1 0 0 0 0,-1-1 0 0 0,1 0 0 0 0,0-1 0 0 0,1 0 0 0 0,15 4 0 0 0,6-2 105 0 0,61 4 0 0 0,-51-7 120 0 0,1-2-1 0 0,0-2 1 0 0,-1-1 0 0 0,44-10-1 0 0,-31 2-143 0 0,0 1 133 0 0,94-32 0 0 0,-138 38-348 0 0,-1 0 0 0 0,15-9 0 0 0,-20 11 56 0 0,-1 0 1 0 0,0-1 0 0 0,0 1 0 0 0,0-1 0 0 0,0 0 0 0 0,0 0-1 0 0,0 0 1 0 0,-1 0 0 0 0,4-6 0 0 0,9-11-298 0 0,-12 16 264 0 0,-1 1 0 0 0,1 0-1 0 0,-1-1 1 0 0,0 0 0 0 0,3-4-1 0 0,-5 6 52 0 0,1 1 0 0 0,-1 0 0 0 0,0-1 0 0 0,1 1 0 0 0,-1-1 0 0 0,0 0-1 0 0,0 1 1 0 0,0-1 0 0 0,0 1 0 0 0,0-1 0 0 0,-1 1 0 0 0,1-1 0 0 0,0 1 0 0 0,-1-1 0 0 0,1 1 0 0 0,-1 0-1 0 0,1-1 1 0 0,-2-2 0 0 0,-4-7-30 0 0,4 7-2 0 0,0 0 0 0 0,0 0 0 0 0,-1 1 0 0 0,-5-8 0 0 0,7 10 41 0 0,0-1 0 0 0,-1 1 0 0 0,1 0 0 0 0,-1 0 0 0 0,0 0 0 0 0,1 0 0 0 0,-1 0 0 0 0,0 0 0 0 0,0 1 0 0 0,0-1 0 0 0,1 1 0 0 0,-1-1 0 0 0,0 1 0 0 0,0-1 0 0 0,-3 1 0 0 0,-8 1 0 0 0,-1 0 0 0 0,0 0-1 0 0,1 2 1 0 0,-1 0 0 0 0,1 0 0 0 0,-19 8-1 0 0,13-5 23 0 0,-8 3 142 0 0,0 0 0 0 0,1 2 0 0 0,-42 23 0 0 0,61-30-125 0 0,1 0 1 0 0,-1 1 0 0 0,1 0-1 0 0,0 0 1 0 0,1 0-1 0 0,-1 1 1 0 0,1 0-1 0 0,1 0 1 0 0,-1 0-1 0 0,1 1 1 0 0,0-1 0 0 0,0 1-1 0 0,0 0 1 0 0,1 0-1 0 0,0 1 1 0 0,1-1-1 0 0,0 0 1 0 0,-2 12 0 0 0,2-5 66 0 0,1 1 0 0 0,0 15 0 0 0,1-24-227 0 0,0 0-1 0 0,1 0 1 0 0,0 0 0 0 0,0-1-1 0 0,0 1 1 0 0,1 0-1 0 0,4 9 1 0 0,-5-14-936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129 145 5527 0 0,'1'-2'8276'0'0,"5"-4"-7506"0"0,0 0 0 0 0,1 0 0 0 0,0 0-1 0 0,0 1 1 0 0,0-1 0 0 0,11-4 0 0 0,53-24 13 0 0,-35 20-469 0 0,1 2 0 0 0,0 2 0 0 0,62-9 0 0 0,-87 17-220 0 0,-2 0-25 0 0,1 0 1 0 0,-1 1-1 0 0,0 0 0 0 0,1 0 0 0 0,-1 2 1 0 0,1-1-1 0 0,9 3 0 0 0,-9 2-2 0 0,-10-3-67 0 0,1 0 0 0 0,-1 0 0 0 0,0 0 0 0 0,0 0 1 0 0,0 0-1 0 0,0 0 0 0 0,0 0 0 0 0,-1 0 0 0 0,1 0 0 0 0,-1 0 1 0 0,1 1-1 0 0,-1-1 0 0 0,0 0 0 0 0,0 0 0 0 0,0 1 0 0 0,0-1 0 0 0,0 0 1 0 0,0 0-1 0 0,0 0 0 0 0,-1 1 0 0 0,1-1 0 0 0,-1 0 0 0 0,0 0 0 0 0,0 0 1 0 0,-1 3-1 0 0,-2 4-28 0 0,0-1 0 0 0,-1 0 1 0 0,0 0-1 0 0,-11 13 0 0 0,6-10-7 0 0,0-1 1 0 0,0 0-1 0 0,-1-1 0 0 0,-1 0 0 0 0,0-1 1 0 0,-17 10-1 0 0,-82 34-80 0 0,51-26 32 0 0,21-6 79 0 0,0 1 1 0 0,-51 39-1 0 0,64-39-17 0 0,0 2 0 0 0,-28 33-1 0 0,51-53 22 0 0,2-3 0 0 0,0 1 0 0 0,0 0 0 0 0,0-1 0 0 0,0 1 0 0 0,1 0 0 0 0,-1 0 0 0 0,0 0 0 0 0,1 0 0 0 0,-1 0 0 0 0,1 0 0 0 0,-1-1 0 0 0,1 2 0 0 0,-1-1 0 0 0,1 0 0 0 0,-1 0 0 0 0,1 0 0 0 0,0 1 0 0 0,-1 7 0 0 0,2-8 6 0 0,-1 0-1 0 0,1 0 1 0 0,0 0-1 0 0,0 0 1 0 0,0 0-1 0 0,0 0 1 0 0,0 0-1 0 0,0 0 1 0 0,0 0-1 0 0,0 0 1 0 0,0-1-1 0 0,0 1 1 0 0,1 0-1 0 0,-1-1 1 0 0,0 1-1 0 0,0-1 1 0 0,1 1-1 0 0,-1-1 1 0 0,3 1-1 0 0,30 4 184 0 0,-27-4-149 0 0,29 1 125 0 0,0-2-1 0 0,1-1 1 0 0,64-10 0 0 0,-30 2 6 0 0,192-24 372 0 0,-258 32-160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 8751 0 0,'-2'-1'674'0'0,"-3"0"-470"0"0,0 1 1 0 0,0 0 0 0 0,-1 0 0 0 0,1 0-1 0 0,0 0 1 0 0,0 1 0 0 0,-1 0 0 0 0,1 0 0 0 0,0 0-1 0 0,0 1 1 0 0,0-1 0 0 0,-7 5 0 0 0,4-2 230 0 0,0 0 0 0 0,0 1 0 0 0,1 0 0 0 0,0 1 0 0 0,0-1 0 0 0,-11 12 1 0 0,15-13-276 0 0,0 0 1 0 0,0-1 0 0 0,0 2-1 0 0,0-1 1 0 0,1 0 0 0 0,0 1 0 0 0,0-1-1 0 0,0 1 1 0 0,0-1 0 0 0,1 1-1 0 0,-1 0 1 0 0,1 0 0 0 0,0 5 0 0 0,0-2-19 0 0,1 0 0 0 0,1 0 0 0 0,-1-1 1 0 0,1 1-1 0 0,0 0 0 0 0,1-1 1 0 0,4 14-1 0 0,0-5-28 0 0,1 0-1 0 0,1-1 1 0 0,0 0 0 0 0,1 0-1 0 0,1-1 1 0 0,22 26 0 0 0,-9-16-95 0 0,1-2 0 0 0,33 25 0 0 0,58 32 43 0 0,41 34-19 0 0,-149-107-42 0 0,69 65 58 0 0,-68-62-45 0 0,0 0 1 0 0,-1 1-1 0 0,0 0 0 0 0,0 0 1 0 0,-1 0-1 0 0,7 19 0 0 0,-6-9 12 0 0,-1-1 0 0 0,-1 1 1 0 0,-1 1-1 0 0,0-1 0 0 0,-2 1 0 0 0,0-1 0 0 0,-2 1 0 0 0,0 0 0 0 0,-1 0 1 0 0,-4 21-1 0 0,0-17-13 0 0,-1-1 1 0 0,0 1 0 0 0,-2-1 0 0 0,-1 0-1 0 0,-1-1 1 0 0,-1 0 0 0 0,-26 40 0 0 0,-12 2 6 0 0,-108 112 1 0 0,50-62 86 0 0,48-48-45 0 0,-118 138 122 0 0,176-204-142 0 0,4-1-101 0 0,31-11-1514 0 0,-10 1-5189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5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5063 0 0,'-2'0'232'0'0,"-8"2"-231"0"0,0 1-1 0 0,0 0 1 0 0,-10 4-1 0 0,9-3 902 0 0,1 1 0 0 0,-1 1 1 0 0,1 0-1 0 0,1 0 0 0 0,-12 10 0 0 0,15-11-297 0 0,0 1 0 0 0,0-1 0 0 0,1 1 0 0 0,0 0 0 0 0,1 1 0 0 0,-1-1-1 0 0,1 1 1 0 0,-5 11 0 0 0,7-13-598 0 0,0 1 0 0 0,0-1-1 0 0,1 0 1 0 0,0 1-1 0 0,0-1 1 0 0,0 0 0 0 0,1 1-1 0 0,0 5 1 0 0,0-4 64 0 0,1-1 0 0 0,1 1 0 0 0,-1-1 1 0 0,1 1-1 0 0,1-1 0 0 0,-1 0 0 0 0,1 0 0 0 0,0 0 0 0 0,0 0 0 0 0,0 0 1 0 0,1-1-1 0 0,0 1 0 0 0,0-1 0 0 0,1 0 0 0 0,-1 0 0 0 0,1-1 0 0 0,7 5 1 0 0,7 6 266 0 0,0-1 0 0 0,2-1 0 0 0,31 14 0 0 0,199 77 2055 0 0,-212-89-2122 0 0,-8-4-86 0 0,173 71 1182 0 0,-162-63-1067 0 0,-2 2 0 0 0,70 49 0 0 0,-95-58-253 0 0,-1 1-1 0 0,0 1 1 0 0,-1 1-1 0 0,12 16 1 0 0,25 27 52 0 0,-49-56-115 0 0,0-1 0 0 0,1 1 0 0 0,-1-1 0 0 0,1 1 0 0 0,-1-1 0 0 0,1 0 0 0 0,0 1 0 0 0,-1-1 1 0 0,1 0-1 0 0,0 0 0 0 0,0 0 0 0 0,2 0 0 0 0,0 1-144 0 0,-2-1 0 0 0,0-1 0 0 0,-1 1 0 0 0,1-1 0 0 0,0 0 0 0 0,-1 0 0 0 0,1 1 0 0 0,0-1 0 0 0,0 0 0 0 0,-1-1 0 0 0,1 1 0 0 0,0 0 0 0 0,-1 0 0 0 0,1-1 0 0 0,0 1 0 0 0,-1-1 0 0 0,1 1 0 0 0,-1-1 0 0 0,1 0-1 0 0,-1 0 1 0 0,1 0 0 0 0,-1 0 0 0 0,0 0 0 0 0,3-2 0 0 0,4-8-1424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15 12871 0 0,'5'-4'197'0'0,"13"-7"3240"0"0,-19 13-2935 0 0,-11 19 287 0 0,-2 0-1 0 0,0-1 0 0 0,-27 28 1 0 0,6-7-313 0 0,-279 373 703 0 0,238-300-1179 0 0,-110 221-1 0 0,161-280 142 0 0,1 0 1 0 0,3 1-1 0 0,-16 69 0 0 0,32-104-34 0 0,2 1-1 0 0,0 0 0 0 0,1-1 0 0 0,1 1 1 0 0,1 0-1 0 0,1 0 0 0 0,1 0 0 0 0,1-1 1 0 0,1 1-1 0 0,0-1 0 0 0,2 0 1 0 0,9 23-1 0 0,-7-27-21 0 0,0 0 0 0 0,1-1 1 0 0,0 0-1 0 0,1 0 0 0 0,1-1 1 0 0,1 0-1 0 0,0-1 0 0 0,1-1 1 0 0,0 0-1 0 0,1-1 0 0 0,1 0 1 0 0,16 10-1 0 0,29 13 1049 0 0,87 38 0 0 0,-96-50-427 0 0,-18-6-402 0 0,-17-4-1829 0 0,-14-12 824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34 7855 0 0,'0'0'594'0'0,"0"-2"-409"0"0,0-5-148 0 0,-2-1 91 0 0,2 7 531 0 0,0 1-482 0 0,-1-1 0 0 0,1 1 1 0 0,0 0-1 0 0,0-1 0 0 0,-1 1 0 0 0,1 0 1 0 0,0-1-1 0 0,0 1 0 0 0,0 0 0 0 0,0-1 0 0 0,-1 1 1 0 0,1 0-1 0 0,0-1 0 0 0,0 1 0 0 0,0-1 1 0 0,0 1-1 0 0,0 0 0 0 0,0-1 0 0 0,0 1 0 0 0,0-1 1 0 0,0 0-1 0 0,-2-6 4211 0 0,2 7-4370 0 0,0 0 0 0 0,-1 1 0 0 0,1-1 0 0 0,0 0 0 0 0,-1 0 1 0 0,1 0-1 0 0,0 0 0 0 0,-1 1 0 0 0,1-1 0 0 0,0 0 0 0 0,0 0 0 0 0,-1 1 0 0 0,1-1 0 0 0,0 0 0 0 0,0 1 0 0 0,-1-1 0 0 0,1 0 0 0 0,0 1 0 0 0,0-1 0 0 0,0 0 0 0 0,0 1 0 0 0,0-1 0 0 0,-1 0 0 0 0,1 1 1 0 0,-63 134 1172 0 0,39-80-1001 0 0,-31 53-1 0 0,-19 20-145 0 0,73-127-137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377 206 3223 0 0,'0'0'502'0'0,"-1"2"896"0"0,-4 18 4697 0 0,7-11-2490 0 0,1-11-3457 0 0,-1 1 1 0 0,1 0-1 0 0,0 0 0 0 0,0-1 0 0 0,-1 1 0 0 0,1-1 0 0 0,-1 0 0 0 0,0 0 0 0 0,1 0 0 0 0,-1 0 1 0 0,0 0-1 0 0,0-1 0 0 0,0 1 0 0 0,-1-1 0 0 0,1 1 0 0 0,1-4 0 0 0,4-5 147 0 0,-1-1 0 0 0,6-17 0 0 0,-10 22-268 0 0,0 1 0 0 0,0-1 0 0 0,-1 0 0 0 0,1 0 0 0 0,-1 0 0 0 0,-1 0 0 0 0,0 0 1 0 0,0 0-1 0 0,0 0 0 0 0,0 0 0 0 0,-3-7 0 0 0,3 11-57 0 0,-1 0 0 0 0,0 0 1 0 0,0 0-1 0 0,0 0 0 0 0,0 0 1 0 0,-1 1-1 0 0,1-1 0 0 0,-1 0 1 0 0,0 1-1 0 0,1-1 0 0 0,-1 1 0 0 0,0 0 1 0 0,-1-1-1 0 0,1 1 0 0 0,0 0 1 0 0,-1 0-1 0 0,1 1 0 0 0,-1-1 1 0 0,1 0-1 0 0,-1 1 0 0 0,0 0 0 0 0,0-1 1 0 0,1 1-1 0 0,-1 0 0 0 0,0 0 1 0 0,0 1-1 0 0,-4-1 0 0 0,-5 0 5 0 0,0 0 0 0 0,1 1 1 0 0,-1 1-1 0 0,1 0 0 0 0,-1 0 0 0 0,-13 4 0 0 0,-67 23 449 0 0,65-19-193 0 0,0 2 0 0 0,-31 16 0 0 0,52-24-254 0 0,0 1 1 0 0,0 0-1 0 0,0 0 1 0 0,0 0-1 0 0,1 1 0 0 0,-1 0 1 0 0,1 0-1 0 0,0 0 1 0 0,1 1-1 0 0,-1-1 1 0 0,1 1-1 0 0,0 0 0 0 0,1 0 1 0 0,-5 12-1 0 0,6-13 84 0 0,1 1 0 0 0,0-1 0 0 0,0 1 0 0 0,1-1 0 0 0,0 1 0 0 0,0 0 0 0 0,0-1 1 0 0,0 1-1 0 0,1 0 0 0 0,0-1 0 0 0,0 1 0 0 0,3 5 0 0 0,1 4 189 0 0,1 1 1 0 0,15 25 0 0 0,-20-39-230 0 0,1 1 1 0 0,0-1-1 0 0,0 0 0 0 0,0 0 1 0 0,0 0-1 0 0,0 0 1 0 0,0-1-1 0 0,0 1 1 0 0,1-1-1 0 0,-1 1 1 0 0,1-1-1 0 0,-1 0 1 0 0,1 0-1 0 0,-1 0 1 0 0,1 0-1 0 0,0 0 1 0 0,-1 0-1 0 0,1-1 1 0 0,0 0-1 0 0,0 1 1 0 0,3-1-1 0 0,4 0 55 0 0,0 0-1 0 0,0-1 1 0 0,-1 0 0 0 0,18-4-1 0 0,-11 0 11 0 0,-1 0-1 0 0,0-1 1 0 0,26-15 0 0 0,36-27-41 0 0,-47 29-113 0 0,-41 26 66 0 0,1 0-1 0 0,1 1 1 0 0,-1 0-1 0 0,1 1 1 0 0,1 0-1 0 0,-1 0 0 0 0,1 1 1 0 0,1 0-1 0 0,0 0 1 0 0,1 1-1 0 0,0 0 1 0 0,0 0-1 0 0,1 0 1 0 0,1 1-1 0 0,-1 0 1 0 0,2-1-1 0 0,0 2 1 0 0,-2 16-1 0 0,2-11 99 0 0,0-1-1 0 0,-2 1 1 0 0,0-1 0 0 0,0 0-1 0 0,-12 21 1 0 0,3-9-14 0 0,-2-1 0 0 0,-20 29 0 0 0,10-23-11 0 0,25-32-1008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73 8287 0 0,'0'0'639'0'0,"2"0"-415"0"0,1-1 87 0 0,0 0 0 0 0,0 0 0 0 0,-1 0 0 0 0,1 0 0 0 0,-1-1 0 0 0,1 1 0 0 0,-1-1 0 0 0,1 1 0 0 0,3-5 0 0 0,2 0 1263 0 0,-7 5-1400 0 0,6-4 349 0 0,-1 0 1 0 0,1 0-1 0 0,0 1 1 0 0,1 0-1 0 0,-1 0 1 0 0,1 1-1 0 0,0 0 1 0 0,-1 0-1 0 0,1 1 0 0 0,9-2 1 0 0,11 1-357 0 0,-1 1 0 0 0,0 1 0 0 0,1 1 0 0 0,-1 2 0 0 0,0 0 0 0 0,34 9 0 0 0,-53-8-167 0 0,-8 5 0 0 0,0-3 0 0 0,1-3 0 0 0,-1-1 0 0 0,0 1 0 0 0,0 0 0 0 0,0 0 0 0 0,0-1 0 0 0,-1 1 0 0 0,1 0 0 0 0,0-1 0 0 0,-1 1 0 0 0,1 0 0 0 0,-1-1 0 0 0,1 1 0 0 0,-1 0 0 0 0,0-1 0 0 0,0 1 0 0 0,0-1 0 0 0,0 1 0 0 0,0-1 0 0 0,0 0 0 0 0,0 1 0 0 0,0-1 0 0 0,-2 2 0 0 0,-17 12 0 0 0,-1 1 0 0 0,-1-2 0 0 0,-42 21 0 0 0,58-33 0 0 0,-95 46 0 0 0,63-31 0 0 0,10-4 0 0 0,-27 13 11 0 0,53-25 42 0 0,72-5-86 0 0,-43 2-42 0 0,45 2-1 0 0,-63 1 67 0 0,1 0-1 0 0,-1 1 1 0 0,0 0-1 0 0,1 0 1 0 0,-1 1-1 0 0,0 0 1 0 0,0 1-1 0 0,12 7 1 0 0,-14-7 6 0 0,-1 0 1 0 0,1 0-1 0 0,-1 1 1 0 0,8 7-1 0 0,-12-11 4 0 0,-1 1-1 0 0,0 0 1 0 0,1-1 0 0 0,-1 1-1 0 0,0 0 1 0 0,0 0 0 0 0,0-1-1 0 0,0 1 1 0 0,0 0 0 0 0,-1 0-1 0 0,1 0 1 0 0,0 0-1 0 0,-1 0 1 0 0,0 0 0 0 0,1 1-1 0 0,-1-1 1 0 0,0 0 0 0 0,0 0-1 0 0,0 0 1 0 0,0 0 0 0 0,-1 2-1 0 0,-1 13 73 0 0,2-16-52 0 0,0 1 0 0 0,0 0-1 0 0,0 0 1 0 0,-1 0-1 0 0,1 0 1 0 0,-1 0 0 0 0,1 0-1 0 0,-1 0 1 0 0,0 0-1 0 0,0 0 1 0 0,1-1 0 0 0,-1 1-1 0 0,-1 0 1 0 0,1-1-1 0 0,0 1 1 0 0,0 0 0 0 0,-2 1-1 0 0,-17 14 232 0 0,-1-1 0 0 0,0 0 0 0 0,-45 23 0 0 0,57-34-236 0 0,-122 61 32 0 0,107-54-347 0 0,0-2 0 0 0,-1-1 1 0 0,0-1-1 0 0,-1-1 0 0 0,-48 6 0 0 0,66-12 60 0 0,6-1-1 0 0,2-2-121 0 0,0 1 229 0 0,0-1 1 0 0,1 1 0 0 0,-1-1-1 0 0,1 1 1 0 0,-1 0 0 0 0,1-1-1 0 0,-1 1 1 0 0,1 0-1 0 0,0-1 1 0 0,0 1 0 0 0,-1 0-1 0 0,1 0 1 0 0,0-1 0 0 0,1 0-1 0 0,13-15-1008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11 9215 0 0,'-36'-4'503'0'0,"-39"-2"160"0"0,68 9 1002 0 0,4-1-1233 0 0,-4 1 182 0 0,-20 11 1665 0 0,27-13-2249 0 0,-1 0-1 0 0,1 0 1 0 0,0 0-1 0 0,-1 1 1 0 0,1-1-1 0 0,0 0 1 0 0,0 0-1 0 0,0 0 1 0 0,0 0-1 0 0,0 1 1 0 0,0-1-1 0 0,0 0 0 0 0,0 0 1 0 0,0 0-1 0 0,0 0 1 0 0,1 0-1 0 0,-1 1 1 0 0,0-1-1 0 0,2 2 1 0 0,-2-2 28 0 0,5 12 246 0 0,0-1 0 0 0,1 1 1 0 0,0-1-1 0 0,1 0 0 0 0,13 17 0 0 0,49 52 605 0 0,-58-69-767 0 0,225 220 861 0 0,-148-151-888 0 0,-56-49-91 0 0,-1 0 1 0 0,-1 3 0 0 0,-2 0 0 0 0,-2 2 0 0 0,27 48 0 0 0,-38-58-14 0 0,-2 1 0 0 0,-1 1 1 0 0,-1 0-1 0 0,-2 1 0 0 0,0 0 0 0 0,-2 0 1 0 0,-2 1-1 0 0,3 43 0 0 0,-7-35-52 0 0,-2 1 0 0 0,-2 0-1 0 0,-1 0 1 0 0,-2-1 0 0 0,-2 1-1 0 0,-14 39 1 0 0,7-35 7 0 0,-2 0-1 0 0,-2-2 1 0 0,-2 0-1 0 0,-50 74 1 0 0,27-52 253 0 0,-53 57-1 0 0,45-63-146 0 0,-64 66 158 0 0,82-91-165 0 0,-60 46 0 0 0,44-46 331 0 0,-64 32 0 0 0,58-35-156 0 0,17-13 495 0 0,37-16-369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6071 0 0,'8'-1'16244'0'0,"-33"13"-16242"0"0,1 1 0 0 0,1 2-1 0 0,0 0 1 0 0,1 1 0 0 0,1 1-1 0 0,-21 21 1 0 0,-67 76-168 0 0,52-51 140 0 0,51-57 24 0 0,0 1 0 0 0,1-1 0 0 0,0 1 0 0 0,-6 12-1 0 0,11-18 2 0 0,-1 0-1 0 0,0-1 0 0 0,1 1 0 0 0,-1 0 1 0 0,1 1-1 0 0,0-1 0 0 0,-1 0 0 0 0,1 0 0 0 0,0 0 1 0 0,-1 0-1 0 0,1 0 0 0 0,0 0 0 0 0,0 0 0 0 0,0 0 1 0 0,0 0-1 0 0,1 2 0 0 0,-1-2 1 0 0,0-1 0 0 0,0 1-1 0 0,1-1 1 0 0,-1 1 0 0 0,0-1 0 0 0,1 0 0 0 0,-1 1 0 0 0,0-1-1 0 0,1 0 1 0 0,-1 1 0 0 0,0-1 0 0 0,1 0 0 0 0,-1 1-1 0 0,1-1 1 0 0,-1 0 0 0 0,1 0 0 0 0,0 1 0 0 0,0 0-1 0 0,4 1 23 0 0,0 1-1 0 0,0-1 1 0 0,0 0 0 0 0,0-1-1 0 0,0 1 1 0 0,1-1-1 0 0,-1 0 1 0 0,0 0 0 0 0,8 0-1 0 0,7-1 125 0 0,21-2 0 0 0,178-31 172 0 0,-44 4-154 0 0,-95 23-442 0 0,-78 6 18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10591 0 0,'0'0'819'0'0,"-2"1"-534"0"0,0 2-126 0 0,0 0 0 0 0,0 0-1 0 0,0 1 1 0 0,0-1-1 0 0,0 1 1 0 0,1-1-1 0 0,0 1 1 0 0,0-1 0 0 0,0 1-1 0 0,0 0 1 0 0,0 0-1 0 0,0-1 1 0 0,1 1 0 0 0,0 7-1 0 0,0 2 558 0 0,1 1 1 0 0,0-1-1 0 0,4 14 0 0 0,3 8-439 0 0,3 1-1 0 0,14 34 0 0 0,36 68 188 0 0,-33-78-306 0 0,37 114 0 0 0,-59-152-130 0 0,-1-1-1 0 0,-1 1 1 0 0,-1 0-1 0 0,-1 0 1 0 0,-1 0-1 0 0,0 0 1 0 0,-2 1-1 0 0,-1-1 1 0 0,-6 31-1 0 0,2-33 77 0 0,-1 1 0 0 0,0-1-1 0 0,-1 0 1 0 0,-2-1 0 0 0,0 0-1 0 0,0-1 1 0 0,-2 0 0 0 0,-1 0 0 0 0,0-1-1 0 0,-1-1 1 0 0,0-1 0 0 0,-1 1-1 0 0,-24 16 1 0 0,-179 150 2613 0 0,96-79-2257 0 0,98-84-463 0 0,15-12-201 0 0,0-1 1 0 0,0 2-1 0 0,1-1 1 0 0,-8 10-1 0 0,15-16-745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19 3679 0 0,'0'0'284'0'0,"2"-1"-186"0"0,12-15 7664 0 0,-13 14-7063 0 0,-5 6 2577 0 0,-59 58-1219 0 0,49-48-1966 0 0,0 0 0 0 0,1 0 0 0 0,1 2 0 0 0,0-1 0 0 0,-11 21 0 0 0,-42 90-1 0 0,47-89-14 0 0,-89 199 315 0 0,83-175-12 0 0,-27 106-1 0 0,47-150-213 0 0,1 0-1 0 0,0 0 1 0 0,2 1 0 0 0,0-1-1 0 0,1 0 1 0 0,0 1 0 0 0,2-1-1 0 0,4 26 1 0 0,-3-31-41 0 0,1 1 0 0 0,0-1 0 0 0,0 0 1 0 0,1 0-1 0 0,1 0 0 0 0,0-1 0 0 0,1 0 0 0 0,0 0 1 0 0,0-1-1 0 0,1 1 0 0 0,19 17 0 0 0,-8-12 79 0 0,2 0-1 0 0,0 0 1 0 0,29 14-1 0 0,71 32 560 0 0,-113-59-758 0 0,39 17 71 0 0,-45-20 875 0 0,-3-1-937 0 0,1 0-1 0 0,-1-1 0 0 0,1 1 0 0 0,-1-1 0 0 0,0 1 1 0 0,1 0-1 0 0,-1 0 0 0 0,0-1 0 0 0,0 1 0 0 0,0 0 1 0 0,0 0-1 0 0,-1-1 0 0 0,-6-4 4 0 0,-11-4 81 0 0,13 9-1550 0 0,5-11-4384 0 0,3-1 4246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3223 0 0,'0'0'13630'0'0,"1"2"-12970"0"0,2 5-333 0 0,0 1 0 0 0,0-1 0 0 0,-1 1 0 0 0,0 0 0 0 0,0 0 0 0 0,0 0 0 0 0,-1 0 0 0 0,0 12 0 0 0,-2-7-132 0 0,0 0 0 0 0,0 1-1 0 0,-1-1 1 0 0,-6 21-1 0 0,-2-6-136 0 0,-1 0 0 0 0,-1 0 0 0 0,-29 49 0 0 0,-1-14-9 0 0,23-36-1 0 0,-27 53 1 0 0,36-58-11 0 0,9-20-105 0 0,10-7-921 0 0,2-5-749 0 0,3-2-5165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253 194 11687 0 0,'0'0'3150'0'0,"2"-1"-2114"0"0,11-11 477 0 0,19-13 0 0 0,-18 14-915 0 0,24-23 0 0 0,-34 30-566 0 0,0 0-1 0 0,0-1 1 0 0,-1 1-1 0 0,0-1 0 0 0,0 0 1 0 0,0 0-1 0 0,-1 0 1 0 0,1-1-1 0 0,2-10 1 0 0,-5 15-30 0 0,1 0 0 0 0,-1-1 0 0 0,0 1 0 0 0,0-1 0 0 0,1 1 0 0 0,-1 0 0 0 0,0-1 0 0 0,0 1 0 0 0,-1-1 0 0 0,1 1 1 0 0,0-1-1 0 0,0 1 0 0 0,-1 0 0 0 0,1-1 0 0 0,-1 1 0 0 0,1-1 0 0 0,-1 1 0 0 0,0 0 0 0 0,1 0 0 0 0,-2-2 0 0 0,0 1 4 0 0,0 0 0 0 0,1 1 0 0 0,-1 0-1 0 0,0-1 1 0 0,0 1 0 0 0,0 0 0 0 0,0 0-1 0 0,0 0 1 0 0,0 0 0 0 0,0 0 0 0 0,-4-1 0 0 0,-4 0 12 0 0,0 1 1 0 0,1-1-1 0 0,-1 2 1 0 0,-17 0-1 0 0,-1 2-26 0 0,0 1 0 0 0,0 2 0 0 0,1 1 0 0 0,0 1 0 0 0,1 1 0 0 0,-1 1 0 0 0,-25 13 0 0 0,47-19 8 0 0,0 0 0 0 0,-1 0 0 0 0,1 0 0 0 0,-8 7 0 0 0,12-9 0 0 0,0 0 0 0 0,0 0 0 0 0,0 0 0 0 0,0 0 0 0 0,0 0 0 0 0,0 0 0 0 0,1 0 0 0 0,-1 0 0 0 0,0 0 0 0 0,1 1 0 0 0,-1-1 0 0 0,0 2 0 0 0,2 6 0 0 0,0-6 0 0 0,1 4 93 0 0,1 0 1 0 0,-1 0-1 0 0,1 0 0 0 0,1 0 1 0 0,-1-1-1 0 0,1 1 0 0 0,1-1 1 0 0,-1 0-1 0 0,9 9 0 0 0,-7-8 33 0 0,0 0-1 0 0,0 0 1 0 0,-1 1 0 0 0,0 0-1 0 0,6 15 1 0 0,-9-18-75 0 0,4 12 67 0 0,-1 0 0 0 0,4 20 0 0 0,-9-36-59 0 0,2 0 6 0 0,2-1-53 0 0,0 0 0 0 0,-1-1 0 0 0,1 1-1 0 0,0-1 1 0 0,0 1 0 0 0,-1-1 0 0 0,1 0 0 0 0,-1-1-1 0 0,1 1 1 0 0,-1-1 0 0 0,0 1 0 0 0,1-1 0 0 0,2-2-1 0 0,11-7 45 0 0,17-16 0 0 0,-20 16-17 0 0,6-5 19 0 0,-5 4-11 0 0,0 0 0 0 0,17-8 0 0 0,-31 19 155 0 0,-2 2-130 0 0,-37 45 238 0 0,39-43-268 0 0,1 0-36 0 0,0-1 0 0 0,0 1 0 0 0,0 1 0 0 0,0-1 0 0 0,0 0-1 0 0,-1 0 1 0 0,1 1 0 0 0,-1-1 0 0 0,0 1 0 0 0,0-1-1 0 0,-1 1 1 0 0,1 0 0 0 0,-1-1 0 0 0,1 1 0 0 0,-1 6-1 0 0,-2-2 13 0 0,1 0 0 0 0,-1 0-1 0 0,0 0 1 0 0,-6 14 0 0 0,5-14 12 0 0,-10 21 42 0 0,-1-1 0 0 0,-2-1 0 0 0,-30 42 0 0 0,27-42 64 0 0,1 0 0 0 0,2 1-1 0 0,-15 34 1 0 0,30-60-121 0 0,0 0 0 0 0,1 1-1 0 0,-1-1 1 0 0,1 1 0 0 0,0 0 0 0 0,0-1 0 0 0,0 1-1 0 0,0-1 1 0 0,0 1 0 0 0,2 4 0 0 0,-2-6 103 0 0,19-7-60 0 0,-17 5-134 0 0,0 0 1 0 0,-1-1 0 0 0,0 1 0 0 0,1-1-1 0 0,-1 1 1 0 0,0-1 0 0 0,0 0-1 0 0,0 0 1 0 0,0 1 0 0 0,0-1 0 0 0,0 0-1 0 0,-1 0 1 0 0,1 0 0 0 0,0 0-1 0 0,-1 0 1 0 0,0 0 0 0 0,1-4 0 0 0,1-5-638 0 0,-2 10 218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5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 11519 0 0,'0'0'6212'0'0,"0"2"-5705"0"0,-3 18-286 0 0,3-11-111 0 0,-1-1 0 0 0,0 0 0 0 0,0 1 0 0 0,-1-1 0 0 0,0 0 0 0 0,-1 0 0 0 0,0 0 0 0 0,0 0 0 0 0,-6 9 0 0 0,-14 18 207 0 0,-1-2-1 0 0,-2-1 1 0 0,-1-1-1 0 0,-2-1 1 0 0,-1-1 0 0 0,-49 36-1 0 0,5-10-19 0 0,-76 55 51 0 0,141-104-419 0 0,1 1 0 0 0,-12 11 0 0 0,19-17-205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3679 0 0,'-8'-1'16352'0'0,"32"13"-15286"0"0,-22-12-316 0 0,-1 2-525 0 0,0-1-194 0 0,1 1-1 0 0,-1 0 0 0 0,0-1 0 0 0,0 1 0 0 0,0 0 1 0 0,0 0-1 0 0,-1 0 0 0 0,1 0 0 0 0,0 0 0 0 0,-1 0 0 0 0,0 0 1 0 0,1 0-1 0 0,-1 0 0 0 0,0 0 0 0 0,0 0 0 0 0,0 3 1 0 0,-1-1-3 0 0,1 0 1 0 0,-1-1-1 0 0,0 1 1 0 0,-1-1 0 0 0,1 1-1 0 0,-1-1 1 0 0,1 0-1 0 0,-5 6 1 0 0,-2 2 41 0 0,-1 0 0 0 0,-1 0-1 0 0,-19 16 1 0 0,29-26-65 0 0,-131 108 426 0 0,125-105-395 0 0,4-2 120 0 0,10-3-133 0 0,-1 0 0 0 0,1-1 0 0 0,-1 0 0 0 0,0 0 0 0 0,0 0 0 0 0,0-1 0 0 0,7-3 0 0 0,10-4 10 0 0,-22 9-33 0 0,15-5-4 0 0,1 0 1 0 0,0 1-1 0 0,25-4 0 0 0,-33 8-331 0 0,0 1-1 0 0,0-1 0 0 0,18 3 0 0 0,-20-1-622 0 0,0-1-1 0 0,1 1 1 0 0,-1-2 0 0 0,0 1 0 0 0,13-3-1 0 0,15-9-3706 0 0,-23 6 3198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5527 0 0,'0'0'11846'0'0,"0"2"-11392"0"0,-1 7-88 0 0,-1 0-1 0 0,-1 0 1 0 0,0 0-1 0 0,0-1 1 0 0,-6 11-1 0 0,-26 44 573 0 0,16-29-735 0 0,-20 33 98 0 0,13-23 275 0 0,2 1 1 0 0,-21 53-1 0 0,42-89-509 0 0,1 0 1 0 0,0 0-1 0 0,0 1 0 0 0,0 11 0 0 0,2-6-50 0 0,3-12-19 0 0,-1-1 3 0 0,3 5-157 0 0,-5-5-652 0 0,15 1-9668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8751 0 0,'0'0'674'0'0,"-2"1"-438"0"0,-2 0 78 0 0,1 1 1 0 0,0 0-1 0 0,0 0 1 0 0,0 1-1 0 0,0-1 0 0 0,0 0 1 0 0,0 1-1 0 0,0 0 1 0 0,1 0-1 0 0,-1 0 1 0 0,1 0-1 0 0,0 0 1 0 0,0 0-1 0 0,0 1 1 0 0,-1 3-1 0 0,1-2-60 0 0,0 0 1 0 0,1 1-1 0 0,0-1 0 0 0,0 0 0 0 0,1 1 0 0 0,-1-1 1 0 0,1 1-1 0 0,0-1 0 0 0,2 10 0 0 0,1-1-45 0 0,0-1 0 0 0,1 1 0 0 0,0 0 0 0 0,1-1 0 0 0,1 0 0 0 0,0 0 0 0 0,11 16 0 0 0,18 20 130 0 0,1-1-1 0 0,79 80 1 0 0,-99-113-170 0 0,-2 2 1 0 0,0 0-1 0 0,-1 1 0 0 0,-1 0 1 0 0,-1 0-1 0 0,16 36 1 0 0,-21-37-61 0 0,0 0 0 0 0,-1 0 0 0 0,-1 0 0 0 0,0 0 0 0 0,-2 1 0 0 0,0-1 1 0 0,-1 1-1 0 0,-1 31 0 0 0,-4-18-53 0 0,-1 0 0 0 0,-1-1 0 0 0,-2 0 0 0 0,-1 0 0 0 0,-1-1 0 0 0,-2 0-1 0 0,-29 53 1 0 0,-2-12 29 0 0,-90 113-1 0 0,97-138-42 0 0,-2-1 1 0 0,-2-3 0 0 0,-68 55-1 0 0,103-92-35 0 0,-17 10-18 0 0,20-13-294 0 0,2-3-989 0 0,0-7-420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27 9671 0 0,'0'-2'748'0'0,"8"-22"10709"0"0,-37 83-9967 0 0,-168 206-771 0 0,87-126-632 0 0,78-93-81 0 0,-40 76 0 0 0,-13 55-7 0 0,50-87 145 0 0,3 0 0 0 0,-20 101 0 0 0,48-174-61 0 0,1 0 0 0 0,1 0 0 0 0,0 0 1 0 0,1 0-1 0 0,1 0 0 0 0,0 1 0 0 0,2-1 0 0 0,4 25 0 0 0,-3-31-12 0 0,0-1 1 0 0,0 1-1 0 0,1-1 0 0 0,0 0 0 0 0,1 0 0 0 0,0 0 1 0 0,1-1-1 0 0,-1 0 0 0 0,2 0 0 0 0,0 0 0 0 0,0-1 1 0 0,0 0-1 0 0,1 0 0 0 0,12 9 0 0 0,0-2 215 0 0,0-1-1 0 0,1-1 1 0 0,27 12 0 0 0,-28-16-113 0 0,54 27 647 0 0,-72-35-40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28 5063 0 0,'0'0'390'0'0,"2"-1"-252"0"0,-2 1-146 0 0,22-8 1572 0 0,-1-3 6900 0 0,10 4-4473 0 0,-24 7-3762 0 0,-5 0 891 0 0,-2 2-1058 0 0,-1 0-54 0 0,1 0 0 0 0,0 1 0 0 0,-1-1 0 0 0,1 0 0 0 0,-1 0 0 0 0,0 1 0 0 0,0-1 0 0 0,0 0 0 0 0,0 0 0 0 0,0 0 0 0 0,0 0 0 0 0,0 0 0 0 0,-1 0 0 0 0,1 0 0 0 0,-1 0 0 0 0,-2 2 0 0 0,-5 3 2 0 0,0 0 0 0 0,-13 8 0 0 0,0 1-14 0 0,-22 19 4 0 0,22-16 0 0 0,-38 25 0 0 0,-33 24-92 0 0,4-3 48 0 0,83-61 43 0 0,0 1 0 0 0,1 1 0 0 0,0-1 0 0 0,0 1 0 0 0,0-1 0 0 0,1 1 0 0 0,0 0 0 0 0,0 1 0 0 0,0-1 0 0 0,-2 8 1 0 0,5-11-5 0 0,1-1 0 0 0,-1 0 0 0 0,1 0 0 0 0,0 1 0 0 0,0-1 0 0 0,0 0 0 0 0,0 0 0 0 0,0 1 0 0 0,1 3 0 0 0,-1-1 1 0 0,1 8-8 0 0,1 0-1 0 0,-1-1 0 0 0,7 20 0 0 0,-7-29 22 0 0,0 1 0 0 0,0-1-1 0 0,1 1 1 0 0,0-1 0 0 0,0 0-1 0 0,0 1 1 0 0,0-1 0 0 0,0 0-1 0 0,0-1 1 0 0,1 1-1 0 0,-1 0 1 0 0,1-1 0 0 0,0 1-1 0 0,0-1 1 0 0,0 0 0 0 0,6 3-1 0 0,0-1 95 0 0,1 0-1 0 0,0-1 1 0 0,0 0-1 0 0,0 0 1 0 0,0-1-1 0 0,0-1 1 0 0,1 0 0 0 0,19 0-1 0 0,6-3 188 0 0,43-8-1 0 0,-66 7-240 0 0,210-37 114 0 0,-173 28-118 0 0,0-3 0 0 0,64-27-1 0 0,-110 40-89 0 0,0-1 1 0 0,0 1-1 0 0,-1-1 0 0 0,0 0 1 0 0,1 0-1 0 0,-1 0 0 0 0,0 0 0 0 0,0-1 1 0 0,-1 1-1 0 0,1-1 0 0 0,-1 0 1 0 0,1 1-1 0 0,-1-1 0 0 0,2-7 0 0 0,-4 11 22 0 0,1-1-1 0 0,-1 0 0 0 0,0 0 1 0 0,0 0-1 0 0,0 0 0 0 0,0 0 0 0 0,0 0 1 0 0,0 0-1 0 0,0 0 0 0 0,0 0 1 0 0,0 0-1 0 0,0 0 0 0 0,0 0 0 0 0,-1 0 1 0 0,1 0-1 0 0,0 0 0 0 0,-1 0 1 0 0,1 0-1 0 0,-1 0 0 0 0,1 0 0 0 0,-1 0 1 0 0,1 1-1 0 0,-1-1 0 0 0,-1-1 1 0 0,1 0-25 0 0,-1 0 0 0 0,0 0-1 0 0,0 0 1 0 0,-1 0 0 0 0,1 0 0 0 0,0 1 0 0 0,-3-2 0 0 0,-11-4-129 0 0,0 2-1 0 0,-1 0 1 0 0,0 1-1 0 0,-26-3 0 0 0,29 4 138 0 0,7 2 42 0 0,1 0-1 0 0,0 0 1 0 0,0 1-1 0 0,-1-1 1 0 0,1 2-1 0 0,0-1 1 0 0,-1 0-1 0 0,-7 3 1 0 0,-12 2 169 0 0,20-5-133 0 0,0 1-1 0 0,1 0 1 0 0,-1 1 0 0 0,0 0-1 0 0,-9 3 1 0 0,1 2 18 0 0,5-3-21 0 0,0 0 0 0 0,1 0 0 0 0,-1 1 0 0 0,1 0 0 0 0,0 1-1 0 0,1 0 1 0 0,-1 0 0 0 0,1 1 0 0 0,-11 12 0 0 0,14-13 32 0 0,0 0 0 0 0,0 0 0 0 0,0 1 0 0 0,1-1 0 0 0,0 1 0 0 0,1 0 0 0 0,-1 0-1 0 0,1 0 1 0 0,0 0 0 0 0,0 10 0 0 0,1-11-158 0 0,1 1-1 0 0,1 0 1 0 0,-1-1-1 0 0,1 1 1 0 0,0-1-1 0 0,1 1 1 0 0,0-1-1 0 0,0 1 0 0 0,0-1 1 0 0,0 0-1 0 0,1 0 1 0 0,0 0-1 0 0,7 10 1 0 0,-4-8-4934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2759 0 0,'0'0'18206'0'0,"0"2"-17949"0"0,-1 13 65 0 0,0-1-1 0 0,-1 0 1 0 0,0 0 0 0 0,-9 27 0 0 0,-26 55 109 0 0,10-28-313 0 0,-9 44-43 0 0,29-93-187 0 0,7-17-469 0 0,11-5-6938 0 0,1-1 947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6 11743 0 0,'-10'-2'1259'0'0,"6"1"-1078"0"0,2 0-35 0 0,0 1 1 0 0,0-1-1 0 0,0 1 1 0 0,0 0-1 0 0,1 0 0 0 0,-1-1 1 0 0,0 1-1 0 0,0 1 1 0 0,0-1-1 0 0,0 0 0 0 0,0 0 1 0 0,0 1-1 0 0,-4 1 2263 0 0,5-1-1950 0 0,0 3-330 0 0,-1 0 0 0 0,1 0-1 0 0,0 0 1 0 0,0 0 0 0 0,0 0 0 0 0,1 0 0 0 0,-1 0 0 0 0,1 0-1 0 0,0 0 1 0 0,0 0 0 0 0,0 0 0 0 0,1 0 0 0 0,-1 0 0 0 0,1 0-1 0 0,2 5 1 0 0,2 11 282 0 0,15 31-1 0 0,-19-48-380 0 0,20 38 266 0 0,1 0 1 0 0,50 68-1 0 0,-22-37-220 0 0,-36-51-71 0 0,25 39 19 0 0,54 109 1 0 0,-83-148-22 0 0,-2 1-1 0 0,0 0 1 0 0,-1 0 0 0 0,-2 0-1 0 0,0 1 1 0 0,-1 0-1 0 0,-2 0 1 0 0,0 0 0 0 0,-2 33-1 0 0,-4-22 31 0 0,-2 1-1 0 0,0-1 1 0 0,-3-1-1 0 0,-1 1 1 0 0,-1-2-1 0 0,-2 1 0 0 0,-1-1 1 0 0,-1-1-1 0 0,-36 53 1 0 0,10-27 53 0 0,-3-2 0 0 0,-2-1 0 0 0,-97 86 0 0 0,101-104 158 0 0,-2-3 0 0 0,-66 40-1 0 0,75-46 61 0 0,33-26-256 0 0,4 0-602 0 0,-1-1 394 0 0,1 1-1 0 0,0-1 0 0 0,-1 1 1 0 0,1-1-1 0 0,0 0 1 0 0,0 0-1 0 0,-1 1 0 0 0,1-1 1 0 0,3-1-1 0 0,13-1-1221 0 0,3-1-60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13 1839 0 0,'-54'7'1279'0'0,"23"-3"2923"0"0,-38 9 0 0 0,60-11-3503 0 0,0 1 0 0 0,1 0 1 0 0,-1 0-1 0 0,1 1 0 0 0,0 0 0 0 0,0 0 1 0 0,1 1-1 0 0,-14 11 0 0 0,19-15-483 0 0,1 0-1 0 0,0 0 0 0 0,0 0 1 0 0,0 0-1 0 0,0 0 1 0 0,0 0-1 0 0,0 1 0 0 0,0-1 1 0 0,1 0-1 0 0,-1 1 1 0 0,0-1-1 0 0,1 1 1 0 0,-1-1-1 0 0,0 3 0 0 0,1-2-145 0 0,0-1-1 0 0,0 0 0 0 0,0 0 0 0 0,0 0 0 0 0,1 0 1 0 0,-1 0-1 0 0,0 0 0 0 0,0 0 0 0 0,1 0 0 0 0,-1 0 1 0 0,1 0-1 0 0,-1 0 0 0 0,1 0 0 0 0,-1 0 0 0 0,1 0 1 0 0,-1-1-1 0 0,2 2 0 0 0,0 0-17 0 0,0 0 0 0 0,1 0-1 0 0,-1 0 1 0 0,1 0 0 0 0,0-1 0 0 0,-1 1-1 0 0,1-1 1 0 0,0 1 0 0 0,0-1-1 0 0,0 0 1 0 0,0 0 0 0 0,0-1 0 0 0,5 2-1 0 0,13 0 188 0 0,0-1 0 0 0,0-1 0 0 0,28-4 0 0 0,65-14 201 0 0,-66 10-278 0 0,176-34 113 0 0,145-20 539 0 0,-348 59-764 0 0,6-1-143 0 0,1 2-1 0 0,0 0 1 0 0,42 4-1 0 0,-67-2 250 0 0,11 3-1827 0 0,-13-2 1602 0 0,-1-1-1 0 0,0 0 1 0 0,1 0-1 0 0,-1 0 1 0 0,0 1-1 0 0,0-1 1 0 0,0 0-1 0 0,1 0 1 0 0,-1 1-1 0 0,0-1 1 0 0,0 0-1 0 0,0 0 1 0 0,1 1-1 0 0,-1-1 1 0 0,0 0-1 0 0,0 0 1 0 0,0 1-1 0 0,0-1 1 0 0,0 0-1 0 0,0 1 1 0 0,0-1-1 0 0,0 0 1 0 0,0 1-1 0 0,0-1 1 0 0,0 0-1 0 0,0 1 1 0 0,0-1-1 0 0,0 0 1 0 0,0 1-1 0 0,0-1 1 0 0,0 0-1 0 0,0 1 1 0 0,0-1-1 0 0,0 0 1 0 0,0 0-1 0 0,-1 1 1 0 0,1-1-1 0 0,0 1 1 0 0,-7 9-1248 0 0,-5-1-25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19:5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5527 0 0,'3'-5'156'0'0,"-1"0"-3"0"0,1 0 0 0 0,0 0 0 0 0,9-11 10118 0 0,-11 18-9542 0 0,0 7-265 0 0,-1 0 1 0 0,1-1-1 0 0,-2 1 1 0 0,1 0-1 0 0,-3 11 1 0 0,-11 46 1288 0 0,6-30-1084 0 0,-33 119 1173 0 0,3-10-1019 0 0,30-106-525 0 0,-6 70 0 0 0,13-89-853 0 0,0 8 1003 0 0,-1 0 0 0 0,-7 31 0 0 0,6-49-963 0 0,0 0 0 0 0,0-1 0 0 0,-8 16 1 0 0,8-19-871 0 0,-1 0 1 0 0,0 0-1 0 0,0 0 1 0 0,-1 0 0 0 0,-10 10-1 0 0,4-7-5547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40 10423 0 0,'6'-5'306'0'0,"0"0"-1"0"0,0 0 0 0 0,1 1 1 0 0,0-1-1 0 0,0 2 0 0 0,0-1 1 0 0,13-4 4928 0 0,-31 14-4935 0 0,-10 8-177 0 0,0 2 1 0 0,1 1-1 0 0,-33 33 1 0 0,8-6-12 0 0,-96 97-111 0 0,112-107 0 0 0,2 1 0 0 0,-34 57 0 0 0,47-68 10 0 0,-13 21 147 0 0,-35 82-1 0 0,50-97-43 0 0,1 0 0 0 0,2 1-1 0 0,1 0 1 0 0,-5 40 0 0 0,12-59-28 0 0,0 0-1 0 0,0 0 0 0 0,1 1 1 0 0,1-1-1 0 0,0 0 0 0 0,1 0 1 0 0,0 1-1 0 0,1-1 0 0 0,0-1 1 0 0,1 1-1 0 0,1 0 0 0 0,-1-1 1 0 0,2 0-1 0 0,9 16 0 0 0,-6-15 114 0 0,0-1 0 0 0,1 0 0 0 0,0-1 0 0 0,1 0 0 0 0,14 11 0 0 0,64 37 964 0 0,-56-37-793 0 0,34 26 0 0 0,-64-45-323 0 0,-1 0-1 0 0,0-1 1 0 0,0 1 0 0 0,0 1-1 0 0,0-1 1 0 0,0 0 0 0 0,0 0-1 0 0,-1 1 1 0 0,1-1 0 0 0,-1 1-1 0 0,0-1 1 0 0,1 1 0 0 0,-1 0-1 0 0,0 0 1 0 0,-1-1-1 0 0,2 4 1 0 0,-2-5-30 0 0,0 0 0 0 0,0 0-1 0 0,0-1 1 0 0,0 1 0 0 0,-1 0 0 0 0,1 0-1 0 0,0-1 1 0 0,0 1 0 0 0,0 0 0 0 0,-1 0-1 0 0,1-1 1 0 0,0 1 0 0 0,-1 0 0 0 0,1-1 0 0 0,0 1-1 0 0,-1 0 1 0 0,0 0 0 0 0,-3-1-303 0 0,2-8-259 0 0,7-16-1758 0 0,0 9-2741 0 0,-4 14 4323 0 0,6-17-6226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5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 2303 0 0,'2'-2'108'0'0,"15"-2"-16"0"0,-15 4 250 0 0,0 0-1 0 0,-1-1 1 0 0,1 1-1 0 0,0 0 1 0 0,-1 0-1 0 0,1 0 1 0 0,0 1-1 0 0,-1-1 1 0 0,1 0-1 0 0,0 1 1 0 0,-1-1-1 0 0,1 1 1 0 0,0-1-1 0 0,-1 1 1 0 0,1 0-1 0 0,-1-1 1 0 0,1 1-1 0 0,-1 0 1 0 0,0 0-1 0 0,1 0 1 0 0,-1 0-1 0 0,0 1 1 0 0,2 0-1 0 0,-2 1 206 0 0,1-1-1 0 0,-1 0 1 0 0,0 0-1 0 0,0 1 0 0 0,0-1 1 0 0,0 0-1 0 0,0 1 0 0 0,0-1 1 0 0,-1 1-1 0 0,1-1 1 0 0,-1 1-1 0 0,0 0 0 0 0,0-1 1 0 0,0 5-1 0 0,-1 5-491 0 0,-1-1 0 0 0,0 0 0 0 0,0 1 0 0 0,-2-1 0 0 0,-5 14-1 0 0,-29 54 943 0 0,23-50-635 0 0,-4 8-71 0 0,-2-1-1 0 0,-1-1 0 0 0,-1-1 1 0 0,-32 35-1 0 0,42-54-351 0 0,-23 34 1 0 0,35-47-623 0 0,7 5-2281 0 0,4-2-3744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 7367 0 0,'0'0'568'0'0,"2"0"-373"0"0,17-2 6 0 0,-17 2 730 0 0,1-1 309 0 0,5 2 3022 0 0,-17 12 1678 0 0,0 0-6566 0 0,-29 54 1133 0 0,-34 89-1 0 0,42-89-459 0 0,12-28-5 0 0,-2-1-1 0 0,-44 64 1 0 0,45-79 9 0 0,18-22-116 0 0,11-10-1576 0 0,-8 6 1027 0 0,10-5-4081 0 0,0-1-1469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255 310 9759 0 0,'0'0'2058'0'0,"2"0"-1514"0"0,16 1 2064 0 0,-16 0-1570 0 0,8-1 349 0 0,-6-1-1336 0 0,-1 0 0 0 0,0 1 0 0 0,0-1 0 0 0,1 0 0 0 0,-1-1 0 0 0,0 1 0 0 0,0 0 0 0 0,0-1 0 0 0,0 0 0 0 0,-1 1 0 0 0,1-1 0 0 0,0 0 0 0 0,-1-1 0 0 0,1 1 0 0 0,-1 0 0 0 0,0-1 0 0 0,0 1 0 0 0,0-1 0 0 0,0 0 0 0 0,1-3 0 0 0,7-9 249 0 0,-2 0 1 0 0,10-24 0 0 0,-11 21-356 0 0,-1 0 0 0 0,6-26-1 0 0,-10 37 33 0 0,-1 0 1 0 0,0 0-1 0 0,0 0 0 0 0,-1 1 1 0 0,1-1-1 0 0,-2 0 0 0 0,1 0 0 0 0,-1 0 1 0 0,0 0-1 0 0,-2-7 0 0 0,2 12-18 0 0,0 0-1 0 0,0-1 0 0 0,0 1 0 0 0,0 0 1 0 0,-1 0-1 0 0,1 0 0 0 0,-1 0 1 0 0,1 0-1 0 0,-1 0 0 0 0,1 1 1 0 0,-1-1-1 0 0,0 0 0 0 0,0 1 1 0 0,0-1-1 0 0,0 1 0 0 0,0 0 1 0 0,0 0-1 0 0,0-1 0 0 0,-1 2 0 0 0,1-1 1 0 0,0 0-1 0 0,-1 0 0 0 0,1 1 1 0 0,0-1-1 0 0,-1 1 0 0 0,1 0 1 0 0,-1-1-1 0 0,1 1 0 0 0,-1 0 1 0 0,-3 1-1 0 0,-7 1-16 0 0,0 0 0 0 0,1 1 0 0 0,-1 1 1 0 0,-18 7-1 0 0,18-6-5 0 0,-8 4 55 0 0,0 0 1 0 0,1 2-1 0 0,0 0 0 0 0,1 1 0 0 0,1 1 0 0 0,-34 30 1 0 0,42-33 84 0 0,0 2 1 0 0,1-1 0 0 0,0 1 0 0 0,1 0 0 0 0,0 1 0 0 0,-6 14 0 0 0,12-24-60 0 0,1-1 1 0 0,0 1-1 0 0,0-1 1 0 0,0 1-1 0 0,1 0 0 0 0,-1-1 1 0 0,0 1-1 0 0,1 0 1 0 0,0-1-1 0 0,0 1 0 0 0,0 0 1 0 0,0-1-1 0 0,0 1 1 0 0,1 5-1 0 0,0-6 21 0 0,0 0 1 0 0,0 0-1 0 0,0 0 0 0 0,0 0 0 0 0,0 0 1 0 0,0 0-1 0 0,1-1 0 0 0,-1 1 0 0 0,1 0 0 0 0,-1-1 1 0 0,1 1-1 0 0,-1-1 0 0 0,1 1 0 0 0,3 1 1 0 0,1 0 57 0 0,0 0 1 0 0,0-1-1 0 0,1 0 1 0 0,-1 0-1 0 0,0 0 1 0 0,1-1-1 0 0,-1 0 1 0 0,1 0-1 0 0,0 0 1 0 0,10-1-1 0 0,-3 0-11 0 0,0-1 0 0 0,0 0 0 0 0,0-1 0 0 0,-1 0 0 0 0,1-1-1 0 0,-1-1 1 0 0,1 0 0 0 0,-1-1 0 0 0,20-10 0 0 0,-19 7-77 0 0,-5 3-7 0 0,0 0 1 0 0,12-10-1 0 0,-19 13-2 0 0,1-1 0 0 0,-1 1-1 0 0,1-1 1 0 0,-1 0 0 0 0,0 1 0 0 0,0-1-1 0 0,0 0 1 0 0,0-1 0 0 0,0 1-1 0 0,2-7 1 0 0,-2 0 0 0 0,-2 2-10 0 0,0 7-48 0 0,-1 0-38 0 0,0 1 81 0 0,0 0 1 0 0,-1 0-1 0 0,1 0 0 0 0,0 0 0 0 0,0 0 1 0 0,0 0-1 0 0,-1 0 0 0 0,1 0 0 0 0,0 1 0 0 0,0-1 1 0 0,0 0-1 0 0,-2 2 0 0 0,-1 0 19 0 0,0 0-1 0 0,0 0 1 0 0,0 1-1 0 0,0 0 0 0 0,1-1 1 0 0,-1 1-1 0 0,1 1 1 0 0,0-1-1 0 0,-5 6 1 0 0,1 2 85 0 0,-12 23 0 0 0,1-3-4 0 0,4-6-18 0 0,0 0 0 0 0,-12 35 0 0 0,-14 58 317 0 0,16-44 105 0 0,21-63-412 0 0,2-6-64 0 0,-1 0 0 0 0,0 0 0 0 0,0-1 0 0 0,0 1 0 0 0,-5 7 0 0 0,6-11 19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29 5527 0 0,'2'0'2650'0'0,"20"-2"4634"0"0,-18 2-6778 0 0,1 0-1 0 0,0 0 1 0 0,0-1 0 0 0,-1 0 0 0 0,1 0-1 0 0,0 0 1 0 0,-1-1 0 0 0,7-2 1881 0 0,-11 3-2178 0 0,0 1-192 0 0,0-1 0 0 0,0 1 0 0 0,1 0 0 0 0,-1-1 0 0 0,0 1 0 0 0,0-1 0 0 0,0 1-1 0 0,0 0 1 0 0,0-1 0 0 0,0 1 0 0 0,0-1 0 0 0,0 1 0 0 0,0-1 0 0 0,0 1 0 0 0,0 0 0 0 0,0-1 0 0 0,0 1 0 0 0,0-1 0 0 0,-1 1 0 0 0,1-1 0 0 0,-2 0-11 0 0,-1 0 0 0 0,1 0 0 0 0,-1 0 0 0 0,0 0 1 0 0,1 1-1 0 0,-1-1 0 0 0,0 1 0 0 0,1-1 0 0 0,-1 1 0 0 0,0 0 0 0 0,1 0 0 0 0,-1 0 0 0 0,0 1 0 0 0,-2 0 0 0 0,-8 2 20 0 0,-21 7 0 0 0,18-5-21 0 0,-111 38-87 0 0,-102 28-164 0 0,191-60 166 0 0,25-7 63 0 0,-1 0 1 0 0,1 0-1 0 0,-1-1 1 0 0,-22 1-1 0 0,36-4 13 0 0,-1 0 0 0 0,1 0-1 0 0,0 0 1 0 0,0-1-1 0 0,-1 1 1 0 0,1 0-1 0 0,0 0 1 0 0,0 0-1 0 0,0-1 1 0 0,-1 1-1 0 0,1 0 1 0 0,0 0-1 0 0,0 0 1 0 0,0-1-1 0 0,0 1 1 0 0,0 0-1 0 0,0 0 1 0 0,-1-1-1 0 0,1 1 1 0 0,0 0-1 0 0,0-1 1 0 0,0 1-1 0 0,0 0 1 0 0,0 0-1 0 0,0-1 1 0 0,0 1-1 0 0,0 0 1 0 0,0-1-1 0 0,0 1 1 0 0,0-1-1 0 0,1-7-94 0 0,1 3 73 0 0,0 0-1 0 0,0 1 1 0 0,1-1 0 0 0,-1 1 0 0 0,1 0 0 0 0,0 0-1 0 0,0 0 1 0 0,1 0 0 0 0,-1 0 0 0 0,1 1 0 0 0,0-1 0 0 0,0 1-1 0 0,0 0 1 0 0,0 0 0 0 0,8-3 0 0 0,5-3 73 0 0,1 0 1 0 0,29-8 0 0 0,-45 16 153 0 0,-3 4-70 0 0,-6 10-26 0 0,-2 0 0 0 0,1 0 1 0 0,-1-1-1 0 0,-15 16 0 0 0,7-8-51 0 0,2-2-6 0 0,-48 53 32 0 0,62-69-27 0 0,12-3 11 0 0,32-5-173 0 0,-36 4 75 0 0,0 0 0 0 0,0 1 0 0 0,0 0 0 0 0,1 0 0 0 0,-1 1-1 0 0,0 0 1 0 0,0 0 0 0 0,0 1 0 0 0,0 0 0 0 0,0 0 0 0 0,0 1 0 0 0,12 3 0 0 0,-5 3 13 0 0,0 0 1 0 0,0 0-1 0 0,13 12 0 0 0,-13-10 19 0 0,0 0 1 0 0,29 14-1 0 0,73 17 325 0 0,-114-41-310 0 0,1 1 16 0 0,6 3 103 0 0,-7-3-129 0 0,-1 0-1 0 0,0 0 0 0 0,0 0 0 0 0,0 0 0 0 0,0 0 0 0 0,0 0 0 0 0,0 1 0 0 0,0-1 1 0 0,0 0-1 0 0,0 1 0 0 0,0-1 0 0 0,-1 1 0 0 0,1-1 0 0 0,-1 1 0 0 0,1-1 0 0 0,-1 1 1 0 0,1-1-1 0 0,-1 1 0 0 0,0-1 0 0 0,0 1 0 0 0,0-1 0 0 0,0 1 0 0 0,0 0 0 0 0,0-1 0 0 0,0 1 1 0 0,0-1-1 0 0,-1 1 0 0 0,0 1 0 0 0,0 1 6 0 0,-1-1 0 0 0,1 0-1 0 0,-1 0 1 0 0,0 0 0 0 0,0 0 0 0 0,0 0 0 0 0,0-1 0 0 0,-5 6-1 0 0,-4 1 5 0 0,1-1 0 0 0,-2 0-1 0 0,1-1 1 0 0,-1 0-1 0 0,-13 6 1 0 0,-65 21 54 0 0,-115 18-44 0 0,181-48 4 0 0,0 0 1 0 0,0-1 0 0 0,-42-1-1 0 0,64-2-24 0 0,0 0 0 0 0,1-1-1 0 0,-1 1 1 0 0,0 0 0 0 0,1 0-1 0 0,-1-1 1 0 0,0 1-1 0 0,1-1 1 0 0,-1 0 0 0 0,0 1-1 0 0,1-1 1 0 0,-1 0 0 0 0,1 0-1 0 0,0 0 1 0 0,-3-2-1 0 0,3 2-10 0 0,1 0 0 0 0,-1 0 0 0 0,1 0 0 0 0,-1 0 0 0 0,1 1 0 0 0,0-1 0 0 0,-1 0-1 0 0,1 0 1 0 0,0 0 0 0 0,0 0 0 0 0,0 0 0 0 0,0 0 0 0 0,-1 0 0 0 0,1 0 0 0 0,1 0-1 0 0,-1 0 1 0 0,0 0 0 0 0,0 0 0 0 0,0 0 0 0 0,0 0 0 0 0,1 0 0 0 0,-1 0 0 0 0,1 0-1 0 0,-1 0 1 0 0,1 0 0 0 0,-1 0 0 0 0,1 0 0 0 0,0-1 0 0 0,8-10-413 0 0,0 1 1 0 0,0 0 0 0 0,1 1 0 0 0,1 0-1 0 0,18-14 1 0 0,1 2-1538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10135 0 0,'0'0'1142'0'0,"1"3"-638"0"0,5 48 1523 0 0,8 60 1063 0 0,-9-88-2302 0 0,0-1-1 0 0,17 43 1 0 0,-7-32-470 0 0,2 0 1 0 0,1-2 0 0 0,2 0 0 0 0,1-1 0 0 0,1-1-1 0 0,1-1 1 0 0,2-2 0 0 0,1 0 0 0 0,36 28-1 0 0,-20-20-216 0 0,-2 1-1 0 0,51 59 0 0 0,-80-80-90 0 0,0 0 0 0 0,-1 0 0 0 0,-1 1 1 0 0,0 0-1 0 0,-1 1 0 0 0,-1 0 1 0 0,0 0-1 0 0,-1 0 0 0 0,-1 1 1 0 0,-1 0-1 0 0,4 27 0 0 0,-7-28-8 0 0,0 0 0 0 0,-1 0-1 0 0,-1 0 1 0 0,0 0 0 0 0,-1 0-1 0 0,-1 0 1 0 0,-7 22 0 0 0,2-17 40 0 0,0 0 1 0 0,-1 0-1 0 0,-2-1 0 0 0,-20 31 1 0 0,-3-6 160 0 0,-2-1 0 0 0,-2-2 0 0 0,-58 51 0 0 0,-13 2 1 0 0,42-39-23 0 0,-63 71 0 0 0,121-116-304 0 0,0 0 0 0 0,-9 16-1 0 0,17-25-190 0 0,13-3-547 0 0,2-4-569 0 0,5-4-378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52 8287 0 0,'5'-4'366'0'0,"53"-44"12891"0"0,-66 57-12625 0 0,6-7-527 0 0,-77 82 189 0 0,-65 71 116 0 0,140-150-410 0 0,-295 358 0 0 0,264-314 0 0 0,3 2 0 0 0,1 1 0 0 0,3 1 0 0 0,2 2 0 0 0,-33 102 0 0 0,53-133 25 0 0,0 0 0 0 0,2 0 1 0 0,0 0-1 0 0,2 1 0 0 0,1 0 0 0 0,1-1 0 0 0,1 1 0 0 0,1 0 0 0 0,1-1 1 0 0,1 1-1 0 0,1-1 0 0 0,1 0 0 0 0,12 28 0 0 0,-6-20 332 0 0,2-1 1 0 0,1-1-1 0 0,2 0 0 0 0,1-2 1 0 0,1 1-1 0 0,1-2 0 0 0,1-1 1 0 0,28 26-1 0 0,-44-48-312 0 0,0 0 0 0 0,0 0 0 0 0,0-1 0 0 0,0 1-1 0 0,1-1 1 0 0,0 0 0 0 0,0-1 0 0 0,-1 0 0 0 0,1 0 0 0 0,1 0 0 0 0,-1-1-1 0 0,8 2 1 0 0,16 4-12 0 0,-15-1-2145 0 0,-15-6 1890 0 0,0 0-1 0 0,1 1 1 0 0,-1-1 0 0 0,0 0 0 0 0,0 0 0 0 0,1 0-1 0 0,-1 0 1 0 0,0 1 0 0 0,2 0-1333 0 0,-2 0 1333 0 0,0-1-1 0 0,0 0 1 0 0,0 1 0 0 0,1-1 0 0 0,-1 0 0 0 0,0 1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94 1839 0 0,'2'0'134'0'0,"6"-2"557"0"0,-1 0 0 0 0,1-1 0 0 0,-1 0 0 0 0,0 0 0 0 0,0 0-1 0 0,13-9 1 0 0,40-33 2307 0 0,-48 36-2711 0 0,5-2 4170 0 0,-39 29-1786 0 0,5-9-2215 0 0,0 0 1 0 0,0 0-1 0 0,-22 17 0 0 0,27-17-434 0 0,-72 43-7 0 0,21-13-92 0 0,48-30 67 0 0,1 2 0 0 0,1 0-1 0 0,-1 0 1 0 0,-14 18 0 0 0,22-21 8 0 0,-1 0 1 0 0,1 0-1 0 0,0 0 1 0 0,1 1 0 0 0,0 0-1 0 0,1 0 1 0 0,0 1 0 0 0,-6 16-1 0 0,10-24 14 0 0,0 0 0 0 0,-1-1-1 0 0,1 1 1 0 0,0 0 0 0 0,0 0 0 0 0,0-1-1 0 0,0 1 1 0 0,0 0 0 0 0,0 0 0 0 0,1-1-1 0 0,-1 1 1 0 0,1 0 0 0 0,-1-1 0 0 0,1 1-1 0 0,-1 0 1 0 0,1-1 0 0 0,0 1 0 0 0,2 2-1 0 0,-1-2 40 0 0,0 1-1 0 0,0-1 1 0 0,1 0-1 0 0,-1 1 0 0 0,1-1 1 0 0,0 0-1 0 0,-1-1 1 0 0,1 1-1 0 0,4 2 0 0 0,3 0 117 0 0,1-1 0 0 0,-1 1 0 0 0,1-2 0 0 0,-1 1-1 0 0,14 0 1 0 0,32 2 206 0 0,0-2 0 0 0,0-3 1 0 0,0-3-1 0 0,0-2 0 0 0,0-2 0 0 0,87-23 0 0 0,-125 25-370 0 0,1-1 0 0 0,-1-1-1 0 0,25-13 1 0 0,-36 16-47 0 0,0 0-1 0 0,0 0 0 0 0,-1-1 1 0 0,0 0-1 0 0,0-1 1 0 0,0 1-1 0 0,-1-1 0 0 0,1 0 1 0 0,-1 0-1 0 0,-1-1 1 0 0,5-6-1 0 0,-7 10 27 0 0,-1 1-1 0 0,0-1 1 0 0,0 1 0 0 0,0-1-1 0 0,0 1 1 0 0,0-1-1 0 0,0 0 1 0 0,-1 1 0 0 0,1-1-1 0 0,-1 0 1 0 0,0 0 0 0 0,0 1-1 0 0,0-1 1 0 0,0 0-1 0 0,0 0 1 0 0,-1 1 0 0 0,1-1-1 0 0,-1 0 1 0 0,1 1-1 0 0,-1-1 1 0 0,0 0 0 0 0,0 1-1 0 0,-1-1 1 0 0,1 1-1 0 0,0 0 1 0 0,-1-1 0 0 0,1 1-1 0 0,-1 0 1 0 0,0 0 0 0 0,0 0-1 0 0,0 0 1 0 0,0 0-1 0 0,0 0 1 0 0,0 1 0 0 0,-1-1-1 0 0,1 1 1 0 0,-4-2-1 0 0,-5-1-67 0 0,0 2-1 0 0,-1 0 1 0 0,0 0-1 0 0,1 1 0 0 0,-1 0 1 0 0,-20 2-1 0 0,13-1 3 0 0,9 0 79 0 0,0 0 0 0 0,0 1 0 0 0,-1 1 0 0 0,1-1 0 0 0,1 2 0 0 0,-1-1 0 0 0,0 1 0 0 0,-11 6 0 0 0,16-7 3 0 0,0 1 0 0 0,0 0 0 0 0,1 0 1 0 0,-1 0-1 0 0,1 1 0 0 0,-1-1 0 0 0,1 1 1 0 0,0 0-1 0 0,0 0 0 0 0,1 1 1 0 0,0-1-1 0 0,-1 1 0 0 0,1 0 0 0 0,1 0 1 0 0,-1 0-1 0 0,-2 6 0 0 0,-2 12 17 0 0,1 2 0 0 0,1-1 0 0 0,-3 47 0 0 0,5-43-11 0 0,2-14-1340 0 0,1-1 0 0 0,-1 0-1 0 0,2 1 1 0 0,2 14 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0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206 102 8839 0 0,'12'-5'258'0'0,"-3"1"-34"0"0,0 1 0 0 0,1 0 1 0 0,-1 0-1 0 0,14-2 6157 0 0,-27 6-6026 0 0,1 0-1 0 0,-1 0 1 0 0,0 0-1 0 0,1 0 1 0 0,-1 1-1 0 0,-5 3 1 0 0,1-1 142 0 0,-7 2-157 0 0,1 1 0 0 0,0 1 1 0 0,0 0-1 0 0,1 1 0 0 0,0 0 1 0 0,1 1-1 0 0,0 0 0 0 0,-18 20 0 0 0,29-28-327 0 0,-18 21 110 0 0,1 0 1 0 0,-16 26 0 0 0,30-42-117 0 0,0 1 0 0 0,0-1 0 0 0,1 1 1 0 0,-1 0-1 0 0,2 1 0 0 0,-1-1 1 0 0,1 0-1 0 0,1 1 0 0 0,0-1 1 0 0,0 1-1 0 0,0 13 0 0 0,1-18-6 0 0,1 0 0 0 0,-1-1-1 0 0,1 1 1 0 0,0 0 0 0 0,0-1 0 0 0,0 1-1 0 0,1-1 1 0 0,-1 0 0 0 0,1 1 0 0 0,0-1-1 0 0,-1 0 1 0 0,2 0 0 0 0,-1 0-1 0 0,0 0 1 0 0,1 0 0 0 0,-1-1 0 0 0,1 1-1 0 0,0-1 1 0 0,-1 0 0 0 0,1 1 0 0 0,5 1-1 0 0,-3-1 10 0 0,1 0 0 0 0,0-1 0 0 0,-1 0 0 0 0,1 0 0 0 0,0-1-1 0 0,0 1 1 0 0,0-1 0 0 0,0 0 0 0 0,0-1 0 0 0,0 0-1 0 0,0 0 1 0 0,8-1 0 0 0,6-1 29 0 0,-1-1 0 0 0,1-1 0 0 0,0-1-1 0 0,-1-1 1 0 0,0-1 0 0 0,0 0 0 0 0,32-19 0 0 0,-41 21-25 0 0,-1-1 1 0 0,0-1-1 0 0,-1 1 1 0 0,0-2-1 0 0,0 1 1 0 0,0-1-1 0 0,-1 0 1 0 0,0 0-1 0 0,-1-1 1 0 0,0 0-1 0 0,0 0 1 0 0,-1-1-1 0 0,0 0 1 0 0,-1 0-1 0 0,0 0 1 0 0,4-13-1 0 0,-6 14 3 0 0,0 0-1 0 0,0-1 0 0 0,-1 1 1 0 0,0 0-1 0 0,-1-1 0 0 0,0 1 0 0 0,0-1 1 0 0,-3-12-1 0 0,2 18-17 0 0,0 0 0 0 0,0 0 0 0 0,-1 0 0 0 0,1 0 0 0 0,-1 0 0 0 0,0 0-1 0 0,0 0 1 0 0,-1 1 0 0 0,1-1 0 0 0,-1 1 0 0 0,0-1 0 0 0,0 1 0 0 0,0 0 0 0 0,0 0 0 0 0,0 1 0 0 0,-1-1 0 0 0,1 0 0 0 0,-1 1 0 0 0,0 0 0 0 0,-6-3-1 0 0,-11-3-344 0 0,-37-9 0 0 0,7 3-275 0 0,46 12 449 0 0,0 0 1 0 0,1 0-1 0 0,-1-1 0 0 0,1 0 1 0 0,-1 1-1 0 0,1-1 0 0 0,0-1 1 0 0,-4-3-1 0 0,8 7 130 0 0,-1-1 1 0 0,1 1-1 0 0,0 0 1 0 0,0-1-1 0 0,0 1 1 0 0,-1 0-1 0 0,1-1 0 0 0,0 1 1 0 0,0-1-1 0 0,0 1 1 0 0,0-1-1 0 0,0 1 1 0 0,0 0-1 0 0,0-1 1 0 0,0 1-1 0 0,0-1 0 0 0,0 1 1 0 0,0-1-1 0 0,0 1 1 0 0,0-1-1 0 0,0 1 1 0 0,0 0-1 0 0,0-1 1 0 0,1 1-1 0 0,-1-1 1 0 0,0 1-1 0 0,0 0 0 0 0,0-1 1 0 0,1 1-1 0 0,-1 0 1 0 0,0-1-1 0 0,1 1 1 0 0,-1 0-1 0 0,1-1 1 0 0,11-9-1585 0 0,4 3-2813 0 0,3 1-1305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1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62 8287 0 0,'-36'-25'951'0'0,"6"6"2636"0"0,30 19-3381 0 0,-1-1 0 0 0,1 1 0 0 0,-1-1 0 0 0,0 1 0 0 0,1-1 0 0 0,-1 1 0 0 0,1-1 1 0 0,0 1-1 0 0,-1-1 0 0 0,1 1 0 0 0,-1-1 0 0 0,1 0 0 0 0,0 1 0 0 0,-1-1 0 0 0,1 0 0 0 0,0 1 0 0 0,0-1 1 0 0,-1 0-1 0 0,1 1 0 0 0,0-1 0 0 0,0 0 0 0 0,0-3 3214 0 0,1 6-3072 0 0,2 5-149 0 0,-1 1 1 0 0,0-1-1 0 0,0 1 0 0 0,0 0 1 0 0,0 13-1 0 0,3 14 229 0 0,1-7-339 0 0,3 0 1 0 0,0 0-1 0 0,1-1 0 0 0,2-1 1 0 0,26 44-1 0 0,90 115 295 0 0,-124-179-384 0 0,15 19 0 0 0,0-1 0 0 0,32 29 0 0 0,-14-19 0 0 0,83 83 0 0 0,-4 22 0 0 0,-90-103 0 0 0,-1 1 0 0 0,21 42 0 0 0,-34-54 0 0 0,-1 0 0 0 0,-1 1 0 0 0,-2 0 0 0 0,9 39 0 0 0,-13-43 0 0 0,-1-1 0 0 0,-2 1 0 0 0,0 0 0 0 0,-1-1 0 0 0,-1 1 0 0 0,-6 30 0 0 0,2-29 16 0 0,0-1 0 0 0,-2 1 0 0 0,-1-2 0 0 0,0 1 0 0 0,-2-1 0 0 0,0 0 0 0 0,-1-1 0 0 0,-16 20 0 0 0,4-10 24 0 0,-1-1 0 0 0,-1-1 0 0 0,-1-2 0 0 0,-37 29 0 0 0,-247 170 303 0 0,229-170-310 0 0,22-12-203 0 0,-61 56 0 0 0,70-60-167 0 0,49-38 197 0 0,-6 15-1517 0 0,7-14 873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1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4143 0 0,'9'-2'428'0'0,"12"-2"-32"0"0,-14 2 503 0 0,0 0 0 0 0,0 1-1 0 0,1 0 1 0 0,-1 0 0 0 0,0 0-1 0 0,1 1 1 0 0,12 2 0 0 0,1 1-58 0 0,0-1 0 0 0,1-1 0 0 0,38-3 0 0 0,64-17 1084 0 0,-20 2-1658 0 0,1 4 0 0 0,201 2 0 0 0,-268 13-289 0 0,285 0 660 0 0,-69-27 230 0 0,-72 5-330 0 0,83 3-320 0 0,-24-2-146 0 0,-38 1-16 0 0,307 12-56 0 0,-343 6 0 0 0,144-20 0 0 0,-92 3 0 0 0,-65 8 0 0 0,322-15 0 0 0,-408 21 0 0 0,47-6 0 0 0,194-4 0 0 0,-308 13 0 0 0,186 6 0 0 0,-2-1 0 0 0,1004-5 491 0 0,-928-5-387 0 0,2-1-80 0 0,-108 4 28 0 0,196 8 229 0 0,-234 0 38 0 0,141-10-1 0 0,-100-1-213 0 0,67-2 123 0 0,71 0 90 0 0,-114 17-318 0 0,-120-5 11 0 0,353 15 42 0 0,-144-14 75 0 0,88 7-34 0 0,-148-3-52 0 0,92-16 19 0 0,0-21 12 0 0,-260 22-71 0 0,45-1 149 0 0,0 4-1 0 0,0 4 0 0 0,0 4 1 0 0,122 23-1 0 0,-105-11-38 0 0,1-4 0 0 0,1-5 0 0 0,204-9 0 0 0,-187-13 174 0 0,92-3 652 0 0,-176 15-691 0 0,-21 0-158 0 0,0 1-1 0 0,0 1 0 0 0,0 1 1 0 0,29 6-1 0 0,-46-8-237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26 2303 0 0,'8'-6'2392'0'0,"14"-5"6419"0"0,13 3-3358 0 0,-35 9-5369 0 0,-1 1 0 0 0,0-1-1 0 0,0 1 1 0 0,1-1 0 0 0,-1 0-1 0 0,0 1 1 0 0,0-1 0 0 0,0 0-1 0 0,0 0 1 0 0,-2 2 0 0 0,-1 1 13 0 0,-34 36 70 0 0,-1-2 1 0 0,-55 41-1 0 0,-10 9-175 0 0,-20 37-43 0 0,103-100 17 0 0,1 0-1 0 0,1 2 0 0 0,-22 41 1 0 0,27-41 31 0 0,1 1-1 0 0,2 1 1 0 0,0 0 0 0 0,2 0 0 0 0,-10 60-1 0 0,16-70 13 0 0,2 1 0 0 0,0 0 0 0 0,1 0 1 0 0,1 0-1 0 0,1 0 0 0 0,1 0 0 0 0,0 0 0 0 0,2-1 0 0 0,0 1 0 0 0,9 20 0 0 0,-2-13 140 0 0,0 0 1 0 0,2-2-1 0 0,1 0 1 0 0,1 0-1 0 0,1-1 1 0 0,30 32 0 0 0,-42-50-68 0 0,0 0 1 0 0,-1 0 0 0 0,6 9-1 0 0,-2-1 124 0 0,15 18 0 0 0,-18-26-141 0 0,-5-6-57 0 0,1 1-1 0 0,-1-1 0 0 0,0 1 0 0 0,1-1 0 0 0,-1 1 0 0 0,1-1 0 0 0,-1 0 0 0 0,0 1 1 0 0,1-1-1 0 0,-1 0 0 0 0,1 1 0 0 0,-1-1 0 0 0,1 0 0 0 0,-1 0 0 0 0,1 1 0 0 0,0-1 1 0 0,-1 0-1 0 0,1 0 0 0 0,-1 0 0 0 0,1 0 0 0 0,-1 0 0 0 0,1 0 0 0 0,-1 0 0 0 0,1 0 1 0 0,0 0-1 0 0,-1 0 0 0 0,1 0 0 0 0,-1 0 0 0 0,1 0 0 0 0,-1 0 0 0 0,1 0 0 0 0,0-1 1 0 0,22-16-71 0 0,-18 12 54 0 0,24-22-2349 0 0,-28 26 1791 0 0,6-8-3233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5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9215 0 0,'0'0'6579'0'0,"1"2"-6454"0"0,-1-1-121 0 0,1 0 1 0 0,-1 0-1 0 0,0 0 0 0 0,1 0 0 0 0,-1 0 0 0 0,0 1 0 0 0,0-1 0 0 0,0 0 1 0 0,0 0-1 0 0,0 0 0 0 0,0 0 0 0 0,0 0 0 0 0,0 0 0 0 0,0 0 0 0 0,-1 1 1 0 0,1-1-1 0 0,0 0 0 0 0,-1 0 0 0 0,1 0 0 0 0,0 0 0 0 0,-1 0 0 0 0,0 0 0 0 0,1 0 1 0 0,-1 0-1 0 0,1-1 0 0 0,-1 1 0 0 0,0 0 0 0 0,0 0 0 0 0,0 0 0 0 0,1-1 1 0 0,-1 1-1 0 0,-2 1 0 0 0,0 0 27 0 0,-92 74 1125 0 0,60-45-573 0 0,2 1-1 0 0,-45 56 1 0 0,61-65-399 0 0,0 1 0 0 0,2 1-1 0 0,0 0 1 0 0,2 1 0 0 0,-13 33 0 0 0,23-49-108 0 0,0 0 1 0 0,0-1-1 0 0,1 1 1 0 0,0 0-1 0 0,0 0 1 0 0,1 0 0 0 0,1 17-1 0 0,0-23-35 0 0,1-1-1 0 0,-1 0 1 0 0,1 1-1 0 0,0-1 0 0 0,0 0 1 0 0,0 0-1 0 0,0 0 1 0 0,0 0-1 0 0,1 0 1 0 0,-1 0-1 0 0,1 0 1 0 0,0 0-1 0 0,0 0 1 0 0,0-1-1 0 0,0 1 1 0 0,1-1-1 0 0,-1 1 1 0 0,1-1-1 0 0,-1 0 1 0 0,1 0-1 0 0,0 0 1 0 0,0-1-1 0 0,-1 1 1 0 0,1 0-1 0 0,1-1 1 0 0,4 2-1 0 0,3 0 99 0 0,1 0 0 0 0,0-1 1 0 0,0 0-1 0 0,0-1 0 0 0,0 0 0 0 0,15-2 0 0 0,74-10 462 0 0,-69 6-521 0 0,-1 0 12 0 0,0-1-1 0 0,0-1 1 0 0,-1-2 0 0 0,0-1-1 0 0,0-2 1 0 0,-1 0 0 0 0,-1-2-1 0 0,34-22 1 0 0,-48 26-57 0 0,0 0-1 0 0,-1-1 1 0 0,0-1 0 0 0,-1 0 0 0 0,14-18-1 0 0,-22 25-27 0 0,0-1 0 0 0,0 0 0 0 0,-1 1-1 0 0,0-1 1 0 0,0 0 0 0 0,0-1 0 0 0,-1 1 0 0 0,0 0 0 0 0,0-1-1 0 0,0 1 1 0 0,-1-1 0 0 0,0 0 0 0 0,0 1 0 0 0,-1-1-1 0 0,0 0 1 0 0,-1-8 0 0 0,-1 3-53 0 0,-1 0 1 0 0,0 0-1 0 0,-1 0 0 0 0,-1 0 0 0 0,0 1 1 0 0,0 0-1 0 0,-1 0 0 0 0,-1 0 0 0 0,-8-11 0 0 0,2 6-69 0 0,0 0-1 0 0,-2 1 0 0 0,0 0 0 0 0,-27-21 0 0 0,32 30 61 0 0,1 0 0 0 0,0 1 1 0 0,-1 0-1 0 0,0 0 0 0 0,-1 1 0 0 0,1 0 1 0 0,0 1-1 0 0,-1 0 0 0 0,0 1 0 0 0,0 0 0 0 0,0 1 1 0 0,0 0-1 0 0,0 1 0 0 0,0 0 0 0 0,-14 2 1 0 0,11 0-91 0 0,1 0 0 0 0,0 1 0 0 0,0 1 0 0 0,0 0 1 0 0,1 0-1 0 0,0 1 0 0 0,0 1 0 0 0,0 0 0 0 0,0 1 1 0 0,1 0-1 0 0,0 1 0 0 0,-14 12 0 0 0,24-19 78 0 0,-1 1 0 0 0,0-1 0 0 0,1 1-1 0 0,-1 0 1 0 0,1-1 0 0 0,0 1 0 0 0,0 0 0 0 0,-1 0 0 0 0,1 0-1 0 0,0 0 1 0 0,1 0 0 0 0,-1 0 0 0 0,0 0 0 0 0,1 1-1 0 0,-1-1 1 0 0,1 0 0 0 0,-1 4 0 0 0,4 6-396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1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238 101 2759 0 0,'0'0'496'0'0,"-18"2"12083"0"0,20-3-12175 0 0,247-85 3341 0 0,-239 83-3606 0 0,-1 0 1 0 0,1 1-1 0 0,0-1 0 0 0,-1 2 0 0 0,1-1 0 0 0,0 1 1 0 0,0 1-1 0 0,0 0 0 0 0,13 2 0 0 0,-21-2-133 0 0,-1 0-1 0 0,0 0 0 0 0,0 0 1 0 0,0 0-1 0 0,0 1 1 0 0,0-1-1 0 0,0 0 0 0 0,0 1 1 0 0,0-1-1 0 0,0 1 1 0 0,0-1-1 0 0,0 1 0 0 0,0 0 1 0 0,0-1-1 0 0,-1 1 1 0 0,1 0-1 0 0,0 0 0 0 0,0-1 1 0 0,-1 1-1 0 0,1 0 0 0 0,0 0 1 0 0,-1 0-1 0 0,1 0 1 0 0,-1 0-1 0 0,1 0 0 0 0,-1 0 1 0 0,1 0-1 0 0,-1 0 1 0 0,0 0-1 0 0,0 0 0 0 0,1 0 1 0 0,-1 0-1 0 0,0 0 1 0 0,0 0-1 0 0,0 1 0 0 0,0-1 1 0 0,0 0-1 0 0,0 0 1 0 0,-1 0-1 0 0,1 0 0 0 0,0 0 1 0 0,-1 2-1 0 0,-1 2 13 0 0,0 0 0 0 0,0 0 0 0 0,0 0 0 0 0,-1 0 0 0 0,1-1 0 0 0,-1 1 0 0 0,-6 6 0 0 0,-17 16-56 0 0,-1-1-1 0 0,-2-1 1 0 0,0-1 0 0 0,-39 23-1 0 0,-52 26-631 0 0,64-41 409 0 0,-64 48 0 0 0,87-54 243 0 0,-39 40 0 0 0,86-62 326 0 0,2-2-130 0 0,1-1 1 0 0,0-1-1 0 0,-1-1 0 0 0,25-3 1 0 0,1 0-9 0 0,-23 2-169 0 0,21-1 114 0 0,0 1 1 0 0,0 2 0 0 0,61 8-1 0 0,-99-8-205 0 0,18 2-755 0 0,3-4-6121 0 0,-12-1 822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1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30 10135 0 0,'2'-1'464'0'0,"25"-16"403"0"0,-25 15-879 0 0,10-7 9747 0 0,-19 11-10545 0 0,-10 7 1145 0 0,0 1-1 0 0,-16 11 0 0 0,-22 14-66 0 0,36-26-311 0 0,0-1 0 0 0,0 0-1 0 0,-1-2 1 0 0,1 0 0 0 0,-2-1 0 0 0,1-1 0 0 0,0-1 0 0 0,-1-1-1 0 0,0-1 1 0 0,-34-2 0 0 0,48 0-98 0 0,0 0-1 0 0,0-1 1 0 0,0 1-1 0 0,0-1 0 0 0,0-1 1 0 0,1 1-1 0 0,-1-1 1 0 0,1 0-1 0 0,0-1 1 0 0,0 0-1 0 0,0 1 1 0 0,-8-9-1 0 0,13 11-90 0 0,0 0-651 0 0,0 1 876 0 0,1-1 0 0 0,0 1-1 0 0,-1 0 1 0 0,1 0-1 0 0,0-1 1 0 0,-1 1 0 0 0,1 0-1 0 0,-1 0 1 0 0,1 0 0 0 0,0 0-1 0 0,-1 0 1 0 0,1-1-1 0 0,-1 1 1 0 0,1 0 0 0 0,-1 0-1 0 0,1 0 1 0 0,-1 0-1 0 0,1 0 1 0 0,0 0 0 0 0,-1 0-1 0 0,1 1 1 0 0,-2-1 0 0 0,-11 1-133 0 0,10 0 181 0 0,0 0-1 0 0,0 1 1 0 0,1-1 0 0 0,-1 0-1 0 0,1 1 1 0 0,-1-1-1 0 0,1 1 1 0 0,-1 0-1 0 0,1 0 1 0 0,0 0-1 0 0,0 0 1 0 0,0 0 0 0 0,0 0-1 0 0,-3 5 1 0 0,-2 4 369 0 0,-11 23 0 0 0,14-27-353 0 0,4-6 89 0 0,-6 20 372 0 0,1-4-185 0 0,3-7-250 0 0,-2 0 2 0 0,-3 10-38 0 0,-4 3-25 0 0,-2 3 32 0 0,13-26-53 0 0,0 0 0 0 0,0 1 0 0 0,0-1 1 0 0,0 0-1 0 0,0 1 0 0 0,-1-1 1 0 0,1 0-1 0 0,0 0 0 0 0,0 1 1 0 0,0-1-1 0 0,0 0 0 0 0,0 1 1 0 0,0-1-1 0 0,0 0 0 0 0,0 1 1 0 0,0-1-1 0 0,0 0 0 0 0,0 0 1 0 0,0 1-1 0 0,1-1 0 0 0,-1 0 1 0 0,0 1-1 0 0,0-1 0 0 0,0 0 1 0 0,0 0-1 0 0,0 1 0 0 0,1-1 1 0 0,-1 0-1 0 0,0 0 0 0 0,0 1 1 0 0,0-1-1 0 0,1 0 0 0 0,-1 0 1 0 0,0 0-1 0 0,0 1 0 0 0,1-1 1 0 0,-1 0-1 0 0,0 0 0 0 0,0 0 0 0 0,1 0 1 0 0,-1 0-1 0 0,0 0 0 0 0,0 1 1 0 0,1-1-1 0 0,-1 0 0 0 0,0 0 1 0 0,1 0-1 0 0,-1 0 0 0 0,1 0 1 0 0,-1 0 2 0 0,5 1 11 0 0,-1 0 0 0 0,1 0 0 0 0,0-1 0 0 0,-1 1 1 0 0,1-1-1 0 0,0 0 0 0 0,9-2 0 0 0,34-7 62 0 0,-34 6-49 0 0,9-3-16 0 0,14-2 116 0 0,61-7-1 0 0,-88 14-83 0 0,1 1 0 0 0,-1 0-1 0 0,0 0 1 0 0,0 1 0 0 0,1 1-1 0 0,-1-1 1 0 0,0 2 0 0 0,0-1-1 0 0,0 1 1 0 0,-1 1 0 0 0,10 4 0 0 0,-15-5-33 0 0,0-1 0 0 0,0 1 0 0 0,0 0 0 0 0,-1 0 0 0 0,0 0 0 0 0,1 0 0 0 0,-1 0 0 0 0,0 1 1 0 0,0 0-1 0 0,-1-1 0 0 0,1 1 0 0 0,-1 0 0 0 0,0 0 0 0 0,3 7 0 0 0,-4-8-9 0 0,0 1-1 0 0,-1-1 1 0 0,1 0-1 0 0,-1 0 0 0 0,1 0 1 0 0,-1 0-1 0 0,0 0 1 0 0,0 1-1 0 0,0-1 1 0 0,0 0-1 0 0,-1 0 1 0 0,1 0-1 0 0,-1 0 1 0 0,0 0-1 0 0,0 0 0 0 0,0 0 1 0 0,0 0-1 0 0,-1 0 1 0 0,1 0-1 0 0,-1 0 1 0 0,-3 4-1 0 0,-9 9 28 0 0,-1 0 0 0 0,0-2-1 0 0,-1 0 1 0 0,-23 16 0 0 0,9-10-35 0 0,-57 27 0 0 0,21-16 6 0 0,-113 36 0 0 0,172-64 1 0 0,5-2 0 0 0,0-1-1 0 0,-1 1 1 0 0,1 0 0 0 0,0-1-1 0 0,0 1 1 0 0,0-1 0 0 0,0 0-1 0 0,0 0 1 0 0,-1 0 0 0 0,1 0-1 0 0,0 0 1 0 0,0 0 0 0 0,0 0-1 0 0,-4-2 1 0 0,-1 0 19 0 0,6 1-119 0 0,3 13-3082 0 0,-1-2 1654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1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29 8031 0 0,'2'-1'366'0'0,"83"-17"1365"0"0,3 8 4060 0 0,-156 24 185 0 0,-188 49-6200 0 0,234-59 163 0 0,0 0 0 0 0,-43 1-1 0 0,56-6 62 0 0,9 1 0 0 0,-1 0 0 0 0,1 0 0 0 0,0 0 0 0 0,-1 0 0 0 0,1 0 0 0 0,0 0 0 0 0,-1 0 0 0 0,1 0 0 0 0,0 0 0 0 0,0 0 0 0 0,-1 0 0 0 0,1 0 0 0 0,0 0 0 0 0,-1 0 0 0 0,1 0 0 0 0,0-1 0 0 0,0 1 0 0 0,-1 0 0 0 0,1 0 0 0 0,0 0 0 0 0,0 0 0 0 0,-1-1 0 0 0,1 1 0 0 0,0 0 0 0 0,0 0 0 0 0,0-1 0 0 0,0 1 0 0 0,-1 0 0 0 0,1 0 0 0 0,0-1 0 0 0,0 1 0 0 0,0 0 0 0 0,0-1 0 0 0,0 1 0 0 0,0 0 0 0 0,0 0 0 0 0,0-1 0 0 0,0 1 0 0 0,0 0 0 0 0,0-1 0 0 0,0 1 0 0 0,0 0 0 0 0,0-1 0 0 0,0 1 0 0 0,0 0 0 0 0,0 0 0 0 0,0-1 0 0 0,0 1 0 0 0,0 0 0 0 0,1-1 0 0 0,-1-3-1 0 0,0 2-1 0 0,1 0 1 0 0,-1-1-1 0 0,1 1 0 0 0,-1 1 1 0 0,1-1-1 0 0,0 0 1 0 0,0 0-1 0 0,-1 0 0 0 0,4-3 1 0 0,2-7-250 0 0,-7 17 37 0 0,-12 18 144 0 0,-15 9 72 0 0,21-26 4 0 0,1 0 0 0 0,0 1 0 0 0,0 0 1 0 0,1 0-1 0 0,0 0 0 0 0,0 1 0 0 0,1 0 1 0 0,0 0-1 0 0,-5 15 0 0 0,5-5 5 0 0,4-17-7 0 0,0 0 0 0 0,0-1 0 0 0,0 1 0 0 0,0 0 0 0 0,0 0 0 0 0,0 0 0 0 0,1 0 0 0 0,-1 0 0 0 0,0-1 0 0 0,1 1 0 0 0,-1 0 0 0 0,0 0 0 0 0,1-1 0 0 0,-1 1 0 0 0,1 0 0 0 0,0 0 0 0 0,-1-1 0 0 0,1 1 0 0 0,-1-1 0 0 0,1 1 0 0 0,0 0 0 0 0,-1-1 0 0 0,1 1 0 0 0,0-1 0 0 0,0 1 0 0 0,20 8-4 0 0,-8-5-135 0 0,0-1 1 0 0,0-1-1 0 0,18 1 1 0 0,10 1-61 0 0,-1 4 181 0 0,-23-4 14 0 0,0-1 0 0 0,35 2 0 0 0,26-7 5 0 0,35 1 554 0 0,-106 1-481 0 0,-1 1 1 0 0,0 0-1 0 0,0 0 0 0 0,0 0 0 0 0,0 1 1 0 0,0 0-1 0 0,0 0 0 0 0,0 0 0 0 0,0 1 1 0 0,-1 0-1 0 0,1 0 0 0 0,6 6 0 0 0,-9-7-64 0 0,-1 0 0 0 0,0 0-1 0 0,0 0 1 0 0,0 1 0 0 0,0-1 0 0 0,0 1-1 0 0,0-1 1 0 0,-1 1 0 0 0,1-1-1 0 0,-1 1 1 0 0,0 0 0 0 0,0 0 0 0 0,0 0-1 0 0,0 0 1 0 0,0 0 0 0 0,-1 0 0 0 0,1 0-1 0 0,-1 0 1 0 0,0 0 0 0 0,0 0-1 0 0,0 0 1 0 0,0 0 0 0 0,-1 0 0 0 0,1 0-1 0 0,-1 0 1 0 0,0 0 0 0 0,-1 4-1 0 0,0-2-5 0 0,0-1 0 0 0,0 1 0 0 0,-1-1-1 0 0,1 0 1 0 0,-1 0 0 0 0,0 0-1 0 0,-1 0 1 0 0,1 0 0 0 0,-1-1-1 0 0,1 1 1 0 0,-1-1 0 0 0,0 0 0 0 0,0 0-1 0 0,-1 0 1 0 0,-7 3 0 0 0,-7 3 37 0 0,0-2 0 0 0,-32 9 1 0 0,32-10-39 0 0,-29 6-7 0 0,-1-3 0 0 0,0-1 0 0 0,-67 2 0 0 0,96-10 0 0 0,-25-2 0 0 0,37 1 0 0 0,1-4-16 0 0,7 4-8 0 0,0 0 0 0 0,0 0 0 0 0,-1 0 0 0 0,1 1 1 0 0,0-1-1 0 0,0 0 0 0 0,0 0 0 0 0,0 0 0 0 0,1 0 0 0 0,-1 0 0 0 0,0 0 0 0 0,0 0 0 0 0,0 0 0 0 0,1 0 0 0 0,-1 0 0 0 0,1 1 1 0 0,-1-1-1 0 0,0 0 0 0 0,1 0 0 0 0,0 0 0 0 0,-1 1 0 0 0,1-1 0 0 0,-1 0 0 0 0,1 1 0 0 0,0-1 0 0 0,-1 0 0 0 0,1 1 0 0 0,1-1 0 0 0,-1-1-94 0 0,0 1-1 0 0,1 0 0 0 0,-1 0 1 0 0,1 0-1 0 0,-1 1 0 0 0,1-1 0 0 0,-1 0 1 0 0,1 1-1 0 0,0-1 0 0 0,-1 0 1 0 0,1 1-1 0 0,0 0 0 0 0,-1-1 0 0 0,1 1 1 0 0,0 0-1 0 0,2 0 0 0 0,17 4-3529 0 0,-12-1 1904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1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15 6911 0 0,'-7'-4'715'0'0,"-15"-7"12954"0"0,7 28-12381 0 0,14-12-1257 0 0,0 0 0 0 0,0 1 1 0 0,1-1-1 0 0,-1 1 0 0 0,1-1 0 0 0,0 1 0 0 0,1-1 0 0 0,-1 0 0 0 0,1 1 0 0 0,0-1 1 0 0,0 0-1 0 0,1 1 0 0 0,0-1 0 0 0,0 0 0 0 0,4 9 0 0 0,3 3 55 0 0,1-1-1 0 0,1 0 1 0 0,16 19-1 0 0,15 12-53 0 0,67 58-1 0 0,-63-63 2 0 0,64 74-1 0 0,-93-94-31 0 0,-1 0-1 0 0,-1 2 0 0 0,-1 0 1 0 0,0 0-1 0 0,16 45 1 0 0,-25-53-7 0 0,0 1 0 0 0,-1 0 0 0 0,0 0 0 0 0,-2 0 0 0 0,0 0-1 0 0,-1 0 1 0 0,0 0 0 0 0,-1 1 0 0 0,-1-1 0 0 0,-5 22 0 0 0,2-20 31 0 0,-1 0 0 0 0,-1 0 1 0 0,0-1-1 0 0,-2 0 0 0 0,0 0 0 0 0,-1-1 0 0 0,-1 0 0 0 0,0-1 0 0 0,-1 0 1 0 0,-1 0-1 0 0,0-1 0 0 0,-1-1 0 0 0,-27 23 0 0 0,-2-4 246 0 0,-1-1 1 0 0,-77 42-1 0 0,-101 38 419 0 0,200-102-666 0 0,-103 44 106 0 0,73-33-108 0 0,47-19-336 0 0,0 0 20 0 0,5-3 2 0 0,13-4-2933 0 0,-5 2-3155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4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51 10191 0 0,'0'0'464'0'0,"1"-2"-8"0"0,5-21 4047 0 0,-6 21-3935 0 0,2-9 1048 0 0,4 1-1547 0 0,-5 8 202 0 0,-1 5-38 0 0,0 8-50 0 0,-2 0-1 0 0,1 0 0 0 0,-1-1 1 0 0,-1 1-1 0 0,-5 15 0 0 0,-26 55 711 0 0,25-62-697 0 0,-160 305 592 0 0,168-322-787 0 0,-11 24 0 0 0,6-13-19 0 0,0-1 0 0 0,-1 0 0 0 0,-10 14 1 0 0,16-24-275 0 0,31-5-7874 0 0,-17-2 2638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4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2303 0 0,'2'-1'167'0'0,"39"-24"19807"0"0,-43 27-19973 0 0,0 1 0 0 0,1 0 0 0 0,-1-1 0 0 0,0 1 0 0 0,1 0 0 0 0,0 0 0 0 0,-1 0 0 0 0,1 0 0 0 0,0 0 0 0 0,-1 6 0 0 0,-3 9-1 0 0,-10 13 85 0 0,-2 0 0 0 0,-1-1 0 0 0,-35 45 0 0 0,-18 28 7 0 0,-5 23-28 0 0,65-104-52 0 0,10-21 24 0 0,17-8-4540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4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10135 0 0,'-5'1'242'0'0,"0"0"1"0"0,-1 1-1 0 0,1-1 0 0 0,0 1 0 0 0,0 0 0 0 0,0 1 0 0 0,0-1 0 0 0,1 1 0 0 0,-1 0 0 0 0,0 0 1 0 0,1 0-1 0 0,0 1 0 0 0,0-1 0 0 0,0 1 0 0 0,0 0 0 0 0,1 1 0 0 0,-5 6 0 0 0,5-6 83 0 0,0 1 1 0 0,1-1-1 0 0,-1 1 0 0 0,1 0 0 0 0,1 0 0 0 0,-1-1 0 0 0,1 1 0 0 0,0 1 0 0 0,0-1 0 0 0,1 0 1 0 0,0 0-1 0 0,0 0 0 0 0,0 0 0 0 0,1 0 0 0 0,2 10 0 0 0,0-5-273 0 0,0-1-1 0 0,1 1 1 0 0,1 0-1 0 0,-1-1 0 0 0,2 0 1 0 0,0 0-1 0 0,0-1 1 0 0,0 1-1 0 0,1-1 1 0 0,10 9-1 0 0,12 11-65 0 0,47 36 0 0 0,-65-56 28 0 0,4 3-18 0 0,30 24 39 0 0,66 68-1 0 0,-98-90-4 0 0,-1 1-1 0 0,-1 0 1 0 0,0 1-1 0 0,-1 0 1 0 0,-1 1-1 0 0,0-1 1 0 0,-2 2-1 0 0,0-1 1 0 0,6 21-1 0 0,-9-18-15 0 0,0 1-1 0 0,-1 0 1 0 0,-1 0-1 0 0,-1-1 1 0 0,0 1-1 0 0,-2 0 0 0 0,-3 24 1 0 0,-1-17-33 0 0,-1-1 0 0 0,-1-1 0 0 0,-1 1 1 0 0,-23 49-1 0 0,12-40 44 0 0,-2-1 1 0 0,-1-1 0 0 0,-1 0 0 0 0,-2-2 0 0 0,-1-1 0 0 0,-2-1-1 0 0,-46 40 1 0 0,-69 39 770 0 0,-15 12 127 0 0,153-118-911 0 0,4-2-11 0 0,0 0 0 0 0,-1 0 1 0 0,1 0-1 0 0,0 0 0 0 0,0 1 1 0 0,0-1-1 0 0,0 0 0 0 0,0 1 1 0 0,0-1-1 0 0,0 1 0 0 0,-1 1 1 0 0,1-1-125 0 0,4-3-1497 0 0,12-2 92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355 300 9503 0 0,'0'0'6444'0'0,"2"0"-6024"0"0,0 1-343 0 0,0 0 1 0 0,1-1-1 0 0,-1 1 0 0 0,0-1 0 0 0,1 0 0 0 0,-1 0 0 0 0,0 0 0 0 0,1 0 1 0 0,-1 0-1 0 0,0 0 0 0 0,1 0 0 0 0,-1-1 0 0 0,0 0 0 0 0,1 1 1 0 0,-1-1-1 0 0,3-1 0 0 0,-1 0-1 0 0,-1 0-1 0 0,1-1 1 0 0,-1 1-1 0 0,1-1 1 0 0,-1 0 0 0 0,0 0-1 0 0,0 0 1 0 0,3-5 0 0 0,4-5 83 0 0,-1-1 0 0 0,-1 0 0 0 0,10-25 0 0 0,-18 38-156 0 0,6-13 44 0 0,0-1-1 0 0,-1 1 1 0 0,4-25-1 0 0,-8 33-35 0 0,0-1 1 0 0,0 1-1 0 0,-1-1 0 0 0,0 1 0 0 0,0 0 0 0 0,0-1 0 0 0,-1 1 1 0 0,0-1-1 0 0,0 1 0 0 0,-1 0 0 0 0,-2-8 0 0 0,3 12-11 0 0,0 1 0 0 0,0-1 0 0 0,0 1 0 0 0,0-1 0 0 0,0 1 0 0 0,0-1 0 0 0,0 1 0 0 0,0 0 0 0 0,0-1 0 0 0,-1 1 0 0 0,1 0 0 0 0,-1 0 0 0 0,1 0 0 0 0,-1 0 0 0 0,-2-1 0 0 0,-1 2-9 0 0,0 0 0 0 0,0 1 0 0 0,1-1 0 0 0,-1 1 0 0 0,0 0 0 0 0,0 0-1 0 0,1 0 1 0 0,-1 1 0 0 0,0 0 0 0 0,1-1 0 0 0,-7 5 0 0 0,-7 5-75 0 0,-23 18 0 0 0,21-15 55 0 0,-26 22-9 0 0,1 2 1 0 0,1 2 0 0 0,-75 90-1 0 0,108-116 38 0 0,-1 1 0 0 0,2 0 0 0 0,0 1 0 0 0,-11 22 0 0 0,19-33 0 0 0,-1 0 0 0 0,1 1 0 0 0,1-1 0 0 0,-1 1 0 0 0,1-1 0 0 0,0 1 0 0 0,0 0 0 0 0,0 0 0 0 0,1-1 0 0 0,0 1 0 0 0,0 0 0 0 0,0 0 0 0 0,1 0 0 0 0,0-1 0 0 0,0 1 0 0 0,1-1 0 0 0,-1 1 0 0 0,3 5 0 0 0,-2-7 14 0 0,0-1 1 0 0,1 1-1 0 0,-1-1 0 0 0,1 0 0 0 0,-1 1 1 0 0,1-1-1 0 0,0 0 0 0 0,0-1 0 0 0,1 1 1 0 0,-1 0-1 0 0,1-1 0 0 0,-1 0 0 0 0,1 0 0 0 0,0 0 1 0 0,-1 0-1 0 0,1 0 0 0 0,0-1 0 0 0,0 0 1 0 0,0 0-1 0 0,0 0 0 0 0,1 0 0 0 0,-1-1 1 0 0,0 1-1 0 0,0-1 0 0 0,5-1 0 0 0,4 1 46 0 0,1-1 1 0 0,0-1-1 0 0,-1-1 0 0 0,0 0 1 0 0,1 0-1 0 0,17-8 0 0 0,-3-1 0 0 0,-1 0-1 0 0,0-2 1 0 0,-1-1-1 0 0,-1-1 1 0 0,0-1 0 0 0,-1-1-1 0 0,-1-1 1 0 0,24-27-1 0 0,-39 36-101 0 0,-1 0 1 0 0,0 0-1 0 0,0 0 0 0 0,-1-1 0 0 0,8-21 1 0 0,-14 31-13 0 0,-2 1 18 0 0,0 1 43 0 0,-1-1-1 0 0,1 1 1 0 0,0 0-1 0 0,0-1 1 0 0,0 1-1 0 0,-1 0 1 0 0,1 1-1 0 0,0-1 1 0 0,0 0-1 0 0,0 0 1 0 0,1 1-1 0 0,-1-1 1 0 0,-2 4 0 0 0,0-2 12 0 0,0 1 1 0 0,1 0 0 0 0,0 1-1 0 0,-1-1 1 0 0,-2 6 0 0 0,2-2 5 0 0,1 0 1 0 0,-1 0-1 0 0,2 0 1 0 0,-1 0-1 0 0,1 0 1 0 0,0 0-1 0 0,0 1 1 0 0,0 12 0 0 0,3-5 16 0 0,0 0 0 0 0,1-1 0 0 0,1 1 0 0 0,7 23 0 0 0,-10-39-14 0 0,4 15-280 0 0,-4-14 80 0 0,0-1 0 0 0,0 1 1 0 0,0 0-1 0 0,1 0 0 0 0,-1-1 0 0 0,0 1 0 0 0,0 0 0 0 0,1-1 1 0 0,-1 1-1 0 0,1 0 0 0 0,-1-1 0 0 0,0 1 0 0 0,1-1 1 0 0,-1 1-1 0 0,1-1 0 0 0,0 1 0 0 0,-1-1 0 0 0,1 1 0 0 0,0 0 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1375 0 0,'0'0'66'0'0,"-2"0"-8"0"0,-2 1-68 0 0,-1-1-1 0 0,1 1 0 0 0,-1 0 1 0 0,-5 3-1 0 0,-4 0 3018 0 0,7 1 3723 0 0,0 5-3532 0 0,1 9-1420 0 0,5-14-1695 0 0,1-1-1 0 0,0 0 1 0 0,0 0-1 0 0,0 1 1 0 0,1-1-1 0 0,0 0 1 0 0,0 0-1 0 0,0 1 1 0 0,0-1-1 0 0,0 0 1 0 0,1 0-1 0 0,0 0 1 0 0,0 0-1 0 0,0-1 1 0 0,0 1-1 0 0,1-1 1 0 0,-1 1-1 0 0,6 5 1 0 0,5 5 141 0 0,2-1 0 0 0,27 21 0 0 0,-32-26-128 0 0,57 42 378 0 0,49 39 279 0 0,-96-72-584 0 0,-1 1 1 0 0,-1 1-1 0 0,24 33 0 0 0,-33-39-128 0 0,0 1-1 0 0,-1 0 1 0 0,-1 0 0 0 0,0 1-1 0 0,-1-1 1 0 0,-1 2-1 0 0,0-1 1 0 0,-1 1 0 0 0,-1-1-1 0 0,0 1 1 0 0,-1 0-1 0 0,0 22 1 0 0,-3-19-11 0 0,0 1 0 0 0,-2-1 0 0 0,0 0 0 0 0,-1-1 0 0 0,-1 1 0 0 0,0-1 0 0 0,-1 0 0 0 0,-2 0 0 0 0,0 0 0 0 0,-10 17 0 0 0,-5 1 107 0 0,-1-1 1 0 0,-30 34 0 0 0,-63 58 515 0 0,66-73-417 0 0,-30 26-4 0 0,30-30-155 0 0,49-49-453 0 0,-9 11 925 0 0,7-4-5123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0 2759 0 0,'0'0'10746'0'0,"-1"2"-10162"0"0,-7 9 163 0 0,-1-1 0 0 0,-20 18 0 0 0,-5 6-114 0 0,-59 67-346 0 0,45-51-266 0 0,-80 106 1 0 0,-51 140 300 0 0,167-269-213 0 0,0-1 0 0 0,2 2 0 0 0,0-1 0 0 0,2 1 0 0 0,2 1 0 0 0,0 0 0 0 0,2-1 0 0 0,1 2 0 0 0,1-1 0 0 0,1 0 0 0 0,2 0 0 0 0,1 0 0 0 0,2 0 0 0 0,0 0 0 0 0,16 51 0 0 0,-7-41 91 0 0,1-1-1 0 0,21 39 1 0 0,-28-63-163 0 0,1 1 1 0 0,1-2 0 0 0,1 1 0 0 0,0-1 0 0 0,1 0-1 0 0,0-1 1 0 0,0-1 0 0 0,15 12 0 0 0,-22-20 37 0 0,0-1-1 0 0,0 1 1 0 0,0-1 0 0 0,1 1-1 0 0,0-1 1 0 0,-1-1 0 0 0,1 1-1 0 0,0-1 1 0 0,0 1 0 0 0,-1-1-1 0 0,1-1 1 0 0,0 1 0 0 0,8-1-1 0 0,-10 0 389 0 0,-1 0-262 0 0,-1 0-202 0 0,0 0-1 0 0,0 0 0 0 0,0 0 1 0 0,0 0-1 0 0,0 0 1 0 0,0-1-1 0 0,0 1 1 0 0,-1 0-1 0 0,1 0 1 0 0,0-1-1 0 0,0 1 1 0 0,0-1-1 0 0,-1 1 0 0 0,1-1 1 0 0,0 1-1 0 0,0-1 1 0 0,-1 1-1 0 0,1-1 1 0 0,-1 0-1 0 0,1 1 1 0 0,0-1-1 0 0,-1 0 0 0 0,1 0 1 0 0,-1 1-1 0 0,1-1 1 0 0,-1 0-1 0 0,0 0 1 0 0,1 0-1 0 0,-1 1 1 0 0,0-1-1 0 0,0 0 0 0 0,1 0 1 0 0,-1 0-1 0 0,0 0 1 0 0,0 0-1 0 0,0 0 1 0 0,0 0-1 0 0,0 1 1 0 0,0-1-1 0 0,-1 0 0 0 0,1-2 1 0 0,-1 1-388 0 0,0-2 108 0 0,-6-15-12672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5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9383 0 0,'0'0'6475'0'0,"2"1"-5855"0"0,4 2-290 0 0,1 0 0 0 0,-1-1 0 0 0,1 0 0 0 0,0 0 0 0 0,0 0 0 0 0,-1-1 0 0 0,1 0 0 0 0,1 0 0 0 0,7 0 0 0 0,69-7 1012 0 0,-63 4-1064 0 0,7-1-30 0 0,-1-2 1 0 0,44-14 0 0 0,53-24-165 0 0,-89 30-240 0 0,30-15-1883 0 0,-63 27 872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81 2303 0 0,'-2'0'167'0'0,"-31"8"314"0"0,-4 0 4498 0 0,-12 6 6056 0 0,80-15-10348 0 0,0-1 0 0 0,-1-2 0 0 0,33-7 0 0 0,87-31 106 0 0,-17 4-380 0 0,-118 34-400 0 0,1 1 0 0 0,0 1 0 0 0,-1 0-1 0 0,27 0 1 0 0,-33 4-28 0 0,-7-2-59 0 0,-1 1-320 0 0,-1 0 388 0 0,0 1 0 0 0,0-1 0 0 0,0 0 0 0 0,0 0 0 0 0,0 0 0 0 0,0 0 0 0 0,0 0 0 0 0,0 0 0 0 0,0 1-1 0 0,0-1 1 0 0,-1 0 0 0 0,1 0 0 0 0,0 0 0 0 0,-1 0 0 0 0,1 0 0 0 0,-1 0 0 0 0,1 0 0 0 0,-1 0 0 0 0,0 0-1 0 0,1 0 1 0 0,-1 0 0 0 0,0-1 0 0 0,-1 2 0 0 0,-1 2-8 0 0,-56 81-76 0 0,-78 84-1 0 0,84-111 91 0 0,-104 87 0 0 0,62-72-393 0 0,69-50-3048 0 0,8-6-2807 0 0,7-8 1010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26 9671 0 0,'0'0'748'0'0,"-2"1"-492"0"0,-45 27 2966 0 0,47-28-3158 0 0,0 0-1 0 0,0 0 1 0 0,-1 1 0 0 0,1-1 0 0 0,0 0 0 0 0,0 0 0 0 0,-1 0 0 0 0,1 0 0 0 0,0 0 0 0 0,0 0 0 0 0,-1 0 0 0 0,1 0-1 0 0,0 1 1 0 0,0-1 0 0 0,-1 0 0 0 0,1 0 0 0 0,0 0 0 0 0,0 1 0 0 0,0-1 0 0 0,0 0 0 0 0,-1 0 0 0 0,1 0 0 0 0,0 1-1 0 0,0-1 1 0 0,0 0 0 0 0,0 0 0 0 0,0 1 0 0 0,0-1 0 0 0,0 0 0 0 0,-1 0 0 0 0,1 1 0 0 0,0-1 0 0 0,0 0 0 0 0,0 1-1 0 0,0-1 1 0 0,0 0 0 0 0,0 0 0 0 0,0 1 0 0 0,0-1 0 0 0,1 0 0 0 0,-1 0 0 0 0,0 1 0 0 0,0-1 0 0 0,0 0 0 0 0,0 0-1 0 0,0 1 1 0 0,0-1 0 0 0,0 0 0 0 0,1 0 0 0 0,-1 1 0 0 0,0-1 0 0 0,0 0 0 0 0,0 0 0 0 0,0 0 0 0 0,1 0 0 0 0,-1 1 0 0 0,0-1-1 0 0,0 0 1 0 0,1 0 0 0 0,-1 0 0 0 0,0 0 0 0 0,1 1 0 0 0,15 3 876 0 0,-7-4-831 0 0,0-1 1 0 0,0 0-1 0 0,0-1 0 0 0,0 0 0 0 0,0-1 0 0 0,14-5 0 0 0,-6 2 11 0 0,22-8 29 0 0,-22 7 5 0 0,1 1 0 0 0,0 0 0 0 0,0 1 0 0 0,0 1 0 0 0,35-2 1 0 0,-52 6-145 0 0,0 0 0 0 0,0 0 0 0 0,0 1 0 0 0,0-1 0 0 0,0 0 0 0 0,0 1 0 0 0,0-1 0 0 0,0 1 0 0 0,0-1 0 0 0,0 1 0 0 0,0 0 1 0 0,0-1-1 0 0,0 1 0 0 0,0 0 0 0 0,-1-1 0 0 0,1 1 0 0 0,0 0 0 0 0,-1 0 0 0 0,1 0 0 0 0,0 0 0 0 0,-1 0 0 0 0,1 0 1 0 0,-1 0-1 0 0,1 0 0 0 0,-1 0 0 0 0,0 0 0 0 0,1 0 0 0 0,-1 0 0 0 0,0 3 0 0 0,1 0 5 0 0,0 1-1 0 0,-1 0 1 0 0,1 0-1 0 0,-1 0 0 0 0,-1 6 1 0 0,0-3-12 0 0,0 1 0 0 0,-1-1 0 0 0,-1 0 0 0 0,1-1 0 0 0,-1 1 1 0 0,0 0-1 0 0,-1-1 0 0 0,0 1 0 0 0,0-1 0 0 0,0 0 0 0 0,-1-1 0 0 0,0 1 0 0 0,-1-1 0 0 0,1 0 1 0 0,-1 0-1 0 0,-1 0 0 0 0,1-1 0 0 0,-1 0 0 0 0,1 0 0 0 0,-1-1 0 0 0,-1 0 0 0 0,1 0 0 0 0,-16 5 1 0 0,-33 9-73 0 0,30-10 47 0 0,1 1-1 0 0,-1 1 0 0 0,1 1 1 0 0,-35 21-1 0 0,52-26 23 0 0,2 2-10 0 0,7-7 7 0 0,-1-1 0 0 0,0 0 1 0 0,1 1-1 0 0,-1-1 1 0 0,1 1-1 0 0,-1-1 1 0 0,0 0-1 0 0,1 0 0 0 0,-1 1 1 0 0,1-1-1 0 0,-1 0 1 0 0,1 0-1 0 0,-1 1 1 0 0,1-1-1 0 0,-1 0 0 0 0,1 0 1 0 0,-1 0-1 0 0,1 0 1 0 0,0 0-1 0 0,-1 0 1 0 0,14 2 3 0 0,-1 0 1 0 0,1-1-1 0 0,0-1 0 0 0,-1-1 0 0 0,1 0 1 0 0,14-3-1 0 0,-12 2-26 0 0,1 0 0 0 0,-1 1 0 0 0,29 3 1 0 0,-36-1-1 0 0,-1 0 0 0 0,0 1 1 0 0,1 0-1 0 0,-1 1 1 0 0,0 0-1 0 0,-1 0 1 0 0,1 1-1 0 0,9 5 1 0 0,-14-7 22 0 0,-1-1 0 0 0,1 1 0 0 0,-1 0 0 0 0,0 0 1 0 0,0 0-1 0 0,1 1 0 0 0,-1-1 0 0 0,-1 0 1 0 0,1 1-1 0 0,0-1 0 0 0,0 1 0 0 0,-1 0 0 0 0,0-1 1 0 0,1 1-1 0 0,-1 0 0 0 0,0 0 0 0 0,-1 0 0 0 0,1 0 1 0 0,0 0-1 0 0,-1 0 0 0 0,1 0 0 0 0,-1 0 0 0 0,0 0 1 0 0,0 0-1 0 0,-1 0 0 0 0,1 4 0 0 0,-3 3 9 0 0,0-1 1 0 0,0 1-1 0 0,-1-1 0 0 0,0 0 1 0 0,-1 0-1 0 0,0 0 0 0 0,0 0 1 0 0,-1-1-1 0 0,0 0 0 0 0,0 0 0 0 0,-1-1 1 0 0,0 1-1 0 0,-13 9 0 0 0,-9 6 2 0 0,-2-1 0 0 0,-41 22-1 0 0,59-36 28 0 0,-1-1 0 0 0,0 0 0 0 0,0-1 0 0 0,-1-1 0 0 0,0 0 0 0 0,0 0 0 0 0,0-2 0 0 0,0 0 0 0 0,-1-1 0 0 0,1 0 0 0 0,-26-1 0 0 0,30-3-28 0 0,17-8-598 0 0,20-16-2356 0 0,-8 11-3566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 7831 0 0,'-19'-1'373'0'0,"1"0"-1"0"0,-1 0 1 0 0,0 2-1 0 0,-30 5 0 0 0,39-4 394 0 0,1 0 0 0 0,-1 0 0 0 0,1 1 0 0 0,0 1 0 0 0,0 0 0 0 0,0 0 0 0 0,1 0 0 0 0,-1 1 0 0 0,1 1 0 0 0,-13 10 0 0 0,20-15-713 0 0,0 0 0 0 0,-1 1 0 0 0,1-1 0 0 0,0 1 0 0 0,0-1 1 0 0,0 1-1 0 0,0 0 0 0 0,0-1 0 0 0,0 1 0 0 0,0 0 0 0 0,1 0 0 0 0,-1 0 0 0 0,0 0 0 0 0,1-1 0 0 0,0 1 0 0 0,-1 0 0 0 0,1 0 0 0 0,0 0 0 0 0,0 0 0 0 0,0 0 0 0 0,0 0 0 0 0,1 0 0 0 0,-1 0 1 0 0,0 0-1 0 0,1-1 0 0 0,-1 1 0 0 0,1 0 0 0 0,0 0 0 0 0,0 0 0 0 0,-1-1 0 0 0,1 1 0 0 0,0 0 0 0 0,2 2 0 0 0,4 5 60 0 0,0 0-1 0 0,1-1 0 0 0,0 0 1 0 0,13 11-1 0 0,-17-15-63 0 0,44 34 107 0 0,1-3 0 0 0,60 33 0 0 0,11 8-85 0 0,-90-55-36 0 0,52 48 0 0 0,-68-54-35 0 0,1 0 0 0 0,-2 1 0 0 0,-1 0 0 0 0,0 1 0 0 0,0 0 0 0 0,-2 1 0 0 0,0 1 0 0 0,-2-1 0 0 0,0 1 0 0 0,-1 1 0 0 0,0-1 0 0 0,-2 1 0 0 0,0 1 0 0 0,-2-1 0 0 0,0 0 0 0 0,-1 1 0 0 0,-1 30 0 0 0,-3-23 37 0 0,-1 0 0 0 0,-1-1 0 0 0,-2 0 1 0 0,0 1-1 0 0,-2-2 0 0 0,-1 1 0 0 0,-1-1 0 0 0,-1-1 0 0 0,-2 0 0 0 0,-15 24 0 0 0,8-18 113 0 0,-2-1 0 0 0,-1-2 0 0 0,-1 0 0 0 0,-2-1-1 0 0,0-2 1 0 0,-2-1 0 0 0,-33 23 0 0 0,0-5-40 0 0,-1-2-1 0 0,-89 40 1 0 0,64-39-527 0 0,85-40 161 0 0,8-9-5264 0 0,3-2-815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1021 1 14799 0 0,'0'1'332'0'0,"-12"20"-9"0"0,-1-1 0 0 0,-1 0 0 0 0,-23 24 0 0 0,-91 70 2057 0 0,32-32-992 0 0,9 4-776 0 0,-121 155 0 0 0,-51 115-612 0 0,176-224-30 0 0,68-103 126 0 0,0 2-1 0 0,-17 51 1 0 0,27-62 17 0 0,0-1 1 0 0,1 0 0 0 0,1 1-1 0 0,0 0 1 0 0,1 32-1 0 0,3-36 32 0 0,1 0 0 0 0,0 0 0 0 0,1-1-1 0 0,1 1 1 0 0,0 0 0 0 0,1-1-1 0 0,12 26 1 0 0,-7-22 31 0 0,0-1 0 0 0,2 0 1 0 0,0 0-1 0 0,1-2 0 0 0,0 0 0 0 0,1 0 0 0 0,1-1 0 0 0,33 25 0 0 0,-42-35-102 0 0,144 102 1475 0 0,-126-93-1369 0 0,3 3-67 0 0,0 0 0 0 0,-1 2 0 0 0,30 27 0 0 0,-53-42-180 0 0,1 1 1 0 0,-1 0-1 0 0,0 0 0 0 0,0 0 0 0 0,-1 1 1 0 0,1-1-1 0 0,-1 0 0 0 0,-1 1 0 0 0,1 0 1 0 0,-1-1-1 0 0,1 1 0 0 0,-2 0 0 0 0,1 0 1 0 0,-1 10-1 0 0,0-14-189 0 0,-2 2-203 0 0,2-3 374 0 0,0 0 1 0 0,-1 0 0 0 0,1-1 0 0 0,0 1 0 0 0,-1 0-1 0 0,1 0 1 0 0,0-1 0 0 0,-1 1 0 0 0,1 0-1 0 0,-1 0 1 0 0,1-1 0 0 0,-1 1 0 0 0,0-1 0 0 0,1 1-1 0 0,-2 1 1 0 0,0-2-164 0 0,0 1 1 0 0,0-1-1 0 0,0 1 0 0 0,0-1 1 0 0,0 0-1 0 0,0 0 0 0 0,0 0 1 0 0,0 0-1 0 0,0 0 1 0 0,0-1-1 0 0,-3 0 0 0 0,-6-2-1116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2759 0 0,'0'0'595'0'0,"-9"6"6212"0"0,-20 16 4335 0 0,51-20-10686 0 0,12-7-305 0 0,63-16-1 0 0,-11 1-71 0 0,-71 17-73 0 0,3-1-5 0 0,-1 0 0 0 0,1 2 0 0 0,0 0 0 0 0,0 1-1 0 0,0 1 1 0 0,26 3 0 0 0,-31 1-12 0 0,-4 2-31 0 0,-8-5 42 0 0,0 0-1 0 0,0 0 1 0 0,0 1 0 0 0,0-1 0 0 0,-1 1-1 0 0,1-1 1 0 0,0 1 0 0 0,-1-1 0 0 0,1 1-1 0 0,-1-1 1 0 0,1 1 0 0 0,-1 0 0 0 0,0-1-1 0 0,0 1 1 0 0,0 0 0 0 0,0-1 0 0 0,0 1 0 0 0,0-1-1 0 0,0 1 1 0 0,0 0 0 0 0,-1-1 0 0 0,1 1-1 0 0,0 0 1 0 0,-1-1 0 0 0,0 1 0 0 0,1-1-1 0 0,-2 3 1 0 0,-2 2-13 0 0,1 0 1 0 0,-1 0-1 0 0,0 0 0 0 0,-10 10 0 0 0,5-8 5 0 0,1 0 1 0 0,-1-1-1 0 0,-1 0 0 0 0,1 0 0 0 0,-21 9 0 0 0,-56 21-21 0 0,86-37 29 0 0,-76 28 27 0 0,-101 44 53 0 0,156-64-144 0 0,13-5 18 0 0,15-6 52 0 0,9-3 4 0 0,0 0 0 0 0,0 2 0 0 0,0 0 0 0 0,1 1 0 0 0,-1 0 0 0 0,1 1-1 0 0,0 1 1 0 0,31 3 0 0 0,-39-2-5 0 0,0 1 0 0 0,0 1 0 0 0,-1 0 0 0 0,1 0 0 0 0,-1 1-1 0 0,1 0 1 0 0,-1 0 0 0 0,0 1 0 0 0,0 0 0 0 0,-1 1 0 0 0,1-1-1 0 0,-1 2 1 0 0,0-1 0 0 0,0 1 0 0 0,-1 0 0 0 0,0 0-1 0 0,0 0 1 0 0,8 12 0 0 0,-10-13-5 0 0,-1 1 0 0 0,0-1 0 0 0,0 1 0 0 0,0-1 0 0 0,0 1 0 0 0,-1 0 0 0 0,0 0 0 0 0,0 0 0 0 0,-1 0 0 0 0,0 0 0 0 0,1 8 0 0 0,-2-12 4 0 0,0 0-1 0 0,0 0 0 0 0,0 0 1 0 0,0 0-1 0 0,0 0 1 0 0,0-1-1 0 0,-1 1 1 0 0,1 0-1 0 0,-1 0 1 0 0,1 0-1 0 0,-1 0 0 0 0,0-1 1 0 0,0 1-1 0 0,0 0 1 0 0,-1 2-1 0 0,-3 3 6 0 0,3-3 14 0 0,0 0-1 0 0,-1 0 1 0 0,0 0-1 0 0,0-1 1 0 0,0 1 0 0 0,0-1-1 0 0,0 0 1 0 0,-7 5-1 0 0,0-1 62 0 0,-22 12 0 0 0,-12 4-67 0 0,-2-2 0 0 0,0-2 0 0 0,-1-2 0 0 0,-87 20 0 0 0,37-21-294 0 0,95-16 74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4607 0 0,'0'0'14740'0'0,"-9"2"-14465"0"0,0 0-218 0 0,-1 1 1 0 0,1 0-1 0 0,0 0 0 0 0,1 1 1 0 0,-1 0-1 0 0,1 1 0 0 0,0 0 1 0 0,0 0-1 0 0,0 1 0 0 0,0 0 1 0 0,1 0-1 0 0,-11 13 0 0 0,9-8 30 0 0,0 0 0 0 0,1 1 1 0 0,0-1-1 0 0,1 1 0 0 0,1 1 0 0 0,0 0 0 0 0,1 0 0 0 0,-5 13 0 0 0,8-16-38 0 0,-1-1 0 0 0,1 0-1 0 0,1 1 1 0 0,0-1-1 0 0,0 1 1 0 0,1-1 0 0 0,1 15-1 0 0,-1-21-27 0 0,0 1-1 0 0,1-1 1 0 0,0 0-1 0 0,0 1 1 0 0,0-1-1 0 0,0 0 1 0 0,1 0-1 0 0,-1 0 1 0 0,1 0-1 0 0,0 0 1 0 0,-1 0-1 0 0,1 0 1 0 0,1-1-1 0 0,-1 1 1 0 0,0-1-1 0 0,1 1 1 0 0,-1-1 0 0 0,1 0-1 0 0,0 0 1 0 0,0 0-1 0 0,0 0 1 0 0,0 0-1 0 0,6 2 1 0 0,-3-2 44 0 0,0 0 0 0 0,1-1 0 0 0,-1 1 1 0 0,1-1-1 0 0,0-1 0 0 0,-1 1 1 0 0,11-1-1 0 0,4-2 142 0 0,22-5 0 0 0,10-1 95 0 0,-42 7-268 0 0,0-1 0 0 0,0 0 0 0 0,0 0 0 0 0,0-1 1 0 0,-1-1-1 0 0,1 0 0 0 0,19-10 0 0 0,-24 10-19 0 0,0 0 0 0 0,0 0 0 0 0,0-1 0 0 0,0 1 0 0 0,-1-1 1 0 0,1-1-1 0 0,-1 1 0 0 0,-1-1 0 0 0,1 0 0 0 0,-1 0 0 0 0,0 0 0 0 0,6-13 0 0 0,-9 16-6 0 0,0 0-1 0 0,-1 0 0 0 0,1 0 0 0 0,-1-1 1 0 0,0 1-1 0 0,0 0 0 0 0,0 0 0 0 0,0 0 1 0 0,-1 0-1 0 0,1 0 0 0 0,-1 0 0 0 0,0 0 0 0 0,1 0 1 0 0,-1 0-1 0 0,-1 0 0 0 0,1 0 0 0 0,0 1 1 0 0,-1-1-1 0 0,0 0 0 0 0,1 1 0 0 0,-1-1 1 0 0,-3-2-1 0 0,-3-4 35 0 0,0-1 0 0 0,-1 1 1 0 0,-19-15-1 0 0,21 19-54 0 0,0 1 0 0 0,0-1 1 0 0,0 1-1 0 0,-1 0 0 0 0,1 0 0 0 0,-1 1 0 0 0,0 0 0 0 0,0 1 0 0 0,0 0 0 0 0,0 0 1 0 0,0 0-1 0 0,-17 0 0 0 0,24 2-100 0 0,0 0 1 0 0,0 0-1 0 0,0 0 1 0 0,1 0-1 0 0,-1 0 1 0 0,0 0-1 0 0,0 0 0 0 0,0 0 1 0 0,0 0-1 0 0,0 0 1 0 0,0 0-1 0 0,0 1 1 0 0,1-1-1 0 0,-1 0 1 0 0,0 1-1 0 0,0-1 0 0 0,0 1 1 0 0,0-1-1 0 0,1 1 1 0 0,-1-1-1 0 0,0 1 1 0 0,1-1-1 0 0,-1 1 1 0 0,0 0-1 0 0,1-1 1 0 0,-1 1-1 0 0,0 1 0 0 0,0-1 267 0 0,0 1-1204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0:5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57 3223 0 0,'-4'0'42'0'0,"1"0"0"0"0,0 0-1 0 0,0-1 1 0 0,0 1-1 0 0,-1-1 1 0 0,1 1-1 0 0,0-1 1 0 0,0 0 0 0 0,-4-2-1 0 0,-2-1 757 0 0,3 3 297 0 0,1-1 1 0 0,-1 0-1 0 0,1-1 0 0 0,0 1 1 0 0,0-1-1 0 0,-9-6 0 0 0,9 5-337 0 0,1 1-1 0 0,-1 0 1 0 0,0 1 0 0 0,0-1-1 0 0,0 1 1 0 0,-10-3-1 0 0,14 4-673 0 0,-1 1 0 0 0,1 0-1 0 0,0 0 1 0 0,0 0 0 0 0,0 0 0 0 0,0 0-1 0 0,0 0 1 0 0,0 0 0 0 0,0 1-1 0 0,-1-1 1 0 0,1 0 0 0 0,0 0 0 0 0,0 1-1 0 0,0-1 1 0 0,0 1 0 0 0,0-1 0 0 0,0 1-1 0 0,0-1 1 0 0,0 1 0 0 0,1 0-1 0 0,-1 0 1 0 0,0-1 0 0 0,0 1 0 0 0,0 0-1 0 0,1 0 1 0 0,-1 0 0 0 0,0 0 0 0 0,1 0-1 0 0,-1 0 1 0 0,1 0 0 0 0,-1 0-1 0 0,0 1 1 0 0,1 0-19 0 0,-1 1 0 0 0,0-1 0 0 0,0 1-1 0 0,1 0 1 0 0,-1-1 0 0 0,1 1 0 0 0,0 0 0 0 0,0-1-1 0 0,0 1 1 0 0,0 0 0 0 0,0-1 0 0 0,1 3 0 0 0,1 1-10 0 0,0-1 1 0 0,0 0 0 0 0,1 0 0 0 0,-1-1 0 0 0,1 1 0 0 0,0-1-1 0 0,1 1 1 0 0,6 7 0 0 0,36 31 148 0 0,-24-25-156 0 0,178 148 106 0 0,5 3-110 0 0,-168-134-60 0 0,-2 0-1 0 0,-2 3 1 0 0,39 54-1 0 0,-55-65-3 0 0,0 1-1 0 0,-1 0 1 0 0,-2 1 0 0 0,-1 1-1 0 0,-2 0 1 0 0,13 50 0 0 0,-19-55-3 0 0,0 0 1 0 0,-2 0 0 0 0,-2 1 0 0 0,0-1 0 0 0,-1 1 0 0 0,-2-1 0 0 0,0 0 0 0 0,-12 48 0 0 0,2-32-131 0 0,-2 0 0 0 0,-1-1 1 0 0,-2-1-1 0 0,-28 46 0 0 0,12-32-24 0 0,-2-1 0 0 0,-53 60 0 0 0,26-46 129 0 0,-109 89 0 0 0,147-135 48 0 0,-185 138 256 0 0,204-154-255 0 0,-5 2 7 0 0,0 1 0 0 0,1 0 0 0 0,-1 0-1 0 0,2 1 1 0 0,-1 0 0 0 0,1 1 0 0 0,-9 12 0 0 0,16-20-11 0 0,1 1-1 0 0,-1 0 1 0 0,1-1 0 0 0,-1 1-1 0 0,1 0 1 0 0,-1 0 0 0 0,1-1-1 0 0,0 1 1 0 0,0 0 0 0 0,0 0-1 0 0,0 0 1 0 0,0 0 0 0 0,1 2-1 0 0,-1-2-18 0 0,1 0-334 0 0,0-1-108 0 0,0 1 294 0 0,1-1 0 0 0,0 1 1 0 0,-1-1-1 0 0,1 0 0 0 0,0 0 0 0 0,-1 0 0 0 0,1 0 1 0 0,0 0-1 0 0,0 0 0 0 0,0-1 0 0 0,0 1 1 0 0,0 0-1 0 0,0-1 0 0 0,2 1 0 0 0,9-1-1562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29 199 8751 0 0,'0'0'1112'0'0,"-1"0"-37"0"0,-27-3 8481 0 0,30 4-9147 0 0,0 1-311 0 0,1 0 1 0 0,-1 0-1 0 0,1-1 0 0 0,0 1 0 0 0,0-1 0 0 0,0 1 1 0 0,0-1-1 0 0,0 0 0 0 0,0 0 0 0 0,0-1 0 0 0,0 1 1 0 0,1 0-1 0 0,3-1 0 0 0,9 1 217 0 0,23-2 0 0 0,-23 1-128 0 0,150-16 696 0 0,-100 8-657 0 0,605-98 635 0 0,-588 90-919 0 0,-57 11-43 0 0,29-9 0 0 0,-17-2-2021 0 0,-32 13 719 0 0,0 0 0 0 0,-1-1 0 0 0,1 1 0 0 0,4-6 1 0 0,0-2-5372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2759 0 0,'0'-7'115'0'0,"1"0"174"0"0,-1-9 9427 0 0,-6 32-7031 0 0,0-3-2044 0 0,3 2-101 0 0,1 0 0 0 0,0-1 1 0 0,1 1-1 0 0,1 0 1 0 0,2 22-1 0 0,15 76 1206 0 0,-14-97-1476 0 0,9 39 199 0 0,2 0-1 0 0,2-2 1 0 0,3 1-1 0 0,31 63 1 0 0,-44-106-383 0 0,-1 0-1 0 0,-1 0 1 0 0,0 1 0 0 0,0 0 0 0 0,1 12 0 0 0,-4-19-389 0 0,-1 1 0 0 0,1-1 1 0 0,-1 0-1 0 0,-1 0 0 0 0,1 0 1 0 0,-1 1-1 0 0,0-1 0 0 0,0 0 1 0 0,0 0-1 0 0,-1 0 0 0 0,1 0 1 0 0,-1 0-1 0 0,-1-1 0 0 0,-2 6 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1037 4 5063 0 0,'0'0'390'0'0,"-1"-1"166"0"0,-1 1 115 0 0,0-1 0 0 0,0 1 1 0 0,1-1-1 0 0,-1 1 0 0 0,0 0 0 0 0,0 0 1 0 0,0 0-1 0 0,0 0 0 0 0,0 0 1 0 0,-2 1-1 0 0,-22 6 3098 0 0,14-1-3064 0 0,-23 14 1 0 0,-293 209 1423 0 0,282-191-1991 0 0,2 2 0 0 0,2 1 1 0 0,1 3-1 0 0,-42 59 0 0 0,26-22 105 0 0,-80 152 0 0 0,107-171-208 0 0,1 1 0 0 0,-38 132-1 0 0,56-151-12 0 0,2 1 1 0 0,2-1-1 0 0,1 2 0 0 0,3-1 0 0 0,4 71 0 0 0,2-85 118 0 0,1-1-1 0 0,2 0 1 0 0,1 0-1 0 0,2 0 1 0 0,1-1-1 0 0,1 0 1 0 0,1-1-1 0 0,1 0 1 0 0,23 34-1 0 0,-8-21 335 0 0,2-1-1 0 0,1-2 0 0 0,2-1 0 0 0,2-1 1 0 0,39 31-1 0 0,-14-17 375 0 0,94 60 0 0 0,-144-105-780 0 0,76 49 1007 0 0,98 44 1 0 0,-125-66-640 0 0,-58-31-520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5:5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40 6447 0 0,'25'-4'1677'0'0,"33"-12"-1"0"0,17-3 6930 0 0,-68 18-5121 0 0,-17 8-3396 0 0,0 0 0 0 0,-1-1-1 0 0,0 0 1 0 0,0-1 0 0 0,-1 0 0 0 0,1-1-1 0 0,-16 4 1 0 0,-89 15-17 0 0,91-20-42 0 0,-291 31-1546 0 0,308-33 1413 0 0,0-1-1 0 0,-1 0 1 0 0,1 0-1 0 0,0-1 1 0 0,-1 0-1 0 0,1-1 1 0 0,-12-3-1 0 0,19 5-56 0 0,1-11-316 0 0,1 7 336 0 0,0 0-1 0 0,0 0 1 0 0,0 0-1 0 0,0 0 1 0 0,1 0-1 0 0,0 1 1 0 0,0-1 0 0 0,0 1-1 0 0,0-1 1 0 0,0 1-1 0 0,1 0 1 0 0,3-4-1 0 0,3-4-331 0 0,-8 10 318 0 0,-6 2 24 0 0,1 1 160 0 0,0-1 0 0 0,0 1 0 0 0,0 0 0 0 0,0 0 0 0 0,0 0 0 0 0,1 0 0 0 0,-1 1 0 0 0,1 0 0 0 0,-6 4-1 0 0,-6 5 82 0 0,-42 30 169 0 0,-10 6-24 0 0,57-41-98 0 0,0 1-1 0 0,-16 14 0 0 0,25-21 731 0 0,2 0-688 0 0,2 2-145 0 0,-1-1 0 0 0,1 1 0 0 0,-1-1 0 0 0,1 0 1 0 0,0 0-1 0 0,0 0 0 0 0,0-1 0 0 0,0 1 0 0 0,0-1 0 0 0,0 1 0 0 0,0-1 0 0 0,7 1 0 0 0,5 1 52 0 0,25 2-1 0 0,-7-1-64 0 0,50 7-11 0 0,31 5 30 0 0,-92-11-50 0 0,1 1 0 0 0,42 16 0 0 0,-27-6-16 0 0,-9-4-7 0 0,-1 0 1 0 0,-1 2-1 0 0,0 1 0 0 0,34 24 0 0 0,-46-26 12 0 0,-1 1 0 0 0,0 1 0 0 0,-1 0 0 0 0,13 18 0 0 0,-16-18 33 0 0,-9-11-11 0 0,-1 0 1 0 0,1-2 7 0 0,0 1 0 0 0,-1-1 0 0 0,1 1 0 0 0,-1 0 0 0 0,0-1 0 0 0,0 1 0 0 0,0-1 0 0 0,0 1 0 0 0,0 0 0 0 0,0-1 0 0 0,-1 1 0 0 0,1-1 0 0 0,-1 1 0 0 0,0-1 0 0 0,0 1 0 0 0,0-1 0 0 0,0 0 0 0 0,0 1 0 0 0,0-1 0 0 0,-1 0 0 0 0,1 0 1 0 0,-1 0-1 0 0,1 0 0 0 0,-1 0 0 0 0,-3 3 0 0 0,3-3 17 0 0,-9 9 53 0 0,-1 0 0 0 0,-1-1 0 0 0,0 0 1 0 0,0-1-1 0 0,-1 0 0 0 0,0-1 1 0 0,0-1-1 0 0,-1 0 0 0 0,1-1 1 0 0,-2-1-1 0 0,-20 6 0 0 0,-5-3-17 0 0,1-1 0 0 0,-1-2-1 0 0,-52 0 1 0 0,-117-16 639 0 0,130 5-543 0 0,70 5-184 0 0,9 1-1126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78 3823 0 0,'0'0'1770'0'0,"11"-6"-204"0"0,-6 3 983 0 0,7 1 5498 0 0,0 0-3211 0 0,8-4-4836 0 0,23-11 0 0 0,-23 9 0 0 0,27-8 0 0 0,-29 11 26 0 0,1 0 0 0 0,0 2 0 0 0,-1 1 0 0 0,2 0-1 0 0,-1 1 1 0 0,0 1 0 0 0,0 1 0 0 0,0 1 0 0 0,34 7 0 0 0,-49-8-18 0 0,0 1 1 0 0,0-1 0 0 0,-1 1-1 0 0,1 0 1 0 0,0 0 0 0 0,-1 0-1 0 0,1 0 1 0 0,-1 1 0 0 0,0-1-1 0 0,0 1 1 0 0,0 0 0 0 0,0 0-1 0 0,0 0 1 0 0,-1 0 0 0 0,5 7-1 0 0,-6-7-4 0 0,0-1-1 0 0,0 1 1 0 0,0-1-1 0 0,0 1 1 0 0,0-1-1 0 0,-1 1 1 0 0,1 0-1 0 0,-1-1 1 0 0,0 1-1 0 0,0 0 1 0 0,0-1-1 0 0,0 1 1 0 0,0 0-1 0 0,0-1 1 0 0,-1 1-1 0 0,1 0 1 0 0,-1-1-1 0 0,0 1 1 0 0,0-1-1 0 0,0 1 1 0 0,0-1-1 0 0,0 1 1 0 0,0-1-1 0 0,-1 0 1 0 0,-1 3-1 0 0,-2 1-3 0 0,-1-1 0 0 0,1 1 0 0 0,-1-1 0 0 0,0 0 0 0 0,0-1 0 0 0,0 1 0 0 0,-1-1 0 0 0,1-1 0 0 0,-14 6 0 0 0,-7 2 0 0 0,-35 7 0 0 0,37-11 0 0 0,20-5 0 0 0,-29 7-63 0 0,-52 23 1 0 0,72-27-60 0 0,1 0 1 0 0,-1-1-1 0 0,-20 3 1 0 0,33-7 100 0 0,-1 1-75 0 0,13 4-288 0 0,2-2 413 0 0,-1 0-1 0 0,1 0 1 0 0,0-2 0 0 0,25 2-1 0 0,-8-2 21 0 0,2 2-4 0 0,-8-2 21 0 0,0 1 0 0 0,0 1-1 0 0,0 1 1 0 0,-1 1 0 0 0,26 10 0 0 0,-47-15-66 0 0,0 1 0 0 0,0 0 0 0 0,0 0 0 0 0,0 0 0 0 0,0 0 0 0 0,0 1 0 0 0,0-1 0 0 0,-1 0 0 0 0,1 1 0 0 0,-1-1 0 0 0,1 1 0 0 0,-1 0 0 0 0,1-1 0 0 0,-1 1 0 0 0,0 0 0 0 0,0 0 0 0 0,0 0 0 0 0,0 0 0 0 0,0 0 0 0 0,0 0 0 0 0,-1 0 0 0 0,1 0 0 0 0,-1 0 0 0 0,1 0 0 0 0,-1 0 0 0 0,0 1 0 0 0,0-1 0 0 0,0 0 0 0 0,0 0 0 0 0,0 0 0 0 0,0 0 0 0 0,-1 0 0 0 0,1 1 0 0 0,-1-1 0 0 0,1 0 0 0 0,-2 2 0 0 0,0 2 0 0 0,-1 0 0 0 0,1 0 0 0 0,-1 0 0 0 0,0-1 0 0 0,-1 1 0 0 0,1-1 0 0 0,-1 0 0 0 0,0 0 0 0 0,-1 0 0 0 0,1 0 0 0 0,-7 4 0 0 0,-7 4-8 0 0,-2-1 0 0 0,1 0-1 0 0,-2-2 1 0 0,1 0 0 0 0,-2-2 0 0 0,-28 9-1 0 0,-138 24-99 0 0,152-35 89 0 0,-15 3-552 0 0,50-9 294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 1375 0 0,'0'0'10582'0'0,"1"2"-10213"0"0,1-1-217 0 0,0 1 0 0 0,0 0 0 0 0,0-1 0 0 0,0 1 1 0 0,1-1-1 0 0,-1 0 0 0 0,0 0 0 0 0,1 0 0 0 0,-1 0 0 0 0,0 0 0 0 0,1 0 0 0 0,-1-1 0 0 0,1 1 1 0 0,0-1-1 0 0,-1 0 0 0 0,1 0 0 0 0,-1 0 0 0 0,1 0 0 0 0,-1 0 0 0 0,1 0 0 0 0,2-1 0 0 0,11-2 782 0 0,0 0 0 0 0,19-7 0 0 0,-16 4-187 0 0,4 0-162 0 0,135-34 2120 0 0,-145 37-2488 0 0,-1 1 0 0 0,1 1 0 0 0,21 0 1 0 0,-29 1-195 0 0,0 0 0 0 0,0 1 1 0 0,0 0-1 0 0,-1 0 1 0 0,1 0-1 0 0,0 0 1 0 0,-1 1-1 0 0,1 0 1 0 0,-1 0-1 0 0,1 0 1 0 0,-1 0-1 0 0,5 4 0 0 0,-8-4-26 0 0,0-1-1 0 0,0 1 1 0 0,0 0-1 0 0,-1 0 1 0 0,1 0-1 0 0,0-1 1 0 0,-1 1-1 0 0,0 0 0 0 0,1 0 1 0 0,-1 0-1 0 0,0 0 1 0 0,0 0-1 0 0,0 0 1 0 0,0 0-1 0 0,0 0 1 0 0,-1 0-1 0 0,0 3 0 0 0,-1 0-14 0 0,0 0-1 0 0,0 0 1 0 0,0-1-1 0 0,0 1 1 0 0,-1-1-1 0 0,0 1 0 0 0,0-1 1 0 0,0 0-1 0 0,-1 0 1 0 0,1-1-1 0 0,-1 1 0 0 0,0-1 1 0 0,0 1-1 0 0,0-1 1 0 0,-6 3-1 0 0,-9 5-141 0 0,-1-1-1 0 0,-27 10 1 0 0,25-11-8 0 0,-35 14-336 0 0,-39 17-107 0 0,44-11 439 0 0,-28 12 152 0 0,80-41 20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0,7 1 0 0 0,10-2 0 0 0,29-3-7 0 0,16-2-30 0 0,72 2 1 0 0,-129 4 35 0 0,12 0-103 0 0,0 1-1 0 0,1 1 1 0 0,20 5 0 0 0,-33-5 76 0 0,0-1 1 0 0,-1 1-1 0 0,1-1 1 0 0,0 2-1 0 0,-1-1 0 0 0,0 0 1 0 0,1 1-1 0 0,-1 0 0 0 0,0 0 1 0 0,-1 0-1 0 0,1 0 0 0 0,0 1 1 0 0,-1-1-1 0 0,0 1 0 0 0,0 0 1 0 0,3 4-1 0 0,-4-5 3 0 0,-1 0 0 0 0,0 1-1 0 0,1-1 1 0 0,-1 0 0 0 0,0 0-1 0 0,-1 1 1 0 0,1-1 0 0 0,0 5-1 0 0,-1-7 28 0 0,0 0 0 0 0,0 0 0 0 0,1 0-1 0 0,-1 1 1 0 0,0-1 0 0 0,0 0 0 0 0,0 0 0 0 0,-1 0-1 0 0,1 0 1 0 0,0 1 0 0 0,0-1 0 0 0,-1 0 0 0 0,1 0-1 0 0,0 0 1 0 0,-1 0 0 0 0,1 0 0 0 0,-1 0 0 0 0,1 0-1 0 0,-2 2 1 0 0,0 0 24 0 0,-1 0 12 0 0,1 0 1 0 0,0 0 0 0 0,-1-1 0 0 0,1 1 0 0 0,-1 0 0 0 0,0-1 0 0 0,1 0 0 0 0,-6 4 0 0 0,-29 15 314 0 0,21-13-202 0 0,-26 17 134 0 0,-51 25-82 0 0,-13-8-135 0 0,90-37-69 0 0,0-1 0 0 0,0-1 1 0 0,-1 0-1 0 0,-30 1 0 0 0,45-4-41 0 0,0 0 1 0 0,0 0-1 0 0,0 0 0 0 0,0 0 0 0 0,1 0 1 0 0,-1-1-1 0 0,0 1 0 0 0,0-1 1 0 0,0 1-1 0 0,1-1 0 0 0,-1 0 0 0 0,0 0 1 0 0,1 0-1 0 0,-1 0 0 0 0,0 0 0 0 0,1 0 1 0 0,-1 0-1 0 0,-1-2 0 0 0,2 2-120 0 0,1-1-1 0 0,-1 1 1 0 0,0 0-1 0 0,1 0 1 0 0,-1-1 0 0 0,1 1-1 0 0,-1 0 1 0 0,1-1-1 0 0,0 1 1 0 0,0-1 0 0 0,-1 1-1 0 0,1 0 1 0 0,0-1-1 0 0,0 1 1 0 0,0-1 0 0 0,1 1-1 0 0,-1 0 1 0 0,0-1-1 0 0,0 1 1 0 0,1-1 0 0 0,-1 1-1 0 0,1 0 1 0 0,-1-1-1 0 0,2 0 1 0 0,2-6-4126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20 5063 0 0,'-11'0'174'0'0,"-75"-2"950"0"0,71 1 1369 0 0,-26-7 1204 0 0,33 4-795 0 0,8 3-2754 0 0,0 1 1 0 0,0 0 0 0 0,-1 0 0 0 0,1-1 0 0 0,0 1 0 0 0,0 0 0 0 0,0 0-1 0 0,-1-1 1 0 0,1 1 0 0 0,0 0 0 0 0,0 0 0 0 0,-1 0 0 0 0,1 0 0 0 0,0-1 0 0 0,-1 1-1 0 0,1 0 1 0 0,0 0 0 0 0,0 0 0 0 0,-1 0 0 0 0,1 0 0 0 0,0 0 0 0 0,-1 0-1 0 0,1 0 1 0 0,0 0 0 0 0,-1 0 0 0 0,1 0 0 0 0,0 0 0 0 0,-1 0 0 0 0,1 0-1 0 0,0 0 1 0 0,0 0 0 0 0,-1 0 0 0 0,-8 10 925 0 0,7-7-1085 0 0,0 0-1 0 0,1 0 1 0 0,-1 0-1 0 0,1 1 1 0 0,0-1 0 0 0,-1 5-1 0 0,2 1 50 0 0,0-1-1 0 0,0 1 1 0 0,1-1 0 0 0,0 0-1 0 0,0 0 1 0 0,1 1 0 0 0,0-1-1 0 0,1 0 1 0 0,0-1 0 0 0,0 1-1 0 0,1 0 1 0 0,5 8 0 0 0,3 4 17 0 0,1-1 0 0 0,0-1 0 0 0,21 21-1 0 0,128 115 37 0 0,-52-54-191 0 0,304 352-1352 0 0,-381-410 1422 0 0,-2 1 0 0 0,-2 1 0 0 0,-2 2 0 0 0,32 72 0 0 0,-49-91 26 0 0,0 0 0 0 0,-2 0 1 0 0,-1 1-1 0 0,-1 0 0 0 0,-1 0 0 0 0,-2 0 0 0 0,0 0 1 0 0,-2 1-1 0 0,-2 0 0 0 0,-3 29 0 0 0,-3-16-20 0 0,-2-1-1 0 0,-2-1 0 0 0,-2 1 1 0 0,-1-2-1 0 0,-2 0 0 0 0,-23 40 1 0 0,-5-3-186 0 0,-101 133 0 0 0,91-143 90 0 0,-86 82 0 0 0,-79 40 115 0 0,165-147 24 0 0,-33 28-321 0 0,153-123-4848 0 0,-65 53 4447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1839 0 0,'0'0'1944'0'0,"-2"-9"-1840"0"0,4 0-40 0 0,3-2-184 0 0,2 0-32 0 0,2 2-8 0 0,2 0-800 0 0,2-5-160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460 234 1375 0 0,'59'-44'610'0'0,"9"-5"3555"0"0,-28 25-2049 0 0,1 1 1 0 0,56-22-1 0 0,-80 38-731 0 0,1-1 0 0 0,-1-1-1 0 0,23-15 1905 0 0,-44 24-3276 0 0,1 1 1 0 0,-1-1 0 0 0,1 1-1 0 0,0 0 1 0 0,-1 0-1 0 0,1 0 1 0 0,0 0-1 0 0,0 1 1 0 0,0 0-1 0 0,0-1 1 0 0,0 1-1 0 0,-5 4 1 0 0,-3 4-24 0 0,-16 17 0 0 0,25-25 15 0 0,-39 45-5 0 0,-43 67 0 0 0,-27 58 0 0 0,103-159 0 0 0,-193 351 0 0 0,48-9 0 0 0,32 10 0 0 0,106-306-1 0 0,3 0-1 0 0,2 1 1 0 0,3 0-1 0 0,0 64 0 0 0,8-88 13 0 0,1 0 0 0 0,2 1-1 0 0,2-2 1 0 0,0 1 0 0 0,3-1-1 0 0,1 0 1 0 0,2-1 0 0 0,16 35-1 0 0,-17-45 51 0 0,2 1 0 0 0,1-2 0 0 0,0 1 0 0 0,2-2 0 0 0,1 0 0 0 0,1-1 0 0 0,0-1 0 0 0,1-1-1 0 0,2 0 1 0 0,0-2 0 0 0,0 0 0 0 0,27 14 0 0 0,-26-18 219 0 0,1-1 0 0 0,0-1 0 0 0,46 15 0 0 0,7-3 1567 0 0,-74-22-675 0 0,1-1-1088 0 0,-3 0-93 0 0,1 0 1 0 0,-1 0-1 0 0,1 0 0 0 0,-1 0 1 0 0,1 0-1 0 0,-1 0 0 0 0,1 0 1 0 0,-1 0-1 0 0,1 0 1 0 0,-1 0-1 0 0,1 0 0 0 0,-1 0 1 0 0,1 0-1 0 0,-1-1 0 0 0,1 1 1 0 0,-1 0-1 0 0,1 0 1 0 0,-1-1-1 0 0,1 1 0 0 0,-1 0 1 0 0,1-1-1 0 0,5-12-304 0 0,-4 2-589 0 0,0 1-1 0 0,1-18 1 0 0,-1 5-1145 0 0,0 8 489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0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38 9071 0 0,'0'0'414'0'0,"-2"0"-12"0"0,-5-3-287 0 0,0 1-1 0 0,0 1 0 0 0,-1-1 1 0 0,1 1-1 0 0,0 1 0 0 0,-1-1 0 0 0,1 1 1 0 0,-1 0-1 0 0,1 1 0 0 0,-8 1 1 0 0,6 0 353 0 0,0 0 0 0 0,1 0 1 0 0,-1 1-1 0 0,0 0 0 0 0,1 0 1 0 0,0 1-1 0 0,-16 10 0 0 0,23-14-385 0 0,1 0 0 0 0,-1 1 0 0 0,0-1-1 0 0,1 1 1 0 0,-1-1 0 0 0,0 1 0 0 0,1-1 0 0 0,-1 1-1 0 0,1-1 1 0 0,-1 1 0 0 0,0 0 0 0 0,1-1-1 0 0,0 1 1 0 0,-1 0 0 0 0,1-1 0 0 0,-1 1 0 0 0,1 0-1 0 0,0 0 1 0 0,0-1 0 0 0,-1 1 0 0 0,1 0-1 0 0,0 0 1 0 0,0 0 0 0 0,0 1 0 0 0,0-1-19 0 0,0-1 1 0 0,1 1-1 0 0,-1 0 1 0 0,1 0-1 0 0,-1 0 1 0 0,1-1-1 0 0,0 1 1 0 0,-1 0-1 0 0,1-1 1 0 0,-1 1-1 0 0,1 0 1 0 0,0-1-1 0 0,0 1 0 0 0,-1-1 1 0 0,1 1-1 0 0,0-1 1 0 0,1 1-1 0 0,6 2 201 0 0,-1 0-1 0 0,1-1 0 0 0,12 3 0 0 0,-19-5-227 0 0,14 2 239 0 0,0 0 1 0 0,1-1-1 0 0,-1-1 0 0 0,1 0 1 0 0,21-4-1 0 0,77-18 486 0 0,-105 20-698 0 0,55-13 191 0 0,29-7 419 0 0,114-13 1 0 0,-168 31-583 0 0,-20 1-62 0 0,0 1 0 0 0,31 1-1 0 0,-41 2-30 0 0,-9-1-1 0 0,1 0 0 0 0,-1 1 0 0 0,0-1 0 0 0,0 0-1 0 0,0 1 1 0 0,0-1 0 0 0,0 0 0 0 0,0 0 0 0 0,0 1 0 0 0,0-1 0 0 0,0 0 0 0 0,0 1-1 0 0,0-1 1 0 0,0 0 0 0 0,0 0 0 0 0,0 1 0 0 0,0-1 0 0 0,-1 0 0 0 0,1 0-1 0 0,0 1 1 0 0,0-1 0 0 0,0 0 0 0 0,0 0 0 0 0,0 1 0 0 0,-1-1 0 0 0,1 0 0 0 0,0 0-1 0 0,0 0 1 0 0,-1 1 0 0 0,-4 7-7 0 0,-1-3-19 0 0,-1 0-1 0 0,0 0 1 0 0,0 0 0 0 0,0-1 0 0 0,-11 4 0 0 0,9-3 10 0 0,0 0 1 0 0,-16 11-1 0 0,-4 8 0 0 0,2 2 0 0 0,0 1-1 0 0,-28 39 1 0 0,-61 98-81 0 0,47-64 74 0 0,21-38 15 0 0,25-32-11 0 0,-37 59-1 0 0,51-72-288 0 0,9-15-32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78 4143 0 0,'0'0'191'0'0,"2"-1"-11"0"0,12-13 454 0 0,5-2 10856 0 0,-24 22-10825 0 0,-18 26-265 0 0,-1-1 0 0 0,-34 32 0 0 0,47-51-352 0 0,3-3 77 0 0,-1 1-1 0 0,1-1 0 0 0,1 2 0 0 0,0-1 1 0 0,0 1-1 0 0,-6 15 0 0 0,11-23-77 0 0,1-1-1 0 0,0 1 1 0 0,0 0-1 0 0,1-1 1 0 0,-1 1-1 0 0,0 0 1 0 0,1 0-1 0 0,0-1 1 0 0,0 1-1 0 0,-1 0 1 0 0,2 0-1 0 0,-1-1 1 0 0,0 1-1 0 0,0 0 1 0 0,1 0-1 0 0,0-1 1 0 0,-1 1-1 0 0,1 0 1 0 0,0-1-1 0 0,0 1 1 0 0,1-1-1 0 0,-1 1 1 0 0,0-1-1 0 0,1 1 1 0 0,0-1-1 0 0,-1 0 1 0 0,1 0-1 0 0,0 0 1 0 0,0 0-1 0 0,0 0 1 0 0,0 0-1 0 0,1-1 1 0 0,-1 1-1 0 0,5 2 1 0 0,7 3 143 0 0,1-1 0 0 0,0 0 0 0 0,0-1 0 0 0,0 0 0 0 0,0-2 0 0 0,32 5 0 0 0,-15-5-2 0 0,-1-2-1 0 0,49-4 1 0 0,-74 2-163 0 0,-1 0 0 0 0,0 0 0 0 0,1 0 0 0 0,-1 0 0 0 0,0-1 0 0 0,0 0 0 0 0,0 0 0 0 0,0 0 0 0 0,0-1 0 0 0,0 1 0 0 0,-1-1 0 0 0,1 0 0 0 0,-1-1 0 0 0,5-4 0 0 0,-6 5-9 0 0,0 0-1 0 0,-1 0 1 0 0,0 0 0 0 0,0-1-1 0 0,0 1 1 0 0,0 0-1 0 0,0-1 1 0 0,-1 0 0 0 0,1 1-1 0 0,-1-1 1 0 0,0 0-1 0 0,0 0 1 0 0,-1 1-1 0 0,1-1 1 0 0,-1 0 0 0 0,0 0-1 0 0,0 0 1 0 0,0 0-1 0 0,0 0 1 0 0,-2-6-1 0 0,0 3-12 0 0,0 0 0 0 0,0 0 0 0 0,-1 0 0 0 0,0 1 0 0 0,-1-1 0 0 0,1 1 0 0 0,-1 0 0 0 0,-1 0 0 0 0,1 0-1 0 0,-9-8 1 0 0,-1 0-85 0 0,-1 0 0 0 0,-27-18 0 0 0,38 30 60 0 0,-46-33-695 0 0,-83-76 1 0 0,132 111 611 0 0,12 0-1286 0 0,3 5-3595 0 0,4 0-1676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268 179 3679 0 0,'-9'0'85'0'0,"-1"-1"-1"0"0,1-1 0 0 0,0 1 1 0 0,0-2-1 0 0,0 1 0 0 0,0-1 0 0 0,-9-5 1 0 0,6 3 1024 0 0,1-1 0 0 0,-15-10 0 0 0,5 0 507 0 0,0-2 1 0 0,1-1-1 0 0,-35-41 1 0 0,36 41 2722 0 0,19 19-4266 0 0,4 13 627 0 0,10 18-650 0 0,11 16 173 0 0,3-1 0 0 0,1-1 0 0 0,62 71 0 0 0,205 176 493 0 0,-228-230-594 0 0,-47-43-108 0 0,188 185 150 0 0,-177-169-145 0 0,-1 2 0 0 0,-2 2 0 0 0,-2 1-1 0 0,24 46 1 0 0,-31-43-19 0 0,-2 1 0 0 0,-2 0 0 0 0,-1 1 0 0 0,-3 1 0 0 0,-2 0 0 0 0,-2 1 0 0 0,4 70 0 0 0,-11-76-15 0 0,-2 1 0 0 0,-11 81 1 0 0,-31 61-131 0 0,26-123 3 0 0,-3 0 1 0 0,-3-2-1 0 0,-2 0 1 0 0,-3-2-1 0 0,-41 64 1 0 0,-142 159-21 0 0,178-239 153 0 0,-2-3 1 0 0,-76 66-1 0 0,94-91 43 0 0,0 0 1 0 0,-1-2 0 0 0,-1 0-1 0 0,0-1 1 0 0,0-1 0 0 0,0 0-1 0 0,-1-2 1 0 0,-1 0 0 0 0,-39 7-1 0 0,43-11 48 0 0,10-1 95 0 0,0-1 0 0 0,0 0 1 0 0,0-1-1 0 0,-13 1 0 0 0,18-2 350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0 355 3567 0 0,'0'0'8300'0'0,"2"2"-8057"0"0,21 7 1102 0 0,-21-9-529 0 0,0 0-513 0 0,109-27 3319 0 0,-59 13-3611 0 0,-22 7-11 0 0,-20 4 0 0 0,-5 1 0 0 0,1 0 0 0 0,0 1 0 0 0,0 0 0 0 0,9 0 0 0 0,39-2 0 0 0,24 0 0 0 0,-51-1-3 0 0,44-12-1 0 0,11-2 85 0 0,-70 14-61 0 0,-9 3-10 0 0,1-1 0 0 0,0 1 0 0 0,0 0 0 0 0,-1 1 0 0 0,1-1 0 0 0,0 1 0 0 0,0-1 0 0 0,4 1 0 0 0,7 0-10 0 0,31-3 0 0 0,-38 2 4 0 0,31-7 46 0 0,-8 2-40 0 0,15-6-10 0 0,-1 1 0 0 0,-15 4 0 0 0,31-5 0 0 0,-40 8 0 0 0,-4 1 0 0 0,11 0 0 0 0,26-3-25 0 0,107-10 125 0 0,-122 14 34 0 0,-1 2 1 0 0,46 6-1 0 0,110 22-60 0 0,-179-26-74 0 0,-1-1 0 0 0,1-1 0 0 0,21-2-1 0 0,8-1 14 0 0,47-3 111 0 0,394-28 332 0 0,7-2 1232 0 0,-452 35-1689 0 0,80-5 13 0 0,-56 2 48 0 0,21-2 77 0 0,-24-1 207 0 0,86 0 0 0 0,8 0-333 0 0,84-9 55 0 0,-107 3-15 0 0,-93 12-51 0 0,0 2 0 0 0,0 1 0 0 0,72 14 0 0 0,-74-10 40 0 0,0-2 0 0 0,59-2 1 0 0,75-13 17 0 0,-77 3 8 0 0,-35 5-41 0 0,0 3 0 0 0,87 11 0 0 0,-45-1 192 0 0,159-5 1 0 0,-64-20 21 0 0,40-2 143 0 0,80 33 434 0 0,47-5-816 0 0,-243-13 0 0 0,131 8 91 0 0,-161-6 24 0 0,99-1-177 0 0,-35-14 62 0 0,-64 4 0 0 0,42-2 0 0 0,150 6 0 0 0,-135 9 20 0 0,202-22 0 0 0,-247 13 6 0 0,102 7 0 0 0,-82 2-14 0 0,71-8 270 0 0,-83 1-265 0 0,68 7 122 0 0,-49 1-65 0 0,262 12-10 0 0,131-6-5 0 0,-419-9-54 0 0,101 7-5 0 0,0 0 0 0 0,-129-7 0 0 0,153 2 0 0 0,77-1-34 0 0,-25 0 4 0 0,-221 2 46 0 0,116 21 0 0 0,53 33 16 0 0,-194-48-23 0 0,0-2 1 0 0,1-2-1 0 0,0-1 0 0 0,0-1 1 0 0,0-2-1 0 0,0-2 0 0 0,65-9 1 0 0,-52 3 64 0 0,166-18 524 0 0,-196 24-558 0 0,-1 1 0 0 0,1 0 0 0 0,0 2 0 0 0,20 4 0 0 0,-8-3-14 0 0,36-1 1 0 0,-44-3-24 0 0,1-1 0 0 0,0-1 0 0 0,-1 0 0 0 0,27-9 0 0 0,-34 8 69 0 0,-1-1 6 0 0,3-4-10 0 0,-13 8-64 0 0,13 0 63 0 0,-3 1-67 0 0,1 0 0 0 0,-1 0 0 0 0,1 0 0 0 0,6 0 1 0 0,-6-1-2 0 0,9-4 12 0 0,64-9 218 0 0,-66 11-173 0 0,0 2 0 0 0,1 0 0 0 0,-1 1 0 0 0,0 1 0 0 0,36 7 0 0 0,-33-1-56 0 0,-21-4 0 0 0,9 4 0 0 0,-1 1 0 0 0,-1-2-15 0 0,-9-5-54 0 0,-19 5-4488 0 0,9-1-67 0 0,-5-2-3143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5983 0 0,'0'0'542'0'0,"-9"1"992"0"0,4 0-624 0 0,0-1 0 0 0,0 1 0 0 0,-1-1 0 0 0,1 2 0 0 0,0-1 0 0 0,-6 2 0 0 0,4 1-803 0 0,0-1-1 0 0,0 1 0 0 0,0 0 0 0 0,0 0 0 0 0,0 1 1 0 0,1 0-1 0 0,0 0 0 0 0,0 1 0 0 0,0-1 1 0 0,-7 11-1 0 0,12-15 18 0 0,0 1 17 0 0,-9 14 302 0 0,-8 14 156 0 0,-1 0-1 0 0,-29 35 1 0 0,14-25-300 0 0,-47 72 1 0 0,60-78-69 0 0,-22 33 113 0 0,-60 125 1 0 0,92-165-336 0 0,2 0 0 0 0,0 1 1 0 0,-5 30-1 0 0,11-38 6 0 0,0 0 1 0 0,2-1-1 0 0,0 1 1 0 0,1 0 0 0 0,4 27-1 0 0,-2-33 58 0 0,1 1 1 0 0,1-1-1 0 0,0 0 0 0 0,1-1 0 0 0,0 1 0 0 0,1-1 1 0 0,0 0-1 0 0,1 0 0 0 0,1-1 0 0 0,0 0 0 0 0,0 0 1 0 0,1-1-1 0 0,1 0 0 0 0,0-1 0 0 0,1 0 0 0 0,-1 0 1 0 0,2-1-1 0 0,-1-1 0 0 0,25 14 0 0 0,9 1 471 0 0,1-1 0 0 0,1-3 0 0 0,75 21 0 0 0,-110-34 1343 0 0,-16-4-841 0 0,-16-3-1391 0 0,18 1 216 0 0,1 0 0 0 0,-1 0-1 0 0,1-1 1 0 0,-1 1 0 0 0,0-1 0 0 0,1 1 0 0 0,-1-1-1 0 0,1 1 1 0 0,-1-1 0 0 0,1 0 0 0 0,-2-1-1 0 0,1-16-14579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54 9215 0 0,'0'0'4282'0'0,"-2"1"-3237"0"0,-1 3-887 0 0,0 1 0 0 0,-1-1 0 0 0,1 1 1 0 0,1-1-1 0 0,-1 1 0 0 0,1 0 0 0 0,-4 9 0 0 0,-10 43 478 0 0,13-42-377 0 0,-23 105 1410 0 0,23-100-1472 0 0,1-1-1 0 0,1 1 0 0 0,0-1 0 0 0,3 28 1 0 0,-1-42-185 0 0,3 12 86 0 0,-3-15 10 0 0,12-1 240 0 0,-8-1-280 0 0,0-1 0 0 0,1 0-1 0 0,-1 0 1 0 0,0-1 0 0 0,0 1 0 0 0,0-1-1 0 0,0 0 1 0 0,0-1 0 0 0,0 1 0 0 0,8-7-1 0 0,5-3 177 0 0,19-20 0 0 0,-37 32-242 0 0,43-41-95 0 0,-2-1 0 0 0,55-75 0 0 0,-56 71-43 0 0,-38 45 74 0 0,-2 29 16 0 0,1-13 26 0 0,-3 28 0 0 0,0-22 30 0 0,-3 9 108 0 0,1 53 0 0 0,4-75-97 0 0,0 0-1 0 0,1 1 0 0 0,0-1 0 0 0,1 0 1 0 0,0 0-1 0 0,0 0 0 0 0,1 0 0 0 0,0 0 1 0 0,0 0-1 0 0,1-1 0 0 0,5 9 1 0 0,-7-12 19 0 0,0-1 1 0 0,1-1-1 0 0,0 1 1 0 0,-1 0-1 0 0,1 0 1 0 0,0-1 0 0 0,0 0-1 0 0,0 0 1 0 0,1 0-1 0 0,-1 0 1 0 0,0 0-1 0 0,1 0 1 0 0,6 1 0 0 0,-4-1 38 0 0,0-1 1 0 0,0 0-1 0 0,-1-1 1 0 0,1 1-1 0 0,0-1 1 0 0,0 0 0 0 0,0-1-1 0 0,9-1 1 0 0,-7 1-7 0 0,0-1 1 0 0,0-1 0 0 0,-1 1 0 0 0,1-1-1 0 0,-1-1 1 0 0,1 1 0 0 0,-1-1-1 0 0,0 0 1 0 0,-1-1 0 0 0,1 0-1 0 0,-1 0 1 0 0,0 0 0 0 0,8-9-1 0 0,10-20-23 0 0,-1-1-1 0 0,26-54 1 0 0,24-38-4 0 0,-60 108-119 0 0,1 1 0 0 0,0 0 0 0 0,35-31-1 0 0,-38 40-849 0 0,0 1 0 0 0,15-9 0 0 0,-15 11-447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0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257 169 2303 0 0,'0'0'8799'0'0,"-9"4"-5523"0"0,58-27 1414 0 0,8-8-3390 0 0,-13 6-1545 0 0,79-33 1 0 0,-37 32 237 0 0,-73 23 25 0 0,0 0-1 0 0,-1 1 0 0 0,1 1 1 0 0,25 1-1 0 0,-19 3 90 0 0,-16-2-38 0 0,-3 1-61 0 0,1-1 0 0 0,0 1 0 0 0,0-1 0 0 0,-1 1-1 0 0,1-1 1 0 0,-1 1 0 0 0,1-1 0 0 0,-1 1 0 0 0,0-1 0 0 0,1 1-1 0 0,-1 0 1 0 0,0-1 0 0 0,0 1 0 0 0,0 0 0 0 0,0-1 0 0 0,-1 1-1 0 0,1-1 1 0 0,0 1 0 0 0,-1 0 0 0 0,0 2 0 0 0,-1-1 3 0 0,0 0 0 0 0,0 1-1 0 0,0-1 1 0 0,0 0 0 0 0,0-1 0 0 0,-4 4 0 0 0,3-3 20 0 0,-75 70 89 0 0,15-16-272 0 0,-54 49-696 0 0,61-58 330 0 0,-2-2 0 0 0,-126 75 0 0 0,141-93 487 0 0,-13 7-93 0 0,45-30 114 0 0,8-4 11 0 0,0 0 0 0 0,0 0 0 0 0,0 1 0 0 0,0 0 1 0 0,0-1-1 0 0,0 1 0 0 0,1 0 0 0 0,-1 0 0 0 0,-4 5 0 0 0,6-6 307 0 0,16 1-44 0 0,2-1-178 0 0,1-1-1 0 0,-1-1 1 0 0,20-3-1 0 0,-2 0-48 0 0,56-8 26 0 0,-53 5 43 0 0,44-1 1 0 0,-7 5 208 0 0,-36 0 211 0 0,-1 2-1 0 0,1 1 1 0 0,50 8-1 0 0,-65-2-253 0 0,-22-5-244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5063 0 0,'0'0'232'0'0,"-8"1"32"0"0,5 0 199 0 0,1-1 0 0 0,-1 0 0 0 0,1 1 0 0 0,0 0 0 0 0,-1-1 0 0 0,1 1 0 0 0,0 0 0 0 0,0 0 0 0 0,0 0 0 0 0,0 1 0 0 0,0-1 0 0 0,0 0 0 0 0,0 1 0 0 0,0 0 0 0 0,0-1 0 0 0,0 1 0 0 0,1 0 0 0 0,-1 0 0 0 0,1 0 0 0 0,-2 2 0 0 0,0 2-1 0 0,0 1-1 0 0,0-1 1 0 0,1 1-1 0 0,-4 14 1 0 0,3-9-259 0 0,-76 207 2585 0 0,44-131-2614 0 0,32-79-150 0 0,2-7-38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30 130 5063 0 0,'0'0'12615'0'0,"3"-1"-12198"0"0,35-16 592 0 0,140-57 858 0 0,-154 65-1611 0 0,1 2-1 0 0,0 1 0 0 0,0 0 1 0 0,0 2-1 0 0,30-1 0 0 0,-50 5-95 0 0,6 5-128 0 0,-11-4-31 0 0,1 0 0 0 0,-1-1 0 0 0,0 1 0 0 0,1 0 0 0 0,-1 0 0 0 0,0 0 0 0 0,0-1 0 0 0,0 1 0 0 0,1 0 0 0 0,-1 0 1 0 0,0 0-1 0 0,0-1 0 0 0,0 1 0 0 0,0 0 0 0 0,0 0 0 0 0,-1 0 0 0 0,1 0 0 0 0,0-1 0 0 0,0 1 0 0 0,0 0 0 0 0,-1 0 0 0 0,1 0 0 0 0,0-1 0 0 0,-1 1 0 0 0,1 0 0 0 0,-1-1 0 0 0,1 1 0 0 0,-1 0 0 0 0,1-1 0 0 0,-2 2 0 0 0,-1 2 6 0 0,0-1-1 0 0,0 0 0 0 0,0 1 1 0 0,-6 2-1 0 0,-126 101 77 0 0,44-34-38 0 0,-16 26-247 0 0,85-77 140 0 0,15-14 50 0 0,-1 0-31 0 0,0 0 1 0 0,1 0-1 0 0,0 1 0 0 0,1 0 1 0 0,-10 17-1 0 0,11-14-14 0 0,7 1 46 0 0,0-10 28 0 0,-1 0-1 0 0,1-1 1 0 0,0 1-1 0 0,0-1 0 0 0,0 1 1 0 0,0-1-1 0 0,0 0 1 0 0,0 0-1 0 0,1 0 1 0 0,-1 0-1 0 0,1 0 1 0 0,-1-1-1 0 0,1 1 1 0 0,0-1-1 0 0,-1 0 1 0 0,1 1-1 0 0,3 0 1 0 0,3 0 84 0 0,-1 1 1 0 0,0-1-1 0 0,1 0 1 0 0,17 0-1 0 0,-4-1 83 0 0,0-2-1 0 0,39-7 1 0 0,44-14 80 0 0,-60 11-216 0 0,-6 2-1 0 0,37-15 0 0 0,-73 23-164 0 0,-28 12-8540 0 0,10-2 2070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73 8663 0 0,'0'0'7888'0'0,"2"-1"-7113"0"0,39-11 674 0 0,0 1-1 0 0,72-9 1 0 0,-9 3-1204 0 0,-96 15-239 0 0,7-1-4 0 0,27-3 0 0 0,-19 6-2 0 0,-18 2 0 0 0,-2 0 0 0 0,8 5 0 0 0,-7 5 0 0 0,-5 1 0 0 0,0-9 0 0 0,-1-1 0 0 0,0 0 0 0 0,0 0 0 0 0,0 0 0 0 0,0 0 0 0 0,0 0 0 0 0,-1 0 0 0 0,1-1 0 0 0,-1 1 0 0 0,1-1 0 0 0,-7 5 0 0 0,-5 2 0 0 0,-19 10 0 0 0,16-10 0 0 0,-66 34 0 0 0,-13 6 0 0 0,30-12 0 0 0,60-34 0 0 0,5-2 0 0 0,2-2 0 0 0,20-6 0 0 0,-8 3-4 0 0,1 1-1 0 0,0 0 0 0 0,0 0 1 0 0,0 1-1 0 0,1 1 1 0 0,-1 1-1 0 0,0 0 1 0 0,1 0-1 0 0,-1 2 0 0 0,0 0 1 0 0,0 0-1 0 0,0 1 1 0 0,19 8-1 0 0,36 17-7 0 0,-55-20-36 0 0,-2 3 36 0 0,-8-7 11 0 0,12 17-51 0 0,-9-7 41 0 0,-1-2 11 0 0,1 11 50 0 0,-7-14 44 0 0,-2-5-55 0 0,1 0 6 0 0,-1-1-1 0 0,0 0 1 0 0,0 0 0 0 0,0 0 0 0 0,0 0-1 0 0,0-1 1 0 0,-1 1 0 0 0,0 0 0 0 0,1-1 0 0 0,-1 0-1 0 0,-4 3 1 0 0,-46 31 138 0 0,-1-4-1 0 0,-69 32 1 0 0,90-47-163 0 0,-48 17 106 0 0,13-6-40 0 0,66-27-27 0 0,3-14-82 0 0,3 6-279 0 0,1 1 0 0 0,0-1 0 0 0,11-10 0 0 0,-16 16 253 0 0,0 1 0 0 0,1-1 0 0 0,-1 1 0 0 0,0 0 0 0 0,1-1 0 0 0,-1 1 0 0 0,0 0 0 0 0,1-1 0 0 0,-1 1 0 0 0,1 0 0 0 0,-1 0 0 0 0,1-1 0 0 0,-1 1 0 0 0,1 0 0 0 0,-1 0 0 0 0,1 0 0 0 0,-1 0 0 0 0,1-1-1 0 0,9-2-1855 0 0,2-3 566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1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 6911 0 0,'-2'-1'315'0'0,"-11"-2"-173"0"0,-1 0 1 0 0,0 2-1 0 0,-14-1 0 0 0,-3 2 2477 0 0,8 2 1261 0 0,21-2-2536 0 0,0 1-724 0 0,-9 4 1667 0 0,13-2-2010 0 0,2 2-167 0 0,0 1-1 0 0,0 0 1 0 0,0-1 0 0 0,1 0-1 0 0,0 0 1 0 0,8 7 0 0 0,40 25 345 0 0,-21-15-266 0 0,202 142 144 0 0,-192-135-235 0 0,0 1 0 0 0,-2 3-1 0 0,-1 1 1 0 0,58 67 0 0 0,-81-80-23 0 0,0 0-1 0 0,-2 1 1 0 0,0 1 0 0 0,15 35 0 0 0,-22-39-47 0 0,0 1 0 0 0,-1-1 0 0 0,-1 1 1 0 0,-1 0-1 0 0,0 0 0 0 0,0 31 0 0 0,-4-17-5 0 0,-2 1 0 0 0,-1-1-1 0 0,-2-1 1 0 0,-1 1 0 0 0,-17 51 0 0 0,-4-10 66 0 0,-44 91 1 0 0,36-96-29 0 0,-53 81-1 0 0,62-113-35 0 0,-2-1-1 0 0,-1-2 0 0 0,-50 48 1 0 0,-131 85 420 0 0,145-119-85 0 0,22-12 39 0 0,41-35-114 0 0,5-2-1638 0 0,1-1 780 0 0,0 1 1 0 0,0 0 0 0 0,0-1-1 0 0,0 0 1 0 0,4-1-1 0 0,9-4-6395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8 8495 0 0,'0'0'388'0'0,"1"-2"-10"0"0,8-4 5000 0 0,-12 21-4811 0 0,-5 34 124 0 0,-4 80-1 0 0,-2 20-592 0 0,4-98-86 0 0,-1-2 0 0 0,-3 0 1 0 0,-2 0-1 0 0,-2-2 1 0 0,-32 61-1 0 0,24-59-13 0 0,-41 83 13 0 0,58-107 36 0 0,0 0 0 0 0,-10 49 0 0 0,16-37-261 0 0,3-33 117 0 0,0-1-815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2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31 276 6911 0 0,'0'0'528'0'0,"-1"-1"-341"0"0,-11-8-139 0 0,3 4 4255 0 0,3 2 1313 0 0,5 1-5542 0 0,1 1-67 0 0,0 0 0 0 0,-1 1-1 0 0,1-1 1 0 0,0 0 0 0 0,0 0 0 0 0,0 0-1 0 0,0 1 1 0 0,0-1 0 0 0,0 0 0 0 0,0 0-1 0 0,0 0 1 0 0,0 0 0 0 0,0 1-1 0 0,0-1 1 0 0,1 0 0 0 0,-1 0 0 0 0,0 0-1 0 0,0 1 1 0 0,1-1 0 0 0,-1 0 0 0 0,1 0-1 0 0,-1 1 1 0 0,1-1 0 0 0,0-1-1 0 0,1 0 25 0 0,9-16 5 0 0,1 1 0 0 0,0 0 0 0 0,2 0 1 0 0,-1 2-1 0 0,2-1 0 0 0,18-13 0 0 0,-12 12-36 0 0,0 2 0 0 0,1 0 0 0 0,30-14 0 0 0,-45 25 0 0 0,1 0 0 0 0,-1 1 0 0 0,1-1 0 0 0,0 1 0 0 0,0 1 0 0 0,0 0 0 0 0,0 0 0 0 0,1 0 0 0 0,-1 1 0 0 0,0 1 0 0 0,1-1 0 0 0,-1 1 0 0 0,1 1 0 0 0,-1-1 0 0 0,0 1 0 0 0,12 3 0 0 0,-5 1-9 0 0,-1-1 0 0 0,0 2 0 0 0,0 0 0 0 0,0 1 0 0 0,-1 0 0 0 0,0 1 0 0 0,16 12 0 0 0,-27-18-4 0 0,7 4 56 0 0,-1 0 0 0 0,0 1 0 0 0,9 11 1 0 0,-14-15 15 0 0,-1 0 0 0 0,0 0 0 0 0,0 0 0 0 0,0 0 0 0 0,-1 1 0 0 0,1-1 1 0 0,-1 0-1 0 0,0 1 0 0 0,0 0 0 0 0,0-1 0 0 0,0 1 0 0 0,0 7 0 0 0,-1 0 24 0 0,0 1 0 0 0,-1-1-1 0 0,0 1 1 0 0,-1-1 0 0 0,-6 22-1 0 0,1-10 118 0 0,-18 37 0 0 0,19-50-192 0 0,-1 0-1 0 0,0 0 1 0 0,0 0-1 0 0,-1-1 1 0 0,-1 0-1 0 0,1 0 1 0 0,-15 11-1 0 0,7-7-3 0 0,-2 3 40 0 0,-1-1 0 0 0,0-1 0 0 0,-1-1 0 0 0,0 0 0 0 0,-2-2 0 0 0,1 0 0 0 0,-38 12 0 0 0,54-21 10 0 0,0-1 0 0 0,-1 0 0 0 0,1 0 0 0 0,-1-1 1 0 0,1 0-1 0 0,-1 1 0 0 0,1-2 0 0 0,-1 1 0 0 0,1-1 0 0 0,0 0 0 0 0,-1 0 0 0 0,1 0 0 0 0,0-1 0 0 0,-7-2 0 0 0,9 3-76 0 0,-1-1-1 0 0,1 0 1 0 0,0 0 0 0 0,0 0-1 0 0,0 0 1 0 0,0-1 0 0 0,0 1-1 0 0,0-1 1 0 0,1 0-1 0 0,-1 0 1 0 0,1 0 0 0 0,0 0-1 0 0,0 0 1 0 0,0 0 0 0 0,0 0-1 0 0,0-1 1 0 0,1 1-1 0 0,0-1 1 0 0,0 1 0 0 0,0-1-1 0 0,-1-4 1 0 0,2 6-113 0 0,0-1 0 0 0,0 1 1 0 0,0-1-1 0 0,0 1 0 0 0,0-1 0 0 0,1 0 1 0 0,-1 1-1 0 0,1-1 0 0 0,-1 1 1 0 0,1-1-1 0 0,0 1 0 0 0,0 0 0 0 0,1-1 1 0 0,-1 1-1 0 0,0 0 0 0 0,3-3 1 0 0,1-1-551 0 0,0 0 1 0 0,0 0 0 0 0,1 1-1 0 0,6-5 1 0 0,2-1-4787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2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44 136 10591 0 0,'-13'-27'798'0'0,"5"11"-194"0"0,-7-21 1 0 0,13 33-101 0 0,1-1 0 0 0,0 1 0 0 0,0-1 1 0 0,0 1-1 0 0,0-1 0 0 0,1 1 0 0 0,0-1 0 0 0,0 0 0 0 0,1-8 0 0 0,-1 12 11 0 0,2 2-404 0 0,0 0 0 0 0,0 0 0 0 0,0 0 0 0 0,0 0 0 0 0,0 0 0 0 0,-1 0 0 0 0,1 0 1 0 0,0 1-1 0 0,2 2 0 0 0,-3-2-31 0 0,17 17 146 0 0,-1 1 0 0 0,-1 1 0 0 0,0 0 1 0 0,13 27-1 0 0,6 9 97 0 0,99 158 356 0 0,-6-7-523 0 0,-33-68-101 0 0,57 88-57 0 0,-134-200-24 0 0,-1 0 1 0 0,-2 2-1 0 0,-1 0 0 0 0,15 47 1 0 0,-24-59-5 0 0,-1-1 1 0 0,0 1-1 0 0,-2 0 0 0 0,0 0 1 0 0,0 0-1 0 0,-2 0 1 0 0,-1 0-1 0 0,0 0 1 0 0,-7 34-1 0 0,1-25 16 0 0,-2-1-1 0 0,-1 0 1 0 0,-1 0-1 0 0,-1-1 0 0 0,-1 0 1 0 0,-1-2-1 0 0,-2 1 1 0 0,-25 29-1 0 0,-20 17 128 0 0,-83 72 0 0 0,105-105-53 0 0,-9 5 33 0 0,-61 44 1 0 0,92-74-84 0 0,-23 26 1 0 0,38-36 6 0 0,2-2-204 0 0,0 1 122 0 0,1-1 0 0 0,-1 1 1 0 0,0-1-1 0 0,0 1 0 0 0,1-1 1 0 0,-1 1-1 0 0,0 0 0 0 0,1-1 1 0 0,-1 0-1 0 0,0 1 0 0 0,1-1 1 0 0,-1 1-1 0 0,1-1 0 0 0,-1 0 1 0 0,1 1-1 0 0,-1-1 0 0 0,1 0 1 0 0,-1 1-1 0 0,1-1 0 0 0,-1 0 1 0 0,2 1-1 0 0,12 4-4671 0 0,3-4-1842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526 171 10799 0 0,'0'0'8'0'0,"13"-11"446"0"0,-1-1 0 0 0,-1 0 0 0 0,19-25 1 0 0,-27 34-238 0 0,-1 0 1 0 0,0 0-1 0 0,-1 0 0 0 0,1-1 1 0 0,0 1-1 0 0,-1 0 1 0 0,0-1-1 0 0,0 1 0 0 0,0-1 1 0 0,0 1-1 0 0,0-1 1 0 0,-1 0-1 0 0,0 1 1 0 0,1-1-1 0 0,-1 1 0 0 0,-1-1 1 0 0,1 0-1 0 0,0 1 1 0 0,-1-1-1 0 0,0 1 1 0 0,0-1-1 0 0,0 1 0 0 0,0-1 1 0 0,-3-4-1 0 0,4 8-158 0 0,0-1 0 0 0,-1 1-1 0 0,1-1 1 0 0,-1 1-1 0 0,1-1 1 0 0,0 1 0 0 0,-1-1-1 0 0,1 1 1 0 0,-1 0 0 0 0,1-1-1 0 0,-1 1 1 0 0,1-1 0 0 0,-1 1-1 0 0,1 0 1 0 0,-1 0 0 0 0,0-1-1 0 0,1 1 1 0 0,-1 0 0 0 0,1 0-1 0 0,-1 0 1 0 0,0 0-1 0 0,1 0 1 0 0,-1 0 0 0 0,-1 0-3 0 0,0 0 0 0 0,1 0 0 0 0,-1 0 0 0 0,0 1 0 0 0,1-1 0 0 0,-1 1 0 0 0,0-1 0 0 0,-2 2 0 0 0,-3 3-51 0 0,0-1 0 0 0,-12 11-1 0 0,15-12 74 0 0,-9 8-78 0 0,0 1 0 0 0,1 1 0 0 0,-18 23 0 0 0,-28 48 0 0 0,41-57 0 0 0,-4 5-10 0 0,-110 171 106 0 0,16 10-30 0 0,32-9-3 0 0,73-172-63 0 0,1-1 0 0 0,2 1 1 0 0,1 0-1 0 0,-2 57 0 0 0,8-70 58 0 0,1 1 1 0 0,1-1-1 0 0,1 0 0 0 0,0 0 0 0 0,2 0 1 0 0,0 0-1 0 0,1-1 0 0 0,1 0 1 0 0,15 29-1 0 0,-8-22 76 0 0,2 0 1 0 0,1-1 0 0 0,1 0-1 0 0,1-1 1 0 0,35 32 0 0 0,-24-27-29 0 0,87 75 397 0 0,-116-102 89 0 0,-5-12-537 0 0,-6-17-1481 0 0,2 9-4647 0 0,3 7-571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23 123 4143 0 0,'0'0'7807'0'0,"-11"2"-4760"0"0,11-1-2856 0 0,-1-1 0 0 0,0 0 1 0 0,1 0-1 0 0,-1 1 1 0 0,0-1-1 0 0,1 0 1 0 0,-1 1-1 0 0,1-1 0 0 0,-1 1 1 0 0,1-1-1 0 0,-1 0 1 0 0,1 1-1 0 0,-1-1 1 0 0,1 1-1 0 0,0 0 0 0 0,-1-1 1 0 0,1 1-1 0 0,0-1 1 0 0,-1 1-1 0 0,1 0 1 0 0,0-1-1 0 0,0 1 0 0 0,-1-1 1 0 0,1 1-1 0 0,0 0 1 0 0,0-1-1 0 0,0 1 0 0 0,0 1 1 0 0,1-1-125 0 0,-1 0 1 0 0,1 0-1 0 0,0 0 1 0 0,0 0-1 0 0,0 0 0 0 0,0 0 1 0 0,0 0-1 0 0,1 0 1 0 0,-1-1-1 0 0,0 1 0 0 0,0 0 1 0 0,0-1-1 0 0,1 1 1 0 0,-1-1-1 0 0,0 1 0 0 0,2 0 1 0 0,3 0 43 0 0,-1 1-1 0 0,1-1 1 0 0,0 0 0 0 0,-1 0-1 0 0,1 0 1 0 0,0-1 0 0 0,5 0-1 0 0,44-6 290 0 0,-35 3-325 0 0,26-5 28 0 0,-1-3 1 0 0,80-28-1 0 0,-65 18-68 0 0,-23 9-36 0 0,15-6-24 0 0,1 3-1 0 0,74-13 1 0 0,-125 28-75 0 0,-3 3-155 0 0,0 1 222 0 0,0 0 0 0 0,-1-1 1 0 0,1 1-1 0 0,-1-1 1 0 0,0 0-1 0 0,0 0 1 0 0,0 1-1 0 0,-1-1 0 0 0,1 0 1 0 0,-1-1-1 0 0,-3 4 1 0 0,0 1 7 0 0,-58 61 25 0 0,-21 25 0 0 0,78-84 0 0 0,-12 13 0 0 0,1 1 0 0 0,-30 50 0 0 0,-3 36-25 0 0,-20 34-14 0 0,65-133-20 0 0,-1 0 0 0 0,0 0 0 0 0,0 0 0 0 0,-13 11 0 0 0,16-17 20 0 0,0 0 0 0 0,-1 0 0 0 0,0 0 1 0 0,1-1-1 0 0,-1 0 0 0 0,-1 0 1 0 0,1 0-1 0 0,0-1 0 0 0,-1 1 1 0 0,-9 1-1 0 0,13-3-420 0 0,1-4-1059 0 0,0 1 1284 0 0,0 0 0 0 0,1 0 0 0 0,-1 0 1 0 0,1 0-1 0 0,0 1 0 0 0,-1-1 0 0 0,1 0 0 0 0,0 0 0 0 0,0 0 0 0 0,0 0 0 0 0,1 0 0 0 0,-1-3 0 0 0,0 5 141 0 0,6-19-1635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36 13903 0 0,'0'0'1262'0'0,"1"-1"-904"0"0,1-2-118 0 0,0 1-1 0 0,-1 0 0 0 0,1-1 1 0 0,0 1-1 0 0,0 0 1 0 0,0 0-1 0 0,0 1 0 0 0,1-1 1 0 0,-1 0-1 0 0,1 1 1 0 0,-1-1-1 0 0,1 1 0 0 0,4-2 1 0 0,-2 2 177 0 0,1-1 1 0 0,-1 1-1 0 0,1 0 0 0 0,0 0 1 0 0,0 0-1 0 0,5 1 0 0 0,-10 2-382 0 0,1-1-1 0 0,-1 1 1 0 0,0-1-1 0 0,-1 1 0 0 0,1-1 1 0 0,0 1-1 0 0,0 0 0 0 0,-1 0 1 0 0,1-1-1 0 0,-1 1 0 0 0,1 0 1 0 0,-1 2-1 0 0,1 1-13 0 0,-1 1 0 0 0,0-1 0 0 0,-1 1 0 0 0,1-1 0 0 0,-1 0 0 0 0,0 1 0 0 0,-1-1 1 0 0,-2 7-1 0 0,-19 41 263 0 0,21-48-258 0 0,-29 65 182 0 0,-42 141 0 0 0,71-203-333 0 0,2-7-523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1260 1 6447 0 0,'-17'1'246'0'0,"0"0"-1"0"0,0 1 0 0 0,0 1 0 0 0,-20 6 0 0 0,-64 25 938 0 0,95-31-1113 0 0,-60 24 60 0 0,-96 54 0 0 0,-51 53 262 0 0,151-89 99 0 0,2 2 1 0 0,2 3-1 0 0,-76 84 1 0 0,90-84-344 0 0,2 3 1 0 0,3 1 0 0 0,2 2 0 0 0,-36 75-1 0 0,62-108-159 0 0,1 1 0 0 0,0 0 0 0 0,-9 44 0 0 0,16-56 7 0 0,1-1 0 0 0,1 1 0 0 0,0-1 0 0 0,1 1 0 0 0,0 0 0 0 0,0 0 0 0 0,1-1 0 0 0,1 1 0 0 0,0 0 0 0 0,5 14 0 0 0,-5-22 27 0 0,0 1 0 0 0,1 0 0 0 0,-1-1-1 0 0,1 1 1 0 0,0-1 0 0 0,0 0 0 0 0,1 0 0 0 0,-1 0-1 0 0,1 0 1 0 0,0-1 0 0 0,0 1 0 0 0,0-1-1 0 0,0 0 1 0 0,6 3 0 0 0,3 1 126 0 0,0-1 0 0 0,0 0 0 0 0,24 6 0 0 0,-2-3 431 0 0,0-1 0 0 0,53 4-1 0 0,71-7 1066 0 0,-61-9-472 0 0,115-19 0 0 0,94-36 303 0 0,-222 39-810 0 0,164-62 0 0 0,-196 60-463 0 0,-2-3-1 0 0,0-2 0 0 0,-2-2 1 0 0,51-40-1 0 0,-81 54-157 0 0,0-1 0 0 0,-2-1 0 0 0,0 0 0 0 0,0-1 0 0 0,-2-1 0 0 0,19-30 0 0 0,-26 36-40 0 0,-1-1 0 0 0,0 0 0 0 0,-1-1 0 0 0,0 1 0 0 0,-1-1 0 0 0,-1 0 0 0 0,-1-1 0 0 0,0 1 1 0 0,0-1-1 0 0,-1-31 0 0 0,-3 16-121 0 0,-2-1 0 0 0,-2 1 0 0 0,0 0 0 0 0,-2 0 1 0 0,-2 1-1 0 0,0 0 0 0 0,-22-46 0 0 0,16 44-70 0 0,2 4-192 0 0,-1 0-1 0 0,-18-26 0 0 0,26 45 196 0 0,-1 0 0 0 0,-1 0 0 0 0,1 1 0 0 0,-1 0 0 0 0,-1 0-1 0 0,1 1 1 0 0,-1 0 0 0 0,-1 1 0 0 0,-12-8 0 0 0,9 8-16 0 0,1 1 0 0 0,-1 0 0 0 0,-1 1 1 0 0,1 0-1 0 0,0 1 0 0 0,-16-2 0 0 0,2 2-1587 0 0,0 2 0 0 0,-33 2-1 0 0,-10 4-3489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1839 0 0,'-2'0'134'0'0,"0"0"185"0"0,0 1 0 0 0,0-1 0 0 0,0 1 0 0 0,0-1 0 0 0,0 1 0 0 0,0 0 0 0 0,0 0 0 0 0,0 0 0 0 0,1 0 0 0 0,-1 0 0 0 0,0 1 1 0 0,0-1-1 0 0,1 0 0 0 0,-1 1 0 0 0,1-1 0 0 0,-1 1 0 0 0,-1 2 0 0 0,1-1 186 0 0,1 1 0 0 0,-1-1 1 0 0,1 1-1 0 0,-1-1 0 0 0,1 1 1 0 0,0-1-1 0 0,0 1 0 0 0,1 0 0 0 0,-1 4 1 0 0,0 7 310 0 0,2 1 0 0 0,0-1 1 0 0,5 28-1 0 0,10 44-201 0 0,4-1-1 0 0,4 0 1 0 0,38 90 0 0 0,-48-143-566 0 0,85 239 343 0 0,-90-238-371 0 0,-1 1 0 0 0,-2-1-1 0 0,-1 1 1 0 0,-2 0 0 0 0,-1 0 0 0 0,-4 45-1 0 0,-3-31-31 0 0,-4 0-1 0 0,-1 0 1 0 0,-24 69-1 0 0,2-33-203 0 0,-42 81 0 0 0,47-113-3 0 0,-2-1 0 0 0,-3-2 0 0 0,-40 50 0 0 0,-153 161 331 0 0,133-159 709 0 0,46-50-17 0 0,3 2 1 0 0,-44 70-1 0 0,78-107-952 0 0,7-9-5722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811 0 1839 0 0,'-2'1'134'0'0,"-12"6"1383"0"0,0 0 1 0 0,1 1-1 0 0,0 1 0 0 0,1 0 1 0 0,0 0-1 0 0,-17 18 0 0 0,-61 76 1754 0 0,71-80-3554 0 0,-246 350 1474 0 0,39 23-186 0 0,206-358-901 0 0,2 0 0 0 0,2 1 0 0 0,-18 64 0 0 0,30-88 11 0 0,1 0 0 0 0,0 1 0 0 0,1 0 0 0 0,1 0 0 0 0,0-1 0 0 0,2 1 0 0 0,-1 0 0 0 0,2 0 0 0 0,0-1 0 0 0,1 1 0 0 0,1-1 0 0 0,9 26 0 0 0,-5-22 83 0 0,2-1 0 0 0,0-1 1 0 0,1 0-1 0 0,1 0 1 0 0,0-1-1 0 0,1 0 1 0 0,1-1-1 0 0,18 15 1 0 0,-8-9 264 0 0,1-2 0 0 0,1-1 1 0 0,1-1-1 0 0,44 21 0 0 0,-67-36-393 0 0,-1 0 1 0 0,1-1-1 0 0,0 1 0 0 0,0-1 0 0 0,-1 0 0 0 0,1 0 1 0 0,0 0-1 0 0,0 0 0 0 0,0-1 0 0 0,0 0 0 0 0,0 0 1 0 0,0 0-1 0 0,0 0 0 0 0,0-1 0 0 0,0 1 0 0 0,0-1 1 0 0,0 0-1 0 0,0 0 0 0 0,4-2 0 0 0,-7 2-546 0 0,12-14-5580 0 0,-8 3-928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27 4607 0 0,'-8'0'475'0'0,"-21"1"1902"0"0,0 3 1 0 0,-38 8-1 0 0,54-10 4176 0 0,15-2-6065 0 0,-1 0-420 0 0,10-2 350 0 0,-1 0 1 0 0,1 0-1 0 0,-1-1 0 0 0,14-6 0 0 0,-12 4-337 0 0,1 0 1 0 0,0 1-1 0 0,0 0 1 0 0,0 1-1 0 0,0 1 0 0 0,1 0 1 0 0,-1 0-1 0 0,1 1 1 0 0,-1 1-1 0 0,1 1 1 0 0,18 2-1 0 0,-17 0-80 0 0,-13 0 2 0 0,-1-2 4 0 0,2 2 35 0 0,-3-2-41 0 0,1 0-1 0 0,0 0 1 0 0,-1 0-1 0 0,1 0 1 0 0,-1 0-1 0 0,1 0 0 0 0,-1 1 1 0 0,1-1-1 0 0,-1 0 1 0 0,0 0-1 0 0,0 0 1 0 0,1 1-1 0 0,-1-1 0 0 0,0 0 1 0 0,0 0-1 0 0,0 1 1 0 0,-1-1-1 0 0,1 0 1 0 0,0 0-1 0 0,0 0 0 0 0,-1 1 1 0 0,0 0-1 0 0,0 2 1 0 0,-1 2-1 0 0,1-1-1 0 0,-2 0 1 0 0,1 1-1 0 0,0-1 1 0 0,-1 0 0 0 0,0-1-1 0 0,0 1 1 0 0,-1 0-1 0 0,-4 4 1 0 0,-39 37 49 0 0,45-44-41 0 0,-25 19 24 0 0,0-2 0 0 0,0 0 0 0 0,-36 17 0 0 0,31-21-29 0 0,-1-2 0 0 0,0-1 0 0 0,-47 11-1 0 0,63-18-2 0 0,9-3-17 0 0,6-2-63 0 0,22-6-787 0 0,-9 1 735 0 0,0 2 93 0 0,1 1-1 0 0,0 0 0 0 0,-1 1 1 0 0,1 0-1 0 0,0 1 0 0 0,0 1 1 0 0,0-1-1 0 0,-1 2 1 0 0,23 5-1 0 0,-8 0 415 0 0,0 2 0 0 0,0 1 0 0 0,26 14 0 0 0,-51-24-359 0 0,-1 1-1 0 0,1-1 1 0 0,-1 0-1 0 0,1 1 0 0 0,-1-1 1 0 0,1 0-1 0 0,-1 1 1 0 0,0-1-1 0 0,1 1 1 0 0,-1-1-1 0 0,1 0 1 0 0,-1 1-1 0 0,0-1 1 0 0,1 1-1 0 0,-1-1 1 0 0,0 1-1 0 0,1 0 1 0 0,0 1 25 0 0,4 11 93 0 0,-6-8-119 0 0,0-3 4 0 0,0 3-15 0 0,0 0 0 0 0,-1-1 0 0 0,0 1-1 0 0,0-1 1 0 0,0 1 0 0 0,0-1 0 0 0,-1 0 0 0 0,0 0-1 0 0,1 0 1 0 0,-2 0 0 0 0,1-1 0 0 0,-7 7 0 0 0,-6 4 11 0 0,-28 18 0 0 0,37-28-15 0 0,-152 91-33 0 0,30-21-31 0 0,89-45-190 0 0,14-10-6840 0 0,18-13 299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58 4607 0 0,'0'0'354'0'0,"-1"1"-233"0"0,-5 1 256 0 0,-11 2 11530 0 0,26-2-9719 0 0,1-2-1897 0 0,0 0 0 0 0,1 0 0 0 0,-1-1-1 0 0,1 0 1 0 0,-1-1 0 0 0,12-4 0 0 0,-2 2-25 0 0,70-21 570 0 0,15-2 455 0 0,-103 27-1131 0 0,-2 9-149 0 0,-1-1 0 0 0,0 1 0 0 0,-1-1 0 0 0,1 0 0 0 0,-2 1 0 0 0,1-1-1 0 0,-1 0 1 0 0,0 0 0 0 0,-1 0 0 0 0,-4 7 0 0 0,1-4-4 0 0,0 0-1 0 0,-1-1 1 0 0,0 0 0 0 0,-1 0-1 0 0,-19 16 1 0 0,-1 2-22 0 0,20-18 0 0 0,-1-2 0 0 0,-14 13 0 0 0,-26 11-50 0 0,-47 36-370 0 0,-41 37-29 0 0,117-89 480 0 0,20-15 176 0 0,3-1-80 0 0,16-1 45 0 0,1-1 0 0 0,17-5-1 0 0,13-1 13 0 0,80-4 95 0 0,-64 8 111 0 0,0-3-1 0 0,91-22 1 0 0,-148 26-668 0 0,1 0 1 0 0,-1-1-1 0 0,1 0 0 0 0,-1 0 1 0 0,0-1-1 0 0,-1 0 1 0 0,1 0-1 0 0,9-9 0 0 0,-6 3-1812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28 12263 0 0,'0'-2'563'0'0,"-5"-23"2132"0"0,-3 35-1651 0 0,7-8-920 0 0,-4 7 100 0 0,1 1 0 0 0,0 0 1 0 0,1 0-1 0 0,0 0 0 0 0,1 0 1 0 0,-2 17-1 0 0,-1 63 516 0 0,6-58-587 0 0,1 0 0 0 0,2 0-1 0 0,1 0 1 0 0,1-1 0 0 0,12 32 0 0 0,0-12 83 0 0,2 0-1 0 0,31 54 1 0 0,0-10 183 0 0,64 127 653 0 0,-90-168-718 0 0,-2 2-1 0 0,17 66 1 0 0,-34-96-198 0 0,-1 0 0 0 0,0 1-1 0 0,-3-1 1 0 0,0 1 0 0 0,-1 0 0 0 0,-2 0-1 0 0,-1-1 1 0 0,0 1 0 0 0,-3-1-1 0 0,0 1 1 0 0,-1-1 0 0 0,-2-1 0 0 0,0 1-1 0 0,-19 36 1 0 0,-2-5 35 0 0,-3-2-1 0 0,-52 70 1 0 0,-91 91-50 0 0,153-190-122 0 0,-51 58-148 0 0,-65 83 388 0 0,120-141-1009 0 0,1 0 0 0 0,1 1-1 0 0,2 0 1 0 0,-22 58 0 0 0,23-31-4022 0 0,7-45 2817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3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13 262 1375 0 0,'-13'3'14043'0'0,"16"-3"-13646"0"0,21-8 403 0 0,-22 7-396 0 0,0 1 18 0 0,7 0 41 0 0,1 1 1 0 0,-1-1 0 0 0,0 2 0 0 0,0-1 0 0 0,0 1 0 0 0,0 1 0 0 0,14 5 0 0 0,23 6 186 0 0,-8-8-491 0 0,0-2 1 0 0,1-1-1 0 0,58-4 1 0 0,-4 0-129 0 0,8 4-107 0 0,99 1 64 0 0,-101-3-15 0 0,106-2 54 0 0,-175-3-27 0 0,58-13 0 0 0,-1 0 0 0 0,-26 12-27 0 0,118 4 0 0 0,-150 1 17 0 0,233-3-54 0 0,-223-2 86 0 0,0-1 0 0 0,0-2-1 0 0,53-17 1 0 0,24-7 298 0 0,40 4-48 0 0,165-10 1 0 0,-177 15 138 0 0,-46 5-126 0 0,100 2 42 0 0,2 15 85 0 0,-107 2-343 0 0,-74-2-69 0 0,-1-1 0 0 0,0-1 0 0 0,26-7 0 0 0,-10 3 0 0 0,86-12 45 0 0,-52 9-26 0 0,-36 6-17 0 0,-1 2 0 0 0,1 1-1 0 0,0 2 1 0 0,0 1 0 0 0,33 6 0 0 0,-60-6 46 0 0,2 0-299 0 0,7-1-4699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4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 2303 0 0,'9'1'17108'0'0,"-20"6"-14555"0"0,-11 3-4874 0 0,10-5 3716 0 0,-8 4-1334 0 0,2 0 1 0 0,-1 1-1 0 0,1 1 0 0 0,1 0 1 0 0,0 2-1 0 0,0 0 1 0 0,2 1-1 0 0,-17 17 0 0 0,-14 21-49 0 0,-42 63 0 0 0,69-89 5 0 0,-4 5-4 0 0,2 1 0 0 0,1 1 0 0 0,2 0-1 0 0,-23 59 1 0 0,37-83 5 0 0,2 0 0 0 0,0 0-1 0 0,0 1 1 0 0,0-1 0 0 0,1 1 0 0 0,1-1-1 0 0,0 1 1 0 0,0 0 0 0 0,2 14 0 0 0,1-11 34 0 0,0 1 1 0 0,1-1 0 0 0,0 1 0 0 0,1-1 0 0 0,12 22 0 0 0,4-2 95 0 0,0-1 0 0 0,2-1 1 0 0,47 48-1 0 0,-52-60-118 0 0,1-2-1 0 0,0 0 1 0 0,1-1 0 0 0,29 16-1 0 0,-44-30 19 0 0,4 2-24 0 0,-6-3 147 0 0,4-10-5539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4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10135 0 0,'0'0'5747'0'0,"-3"2"-4264"0"0,-3 3-1200 0 0,0 0 1 0 0,0 1 0 0 0,1 0-1 0 0,-1 0 1 0 0,1 1 0 0 0,1-1 0 0 0,-1 1-1 0 0,-5 12 1 0 0,-26 66 1791 0 0,25-56-1746 0 0,-9 24 0 0 0,-2 5-438 0 0,-55 105-1 0 0,76-162-107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27 109 9671 0 0,'0'0'8526'0'0,"1"-1"-8277"0"0,4-4-75 0 0,0 0 0 0 0,0 0-1 0 0,1 0 1 0 0,-1 1 0 0 0,1 0 0 0 0,0 0 0 0 0,0 1 0 0 0,8-4 0 0 0,57-21 537 0 0,-42 19-530 0 0,-8 1 110 0 0,42-9 0 0 0,-57 16-213 0 0,0 0-1 0 0,0 0 1 0 0,0 1-1 0 0,0-1 1 0 0,0 1-1 0 0,0 0 1 0 0,0 1-1 0 0,0 0 1 0 0,0 0-1 0 0,0 0 1 0 0,0 1-1 0 0,6 2 0 0 0,-9-2 19 0 0,-2-1-83 0 0,0 0-1 0 0,0 0 1 0 0,0 0-1 0 0,0 0 0 0 0,0 0 1 0 0,0 1-1 0 0,-1-1 1 0 0,1 0-1 0 0,0 1 0 0 0,-1-1 1 0 0,1 0-1 0 0,0 1 0 0 0,-1-1 1 0 0,0 1-1 0 0,1-1 1 0 0,-1 1-1 0 0,0-1 0 0 0,0 1 1 0 0,0-1-1 0 0,0 1 1 0 0,0-1-1 0 0,0 1 0 0 0,0-1 1 0 0,-1 3-1 0 0,-1-1 10 0 0,1 0 0 0 0,-1 1 0 0 0,1-1 0 0 0,-1 0 0 0 0,0 0 1 0 0,-5 5-1 0 0,6-6-9 0 0,-15 15 25 0 0,0-1 1 0 0,-1-1-1 0 0,-1 0 1 0 0,-32 19-1 0 0,-7 7 15 0 0,-46 47 49 0 0,47-40-60 0 0,41-35-42 0 0,14-10-4 0 0,1 0-3 0 0,-1 1-35 0 0,3 6 31 0 0,6 0 11 0 0,-5-9 12 0 0,0 1 0 0 0,0-1 0 0 0,0 0 0 0 0,0 1-1 0 0,0-1 1 0 0,1-1 0 0 0,-1 1 0 0 0,0 0 0 0 0,1-1 0 0 0,4 0-1 0 0,37-2 319 0 0,-28 0-242 0 0,113-8 783 0 0,84-6-455 0 0,-207 16 428 0 0,-3 0-2459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4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6447 0 0,'0'0'10842'0'0,"3"0"-9558"0"0,13-1-468 0 0,1-1 0 0 0,-1 0 0 0 0,22-7 0 0 0,-17 4-164 0 0,33-5 1 0 0,-18 7-479 0 0,-3 0 92 0 0,53 1-1 0 0,-72 4-254 0 0,-2 2 42 0 0,-8-2 0 0 0,1 8-58 0 0,-5 4-59 0 0,-5 14 48 0 0,-2-12 16 0 0,3-12 0 0 0,1-2 0 0 0,-5 6 0 0 0,-1 0 0 0 0,1 0 0 0 0,-1-1 0 0 0,-1-1 0 0 0,-10 7 0 0 0,-52 23 0 0 0,28-16 0 0 0,33-14 0 0 0,0 0 0 0 0,1 1 0 0 0,-1 1 0 0 0,1-1 0 0 0,-14 15 0 0 0,24-22 0 0 0,-1 0 0 0 0,1 1 0 0 0,0-1 0 0 0,-1 0 0 0 0,1 0 0 0 0,0 1 0 0 0,0-1 0 0 0,-1 0 0 0 0,1 1 0 0 0,0-1 0 0 0,0 1 0 0 0,-1-1 0 0 0,1 0 0 0 0,0 1 0 0 0,0-1 0 0 0,0 1 0 0 0,-1-1 0 0 0,1 0 0 0 0,0 1 0 0 0,0 0 0 0 0,1-1 0 0 0,-1 1 0 0 0,1-1 0 0 0,-1 0 0 0 0,1 1 0 0 0,-1-1 0 0 0,1 0 0 0 0,-1 0 0 0 0,1 1 0 0 0,0-1 0 0 0,-1 0 0 0 0,1 0 0 0 0,-1 0 0 0 0,1 0 0 0 0,0 0 0 0 0,-1 0 0 0 0,1 0 0 0 0,0 0 0 0 0,9 0 0 0 0,-1-1 0 0 0,1 0 0 0 0,-1-1 0 0 0,0 0 0 0 0,1-1 0 0 0,-1 0 0 0 0,15-7 0 0 0,-10 5 0 0 0,-1 0 0 0 0,22-5 0 0 0,-6 7 0 0 0,-25 1-7 0 0,-3 2 3 0 0,0 0 1 0 0,-1 0 0 0 0,1 0-1 0 0,0-1 1 0 0,0 1 0 0 0,0 0 0 0 0,-1 0-1 0 0,1 0 1 0 0,0 0 0 0 0,0 0 0 0 0,0 1-1 0 0,-1-1 1 0 0,3 0 0 0 0,8 4-8 0 0,2 2 11 0 0,-10-4-9 0 0,1 1 0 0 0,-1 0 0 0 0,0 0 0 0 0,0 0-1 0 0,0 1 1 0 0,-1-1 0 0 0,4 7 0 0 0,10 11-43 0 0,-5-7 48 0 0,0-1 1 0 0,14 27-1 0 0,-19-29 4 0 0,7 9 0 0 0,-9-15 0 0 0,3 8 0 0 0,-5-9 0 0 0,-1 1 0 0 0,-2 15 0 0 0,0-14 7 0 0,0 0 1 0 0,-1 0-1 0 0,1-1 0 0 0,-1 1 0 0 0,0 0 1 0 0,-1-1-1 0 0,0 1 0 0 0,1-1 0 0 0,-2 0 1 0 0,1 0-1 0 0,-7 8 0 0 0,4-6 21 0 0,-1 0 0 0 0,-1-1 0 0 0,1 0 1 0 0,-1 0-1 0 0,0-1 0 0 0,-15 9 0 0 0,6-7 14 0 0,0 0-1 0 0,0-1 1 0 0,0-1 0 0 0,-1 0-1 0 0,0-1 1 0 0,0-1 0 0 0,-24 1-1 0 0,-57-6 462 0 0,87 0-434 0 0,11 2-67 0 0,1 0-1 0 0,-1 0 1 0 0,0 0-1 0 0,1 0 1 0 0,-1 0-1 0 0,1-1 1 0 0,-1 1-1 0 0,1 0 1 0 0,0 0-1 0 0,-1-1 1 0 0,1 1-1 0 0,-1 0 1 0 0,1-1-1 0 0,-1 1 1 0 0,1 0-1 0 0,0-1 1 0 0,-1 0-1 0 0,0 0-22 0 0,1 0 1 0 0,0-1-1 0 0,0 1 0 0 0,0 0 0 0 0,0 0 0 0 0,0-1 0 0 0,0 1 1 0 0,0 0-1 0 0,0-1 0 0 0,0 1 0 0 0,1 0 0 0 0,-1 0 1 0 0,1-1-1 0 0,-1 1 0 0 0,1 0 0 0 0,-1 0 0 0 0,1 0 1 0 0,-1 0-1 0 0,1 0 0 0 0,0 0 0 0 0,0 0 0 0 0,1-1 0 0 0,10-12-1749 0 0,0 4-3513 0 0,2 1-2193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0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486 228 3223 0 0,'0'0'17019'0'0,"0"-1"-16960"0"0,3-5-48 0 0,-1 1 0 0 0,0-1 0 0 0,0 1 0 0 0,2-11 0 0 0,3-9 8 0 0,25-33-15 0 0,-23 42-117 0 0,-1 0 1 0 0,12-28-1 0 0,-20 44 95 0 0,1-1 1 0 0,-1 0-1 0 0,0 0 1 0 0,0 0-1 0 0,0 1 1 0 0,0-1-1 0 0,0 0 1 0 0,0 0 0 0 0,0 0-1 0 0,0 0 1 0 0,0 1-1 0 0,0-1 1 0 0,0 0-1 0 0,-1 0 1 0 0,1 0-1 0 0,0 1 1 0 0,-1-1 0 0 0,1 0-1 0 0,0 0 1 0 0,-1 1-1 0 0,1-1 1 0 0,-1 0-1 0 0,1 1 1 0 0,-1-1-1 0 0,1 0 1 0 0,-1 1 0 0 0,0-1-1 0 0,1 1 1 0 0,-1-1-1 0 0,0 1 1 0 0,0-1-1 0 0,-1 0-19 0 0,0 0 0 0 0,0 0-1 0 0,0 0 1 0 0,1 1-1 0 0,-1-1 1 0 0,0 0 0 0 0,0 1-1 0 0,0 0 1 0 0,0-1 0 0 0,-4 1-1 0 0,-10 2-127 0 0,-1 1-1 0 0,1 0 1 0 0,0 1-1 0 0,-27 10 1 0 0,-59 32 125 0 0,90-41 27 0 0,-21 14-16 0 0,1 2 0 0 0,0 1 0 0 0,-39 35 0 0 0,70-56 28 0 0,-76 71-21 0 0,66-60 12 0 0,1 0-1 0 0,0 1 0 0 0,1 0 1 0 0,-12 21-1 0 0,20-30 12 0 0,-1 0 0 0 0,0 0 1 0 0,1 0-1 0 0,-1 0 0 0 0,1 0 0 0 0,1 0 0 0 0,-1 0 0 0 0,0 1 0 0 0,1-1 0 0 0,0 0 1 0 0,0 1-1 0 0,0-1 0 0 0,1 0 0 0 0,-1 0 0 0 0,1 1 0 0 0,0-1 0 0 0,0 0 0 0 0,0 0 1 0 0,1 0-1 0 0,0 0 0 0 0,0 0 0 0 0,0 0 0 0 0,0-1 0 0 0,0 1 0 0 0,1-1 0 0 0,-1 1 1 0 0,6 4-1 0 0,-4-4 26 0 0,0 0 0 0 0,0-1 0 0 0,1 1 0 0 0,-1-1 0 0 0,1 0 1 0 0,0 0-1 0 0,0-1 0 0 0,0 1 0 0 0,1-1 0 0 0,-1 0 0 0 0,1-1 0 0 0,-1 1 0 0 0,1-1 1 0 0,-1 0-1 0 0,1 0 0 0 0,0-1 0 0 0,-1 0 0 0 0,1 0 0 0 0,0 0 0 0 0,6-2 1 0 0,-2 0 36 0 0,0-1 1 0 0,0 0 0 0 0,0-1 0 0 0,0-1-1 0 0,-1 1 1 0 0,0-1 0 0 0,9-7 0 0 0,57-46 396 0 0,-66 51-427 0 0,25-24 19 0 0,-2-2 1 0 0,0-1-1 0 0,41-59 0 0 0,-72 92-113 0 0,-1 2-65 0 0,-1 9 144 0 0,0 0 0 0 0,0-1-1 0 0,-1 1 1 0 0,0-1 0 0 0,-5 12 0 0 0,-20 48 113 0 0,16-43-94 0 0,2-6-32 0 0,4-12 6 0 0,2 0 1 0 0,-1 1-1 0 0,1 0 0 0 0,0-1 1 0 0,1 1-1 0 0,-3 18 1 0 0,8-18 30 0 0,-2-8-46 0 0,0 1 0 0 0,1-1 1 0 0,-1-1-1 0 0,0 1 1 0 0,1 0-1 0 0,-1 0 0 0 0,1 0 1 0 0,0-1-1 0 0,-1 1 1 0 0,1-1-1 0 0,-1 1 0 0 0,1-1 1 0 0,0 0-1 0 0,-1 1 1 0 0,1-1-1 0 0,0 0 0 0 0,-1 0 1 0 0,1 0-1 0 0,0 0 1 0 0,-1-1-1 0 0,1 1 0 0 0,0 0 1 0 0,2-2-1 0 0,4 0-307 0 0,0-1 0 0 0,0 0 0 0 0,11-6 0 0 0,4-3-4259 0 0,0-2-1533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1:4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79 4607 0 0,'0'0'208'0'0,"-1"-2"-9"0"0,-1-8-158 0 0,3 8 111 0 0,-2 1 0 0 0,1 0 0 0 0,0-1 0 0 0,0 1 0 0 0,0-1 0 0 0,-1 1 0 0 0,1 0 0 0 0,-1-1-1 0 0,1 1 1 0 0,-1 0 0 0 0,1 0 0 0 0,-1-1 0 0 0,0 1 0 0 0,0 0 0 0 0,1 0 0 0 0,-2-1 0 0 0,-2-2 1188 0 0,3 2-387 0 0,-1-1-1 0 0,0 1 1 0 0,0 0 0 0 0,1 0-1 0 0,-1 0 1 0 0,-3-2 0 0 0,1 1-477 0 0,1 1 1 0 0,-1-1 0 0 0,0 1 0 0 0,0 0 0 0 0,1 0 0 0 0,-1 0-1 0 0,-1 1 1 0 0,1-1 0 0 0,0 1 0 0 0,0 0 0 0 0,-8-1 0 0 0,12 2-426 0 0,-1 1 0 0 0,0-1 0 0 0,1 0 0 0 0,-1 0 1 0 0,1 1-1 0 0,-1-1 0 0 0,1 0 0 0 0,-1 1 1 0 0,1-1-1 0 0,-1 0 0 0 0,1 1 0 0 0,-1-1 1 0 0,1 1-1 0 0,0-1 0 0 0,-1 1 0 0 0,1-1 0 0 0,0 1 1 0 0,-1-1-1 0 0,1 1 0 0 0,0-1 0 0 0,0 1 1 0 0,-1 0-1 0 0,1 0 0 0 0,-4 15 310 0 0,4-12-340 0 0,0 0 0 0 0,1 0-1 0 0,-1-1 1 0 0,1 1 0 0 0,-1 0-1 0 0,1 0 1 0 0,0-1 0 0 0,1 1-1 0 0,-1 0 1 0 0,1-1 0 0 0,-1 0-1 0 0,1 1 1 0 0,0-1 0 0 0,0 0-1 0 0,1 0 1 0 0,4 6 0 0 0,5 2-12 0 0,0 0 1 0 0,25 17-1 0 0,-20-16-2 0 0,37 29 3 0 0,107 81 19 0 0,-118-87-22 0 0,60 67 0 0 0,-91-89-7 0 0,-1 1 1 0 0,-1 0-1 0 0,0 1 1 0 0,-1 0-1 0 0,-1 1 0 0 0,0-1 1 0 0,-1 2-1 0 0,-1-1 0 0 0,7 27 1 0 0,-10-30-3 0 0,-1 1 1 0 0,0 0 0 0 0,-1 0-1 0 0,0 1 1 0 0,-1-1-1 0 0,-1 0 1 0 0,0 0 0 0 0,-1 0-1 0 0,-1 0 1 0 0,0 0-1 0 0,-1-1 1 0 0,-7 18-1 0 0,-5 4-22 0 0,-36 58 0 0 0,-30 27 191 0 0,36-60-73 0 0,-71 73 0 0 0,-66 42 62 0 0,132-132-92 0 0,-95 62 0 0 0,112-81-53 0 0,23-12 31 0 0,6-2-223 0 0,5-10 161 0 0,0 0 0 0 0,-1 0 0 0 0,1 0 0 0 0,0 0 0 0 0,0 0 0 0 0,0 0 0 0 0,0 0 0 0 0,0 1-1 0 0,0-1 1 0 0,0 0 0 0 0,0 0 0 0 0,0 0 0 0 0,0 0 0 0 0,0 0 0 0 0,0 0 0 0 0,0 0 0 0 0,0 0 0 0 0,0 0 0 0 0,0 0 0 0 0,0 0-1 0 0,0 1 1 0 0,0-1 0 0 0,0 0 0 0 0,0 0 0 0 0,0 0 0 0 0,0 0 0 0 0,0 0 0 0 0,0 0 0 0 0,0 0 0 0 0,0 0 0 0 0,0 0 0 0 0,0 0 0 0 0,0 0-1 0 0,0 1 1 0 0,0-1 0 0 0,1 0 0 0 0,-1 0 0 0 0,0 0 0 0 0,0 0 0 0 0,0 0 0 0 0,0 0 0 0 0,0 0 0 0 0,0 0 0 0 0,0 0 0 0 0,0 0-1 0 0,0 0 1 0 0,0 0 0 0 0,0 0 0 0 0,1 0 0 0 0,8 6-1352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9615 0 0,'0'0'868'0'0,"-1"2"-713"0"0,0-1-8 0 0,0 1 0 0 0,0 0 0 0 0,0 0 0 0 0,0-1 0 0 0,-1 1 0 0 0,1-1 0 0 0,-1 1 0 0 0,1-1 0 0 0,-1 0 0 0 0,1 0 0 0 0,-1 0 0 0 0,0 1 0 0 0,0-1 0 0 0,-2 0 0 0 0,2 1 93 0 0,0 1 1 0 0,1-1-1 0 0,-1 0 0 0 0,0 0 0 0 0,1 1 0 0 0,-2 3 0 0 0,0 0-63 0 0,-1 2 49 0 0,0 1 1 0 0,1-1 0 0 0,0 1 0 0 0,0 0-1 0 0,-2 13 1 0 0,0 3 127 0 0,-6 19 213 0 0,5-16-339 0 0,-1 0 0 0 0,-2-1 0 0 0,-1 1 0 0 0,-25 48 0 0 0,20-50-193 0 0,-2 0-1 0 0,-36 44 1 0 0,46-62-16 0 0,1-1 1 0 0,-7 13-1 0 0,-11 14-57 0 0,23-33-134 0 0,3-2-665 0 0,6-4 178 0 0,-1 0 0 0 0,0-1 0 0 0,0 1 0 0 0,10-12 0 0 0,4-5-564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0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321 165 5063 0 0,'0'0'8795'0'0,"-1"1"-8048"0"0,-20 9-79 0 0,-24 9 1 0 0,42-17-450 0 0,2-2-165 0 0,1 1 0 0 0,-1-1 0 0 0,0 0 0 0 0,1 1 0 0 0,-1-1 0 0 0,0 0 1 0 0,1 0-1 0 0,-1 0 0 0 0,0 1 0 0 0,1-1 0 0 0,-1 0 0 0 0,0 0 0 0 0,0 0 1 0 0,1 0-1 0 0,-1 0 0 0 0,0 0 0 0 0,1 0 0 0 0,-1 0 0 0 0,0 0 0 0 0,0-1 0 0 0,1 1 1 0 0,-2 0-1 0 0,2-1 20 0 0,0 1 0 0 0,0-1 0 0 0,0 1 0 0 0,0-1 0 0 0,0 0 0 0 0,0 1 0 0 0,0-1 0 0 0,0 1 0 0 0,0-1 0 0 0,0 1 0 0 0,0-1 0 0 0,0 1 0 0 0,0-1 0 0 0,0 1 0 0 0,1-1 0 0 0,-1 1 0 0 0,0-1 0 0 0,0 1 0 0 0,1-1 0 0 0,-1 1 0 0 0,1-1 0 0 0,21-28 938 0 0,-12 18-891 0 0,1 0 0 0 0,0 1 0 0 0,21-15 0 0 0,42-20 99 0 0,-62 38-171 0 0,4-2 34 0 0,0 1 0 0 0,0 1-1 0 0,0 0 1 0 0,1 1 0 0 0,18-4-1 0 0,-32 10-69 0 0,-1-1 1 0 0,1 1-1 0 0,-1-1 0 0 0,1 1 0 0 0,-1 0 0 0 0,1 0 0 0 0,-1 0 1 0 0,1 1-1 0 0,-1-1 0 0 0,1 1 0 0 0,-1-1 0 0 0,1 1 1 0 0,-1 0-1 0 0,1 0 0 0 0,-1 0 0 0 0,0 0 0 0 0,0 0 1 0 0,1 0-1 0 0,-1 1 0 0 0,0-1 0 0 0,0 1 0 0 0,3 2 1 0 0,-3-1-15 0 0,-1-1 0 0 0,1 1 0 0 0,0 0 1 0 0,-1 0-1 0 0,1-1 0 0 0,-1 1 1 0 0,0 0-1 0 0,0 0 0 0 0,0 0 0 0 0,-1 0 1 0 0,1 0-1 0 0,-1 1 0 0 0,1-1 1 0 0,-1 0-1 0 0,0 0 0 0 0,0 0 1 0 0,-1 6-1 0 0,-1 0-70 0 0,0-1-1 0 0,-1 1 1 0 0,0-1 0 0 0,0 1-1 0 0,-1-1 1 0 0,0 0 0 0 0,0-1-1 0 0,0 1 1 0 0,-1-1 0 0 0,-1 0 0 0 0,-6 8-1 0 0,-10 8-574 0 0,-44 36 0 0 0,35-32 139 0 0,-245 177-129 0 0,150-127 1180 0 0,108-68-167 0 0,12-8 91 0 0,10-7-217 0 0,4-1-183 0 0,0 1 0 0 0,0 0-1 0 0,1 0 1 0 0,15-8 0 0 0,-19 12-51 0 0,0 0 0 0 0,0 0 1 0 0,0 1-1 0 0,0-1 0 0 0,0 1 0 0 0,1 0 0 0 0,-1 1 1 0 0,0-1-1 0 0,1 1 0 0 0,9 1 0 0 0,2 0 20 0 0,1 0-1 0 0,0-1 0 0 0,27-4 1 0 0,51-14-8 0 0,-3 0 348 0 0,-91 18-363 0 0,8-2 126 0 0,1 1 1 0 0,-1 0 0 0 0,20 1-1 0 0,-18 5 34 0 0,3 11-60 0 0,-13-14-114 0 0,0 0-208 0 0,0-1-1 0 0,0 1 1 0 0,-1 0-1 0 0,1 0 1 0 0,0 0-1 0 0,-1 1 1 0 0,0-1-1 0 0,1 0 1 0 0,-1 0-1 0 0,0 1 0 0 0,0-1 1 0 0,1 5-1 0 0,1 3-1238 0 0,0-13-68 0 0,8-13-12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15663 0 0,'-1'1'6760'0'0,"-4"4"-6599"0"0,1 0-1 0 0,-1 0 1 0 0,1 1-1 0 0,1 0 1 0 0,-1 0-1 0 0,-3 8 1 0 0,6-12-245 0 0,0-1 0 0 0,0 1 0 0 0,0 0 0 0 0,1 0 0 0 0,-1 0 0 0 0,1 0 0 0 0,-1-1 0 0 0,1 1 0 0 0,0 0 0 0 0,0 0 0 0 0,0 0 0 0 0,0 0 0 0 0,0 0 0 0 0,0 0 0 0 0,0 0 0 0 0,1 0 0 0 0,-1 0 0 0 0,1 0 0 0 0,-1-1 0 0 0,1 1 0 0 0,0 0 0 0 0,0 0 0 0 0,0-1 0 0 0,0 1 0 0 0,0 0 0 0 0,0-1 0 0 0,2 3 0 0 0,7 2-1057 0 0,3-2-10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1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521 187 3679 0 0,'0'0'4354'0'0,"2"0"-3038"0"0,13-1 3060 0 0,28-5 0 0 0,-42 6-3742 0 0,1-1-572 0 0,0 1-1 0 0,0-1 0 0 0,0 0 1 0 0,0 0-1 0 0,0 0 1 0 0,0 0-1 0 0,-1-1 1 0 0,1 1-1 0 0,0-1 0 0 0,-1 1 1 0 0,1-1-1 0 0,-1 1 1 0 0,0-1-1 0 0,2-2 1 0 0,-1 2-56 0 0,4-6 16 0 0,1 0-1 0 0,-2-1 0 0 0,1 1 1 0 0,-1-1-1 0 0,-1 0 0 0 0,1-1 1 0 0,-2 1-1 0 0,1-1 0 0 0,3-16 1 0 0,-6 20-19 0 0,0 5-3 0 0,-1 0 1 0 0,1 0-1 0 0,-1 0 0 0 0,0 0 0 0 0,1-1 1 0 0,-1 1-1 0 0,0 0 0 0 0,0 0 0 0 0,0 0 1 0 0,0 0-1 0 0,0-1 0 0 0,0 1 0 0 0,0 0 1 0 0,0 0-1 0 0,-1-2 0 0 0,-2-6-13 0 0,3 8-5 0 0,-1 0 0 0 0,1 0 0 0 0,-1 0 0 0 0,0 0 0 0 0,1 1 0 0 0,-1-1 0 0 0,0 0 0 0 0,1 0-1 0 0,-1 1 1 0 0,0-1 0 0 0,0 0 0 0 0,0 1 0 0 0,0-1 0 0 0,0 1 0 0 0,0-1 0 0 0,0 1 0 0 0,0-1 0 0 0,0 1 0 0 0,0 0 0 0 0,0-1-1 0 0,0 1 1 0 0,0 0 0 0 0,-2 0 0 0 0,-26-1-292 0 0,-5 6 161 0 0,1 2-1 0 0,-1 2 0 0 0,-41 16 1 0 0,46-15-17 0 0,17-6 161 0 0,1 1 0 0 0,1 0 0 0 0,-1 1 0 0 0,1 0 0 0 0,0 1-1 0 0,0 0 1 0 0,1 1 0 0 0,-10 9 0 0 0,-63 76 134 0 0,53-58-106 0 0,-20 26 20 0 0,-29 33 112 0 0,71-86-149 0 0,-6 6 88 0 0,-13 19-1 0 0,23-30-27 0 0,1 1-1 0 0,0 0 1 0 0,-1-1-1 0 0,2 1 1 0 0,-1 0 0 0 0,0 0-1 0 0,1 0 1 0 0,0 0-1 0 0,0 0 1 0 0,0 0 0 0 0,0 7-1 0 0,1-10 111 0 0,50 4 568 0 0,-25-6-560 0 0,-1-2 0 0 0,1-1 0 0 0,-1-1 1 0 0,41-14-1 0 0,-36 10-73 0 0,2-2-64 0 0,-1-1 1 0 0,53-31-1 0 0,-55 28-45 0 0,-18 10 6 0 0,1-2 0 0 0,-1 1 0 0 0,0-1 0 0 0,0-1 0 0 0,-1 0 0 0 0,10-10 0 0 0,-16 14-27 0 0,0 1 0 0 0,0-1 0 0 0,0 0-1 0 0,0 0 1 0 0,-1-1 0 0 0,0 1 0 0 0,0 0 0 0 0,0-1 0 0 0,0 0-1 0 0,0 1 1 0 0,-1-1 0 0 0,0 0 0 0 0,0 0 0 0 0,-1 1-1 0 0,1-1 1 0 0,-1 0 0 0 0,-1-10 0 0 0,0 8-57 0 0,-2 3-15 0 0,2 3-2 0 0,1 3-133 0 0,-1 1 221 0 0,0-1-1 0 0,0 0 1 0 0,1 1-1 0 0,-2-1 1 0 0,1 0-1 0 0,0 0 1 0 0,0 0-1 0 0,-1 0 1 0 0,1 0-1 0 0,-4 3 1 0 0,0 2 0 0 0,-21 28 5 0 0,12-17 0 0 0,1 0 0 0 0,1 1 0 0 0,-20 41 0 0 0,31-57 0 0 0,-6 14 0 0 0,1 0 0 0 0,-5 19 0 0 0,10-31 0 0 0,0 0 0 0 0,1 0 0 0 0,-1 0 0 0 0,1 0 0 0 0,0 0 0 0 0,0 0 0 0 0,1 0 0 0 0,-1 0 0 0 0,1 0 0 0 0,0 0 0 0 0,0 0 0 0 0,3 7 0 0 0,2-4 0 0 0,-4-7 6 0 0,0 0-1 0 0,0 0 1 0 0,0 0-1 0 0,-1 0 1 0 0,1-1-1 0 0,0 1 0 0 0,0 0 1 0 0,0-1-1 0 0,0 0 1 0 0,0 1-1 0 0,0-1 1 0 0,0 0-1 0 0,0 0 1 0 0,0 0-1 0 0,1 0 1 0 0,2-1-1 0 0,-2 0-178 0 0,1 0 1 0 0,0 0-1 0 0,-1 0 0 0 0,0 0 1 0 0,1 0-1 0 0,-1-1 0 0 0,0 0 1 0 0,6-3-1 0 0,6-8-1438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1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1375 0 0,'0'0'66'0'0,"-1"1"-8"0"0,-1 3 117 0 0,-1-1-1 0 0,1 1 1 0 0,0-1-1 0 0,0 1 1 0 0,1 0-1 0 0,-1 0 0 0 0,1 0 1 0 0,-2 6-1 0 0,2-4 651 0 0,1-1 0 0 0,0 0 1 0 0,0 1-1 0 0,0-1 0 0 0,0 1 0 0 0,1-1 0 0 0,0 0 0 0 0,0 1 0 0 0,4 8 0 0 0,-1-2 929 0 0,1-1 0 0 0,0 0 0 0 0,11 16 0 0 0,10 9-2381 0 0,-8-15 967 0 0,0-2 1 0 0,2 0 0 0 0,0-1 0 0 0,32 21 0 0 0,-25-19 65 0 0,-1 1 0 0 0,28 29 0 0 0,-43-38-325 0 0,0 1-1 0 0,-1 0 0 0 0,0 1 1 0 0,-1 0-1 0 0,-1 0 0 0 0,0 1 1 0 0,-1 0-1 0 0,-1 0 0 0 0,0 1 1 0 0,-1 0-1 0 0,-1 0 1 0 0,0 0-1 0 0,-1 0 0 0 0,-1 1 1 0 0,0-1-1 0 0,-2 1 0 0 0,0 0 1 0 0,0-1-1 0 0,-2 1 0 0 0,0-1 1 0 0,-7 25-1 0 0,1-14-53 0 0,-2-1 1 0 0,-1-1-1 0 0,-1 0 0 0 0,-1 0 0 0 0,-1-2 1 0 0,-1 1-1 0 0,-22 24 0 0 0,-141 139 2 0 0,116-126-171 0 0,-24 13-1334 0 0,68-60 653 0 0,17-13 272 0 0,13-10-3304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1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0,'0'0'488'0'0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1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97 1839 0 0,'121'-31'391'0'0,"7"-3"2028"0"0,-102 26 429 0 0,52-10-1 0 0,-64 15-1773 0 0,1 2 0 0 0,-1 0 0 0 0,1 0 0 0 0,-1 2 1 0 0,19 1-1 0 0,-33-2-1017 0 0,1 0 1 0 0,-1 0-1 0 0,0 0 1 0 0,0 0 0 0 0,0 0-1 0 0,0 0 1 0 0,0 0-1 0 0,0 0 1 0 0,0 1 0 0 0,1-1-1 0 0,-1 0 1 0 0,0 0-1 0 0,0 0 1 0 0,0 0 0 0 0,0 0-1 0 0,0 0 1 0 0,0 0 0 0 0,0 0-1 0 0,0 0 1 0 0,0 0-1 0 0,1 0 1 0 0,-1 0 0 0 0,0 0-1 0 0,0 0 1 0 0,0 1-1 0 0,0-1 1 0 0,0 0 0 0 0,0 0-1 0 0,0 0 1 0 0,0 0-1 0 0,0 0 1 0 0,0 0 0 0 0,0 0-1 0 0,0 0 1 0 0,0 1-1 0 0,0-1 1 0 0,0 0 0 0 0,0 0-1 0 0,0 0 1 0 0,0 0-1 0 0,0 0 1 0 0,0 0 0 0 0,0 0-1 0 0,0 1 1 0 0,0-1 0 0 0,0 0-1 0 0,0 0 1 0 0,0 0-1 0 0,0 0 1 0 0,0 0 0 0 0,0 0-1 0 0,0 0 1 0 0,0 0-1 0 0,0 1 1 0 0,0-1 0 0 0,0 0-1 0 0,-1 0 1 0 0,1 0-1 0 0,0 0 1 0 0,0 0 0 0 0,0 0-1 0 0,0 0 1 0 0,0 0 0 0 0,-12 9 985 0 0,-23 12-1597 0 0,27-17 924 0 0,-81 41-486 0 0,-153 53 0 0 0,207-85-49 0 0,1-3 0 0 0,-2-1 0 0 0,1-1 0 0 0,-45 3 0 0 0,62-10 124 0 0,0 0 0 0 0,0-2 0 0 0,0 0 1 0 0,0 0-1 0 0,1-2 0 0 0,-1 0 1 0 0,1-2-1 0 0,-1 1 0 0 0,1-2 1 0 0,-22-10-1 0 0,33 13-30 0 0,0-1 0 0 0,0 0 0 0 0,1 1 1 0 0,-1-2-1 0 0,1 1 0 0 0,0-1 0 0 0,-9-9 0 0 0,13 13-1 0 0,1 4-92 0 0,1 1 153 0 0,0 0-1 0 0,0-1 0 0 0,0 1 0 0 0,0 0 0 0 0,2 3 0 0 0,3 11 42 0 0,3 17 44 0 0,-2 0 0 0 0,-2 1 0 0 0,-1 0 0 0 0,-2 0 0 0 0,-2 0 0 0 0,-5 54 1 0 0,2-66-32 0 0,-2 1 1 0 0,0-1-1 0 0,-2 0 1 0 0,-1-1-1 0 0,0 1 1 0 0,-2-2-1 0 0,-1 1 1 0 0,0-1-1 0 0,-2-1 1 0 0,-20 27-1 0 0,2-13-51 0 0,-2-1-1 0 0,-1-1 0 0 0,-45 32 1 0 0,10-7-11 0 0,-51 39-304 0 0,109-88 263 0 0,11-9 61 0 0,0 0-1 0 0,0 0 1 0 0,0 0-1 0 0,0 0 1 0 0,0 0-1 0 0,0 0 1 0 0,0 0-1 0 0,0 0 1 0 0,0 0-1 0 0,0 0 1 0 0,0 0-1 0 0,0 0 1 0 0,0 0-1 0 0,0 0 1 0 0,1 0-1 0 0,-1 0 1 0 0,0 0-1 0 0,0 0 1 0 0,0 0-1 0 0,0 0 1 0 0,0 0 0 0 0,0 0-1 0 0,0 0 1 0 0,0 0-1 0 0,0 0 1 0 0,0 0-1 0 0,0 1 1 0 0,0-1-1 0 0,0 0 1 0 0,0 0-1 0 0,0 0 1 0 0,0 0-1 0 0,0 0 1 0 0,0 0-1 0 0,0 0 1 0 0,0 0-1 0 0,0 0 1 0 0,0 0-1 0 0,0 0 1 0 0,0 0-1 0 0,0 0 1 0 0,0 0-1 0 0,0 1 1 0 0,0-1-1 0 0,0 0 1 0 0,0 0-1 0 0,0 0 1 0 0,0 0-1 0 0,0 0 1 0 0,0 0-1 0 0,0 0 1 0 0,0 0-1 0 0,0 0 1 0 0,0 0-1 0 0,0 0 1 0 0,0 0-1 0 0,0 0 1 0 0,-1 0 0 0 0,1 0-1 0 0,0 0 1 0 0,0 0-1 0 0,0 0 1 0 0,0 0-1 0 0,0 1 1 0 0,0-1-1 0 0,0 0 1 0 0,0 0-1 0 0,9-1 35 0 0,10-4 27 0 0,81-32 425 0 0,16-5 2 0 0,-50 25 37 0 0,1 3 1 0 0,121-9-1 0 0,-182 23-499 0 0,5-1 9 0 0,-1 0 0 0 0,1 1 0 0 0,0 1 0 0 0,-1 0 0 0 0,1 0 0 0 0,-1 1 0 0 0,0 0 0 0 0,13 4-1 0 0,-22-5-125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1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58 153 919 0 0,'-4'-1'44'0'0,"0"0"-1"0"0,0 0 1 0 0,0 0-1 0 0,0 0 0 0 0,0 1 1 0 0,0 0-1 0 0,0-1 1 0 0,0 2-1 0 0,0-1 0 0 0,-14 3 14191 0 0,44 2-12498 0 0,19-8-649 0 0,1-1 0 0 0,66-16-1 0 0,144-45 408 0 0,-196 48-1353 0 0,12-1-781 0 0,-33 8-937 0 0,-1 0-3759 0 0,-10 1-986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3679 0 0,'0'0'284'0'0,"-1"1"234"0"0,-37 33 9807 0 0,-25 14-8131 0 0,16-14-1816 0 0,18-12-125 0 0,-75 61 305 0 0,88-67-498 0 0,0-1-1 0 0,1 2 1 0 0,1 0 0 0 0,-13 20-1 0 0,17-22 23 0 0,1 1 0 0 0,0 0-1 0 0,-9 24 1 0 0,16-33-44 0 0,0 0 0 0 0,0 0 0 0 0,1 0 0 0 0,-1 0 0 0 0,2 1 1 0 0,-1-1-1 0 0,1 0 0 0 0,0 1 0 0 0,1-1 0 0 0,-1 0 0 0 0,4 11 0 0 0,-2-10 2 0 0,0 0 0 0 0,1 0 0 0 0,0 0 0 0 0,1 0 1 0 0,0-1-1 0 0,0 1 0 0 0,0-1 0 0 0,1 0 0 0 0,0 0 0 0 0,7 6 0 0 0,-9-9-140 0 0,1 0-1 0 0,0-1 1 0 0,0 0-1 0 0,0 0 1 0 0,0 0-1 0 0,1 0 1 0 0,-1-1 0 0 0,1 1-1 0 0,-1-1 1 0 0,1-1-1 0 0,0 1 1 0 0,0 0 0 0 0,0-1-1 0 0,0 0 1 0 0,0 0-1 0 0,0-1 1 0 0,9 0 0 0 0,7-1-1622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1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7367 0 0,'0'0'568'0'0,"-9"2"-352"0"0,8-2-120 0 0,-1 0 0 0 0,0 1 1 0 0,0-1-1 0 0,1 1 0 0 0,-1-1 0 0 0,0 1 0 0 0,1 0 0 0 0,-1 0 0 0 0,0 0 0 0 0,1 0 0 0 0,-1 0 0 0 0,1 0 0 0 0,-1 0 0 0 0,1 0 0 0 0,0 1 0 0 0,0-1 0 0 0,-1 0 0 0 0,1 1 0 0 0,0-1 0 0 0,0 1 0 0 0,0-1 0 0 0,1 1 1 0 0,-1 0-1 0 0,0-1 0 0 0,1 1 0 0 0,-1 0 0 0 0,1 0 0 0 0,-1-1 0 0 0,1 1 0 0 0,0 0 0 0 0,0 0 0 0 0,-1 0 0 0 0,1 0 0 0 0,1-1 0 0 0,-1 1 0 0 0,0 0 0 0 0,1 3 0 0 0,1 3 341 0 0,0-1 1 0 0,0 0-1 0 0,1 0 0 0 0,-1 0 0 0 0,2 0 0 0 0,-1 0 0 0 0,1-1 0 0 0,5 7 0 0 0,18 25 475 0 0,57 80 930 0 0,-65-87-1422 0 0,31 66 0 0 0,-33-57-371 0 0,-2 1 0 0 0,13 53 1 0 0,-24-77-30 0 0,-1 1 0 0 0,0 0 1 0 0,-2-1-1 0 0,0 1 0 0 0,-1 0 0 0 0,-1 0 1 0 0,0 0-1 0 0,-6 24 0 0 0,0-17 48 0 0,-1 0 0 0 0,-1 0 0 0 0,-2-1 0 0 0,0-1 0 0 0,-2 1 0 0 0,-14 21 0 0 0,0-8 84 0 0,-1-1-1 0 0,-51 52 1 0 0,46-59-241 0 0,0-1 1 0 0,-54 34 0 0 0,21-21-2155 0 0,55-33 1224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 10591 0 0,'0'0'819'0'0,"9"-6"5177"0"0,-7 9-5832 0 0,1 1 1 0 0,-1-1 0 0 0,0 0-1 0 0,0 1 1 0 0,-1-1-1 0 0,1 1 1 0 0,-1 0-1 0 0,0 0 1 0 0,0-1-1 0 0,0 1 1 0 0,0 0-1 0 0,-1 0 1 0 0,1 0 0 0 0,-1 0-1 0 0,0 0 1 0 0,0 0-1 0 0,-1 5 1 0 0,-2 11 210 0 0,0 1 1 0 0,-7 20-1 0 0,7-30-183 0 0,-12 44 65 0 0,-2 0 0 0 0,-2-1 1 0 0,-48 91-1 0 0,53-121-401 0 0,-7 15 131 0 0,11-13-4992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173 270 13159 0 0,'0'0'1187'0'0,"-9"0"-856"0"0,9 0-206 0 0,-1 0 1 0 0,1 0-1 0 0,-1 0 1 0 0,1 0-1 0 0,0 0 1 0 0,-1 0-1 0 0,1-1 1 0 0,-1 1-1 0 0,1 0 0 0 0,-1 0 1 0 0,1 0-1 0 0,-1 0 1 0 0,1-1-1 0 0,0 1 1 0 0,-1 0-1 0 0,1 0 1 0 0,0-1-1 0 0,-1 1 1 0 0,1 0-1 0 0,0-1 1 0 0,-1 1-1 0 0,1 0 1 0 0,0-1-1 0 0,-1 1 1 0 0,1 0-1 0 0,0-1 1 0 0,0 1-1 0 0,-1-1 1 0 0,1 1-1 0 0,0 0 1 0 0,0-1-1 0 0,0-1 15 0 0,-1 0-1 0 0,1 0 1 0 0,0 0 0 0 0,0 1-1 0 0,0-1 1 0 0,1 0 0 0 0,-1 0-1 0 0,1-3 1 0 0,2-4-58 0 0,0-1 1 0 0,6-10-1 0 0,-8 18 72 0 0,9-21 51 0 0,-1 2-38 0 0,20-33 0 0 0,-25 48-162 0 0,1 0-1 0 0,-1 0 1 0 0,1 0 0 0 0,0 1-1 0 0,0 0 1 0 0,1 0-1 0 0,0 0 1 0 0,0 1 0 0 0,7-5-1 0 0,3 0-4 0 0,-8 3-28 0 0,1 2 0 0 0,0-1-1 0 0,0 1 1 0 0,16-5 0 0 0,-19 7 24 0 0,0 0 0 0 0,0 1 0 0 0,1 0 0 0 0,-1 0 0 0 0,1 0 0 0 0,-1 1 0 0 0,1 0 0 0 0,-1 0 0 0 0,1 0 1 0 0,-1 1-1 0 0,1 0 0 0 0,-1 0 0 0 0,0 1 0 0 0,1 0 0 0 0,-1 0 0 0 0,0 0 0 0 0,0 1 0 0 0,9 5 0 0 0,-10-4 9 0 0,1 0 1 0 0,-1 0-1 0 0,0 0 0 0 0,0 1 1 0 0,0 0-1 0 0,0-1 0 0 0,-1 2 1 0 0,0-1-1 0 0,0 0 0 0 0,0 1 1 0 0,2 6-1 0 0,-1-2 16 0 0,-1 0 0 0 0,-1 0 0 0 0,0 0 0 0 0,0 0-1 0 0,-1 1 1 0 0,2 15 0 0 0,-3-6 18 0 0,-1 1-1 0 0,-1 0 1 0 0,0-1-1 0 0,-2 1 1 0 0,0 0 0 0 0,-11 33-1 0 0,7-34 63 0 0,-1-1 1 0 0,-1 0-1 0 0,-1-1 0 0 0,0 0 0 0 0,-1 0 1 0 0,-1-1-1 0 0,-1 0 0 0 0,0-1 0 0 0,-18 16 1 0 0,-3-1 143 0 0,0-2-1 0 0,-2-1 1 0 0,-45 26 0 0 0,70-48-182 0 0,0 1 1 0 0,-1-2-1 0 0,0 1 0 0 0,0-2 1 0 0,-22 6-1 0 0,29-8-44 0 0,-1-1 1 0 0,1 0-1 0 0,-1-1 0 0 0,1 1 0 0 0,-1-1 1 0 0,1 0-1 0 0,-1-1 0 0 0,1 1 0 0 0,-1-1 1 0 0,1 0-1 0 0,-1 0 0 0 0,1-1 0 0 0,0 1 1 0 0,0-1-1 0 0,-10-5 0 0 0,12 4-104 0 0,1 1 0 0 0,-1 0-1 0 0,1-1 1 0 0,0 1 0 0 0,0-1 0 0 0,0 0-1 0 0,0 0 1 0 0,0 0 0 0 0,0 0 0 0 0,1 0-1 0 0,0 0 1 0 0,-1 0 0 0 0,1-1 0 0 0,0 1-1 0 0,1 0 1 0 0,-1-1 0 0 0,0-5 0 0 0,-6-20-605 0 0,6 27-8 0 0,-6 6-3708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 5983 0 0,'0'0'868'0'0,"2"-1"420"0"0,7 0 939 0 0,0 0-1 0 0,0 0 0 0 0,16 1 1 0 0,-5 5-885 0 0,-19-4-1298 0 0,0 0 1 0 0,-1 0-1 0 0,1 0 0 0 0,0 0 0 0 0,-1 0 1 0 0,1 0-1 0 0,-1 0 0 0 0,0 0 0 0 0,1 0 1 0 0,-1 0-1 0 0,0 1 0 0 0,1-1 0 0 0,-1 0 1 0 0,0 0-1 0 0,0 0 0 0 0,0 0 0 0 0,0 2 1 0 0,0-2-14 0 0,-2 7 117 0 0,1-1 0 0 0,-1 0 0 0 0,0 1 0 0 0,-1-1 0 0 0,1 0 0 0 0,-1 0 0 0 0,-1 0 0 0 0,-7 11 0 0 0,6-9-16 0 0,-98 160 704 0 0,13-25-296 0 0,61-95-2474 0 0,40-53-1238 0 0,0-3-3098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141 260 6447 0 0,'0'-2'499'0'0,"0"-13"-32"0"0,0 13-92 0 0,1 0 1 0 0,0 1-1 0 0,-1-1 1 0 0,1 0-1 0 0,0 1 1 0 0,0-1-1 0 0,0 1 1 0 0,0-1-1 0 0,0 1 0 0 0,1-1 1 0 0,1-1-1 0 0,0-1 532 0 0,8-8-75 0 0,0-1 0 0 0,1 2 1 0 0,21-17-1 0 0,44-26-492 0 0,-66 47-108 0 0,8-5-129 0 0,0 2 0 0 0,0 0 0 0 0,31-10 0 0 0,65-14 561 0 0,-109 32-576 0 0,1 1-1 0 0,0-1 1 0 0,-1 2 0 0 0,1-1 0 0 0,0 1 0 0 0,0 0-1 0 0,0 0 1 0 0,12 2 0 0 0,-16-1-48 0 0,0 0 0 0 0,-1 0-1 0 0,1 0 1 0 0,0 0 0 0 0,-1 0 0 0 0,1 0 0 0 0,-1 1 0 0 0,1-1 0 0 0,-1 1-1 0 0,0 0 1 0 0,0 0 0 0 0,0-1 0 0 0,0 1 0 0 0,0 1 0 0 0,0-1 0 0 0,0 0 0 0 0,-1 0-1 0 0,1 1 1 0 0,-1-1 0 0 0,1 1 0 0 0,-1-1 0 0 0,0 1 0 0 0,1 5 0 0 0,0-4-12 0 0,-2 1 0 0 0,1-1 0 0 0,0 1 0 0 0,-1-1 0 0 0,0 1 0 0 0,0 0 0 0 0,-1-1 0 0 0,1 1 0 0 0,-3 7 0 0 0,-1 2 90 0 0,-10 22-1 0 0,0 2 74 0 0,10-26-147 0 0,0 0-1 0 0,0-1 0 0 0,-2 1 1 0 0,1-1-1 0 0,-2 0 1 0 0,1 0-1 0 0,-1-1 1 0 0,-1 0-1 0 0,0 0 0 0 0,0-1 1 0 0,-1 0-1 0 0,0 0 1 0 0,-19 12-1 0 0,1-3 50 0 0,0-2-1 0 0,-57 24 1 0 0,37-23-567 0 0,-63 15 0 0 0,88-28 187 0 0,0 0 1 0 0,0-2-1 0 0,-1 0 1 0 0,1-1-1 0 0,-29-3 1 0 0,-2-2-163 0 0,52 4 454 0 0,12 9 338 0 0,6 1 56 0 0,1 0 0 0 0,0-1 0 0 0,25 8 0 0 0,-14-5 23 0 0,67 20 683 0 0,-64-23-617 0 0,39 17-1 0 0,-43-13-202 0 0,-1 1 1 0 0,0 1-1 0 0,36 27 0 0 0,-52-33-258 0 0,-1 0-1 0 0,0 0 0 0 0,0 1 0 0 0,0 0 0 0 0,-2 1 1 0 0,1 0-1 0 0,-1 0 0 0 0,-1 1 0 0 0,0 0 0 0 0,6 14 0 0 0,-11-19-24 0 0,0 1-1 0 0,-1-1 0 0 0,0 1 0 0 0,0 0 0 0 0,0 0 0 0 0,-2 11 0 0 0,1-13-113 0 0,0-4-176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7367 0 0,'0'0'568'0'0,"1"0"-373"0"0,3 0 121 0 0,-1-1 0 0 0,0 1 0 0 0,1 0 0 0 0,-1 0 0 0 0,1 0 0 0 0,-1 0 0 0 0,0 1 0 0 0,1-1 0 0 0,-1 1 0 0 0,0 0 1 0 0,1 0-1 0 0,2 2 0 0 0,0 0 200 0 0,0 0 0 0 0,0 0 0 0 0,-1 1 0 0 0,0 0 0 0 0,9 8 0 0 0,1 3 525 0 0,-1 2-1 0 0,23 32 1 0 0,1 8 493 0 0,52 104 0 0 0,-77-135-1361 0 0,-2 0 0 0 0,-2 1 0 0 0,0 0 0 0 0,-1 0 0 0 0,-2 1 0 0 0,5 54 0 0 0,-10-64-106 0 0,-1 1-1 0 0,-1 0 0 0 0,-1-1 1 0 0,-6 29-1 0 0,5-35-23 0 0,0 0 1 0 0,-2 0-1 0 0,1-1 0 0 0,-1 1 1 0 0,-1-1-1 0 0,0 0 1 0 0,-13 17-1 0 0,-5 3-11 0 0,-2-1 0 0 0,-1-2 0 0 0,-2 0-1 0 0,0-2 1 0 0,-2-1 0 0 0,-37 24 0 0 0,42-31-1144 0 0,24-16 149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5983 0 0,'-2'1'464'0'0,"-35"7"-528"0"0,-20 4 4209 0 0,50-10-3123 0 0,1 0-1 0 0,0 1 0 0 0,-1-1 1 0 0,1 1-1 0 0,0 1 1 0 0,-7 4 2104 0 0,42 1-1858 0 0,-8-7-789 0 0,0-1 0 0 0,-1-1-1 0 0,27-2 1 0 0,61-13 362 0 0,-35 1-566 0 0,83-10-151 0 0,-145 23-161 0 0,-8 0-158 0 0,1 1-1 0 0,-1-1 0 0 0,0 1 0 0 0,0 0 0 0 0,1 0 0 0 0,-1 0 0 0 0,0 1 0 0 0,0-1 1 0 0,0 1-1 0 0,1-1 0 0 0,-1 1 0 0 0,4 2 0 0 0,-7-2-36 0 0,1 0-1 0 0,0 0 1 0 0,-1 0 0 0 0,1 0-1 0 0,0 0 1 0 0,-1 0 0 0 0,0 1-1 0 0,1-1 1 0 0,-1 0-1 0 0,0 0 1 0 0,1 0 0 0 0,-1 1-1 0 0,0-1 1 0 0,0 2-1 0 0,0-2-277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29 8287 0 0,'-2'1'382'0'0,"-50"38"3934"0"0,51-38-3883 0 0,1-1 0 0 0,0 1 0 0 0,-1-1 0 0 0,1 1 0 0 0,0-1 0 0 0,0 1 0 0 0,0-1 0 0 0,-1 1-1 0 0,1 0 1 0 0,0 0 0 0 0,0 0-313 0 0,0-1 0 0 0,0 1-1 0 0,0-1 1 0 0,0 1-1 0 0,1-1 1 0 0,-1 1-1 0 0,0-1 1 0 0,0 1 0 0 0,0-1-1 0 0,1 1 1 0 0,-1-1-1 0 0,0 1 1 0 0,0-1-1 0 0,1 0 1 0 0,-1 1 0 0 0,1-1-1 0 0,-1 1 1 0 0,2 0-60 0 0,-1 0 1 0 0,0 0 0 0 0,0 0 0 0 0,1-1-1 0 0,-1 1 1 0 0,1 0 0 0 0,-1-1 0 0 0,1 1-1 0 0,-1-1 1 0 0,1 1 0 0 0,2 0 0 0 0,13-1 519 0 0,1 0 1 0 0,-1-1 0 0 0,1-1 0 0 0,22-5 0 0 0,69-23 645 0 0,-44 11-675 0 0,-46 14-493 0 0,67-16 100 0 0,-70 18-174 0 0,-1 0 0 0 0,1 2 0 0 0,24 0 0 0 0,-36 1-196 0 0,-1 0 1 0 0,1 1-1 0 0,-1-1 0 0 0,1 1 1 0 0,-1 0-1 0 0,0 0 1 0 0,1 0-1 0 0,-1 0 0 0 0,0 1 1 0 0,0 0-1 0 0,0-1 1 0 0,0 1-1 0 0,6 4 0 0 0,-4 0-830 0 0,0-1-1 0 0,-1 1 0 0 0,1 0 1 0 0,-1 0-1 0 0,6 10 0 0 0,-3-3-5033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5 9991 0 0,'0'0'456'0'0,"2"0"-8"0"0,23-3-272 0 0,-24 2-35 0 0,0 1 0 0 0,0 0 0 0 0,0 0 0 0 0,0 0-1 0 0,0-1 1 0 0,0 1 0 0 0,0 0 0 0 0,0 0 0 0 0,0 1 0 0 0,0-1-1 0 0,0 0 1 0 0,0 0 0 0 0,0 0 0 0 0,0 1 0 0 0,0-1 0 0 0,0 0-1 0 0,0 1 1 0 0,0-1 0 0 0,0 1 0 0 0,0-1 0 0 0,1 2 0 0 0,-1-1-17 0 0,-1 0 0 0 0,0 0 0 0 0,0 0 0 0 0,0-1 0 0 0,0 1 1 0 0,0 0-1 0 0,-1 0 0 0 0,1 0 0 0 0,0 0 0 0 0,0 0 0 0 0,-1 0 1 0 0,1-1-1 0 0,0 1 0 0 0,-1 0 0 0 0,1 0 0 0 0,-1 0 0 0 0,1-1 1 0 0,-1 1-1 0 0,1 0 0 0 0,-1-1 0 0 0,1 1 0 0 0,-1 0 0 0 0,0-1 1 0 0,1 1-1 0 0,-3 0 0 0 0,-9 10 78 0 0,-1-1-1 0 0,0 0 1 0 0,-1-1-1 0 0,-26 13 1 0 0,22-13-175 0 0,1 1 0 0 0,-27 20 0 0 0,-77 64 37 0 0,18-15-64 0 0,64-52 0 0 0,-60 57 0 0 0,78-63 0 0 0,-35 47 0 0 0,47-55 0 0 0,1 1 0 0 0,0 0 0 0 0,0 0 0 0 0,2 0 0 0 0,-8 22 0 0 0,13-32 2 0 0,0-1 0 0 0,0 1 0 0 0,1 0 0 0 0,-1-1 0 0 0,1 1 1 0 0,-1 0-1 0 0,1 0 0 0 0,1-1 0 0 0,-1 1 0 0 0,0 0 0 0 0,1-1 0 0 0,0 1 0 0 0,2 6 0 0 0,-2-7 1 0 0,1 0 0 0 0,0 0 0 0 0,-1 0 0 0 0,2 0 0 0 0,-1-1 0 0 0,0 1 0 0 0,0-1 0 0 0,1 1 0 0 0,-1-1 0 0 0,1 0 0 0 0,0 0 0 0 0,-1 0 0 0 0,1 0 0 0 0,0-1 0 0 0,6 3 1 0 0,9 3 87 0 0,1-1 1 0 0,0-1 0 0 0,0 0 0 0 0,0-2-1 0 0,1 0 1 0 0,-1-1 0 0 0,1-1 0 0 0,-1-1-1 0 0,35-4 1 0 0,11-6 516 0 0,97-27-1 0 0,-153 35-561 0 0,147-35 661 0 0,-46 12-452 0 0,112-42-1 0 0,-215 64-313 0 0,0 0 0 0 0,0 0 0 0 0,0-1 1 0 0,-1 0-1 0 0,0 0 0 0 0,1-1 0 0 0,-2 0 0 0 0,1 0 0 0 0,0 0 0 0 0,7-11 0 0 0,-11 14 38 0 0,0-1 1 0 0,0 1-1 0 0,-1-1 0 0 0,1 0 0 0 0,-1 1 0 0 0,0-1 1 0 0,0 0-1 0 0,0 0 0 0 0,0 0 0 0 0,0 0 0 0 0,0 0 1 0 0,-1 0-1 0 0,0 0 0 0 0,1 0 0 0 0,-1 0 0 0 0,0 0 1 0 0,-1 0-1 0 0,1-1 0 0 0,0 1 0 0 0,-1 0 0 0 0,0 0 1 0 0,0 0-1 0 0,0 1 0 0 0,0-1 0 0 0,0 0 0 0 0,0 0 1 0 0,-1 0-1 0 0,1 1 0 0 0,-3-3 0 0 0,-1-1 4 0 0,0 0 1 0 0,0 1-1 0 0,-1 0 0 0 0,1 0 0 0 0,-1 1 0 0 0,0 0 1 0 0,-1 0-1 0 0,1 0 0 0 0,-1 1 0 0 0,0 0 0 0 0,0 0 1 0 0,0 0-1 0 0,0 1 0 0 0,-9-2 0 0 0,-4 0-33 0 0,0 1-1 0 0,-1 1 1 0 0,1 1 0 0 0,-20 2-1 0 0,26-1 45 0 0,0 0 0 0 0,0 2 0 0 0,0 0 0 0 0,0 0 0 0 0,0 1 0 0 0,1 1 0 0 0,-1 0 0 0 0,1 1 0 0 0,0 1 0 0 0,1 0 0 0 0,-23 13 0 0 0,32-16 0 0 0,0-1-1 0 0,0 1 0 0 0,1 0 1 0 0,-1 0-1 0 0,1 0 0 0 0,-1 0 1 0 0,1 0-1 0 0,0 0 1 0 0,0 1-1 0 0,0-1 0 0 0,0 1 1 0 0,-1 6-1 0 0,1-4 4 0 0,1 0 0 0 0,0 0-1 0 0,0 0 1 0 0,0 1 0 0 0,1-1 0 0 0,0 0-1 0 0,1 9 1 0 0,1-2 76 0 0,1 1 0 0 0,0-1 1 0 0,0 0-1 0 0,2 0 0 0 0,0-1 0 0 0,11 22 0 0 0,-7-16 10 0 0,-5-11-47 0 0,0 1 1 0 0,10 13-1 0 0,-13-19-53 0 0,0-1 1 0 0,0 0-1 0 0,0 0 0 0 0,0 0 0 0 0,0 0 0 0 0,0 0 0 0 0,0 0 0 0 0,1 0 1 0 0,-1 0-1 0 0,0 0 0 0 0,2 0 0 0 0,8-1-629 0 0,-8-1 285 0 0,9-2-982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16 11055 0 0,'6'-8'1180'0'0,"-4"0"4755"0"0,-4 9-5795 0 0,0 0 0 0 0,0 0-1 0 0,0 0 1 0 0,0 0 0 0 0,1 0 0 0 0,-1 0 0 0 0,0 0 0 0 0,-2 3 0 0 0,-1 1 53 0 0,-17 12 51 0 0,1 2 0 0 0,1 0 0 0 0,1 1 0 0 0,0 1 0 0 0,2 1 0 0 0,-26 42 0 0 0,9-5-137 0 0,-42 102-1 0 0,12 8-30 0 0,47-123-91 0 0,14-37-1344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41 8751 0 0,'49'-27'1891'0'0,"-16"13"5386"0"0,-32 15-7221 0 0,0 0-1 0 0,-1-1 1 0 0,1 1-1 0 0,-1 0 1 0 0,0 0-1 0 0,1 0 1 0 0,-1 0-1 0 0,0 0 1 0 0,1-1 0 0 0,-1 1-1 0 0,0 0 1 0 0,0 0-1 0 0,0 0 1 0 0,0 0-1 0 0,0 0 1 0 0,0 1-1 0 0,-2 5 68 0 0,0-1 0 0 0,-1 0 0 0 0,0 0 0 0 0,0-1 0 0 0,-1 1 0 0 0,1-1 0 0 0,-7 8 0 0 0,-1 2 29 0 0,-10 12 3 0 0,-38 40 1 0 0,39-46-107 0 0,0 0 1 0 0,2 2 0 0 0,-18 27 0 0 0,12-10 35 0 0,20-32-30 0 0,4-7 295 0 0,1 0-214 0 0,5 1-49 0 0,0 0 1 0 0,-1 0-1 0 0,1-1 0 0 0,0 1 1 0 0,0-1-1 0 0,-1-1 0 0 0,1 1 1 0 0,0-1-1 0 0,8 0 0 0 0,58-9 174 0 0,-46 5-283 0 0,-15 2 27 0 0,0 1 1 0 0,0 0-1 0 0,0 1 0 0 0,15 1 0 0 0,-8 2-112 0 0,-1 1-1 0 0,29 10 1 0 0,-41-13-210 0 0,1 0 0 0 0,0 0 0 0 0,-1 0-1 0 0,1-1 1 0 0,0 0 0 0 0,-1 0 0 0 0,1 0-1 0 0,0-1 1 0 0,-1 0 0 0 0,1 0 0 0 0,7-3 0 0 0,-2 1-1029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1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90 7343 0 0,'0'0'8656'0'0,"0"0"-8635"0"0,0 0 0 0 0,0-1 0 0 0,0 1 1 0 0,0 0-1 0 0,0 0 0 0 0,0-1 0 0 0,0 1 0 0 0,0 0 0 0 0,0 0 0 0 0,0-1 0 0 0,0 1 0 0 0,0 0 0 0 0,0 0 0 0 0,0-1 0 0 0,0 1 0 0 0,0 0 1 0 0,-1 0-1 0 0,1 0 0 0 0,0-1 0 0 0,0 1 0 0 0,0 0 0 0 0,0 0 0 0 0,-1 0 0 0 0,1 0 0 0 0,0-1 0 0 0,-2 5 23 0 0,1-3 10 0 0,0 1 1 0 0,0 0 0 0 0,0-1 0 0 0,0 1 0 0 0,-1-1-1 0 0,1 1 1 0 0,0-1 0 0 0,-1 0 0 0 0,1 1 0 0 0,-1-1-1 0 0,1 0 1 0 0,-1 0 0 0 0,1 0 0 0 0,-1 0-1 0 0,-2 1 1 0 0,0 0-15 0 0,3-2-30 0 0,0 1 0 0 0,0-1-1 0 0,-1 1 1 0 0,1-1 0 0 0,0 1-1 0 0,-1-1 1 0 0,1 0 0 0 0,-1 0 0 0 0,1 1-1 0 0,0-1 1 0 0,-1 0 0 0 0,1 0 0 0 0,-2-1-1 0 0,0 1 39 0 0,2-1-49 0 0,0 0 0 0 0,0 1-1 0 0,0-1 1 0 0,0 0 0 0 0,0 0-1 0 0,0 1 1 0 0,0-1 0 0 0,0 0-1 0 0,0 0 1 0 0,0 0 0 0 0,1 0-1 0 0,-1-1 1 0 0,0 1 0 0 0,1 0-1 0 0,-1 0 1 0 0,1 0 0 0 0,-1-1-1 0 0,1 1 1 0 0,-1 0 0 0 0,1 0-1 0 0,0-3 1 0 0,0-6-243 0 0,2 5 356 0 0,0 1-1 0 0,1 0 1 0 0,-1-1 0 0 0,1 1-1 0 0,0 0 1 0 0,0 1 0 0 0,0-1-1 0 0,1 1 1 0 0,5-6 0 0 0,1 2-24 0 0,-1 1 0 0 0,1 0 0 0 0,11-6 0 0 0,-14 9-77 0 0,-5 2 394 0 0,-3 13-21 0 0,-1-7-335 0 0,2-4-43 0 0,-1 0 0 0 0,1 0 0 0 0,0-1 0 0 0,-1 1 0 0 0,1 0 0 0 0,0-1 0 0 0,-1 1 0 0 0,1-1 1 0 0,-1 1-1 0 0,1 0 0 0 0,-1-1 0 0 0,1 1 0 0 0,-1-1 0 0 0,1 1 0 0 0,-1-1 0 0 0,-1 1 0 0 0,-8 6 94 0 0,9-6-40 0 0,-1 0 0 0 0,-5 1-58 0 0,2 0-44 0 0,5-2 29 0 0,-1 1 0 0 0,1-1 1 0 0,-1 0-1 0 0,0 0 0 0 0,1 0 1 0 0,-1 0-1 0 0,1 0 0 0 0,-1 0 1 0 0,0 0-1 0 0,1 0 0 0 0,-1 0 0 0 0,1 0 1 0 0,-1 0-1 0 0,0 0 0 0 0,1 0 1 0 0,-1 0-1 0 0,1 0 0 0 0,-1-1 1 0 0,1 1-1 0 0,-1 0 0 0 0,0 0 0 0 0,1-1 1 0 0,-1 1-1 0 0,1 0 0 0 0,0-1 1 0 0,-1 1-1 0 0,0-1 0 0 0,-7 0 13 0 0,4 2 7 0 0,1 0-1 0 0,-1 0 1 0 0,1 0-1 0 0,-1 1 1 0 0,1-1-1 0 0,-1 1 0 0 0,1 0 1 0 0,0 0-1 0 0,0 0 1 0 0,0 0-1 0 0,-3 4 1 0 0,-3 4 71 0 0,0 0 1 0 0,-8 12-1 0 0,8-10-36 0 0,8-11 150 0 0,3-1-158 0 0,-1-1 0 0 0,1 0 0 0 0,-1 0 0 0 0,1 0 0 0 0,-1 0-1 0 0,0 0 1 0 0,1-1 0 0 0,1-1 0 0 0,2-2 42 0 0,57-44-3009 0 0,-45 35-3518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62 8287 0 0,'3'-5'246'0'0,"0"0"0"0"0,0 0 1 0 0,0 0-1 0 0,0 0 0 0 0,1 1 0 0 0,0 0 0 0 0,5-6 0 0 0,-5 7 493 0 0,-1 1 1 0 0,1-1-1 0 0,0 1 1 0 0,0-1-1 0 0,8-2 4273 0 0,-12 7-4554 0 0,0 6-288 0 0,-1 0-1 0 0,-1-1 0 0 0,1 1 0 0 0,-1 0 1 0 0,0-1-1 0 0,-5 11 0 0 0,-24 46 324 0 0,25-52-405 0 0,-30 53 206 0 0,-9 19 89 0 0,41-74-308 0 0,0 0 1 0 0,1 0 0 0 0,-3 20-1 0 0,4-21-23 0 0,0 0-1 0 0,0 0 1 0 0,-1-1-1 0 0,0 1 1 0 0,0 0-1 0 0,-6 9 0 0 0,-8 7 109 0 0,-22 25 0 0 0,-2 2 63 0 0,-55 84 142 0 0,-77 105-199 0 0,142-199-244 0 0,29-41-30 0 0,15-4-2837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52 11775 0 0,'81'-34'1280'0'0,"-60"28"-406"0"0,-18 6-611 0 0,0-1 0 0 0,0 0 0 0 0,0 0 0 0 0,0 0 0 0 0,0 0 0 0 0,0 0 0 0 0,5-5 5228 0 0,-10 6-5377 0 0,0 1 0 0 0,0-1 0 0 0,0 0 0 0 0,0 1 0 0 0,0-1 0 0 0,0 1 1 0 0,-3 1-1 0 0,-1 1-34 0 0,-216 83 296 0 0,160-58-381 0 0,-1-3 0 0 0,-76 19 0 0 0,123-40-82 0 0,0-1 1 0 0,-27 1-1 0 0,35-3 31 0 0,1-2 1 0 0,-1 1-1 0 0,1-1 1 0 0,-1 0-1 0 0,1 0 1 0 0,0-1-1 0 0,-1 0 1 0 0,-6-3-1 0 0,12 4 25 0 0,1 1-1 0 0,-1-1 1 0 0,0 0-1 0 0,1-1 1 0 0,-1 1-1 0 0,1 0 1 0 0,-1 0-1 0 0,1-1 1 0 0,0 1-1 0 0,0 0 1 0 0,-1-1-1 0 0,1 1 1 0 0,0-1-1 0 0,0 0 1 0 0,1 1-1 0 0,-1-1 1 0 0,0 0-1 0 0,0 0 1 0 0,1 1-1 0 0,-1-1 1 0 0,1 0-1 0 0,0 0 1 0 0,-1 0-1 0 0,1 0 1 0 0,0 0-1 0 0,0 0 1 0 0,0 0-1 0 0,0 1 1 0 0,1-1-1 0 0,0-4 1 0 0,0-1-191 0 0,1-1 0 0 0,1 1 0 0 0,-1 0 0 0 0,1 0 0 0 0,0 0 0 0 0,6-7 0 0 0,0 3-513 0 0,-8 11 472 0 0,-8 4 187 0 0,-20 16 102 0 0,1 1 0 0 0,-40 40-1 0 0,-38 57 518 0 0,91-102 12 0 0,0 1 0 0 0,-16 30-1 0 0,28-46 172 0 0,5 10-324 0 0,-2-8-341 0 0,1 0 0 0 0,-1 0 0 0 0,1 0 0 0 0,-1 0 0 0 0,1 0-1 0 0,0-1 1 0 0,0 1 0 0 0,0-1 0 0 0,0 0 0 0 0,1 0 0 0 0,-1 0 0 0 0,0 0 0 0 0,1 0 0 0 0,5 1-1 0 0,7 2-59 0 0,1-1-1 0 0,17 3 0 0 0,-13-3-203 0 0,21 2-822 0 0,54 2 1 0 0,15 1-662 0 0,-92-6 1573 0 0,0 1 0 0 0,0 1 0 0 0,25 9-1 0 0,-35-10 174 0 0,0 0 0 0 0,-1 0 0 0 0,1 1 0 0 0,-1 0 0 0 0,-1 0 0 0 0,1 1 0 0 0,-1 0 0 0 0,0 0 0 0 0,7 8 0 0 0,-10-8 55 0 0,1 0 1 0 0,-1 1-1 0 0,-1 0 0 0 0,1-1 1 0 0,-1 2-1 0 0,0-1 0 0 0,-1 0 1 0 0,0 0-1 0 0,2 13 0 0 0,-2-9 102 0 0,-1 1 0 0 0,0-1 0 0 0,0 1 0 0 0,-1 0 0 0 0,-3 18 0 0 0,2-25-114 0 0,0 0 0 0 0,-1 0 0 0 0,1-1 1 0 0,-1 1-1 0 0,0-1 0 0 0,0 1 1 0 0,0-1-1 0 0,0 0 0 0 0,-1 0 0 0 0,0 0 1 0 0,0 0-1 0 0,-3 3 0 0 0,0-2 4 0 0,0 0-1 0 0,0 0 0 0 0,0 0 1 0 0,0-1-1 0 0,-1 0 1 0 0,-13 6-1 0 0,-3-2 40 0 0,-1 0 1 0 0,-1-1-1 0 0,-38 4 0 0 0,55-9-116 0 0,-248 29 397 0 0,210-27-635 0 0,0 3 0 0 0,-90 24 0 0 0,109-20-2768 0 0,18-7-4603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29 11311 0 0,'-2'-7'1212'0'0,"-7"-7"193"0"0,9 14-1235 0 0,-1-1 1 0 0,1 1-1 0 0,0-1 1 0 0,-1 1 0 0 0,1-1-1 0 0,0 1 1 0 0,-1 0 0 0 0,1-1-1 0 0,0 1 1 0 0,-1-1-1 0 0,1 1 1 0 0,-1 0 0 0 0,1 0-1 0 0,0-1 1 0 0,-1 1-1 0 0,1 0 1 0 0,-1 0 0 0 0,1-1-1 0 0,-1 1 1 0 0,1 0-1 0 0,-1 0 1 0 0,0 0 0 0 0,1 0-1 0 0,-1 0 1 0 0,1 0 0 0 0,-1 0-1 0 0,1 0 1 0 0,-1 0-1 0 0,1 0 1 0 0,-1 0 0 0 0,0 0-1 0 0,-3 4-133 0 0,1-1-1 0 0,0 1 1 0 0,0 0-1 0 0,0 0 1 0 0,1 0 0 0 0,-1 0-1 0 0,1 1 1 0 0,0-1-1 0 0,0 1 1 0 0,1-1-1 0 0,-3 8 1 0 0,-9 58 187 0 0,13-68-211 0 0,-12 77 171 0 0,-3-2-1 0 0,-3 1 0 0 0,-31 79 1 0 0,-110 199-46 0 0,151-342-152 0 0,6-10-54 0 0,-1 1 1 0 0,1 0-1 0 0,0 0 0 0 0,-3 8 0 0 0,5-12-209 0 0,-7-18-9877 0 0,6 12 10549 0 0,0 1 0 0 0,0 0-1 0 0,1 0 1 0 0,-1-1 0 0 0,1 1-1 0 0,0 0 1 0 0,1-1 0 0 0,-1 1-1 0 0,1 0 1 0 0,-1-1 0 0 0,1 1-1 0 0,1 0 1 0 0,-1 0 0 0 0,4-7-1 0 0,2-3 775 0 0,1 0-1 0 0,17-22 0 0 0,1-2-605 0 0,-11 6-525 0 0,-13 25-30 0 0,1-1-1 0 0,1 1 1 0 0,0-1 0 0 0,0 1 0 0 0,7-10-1 0 0,-8 13-10 0 0,0 1 0 0 0,0 0-1 0 0,0-1 1 0 0,1 1 0 0 0,-1 1-1 0 0,1-1 1 0 0,0 0 0 0 0,-1 1-1 0 0,1 0 1 0 0,0 0 0 0 0,1 0-1 0 0,-1 0 1 0 0,0 0 0 0 0,0 1 0 0 0,5-1-1 0 0,-4 1-7 0 0,26-6-10 0 0,-1 2 1 0 0,50-3-1 0 0,-76 8 19 0 0,14-1 86 0 0,1 0-1 0 0,0 2 1 0 0,-1 0-1 0 0,22 4 1 0 0,-33-4 24 0 0,-1 0 1 0 0,0 1 0 0 0,0 0 0 0 0,0 0 0 0 0,0 1 0 0 0,0-1-1 0 0,0 1 1 0 0,0 0 0 0 0,-1 1 0 0 0,0 0 0 0 0,0 0 0 0 0,0 0-1 0 0,0 0 1 0 0,0 1 0 0 0,6 7 0 0 0,-10-10-66 0 0,1 1 0 0 0,-1-1 1 0 0,0 0-1 0 0,0 1 0 0 0,0-1 1 0 0,0 1-1 0 0,-1-1 0 0 0,1 1 1 0 0,0-1-1 0 0,-1 1 0 0 0,0 0 1 0 0,0-1-1 0 0,0 1 0 0 0,0 3 0 0 0,-1-1 10 0 0,0 0 0 0 0,0 0 0 0 0,0 0 0 0 0,-1 0-1 0 0,1-1 1 0 0,-1 1 0 0 0,-3 4 0 0 0,-3 4 37 0 0,-1 0 0 0 0,0-1 1 0 0,-21 22-1 0 0,15-19-112 0 0,0-1 0 0 0,-1-1 0 0 0,-1-1 0 0 0,0 0-1 0 0,-1-1 1 0 0,0-1 0 0 0,-31 12 0 0 0,19-10-119 0 0,-1-2 1 0 0,0-2-1 0 0,0 0 1 0 0,-39 3-1 0 0,65-10 110 0 0,-12 1-59 0 0,0-1-1 0 0,-25 0 0 0 0,38-1 82 0 0,1-1 0 0 0,-1 1 0 0 0,1 0-1 0 0,-1-1 1 0 0,1 0 0 0 0,-1 0 0 0 0,1 0 0 0 0,0 0 0 0 0,-1 0-1 0 0,1-1 1 0 0,0 1 0 0 0,0-1 0 0 0,0 0 0 0 0,0 0 0 0 0,1 0-1 0 0,-1-1 1 0 0,0 1 0 0 0,-3-5 0 0 0,5 6-1 0 0,1 0 1 0 0,-1 0-1 0 0,1 0 0 0 0,-1 0 1 0 0,1 0-1 0 0,-1-1 0 0 0,1 1 1 0 0,0 0-1 0 0,0 0 0 0 0,-1 0 1 0 0,1-1-1 0 0,0 1 0 0 0,0 0 1 0 0,0 0-1 0 0,1 0 0 0 0,-1-1 1 0 0,0 1-1 0 0,1-2 0 0 0,10-20-1117 0 0,-11 22 1118 0 0,15-23-1386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2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 10135 0 0,'-4'-14'7343'0'0,"7"14"-7198"0"0,-1 1 1 0 0,0-1-1 0 0,1 1 0 0 0,-1-1 1 0 0,1 1-1 0 0,-1 0 1 0 0,0 0-1 0 0,0 0 0 0 0,0 0 1 0 0,0 1-1 0 0,0-1 0 0 0,0 1 1 0 0,2 1-1 0 0,23 24 421 0 0,9 19 139 0 0,-2 2-1 0 0,47 89 0 0 0,-46-76-460 0 0,-12-19-105 0 0,-1 1 0 0 0,19 54 0 0 0,-31-69-68 0 0,-2 1 0 0 0,-1 0-1 0 0,-1 1 1 0 0,4 50 0 0 0,-10-67-2 0 0,0 0-1 0 0,-1 0 0 0 0,0 0 1 0 0,-1 0-1 0 0,-1 0 1 0 0,0 0-1 0 0,-1-1 1 0 0,0 0-1 0 0,-1 1 1 0 0,0-1-1 0 0,-1-1 0 0 0,0 1 1 0 0,-1-1-1 0 0,0 0 1 0 0,-1-1-1 0 0,0 0 1 0 0,-10 10-1 0 0,-263 285 748 0 0,268-290-901 0 0,7-9-71 0 0,0 1 1 0 0,-11 9-1 0 0,16-15-181 0 0,-1 10-1775 0 0,2-10 1175 0 0,0 7 182 0 0,7 6-8304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3247 0 0,'0'0'320'0'0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5063 0 0,'1'-6'162'0'0,"0"-1"779"0"0,-1-5 9564 0 0,10 32-9265 0 0,-5-6-961 0 0,-2 0 0 0 0,0 1 0 0 0,-1 0 0 0 0,0 0 0 0 0,-1 25 0 0 0,0-8-18 0 0,5 445 660 0 0,-3-242-722 0 0,-2-225-128 0 0,0-9 103 0 0,9-7 192 0 0,-6 3-302 0 0,0 0 1 0 0,-1 0 0 0 0,1 0 0 0 0,-1-1-1 0 0,0 0 1 0 0,0 1 0 0 0,0-1 0 0 0,3-8 0 0 0,17-40 347 0 0,-13 29-233 0 0,38-86 115 0 0,6 2 1 0 0,117-177-1 0 0,-79 165-241 0 0,-89 115-53 0 0,6-6 0 0 0,0 0 0 0 0,11-10 0 0 0,-16 17 0 0 0,1 0 0 0 0,-1 0 0 0 0,0 0 0 0 0,1 0 0 0 0,0 1 0 0 0,0 0 0 0 0,0 0 0 0 0,8-2 0 0 0,2 0-92 0 0,0-2-1 0 0,17-8 0 0 0,-14 6 4 0 0,-13 6-415 0 0,1 0 0 0 0,-1 1 0 0 0,1-1 0 0 0,0 1 0 0 0,-1 0-1 0 0,12-1 1 0 0,-12 4-1258 0 0,10 7-20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60 10591 0 0,'1'-1'488'0'0,"-1"-1"-437"0"0,0 0 0 0 0,1 0 0 0 0,-1 0 0 0 0,0 0 0 0 0,0 0 0 0 0,0 0 0 0 0,0 0-1 0 0,0 0 1 0 0,0 0 0 0 0,-1 0 0 0 0,1 0 0 0 0,-1 0 0 0 0,0 0 0 0 0,1 0 0 0 0,-1 0 0 0 0,0 0-1 0 0,0 0 1 0 0,0 1 0 0 0,0-1 0 0 0,0 0 0 0 0,-2-1 0 0 0,1 1 245 0 0,0 1 0 0 0,0-1 0 0 0,0 1 0 0 0,0 0 0 0 0,-1 0 0 0 0,1 0 1 0 0,0 0-1 0 0,-1 0 0 0 0,1 0 0 0 0,0 0 0 0 0,-1 1 0 0 0,1-1 0 0 0,-1 1 0 0 0,1 0 0 0 0,-1 0 0 0 0,1 0 0 0 0,-5 0 1 0 0,-1 1-55 0 0,-1 0 1 0 0,1 1 0 0 0,-1 0 0 0 0,1 1-1 0 0,0 0 1 0 0,0 0 0 0 0,0 0 0 0 0,0 1-1 0 0,-14 10 1 0 0,-2 3-32 0 0,-34 33 0 0 0,39-33-115 0 0,-8 9-62 0 0,1 1 0 0 0,1 2 0 0 0,1 0 0 0 0,2 1 0 0 0,1 2 1 0 0,1 0-1 0 0,2 1 0 0 0,1 0 0 0 0,2 2 0 0 0,1 0 0 0 0,-12 46 0 0 0,24-70-25 0 0,-1 1-1 0 0,2 0 1 0 0,-1-1-1 0 0,2 1 0 0 0,0 0 1 0 0,0 0-1 0 0,1 0 1 0 0,0-1-1 0 0,1 1 1 0 0,5 18-1 0 0,-5-23-6 0 0,1 0 0 0 0,0 0-1 0 0,0-1 1 0 0,1 1 0 0 0,0-1 0 0 0,0 0-1 0 0,0 0 1 0 0,1 0 0 0 0,0 0-1 0 0,0-1 1 0 0,0 0 0 0 0,1 0 0 0 0,0 0-1 0 0,0 0 1 0 0,0-1 0 0 0,0 0-1 0 0,13 5 1 0 0,-8-4-199 0 0,-1 0-1 0 0,1-1 1 0 0,0 0-1 0 0,1-1 1 0 0,-1 0-1 0 0,1-1 1 0 0,-1 0-1 0 0,1-1 1 0 0,16 0 0 0 0,1-6-949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7831 0 0,'2'0'6547'0'0,"0"0"-6309"0"0,-1 0 1 0 0,1 0 0 0 0,-1 1-1 0 0,1-1 1 0 0,-1 0-1 0 0,1 1 1 0 0,-1-1-1 0 0,1 0 1 0 0,-1 1-1 0 0,1 0 1 0 0,-1-1-1 0 0,0 1 1 0 0,1 0-1 0 0,-1 0 1 0 0,0 0-1 0 0,2 1 1 0 0,-1 0-100 0 0,0 1-1 0 0,-1-1 1 0 0,1 0 0 0 0,-1 0 0 0 0,1 1-1 0 0,-1-1 1 0 0,0 1 0 0 0,0-1 0 0 0,1 6 0 0 0,0 0 84 0 0,-1 1 1 0 0,0-1-1 0 0,0 1 1 0 0,-1 0 0 0 0,0-1-1 0 0,-1 1 1 0 0,0 0-1 0 0,-2 11 1 0 0,-3 2 86 0 0,0 0-1 0 0,-9 21 1 0 0,-37 74 47 0 0,18-45-245 0 0,5-17-4489 0 0,14-27 374 0 0,9-17-2409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24 453 7831 0 0,'-2'-44'666'0'0,"0"5"918"0"0,3 13 2872 0 0,0 21-4029 0 0,0-1-1 0 0,0 1 1 0 0,1-1 0 0 0,0 1 0 0 0,0-1 0 0 0,0 1 0 0 0,1 0 0 0 0,0 0 0 0 0,0 0 0 0 0,0 1 0 0 0,7-8 0 0 0,5-5-111 0 0,26-22 1 0 0,-39 36-228 0 0,33-27 50 0 0,2 2 0 0 0,0 1 0 0 0,2 2-1 0 0,1 1 1 0 0,49-20 0 0 0,-75 37-118 0 0,1 1 1 0 0,1 0-1 0 0,-1 2 0 0 0,1 0 0 0 0,0 0 0 0 0,0 1 1 0 0,0 1-1 0 0,0 1 0 0 0,1 1 0 0 0,17 1 1 0 0,-31-1-7 0 0,1 1 0 0 0,0-1 1 0 0,-1 1-1 0 0,1 0 1 0 0,-1 1-1 0 0,1-1 0 0 0,-1 0 1 0 0,0 1-1 0 0,0 0 1 0 0,0 0-1 0 0,0 0 0 0 0,0 0 1 0 0,0 0-1 0 0,0 1 1 0 0,3 3-1 0 0,-3-2-6 0 0,0 0-1 0 0,0 1 1 0 0,-1-1-1 0 0,1 1 0 0 0,-1-1 1 0 0,0 1-1 0 0,0 0 1 0 0,-1 0-1 0 0,2 9 1 0 0,-1 2 8 0 0,0-1 0 0 0,-2 1 1 0 0,0 0-1 0 0,0-1 0 0 0,-2 1 0 0 0,-3 18 1 0 0,-1-4 71 0 0,-1-1 0 0 0,-2 0 1 0 0,-24 55-1 0 0,23-64-41 0 0,0-2-1 0 0,-1 0 1 0 0,0 0-1 0 0,-2-1 1 0 0,0 0 0 0 0,-24 22-1 0 0,3-7 40 0 0,-2-2 0 0 0,0-2 0 0 0,-2-1 0 0 0,-51 26 0 0 0,64-41-74 0 0,-1-2 0 0 0,0-1 1 0 0,-49 11-1 0 0,66-18-70 0 0,0-1 0 0 0,1 0 0 0 0,-1 0 1 0 0,0-1-1 0 0,1 0 0 0 0,-1 0 0 0 0,0-1 0 0 0,-13-3 0 0 0,21 4 6 0 0,0-1-1 0 0,0 1 1 0 0,0-1-1 0 0,0 1 1 0 0,0-1-1 0 0,0 1 1 0 0,0-1-1 0 0,0 0 1 0 0,0 1-1 0 0,1-1 1 0 0,-1 0 0 0 0,0 0-1 0 0,0 0 1 0 0,1 0-1 0 0,-1 0 1 0 0,0 1-1 0 0,1-1 1 0 0,-1 0-1 0 0,1 0 1 0 0,-1-1-1 0 0,1 1 1 0 0,-1-2-1 0 0,1 2-395 0 0,0 0-1 0 0,-1 0 0 0 0,1 0 0 0 0,0 0 1 0 0,0-1-1 0 0,0 1 0 0 0,1 0 1 0 0,-1 0-1 0 0,0 0 0 0 0,0 0 0 0 0,1-1 1 0 0,-1 1-1 0 0,1-1 0 0 0,6-9-6068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33 6447 0 0,'18'-21'477'0'0,"-17"19"-134"0"0,0 1 1 0 0,0 0-1 0 0,0 0 0 0 0,1 1 1 0 0,-1-1-1 0 0,0 0 0 0 0,1 0 1 0 0,-1 1-1 0 0,1-1 0 0 0,-1 0 1 0 0,1 1-1 0 0,-1 0 0 0 0,1-1 1 0 0,4 1 3511 0 0,-5 1-3099 0 0,0 3-577 0 0,0-1 1 0 0,0 0-1 0 0,0 1 1 0 0,-1-1-1 0 0,1 1 1 0 0,-1-1-1 0 0,0 1 1 0 0,0-1-1 0 0,0 1 1 0 0,0-1-1 0 0,-1 0 1 0 0,0 1-1 0 0,-1 5 1 0 0,-3 8 537 0 0,-11 23 0 0 0,13-33-551 0 0,-36 83 1130 0 0,-40 99-665 0 0,72-165-1865 0 0,-9 42 0 0 0,16-62-1042 0 0,1 5-4267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63 3223 0 0,'-1'2'1935'0'0,"-56"52"4432"0"0,33-33-6043 0 0,0 1 0 0 0,2 1-1 0 0,1 1 1 0 0,-29 42-1 0 0,40-50-30 0 0,2 0 1 0 0,-1 1-1 0 0,2 0 0 0 0,0 0 0 0 0,-7 30 0 0 0,13-41-137 0 0,0 0 0 0 0,1 0 0 0 0,-1 0 0 0 0,1 0 0 0 0,0 0-1 0 0,1 1 1 0 0,-1-1 0 0 0,1 0 0 0 0,2 7 0 0 0,-2-10-37 0 0,1 1 0 0 0,-1 0 0 0 0,1 0 0 0 0,0-1 1 0 0,0 1-1 0 0,0-1 0 0 0,1 1 0 0 0,-1-1 0 0 0,1 0 0 0 0,0 0 0 0 0,0 0 1 0 0,0-1-1 0 0,0 1 0 0 0,0-1 0 0 0,5 3 0 0 0,-3-2-4 0 0,0-1 0 0 0,1 1 0 0 0,-1-1 0 0 0,1-1-1 0 0,0 1 1 0 0,0-1 0 0 0,0 0 0 0 0,-1 0 0 0 0,1 0 0 0 0,0-1-1 0 0,0 0 1 0 0,0 0 0 0 0,0-1 0 0 0,0 0 0 0 0,7-1 0 0 0,9-4 139 0 0,0 0 0 0 0,31-14 0 0 0,-53 20-254 0 0,16-7 55 0 0,-1 0-1 0 0,0-1 1 0 0,0-1-1 0 0,-1 0 0 0 0,0-1 1 0 0,0-1-1 0 0,-2 0 1 0 0,1 0-1 0 0,-1-2 1 0 0,-1 1-1 0 0,14-20 1 0 0,-15 16-94 0 0,0-1 0 0 0,-1 0 0 0 0,-1 0 0 0 0,0-1 1 0 0,-2 0-1 0 0,0 0 0 0 0,-1 0 0 0 0,0-1 0 0 0,2-35 1 0 0,-5 44-16 0 0,-2-1 0 0 0,1 1 0 0 0,-2-1 0 0 0,1 0 0 0 0,-1 1 0 0 0,-1 0 0 0 0,0-1 0 0 0,0 1 0 0 0,-1 0 0 0 0,-7-16 0 0 0,9 24 15 0 0,0 0-1 0 0,-1 0 1 0 0,0 0-1 0 0,1 1 1 0 0,-1-1-1 0 0,0 1 1 0 0,0-1-1 0 0,0 1 1 0 0,0-1-1 0 0,0 1 1 0 0,0 0-1 0 0,0 0 1 0 0,0 0-1 0 0,0 0 1 0 0,-1 1-1 0 0,1-1 1 0 0,0 0 0 0 0,0 1-1 0 0,-1 0 1 0 0,1-1-1 0 0,-5 1 1 0 0,-2 0-78 0 0,-1 1 1 0 0,1-1-1 0 0,0 2 1 0 0,-10 1 0 0 0,-85 25-485 0 0,91-23 357 0 0,1 0 1 0 0,-1 1 0 0 0,1 0 0 0 0,1 0 0 0 0,-23 17 0 0 0,6 3-1767 0 0,27-25 1482 0 0,16 2-2496 0 0,2-2 2576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50 432 16007 0 0,'0'-3'731'0'0,"2"-9"-525"0"0,1 0 1 0 0,0 0-1 0 0,1 0 0 0 0,0 1 1 0 0,1-1-1 0 0,0 1 1 0 0,1 0-1 0 0,0 0 0 0 0,10-11 1 0 0,3-1 253 0 0,1 1-1 0 0,2 2 1 0 0,0 0 0 0 0,42-29-1 0 0,-14 17 59 0 0,74-35-1 0 0,-90 51-453 0 0,52-17 0 0 0,-69 28-47 0 0,0 1 0 0 0,0 0 0 0 0,0 1 0 0 0,0 1 0 0 0,25 0-1 0 0,-36 2-12 0 0,1 0-1 0 0,-1 1 1 0 0,0 0-1 0 0,0 0 1 0 0,1 0-1 0 0,-1 1 1 0 0,0 0-1 0 0,0 0 1 0 0,0 1-1 0 0,-1 0 1 0 0,1 0-1 0 0,8 6 1 0 0,-11-7-3 0 0,1 1 1 0 0,-1 0-1 0 0,-1 1 1 0 0,1-1-1 0 0,0 0 1 0 0,-1 1-1 0 0,1-1 1 0 0,-1 1-1 0 0,0 0 0 0 0,0 0 1 0 0,-1 0-1 0 0,1 0 1 0 0,-1 0-1 0 0,0 0 1 0 0,0 0-1 0 0,0 0 1 0 0,-1 1-1 0 0,1-1 1 0 0,-1 6-1 0 0,-1 2 2 0 0,0-1-1 0 0,0 0 1 0 0,-1 0-1 0 0,-1 0 0 0 0,0 0 1 0 0,0 0-1 0 0,-1 0 1 0 0,-1-1-1 0 0,1 0 1 0 0,-2 0-1 0 0,1 0 1 0 0,-10 11-1 0 0,3-6 3 0 0,0 1-1 0 0,-1-2 1 0 0,-1 0-1 0 0,-1-1 1 0 0,0 0 0 0 0,-20 13-1 0 0,4-7-107 0 0,-1-1 0 0 0,-1-1 0 0 0,-1-2 0 0 0,0-1 0 0 0,-37 9 0 0 0,21-10-80 0 0,0-2-1 0 0,-1-3 1 0 0,-54 3-1 0 0,83-11-191 0 0,-1 0-1 0 0,0-1 0 0 0,-37-7 1 0 0,58 8 229 0 0,-2-3-37 0 0,2 1 146 0 0,3 2-199 0 0,8 4 393 0 0,-2 0 0 0 0,1 1-1 0 0,0 0 1 0 0,-1 0 0 0 0,0 1-1 0 0,9 8 1 0 0,37 45 843 0 0,-8-8-426 0 0,1-6-138 0 0,77 58 1 0 0,-114-96-437 0 0,11 7-13 0 0,25 15 0 0 0,-39-26-2 0 0,0 0 1 0 0,0 0-1 0 0,1-1 1 0 0,-1 1-1 0 0,1-1 0 0 0,-1-1 1 0 0,1 1-1 0 0,-1-1 1 0 0,10 0-1 0 0,-10-2-245 0 0,0 0 0 0 0,0 0 0 0 0,0-1 0 0 0,0 0 0 0 0,0 0-1 0 0,0-1 1 0 0,-1 0 0 0 0,1 0 0 0 0,5-4 0 0 0,7-5-1615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9215 0 0,'0'0'707'0'0,"1"2"-464"0"0,13 53 2046 0 0,-7-23-1002 0 0,15 38 1 0 0,-2-21-627 0 0,2-1 0 0 0,2 0 0 0 0,56 81 0 0 0,16-11-46 0 0,-4-7 386 0 0,-83-99-810 0 0,-1 1 1 0 0,-1-1-1 0 0,0 1 1 0 0,0 0-1 0 0,-1 1 1 0 0,-1 0-1 0 0,-1 0 1 0 0,6 26 0 0 0,-8-29-64 0 0,-1 0 1 0 0,-1 1 0 0 0,1-1 0 0 0,-2 1 0 0 0,0-1 0 0 0,0 1 0 0 0,-1-1 0 0 0,0 0-1 0 0,-1 0 1 0 0,-1 0 0 0 0,-8 19 0 0 0,0-5 38 0 0,-2 0 0 0 0,-1-1 0 0 0,0 0 0 0 0,-2-2 0 0 0,-37 40 0 0 0,27-37-224 0 0,0 0 0 0 0,-2-2 0 0 0,-1-1 0 0 0,-33 18 0 0 0,-1-3-2069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92 8287 0 0,'0'0'382'0'0,"-1"-1"-8"0"0,-3-4-240 0 0,1 0 264 0 0,3 4-193 0 0,0 1 1 0 0,0-1-1 0 0,0 1 0 0 0,0 0 0 0 0,0-1 0 0 0,0 1 0 0 0,0-1 0 0 0,0 1 0 0 0,1 0 0 0 0,-1-1 0 0 0,0 1 0 0 0,0-1 1 0 0,0 1-1 0 0,1 0 0 0 0,-1-1 0 0 0,0 1 0 0 0,0 0 0 0 0,1 0 0 0 0,-1-1 0 0 0,0 1 0 0 0,1 0 0 0 0,-1 0 0 0 0,0-1 1 0 0,1 1-1 0 0,10-7 1863 0 0,-11 7-1742 0 0,13-7 499 0 0,1 1 1 0 0,0 0 0 0 0,0 1 0 0 0,0 1 0 0 0,24-4 0 0 0,76-6-467 0 0,-109 14-259 0 0,22-3-11 0 0,141-8 801 0 0,-125 10-1144 0 0,81 9 0 0 0,-98-1-1162 0 0,-10-1-4803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3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16583 0 0,'0'0'3508'0'0,"1"-1"-2574"0"0,4-2-622 0 0,0 0 1 0 0,0 1 0 0 0,1-1 0 0 0,-1 1-1 0 0,1 0 1 0 0,10-2 0 0 0,38-6 196 0 0,-44 8-409 0 0,69-6 20 0 0,93 1 1 0 0,-79 6-461 0 0,-41-4-1775 0 0,-28 3 849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4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308 162 3679 0 0,'0'0'9880'0'0,"-8"8"-7833"0"0,17-14-86 0 0,0 1 0 0 0,13-6 0 0 0,68-26-2108 0 0,-58 24 612 0 0,14-5-449 0 0,86-34 27 0 0,-110 45-38 0 0,1 1 1 0 0,-1 1-1 0 0,47-5 0 0 0,-54 10-5 0 0,-5 4 0 0 0,-9-3-3 0 0,-1 0 0 0 0,1 1 0 0 0,0-1 0 0 0,-1 0 0 0 0,1 1 0 0 0,-1-1 0 0 0,1 0 0 0 0,-1 1 0 0 0,0-1 0 0 0,0 1 0 0 0,0-1 0 0 0,0 1 1 0 0,0-1-1 0 0,0 1 0 0 0,0-1 0 0 0,0 1 0 0 0,0-1 0 0 0,-1 1 0 0 0,1-1 0 0 0,-1 0 0 0 0,1 1 0 0 0,-1-1 0 0 0,0 2 0 0 0,-2 4-20 0 0,0 0 0 0 0,-1 0 0 0 0,-5 7 1 0 0,-8 9-66 0 0,-1 0 0 0 0,-2-1 0 0 0,-34 30 0 0 0,-75 50-484 0 0,-178 142-426 0 0,280-220 848 0 0,-2-3 0 0 0,-1 0 0 0 0,0-2 0 0 0,-2-1 0 0 0,-42 18 0 0 0,73-36 174 0 0,0 0 0 0 0,1 1-1 0 0,-1-1 1 0 0,0 0 0 0 0,0 1-1 0 0,0-1 1 0 0,1 0 0 0 0,-1 1 0 0 0,0-1-1 0 0,1 1 1 0 0,-1-1 0 0 0,0 1-1 0 0,1-1 1 0 0,-1 1 0 0 0,1 0 0 0 0,-1-1-1 0 0,1 1 1 0 0,-1 0 0 0 0,1 0-1 0 0,-1-1 1 0 0,1 1 0 0 0,0 0 0 0 0,-1 0-1 0 0,1-1 1 0 0,0 1 0 0 0,0 0-1 0 0,-1 0 1 0 0,1 0 0 0 0,0 0 0 0 0,0-1-1 0 0,0 1 1 0 0,0 0 0 0 0,0 0-1 0 0,0 1 1 0 0,1-1-3 0 0,0 0-1 0 0,0 1 0 0 0,0-1 1 0 0,-1 0-1 0 0,1 0 1 0 0,0 0-1 0 0,0 0 1 0 0,0 0-1 0 0,1 0 1 0 0,-1 0-1 0 0,0-1 0 0 0,0 1 1 0 0,0 0-1 0 0,1 0 1 0 0,-1-1-1 0 0,0 1 1 0 0,1-1-1 0 0,-1 1 0 0 0,3-1 1 0 0,3 2-3 0 0,0-1 0 0 0,-1-1 1 0 0,1 0-1 0 0,0 0 0 0 0,0 0 0 0 0,9-2 1 0 0,42-10 59 0 0,-33 6-32 0 0,282-60 953 0 0,-243 52-328 0 0,88-8 0 0 0,-142 22-688 0 0,-8 0-79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4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514 298 9759 0 0,'-1'2'447'0'0,"-43"31"8554"0"0,46-34-8948 0 0,0 0-1 0 0,0 0 1 0 0,0 0 0 0 0,0-1-1 0 0,-1 1 1 0 0,1 0-1 0 0,0-1 1 0 0,0 1 0 0 0,-1-1-1 0 0,3-2 1 0 0,3-3 32 0 0,1-1-57 0 0,0 0 0 0 0,0-1 0 0 0,-1 1 0 0 0,0-2 0 0 0,-1 1 0 0 0,0-1 0 0 0,0 0 0 0 0,-1 0 0 0 0,0-1 0 0 0,-1 0 0 0 0,0 1 0 0 0,4-21 0 0 0,-7 20-27 0 0,0 0 0 0 0,0 0 0 0 0,-1 0 1 0 0,0 0-1 0 0,-1 0 0 0 0,-1 0 0 0 0,0 0 0 0 0,0 0 0 0 0,-1 0 0 0 0,-4-12 0 0 0,6 21-6 0 0,0 0 1 0 0,0 1-1 0 0,-1-1 0 0 0,1 0 1 0 0,0 0-1 0 0,0 1 0 0 0,-1-1 1 0 0,1 0-1 0 0,-1 1 0 0 0,1 0 0 0 0,-1-1 1 0 0,0 1-1 0 0,0 0 0 0 0,1 0 1 0 0,-1 0-1 0 0,-3-1 0 0 0,2 1-13 0 0,-1 0 0 0 0,0 0-1 0 0,1 0 1 0 0,-1 1 0 0 0,1-1 0 0 0,-1 1-1 0 0,0 0 1 0 0,-6 1 0 0 0,-3 1-22 0 0,0 1 0 0 0,0 1 1 0 0,0 0-1 0 0,-14 6 1 0 0,-6 3 31 0 0,1 2 1 0 0,1 1 0 0 0,0 2 0 0 0,2 1 0 0 0,0 1 0 0 0,1 1 0 0 0,1 1 0 0 0,0 2 0 0 0,2 1-1 0 0,1 1 1 0 0,-26 36 0 0 0,49-59 5 0 0,-32 46 114 0 0,30-43-64 0 0,0 0 1 0 0,0 0 0 0 0,1 0 0 0 0,-1 1-1 0 0,1-1 1 0 0,-1 9 0 0 0,3-14-38 0 0,0 0-1 0 0,0-1 1 0 0,0 1 0 0 0,0-1 0 0 0,0 1-1 0 0,0 0 1 0 0,0-1 0 0 0,0 1 0 0 0,1-1-1 0 0,-1 1 1 0 0,0 0 0 0 0,0-1 0 0 0,1 1-1 0 0,-1-1 1 0 0,0 1 0 0 0,1-1 0 0 0,-1 1-1 0 0,1-1 1 0 0,-1 0 0 0 0,1 1 0 0 0,-1-1-1 0 0,1 1 1 0 0,-1-1 0 0 0,1 0 0 0 0,-1 1-1 0 0,1-1 1 0 0,0 0 0 0 0,15 6 148 0 0,-15-6-128 0 0,6 2 65 0 0,-1-1 1 0 0,0-1 0 0 0,1 0 0 0 0,-1 0 0 0 0,0 0 0 0 0,1 0-1 0 0,-1-1 1 0 0,9-2 0 0 0,51-16 347 0 0,-52 14-398 0 0,29-9 37 0 0,-1-1 1 0 0,-1-3-1 0 0,-1-1 1 0 0,46-30-1 0 0,-81 46-84 0 0,0 0 0 0 0,0 0 0 0 0,-1-1 0 0 0,1 0 1 0 0,-1 0-1 0 0,0 0 0 0 0,0 0 0 0 0,0-1 0 0 0,-1 1 0 0 0,1-1 0 0 0,-1 0 0 0 0,3-6 0 0 0,-18 9-75 0 0,4 3 51 0 0,0 1 0 0 0,0-1 0 0 0,0 1 0 0 0,0 0 0 0 0,0 1 0 0 0,1 0 0 0 0,-13 7 0 0 0,14-8 5 0 0,3 1 19 0 0,-1-1-1 0 0,0 1 1 0 0,1-1-1 0 0,0 1 1 0 0,-1 0-1 0 0,1 0 1 0 0,0 0 0 0 0,-4 8-1 0 0,-19 30 3 0 0,25-40-1 0 0,-97 197 218 0 0,29-52 37 0 0,46-104-191 0 0,-36 53-1 0 0,49-83-48 0 0,1 0 0 0 0,-18 15-1 0 0,13-13 7 0 0,12-12 22 0 0,14-14-1220 0 0,2-2 97 0 0,2-4-51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4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80 9439 0 0,'0'0'859'0'0,"-2"1"-710"0"0,-28 3 340 0 0,17-3 355 0 0,0 1 1 0 0,1 0-1 0 0,-1 1 1 0 0,-19 7-1 0 0,-31 14 5593 0 0,65-25-6174 0 0,41-19-77 0 0,54-17-1 0 0,52-8 165 0 0,-114 35-330 0 0,-27 8-18 0 0,0-1 18 0 0,0 1 0 0 0,0 0 0 0 0,0 0-1 0 0,0 1 1 0 0,0 0 0 0 0,1 0-1 0 0,10 1 1 0 0,-17 0-13 0 0,-1 0 0 0 0,0 0 0 0 0,0 1 0 0 0,0-1 0 0 0,0 0 0 0 0,0 1 0 0 0,0-1 0 0 0,0 0 0 0 0,0 1 0 0 0,0 0 0 0 0,0-1 0 0 0,0 1 1 0 0,0-1-1 0 0,0 1 0 0 0,0 0 0 0 0,0 0 0 0 0,0-1 0 0 0,-1 1 0 0 0,1 0 0 0 0,0 0 0 0 0,-1 0 0 0 0,1 0 0 0 0,0 0 0 0 0,-1 0 0 0 0,0 0 0 0 0,1 0 0 0 0,-1 0 0 0 0,1 0 0 0 0,-1 0 0 0 0,0 0 0 0 0,0 1 0 0 0,0-1 0 0 0,1 0 0 0 0,-1 0 0 0 0,0 0 0 0 0,-1 0 0 0 0,1 0 0 0 0,0 1 0 0 0,0-1 0 0 0,-1 2 0 0 0,0 2-5 0 0,-1 1-1 0 0,0-1 1 0 0,0 1-1 0 0,0-1 1 0 0,-1 0-1 0 0,-5 9 1 0 0,-7 7 14 0 0,-1-1 1 0 0,-2 0-1 0 0,0-1 1 0 0,0 0-1 0 0,-24 16 0 0 0,4-7 26 0 0,-80 46-1 0 0,83-57-87 0 0,-1 0-1 0 0,-1-3 1 0 0,0-1 0 0 0,-67 14-1 0 0,100-26 21 0 0,3-1-3 0 0,-1 1 1 0 0,1-1 0 0 0,-1 1 0 0 0,1-1 0 0 0,-1 0 0 0 0,1 0 0 0 0,-1 0 0 0 0,1 1-1 0 0,-1-2 1 0 0,0 1 0 0 0,1 0 0 0 0,-1 0 0 0 0,1 0 0 0 0,-1-1 0 0 0,1 1 0 0 0,-1-1-1 0 0,1 1 1 0 0,-1-1 0 0 0,1 1 0 0 0,-2-2 0 0 0,2 1-99 0 0,2-1-183 0 0,0 0 259 0 0,1 1 1 0 0,-1 0-1 0 0,1-1 1 0 0,-1 1 0 0 0,1 0-1 0 0,-1-1 1 0 0,4 0-1 0 0,-5 2 37 0 0,4-3-32 0 0,1 1 1 0 0,-1 0-1 0 0,1 0 0 0 0,-1 1 0 0 0,1-1 1 0 0,0 1-1 0 0,8-1 0 0 0,38-1-24 0 0,-30 3 64 0 0,80 2-51 0 0,-24 1 60 0 0,-46-3-3 0 0,39 6 0 0 0,-56-4 0 0 0,-1 0 0 0 0,1 1 0 0 0,-1 1 0 0 0,0 0 0 0 0,17 9 0 0 0,-28-12 4 0 0,0 0 0 0 0,0 0 1 0 0,-1 0-1 0 0,1 0 0 0 0,0 0 0 0 0,-1 0 0 0 0,1 1 0 0 0,-1-1 0 0 0,1 0 1 0 0,-1 1-1 0 0,1 0 0 0 0,-1-1 0 0 0,0 1 0 0 0,0 0 0 0 0,0 0 0 0 0,0-1 1 0 0,0 1-1 0 0,0 0 0 0 0,0 2 0 0 0,-1-1 7 0 0,1 0 0 0 0,-1-1 0 0 0,0 1-1 0 0,0 0 1 0 0,-1-1 0 0 0,1 1 0 0 0,0 0 0 0 0,-1-1 0 0 0,0 1-1 0 0,1-1 1 0 0,-1 1 0 0 0,0-1 0 0 0,-2 3 0 0 0,-1 3 22 0 0,0-1 0 0 0,-1 0 1 0 0,0 0-1 0 0,-1-1 0 0 0,1 1 1 0 0,-1-1-1 0 0,-1 0 0 0 0,-8 6 1 0 0,-27 16 41 0 0,-2-2 0 0 0,0-2 0 0 0,-52 20 0 0 0,39-18-41 0 0,-86 33 49 0 0,123-53-5 0 0,1 0 0 0 0,-2-2 0 0 0,1 0 0 0 0,0-1 0 0 0,-29 1 0 0 0,42-4-67 0 0,5 0 2 0 0,-1 0-1 0 0,0 0 0 0 0,1 0 1 0 0,-1-1-1 0 0,0 1 0 0 0,1-1 0 0 0,-1 1 1 0 0,1-1-1 0 0,-1 0 0 0 0,1 0 0 0 0,-1 0 1 0 0,-2-2-1 0 0,5 3-13 0 0,0 0 0 0 0,0-1 0 0 0,0 1 1 0 0,-1 0-1 0 0,1-1 0 0 0,0 1 0 0 0,0 0 0 0 0,0-1 1 0 0,0 1-1 0 0,0-1 0 0 0,-1 1 0 0 0,1 0 0 0 0,0-1 0 0 0,0 1 1 0 0,0 0-1 0 0,0-1 0 0 0,0 1 0 0 0,0-1 0 0 0,0 1 1 0 0,0 0-1 0 0,1-1 0 0 0,-1 1 0 0 0,0-1 0 0 0,0 1 1 0 0,0-1-1 0 0,4-9-148 0 0,-1 7 35 0 0,-1 1 0 0 0,0-1 0 0 0,0 1 0 0 0,1 0-1 0 0,-1-1 1 0 0,1 1 0 0 0,0 0 0 0 0,0 0-1 0 0,5-2 1 0 0,-1 0-443 0 0,14-8-981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4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43 190 1839 0 0,'-1'0'83'0'0,"-41"-11"19546"0"0,44 12-19477 0 0,8 2 48 0 0,1 0 0 0 0,-1 0 0 0 0,1-2 0 0 0,0 1 0 0 0,0-1 0 0 0,-1-1 0 0 0,1 1 0 0 0,0-2 0 0 0,14-2 0 0 0,14-3 69 0 0,44-13-1 0 0,148-61 149 0 0,-53 17-299 0 0,-166 59-119 0 0,4-1-2 0 0,1 0 0 0 0,27-3-1 0 0,-40 9-38 0 0,4 4 31 0 0,2-1 11 0 0,-9-4 0 0 0,-1 0 0 0 0,0 0 0 0 0,1 0 0 0 0,-1 0 1 0 0,0 0-1 0 0,1 0 0 0 0,-1 0 0 0 0,1 0 0 0 0,-1 0 0 0 0,0 0 0 0 0,1 1 0 0 0,-1-1 0 0 0,0 0 0 0 0,1 0 0 0 0,-1 0 1 0 0,0 1-1 0 0,1-1 0 0 0,-1 0 0 0 0,0 0 0 0 0,0 1 0 0 0,1-1 0 0 0,-1 0 0 0 0,0 0 0 0 0,0 1 0 0 0,1-1 0 0 0,-1 0 0 0 0,0 1 1 0 0,0-1-1 0 0,0 0 0 0 0,0 1 0 0 0,1-1 0 0 0,-1 0 0 0 0,0 1 0 0 0,0-1 0 0 0,0 1 0 0 0,0-1 0 0 0,0 0 0 0 0,0 1 1 0 0,0 0-1 0 0,-6 10-10 0 0,5-9 1 0 0,-12 17-6 0 0,0 0-1 0 0,-2-1 1 0 0,-22 22-1 0 0,-1 2 5 0 0,35-39 11 0 0,-206 235 0 0 0,126-151 69 0 0,-16 18 105 0 0,74-76-118 0 0,-37 57 0 0 0,48-63-42 0 0,0-2 6 0 0,1 0 1 0 0,1 1 0 0 0,1 0-1 0 0,-11 33 1 0 0,18-35 10 0 0,4-18-129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4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373 103 1375 0 0,'-1'0'107'0'0,"-16"6"608"0"0,-26 11 15007 0 0,52-17-14740 0 0,18 0-292 0 0,-7-4-672 0 0,-1 0 1 0 0,0-1-1 0 0,0-1 0 0 0,22-10 0 0 0,-8 3-29 0 0,3-1 13 0 0,82-27-18 0 0,-97 35-27 0 0,1 0 1 0 0,0 2 0 0 0,33-2-1 0 0,-50 5 27 0 0,0 1 0 0 0,0 0 0 0 0,-1 1 0 0 0,8 0 0 0 0,-1 3 6 0 0,-3 4-33 0 0,-7-6 42 0 0,0 0 1 0 0,0 0-1 0 0,0 0 1 0 0,0 0-1 0 0,0 1 1 0 0,0-1-1 0 0,-1 1 1 0 0,1-1-1 0 0,-1 0 0 0 0,0 1 1 0 0,0-1-1 0 0,0 1 1 0 0,0-1-1 0 0,0 0 1 0 0,0 1-1 0 0,-1-1 1 0 0,1 1-1 0 0,-1-1 1 0 0,1 0-1 0 0,-1 1 0 0 0,0-1 1 0 0,-2 4-1 0 0,-2 3 4 0 0,0 0 1 0 0,-1-1-1 0 0,-12 16 0 0 0,10-16 14 0 0,0-1 0 0 0,-1 1 0 0 0,1-1 0 0 0,-1-1 0 0 0,-12 7 1 0 0,-8 6-4 0 0,-2 1-35 0 0,0-1 0 0 0,-1-2-1 0 0,-1-1 1 0 0,-1-2 0 0 0,-55 16-1 0 0,-83 15-194 0 0,216-64 132 0 0,-32 14 72 0 0,1 1 0 0 0,0 1 0 0 0,1 0 0 0 0,-1 1 1 0 0,21-1-1 0 0,-30 2 17 0 0,0 1 1 0 0,0 0-1 0 0,0 1 1 0 0,0-1 0 0 0,0 1-1 0 0,0 0 1 0 0,0 0-1 0 0,0 0 1 0 0,0 0 0 0 0,0 1-1 0 0,-1 0 1 0 0,1-1-1 0 0,0 1 1 0 0,-1 1 0 0 0,1-1-1 0 0,-1 0 1 0 0,0 1 0 0 0,0 0-1 0 0,0-1 1 0 0,0 1-1 0 0,0 1 1 0 0,2 4 0 0 0,16 33 5 0 0,-15-27-11 0 0,1 0 0 0 0,15 24-1 0 0,-15-27 1 0 0,0 3 0 0 0,-8-9 0 0 0,0-3 0 0 0,1-1 8 0 0,0 1 1 0 0,0-1-1 0 0,0 1 0 0 0,0-1 0 0 0,0 0 1 0 0,-1 1-1 0 0,1-1 0 0 0,0 0 0 0 0,-1 1 1 0 0,1-1-1 0 0,-1 0 0 0 0,0 1 0 0 0,1-1 1 0 0,-1 0-1 0 0,0 0 0 0 0,0 0 1 0 0,0 0-1 0 0,0 0 0 0 0,0 0 0 0 0,-1 1 1 0 0,-2 2 24 0 0,-4 4 7 0 0,0-1 0 0 0,-1 0 0 0 0,1-1 0 0 0,-2 0 0 0 0,1 0 0 0 0,0 0 0 0 0,-15 4 0 0 0,-74 25 54 0 0,84-31-79 0 0,-39 12 7 0 0,0-1 0 0 0,-80 9 0 0 0,122-23-19 0 0,0 0 0 0 0,-1-1 0 0 0,-16-2 0 0 0,23 1-4 0 0,1 1 0 0 0,0-1 0 0 0,0 0 0 0 0,0 0-1 0 0,0-1 1 0 0,0 1 0 0 0,0-1 0 0 0,0 0 0 0 0,1 0-1 0 0,-1 0 1 0 0,1 0 0 0 0,-5-5 0 0 0,7 7-20 0 0,1-1 1 0 0,0 1 0 0 0,0-1-1 0 0,-1 1 1 0 0,1-1 0 0 0,0 1-1 0 0,0-1 1 0 0,0 0 0 0 0,0 1-1 0 0,0-1 1 0 0,-1 1-1 0 0,1-1 1 0 0,0 1 0 0 0,1-1-1 0 0,-1 0 1 0 0,0 1 0 0 0,0-1-1 0 0,0 1 1 0 0,0-1-1 0 0,0 1 1 0 0,0-1 0 0 0,1 0-1 0 0,-1 1 1 0 0,1-2 0 0 0,7-11-1884 0 0,-1 5-4390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4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0 14047 0 0,'0'0'1276'0'0,"-9"2"-1024"0"0,-5 1 69 0 0,8-3 129 0 0,0 1-1 0 0,0 0 1 0 0,0 1-1 0 0,1 0 1 0 0,-1 0-1 0 0,1 0 1 0 0,-1 0-1 0 0,1 1 1 0 0,-9 6-1 0 0,0 3-412 0 0,0 0-1 0 0,1 2 1 0 0,-13 16-1 0 0,-13 13-27 0 0,-33 25 26 0 0,58-57-31 0 0,0-1 1 0 0,0 0 0 0 0,-27 13-1 0 0,-92 35-4 0 0,82-36 11 0 0,-73 41 41 0 0,110-55-51 0 0,6-4-5 0 0,5-2 0 0 0,0-1-1 0 0,0 1 0 0 0,0 0 1 0 0,0 0-1 0 0,0 0 0 0 0,1 1 1 0 0,-1-1-1 0 0,1 1 0 0 0,-1-1 1 0 0,1 1-1 0 0,-3 4 0 0 0,5-6 4 0 0,-1-1-1 0 0,1 1 0 0 0,0-1 1 0 0,-1 0-1 0 0,1 1 0 0 0,0-1 1 0 0,0 1-1 0 0,-1-1 0 0 0,1 1 1 0 0,0-1-1 0 0,0 1 0 0 0,0-1 1 0 0,0 1-1 0 0,0 0 0 0 0,0-1 1 0 0,0 1-1 0 0,0-1 0 0 0,0 1 1 0 0,0-1-1 0 0,0 1 0 0 0,0-1 1 0 0,0 1-1 0 0,0-1 0 0 0,0 1 1 0 0,0-1-1 0 0,1 1 0 0 0,-1-1 1 0 0,0 1-1 0 0,0-1 1 0 0,1 1-1 0 0,-1-1 0 0 0,0 1 1 0 0,1-1-1 0 0,0 1 0 0 0,-1 0-5 0 0,4 5 67 0 0,0 0 0 0 0,0 0 0 0 0,1 0 0 0 0,0-1 1 0 0,0 0-1 0 0,0 0 0 0 0,1 0 0 0 0,-1 0 0 0 0,1-1 0 0 0,0 0 0 0 0,0 0 1 0 0,1-1-1 0 0,7 4 0 0 0,8 2 344 0 0,2 0-1 0 0,35 8 1 0 0,-12-8 32 0 0,1-2 1 0 0,61 2-1 0 0,17 1-157 0 0,-98-6-243 0 0,54 0-1 0 0,-70-5-28 0 0,0 0-1 0 0,0-1 1 0 0,-1 0 0 0 0,1 0-1 0 0,-1-1 1 0 0,0-1 0 0 0,16-7-1 0 0,187-100 58 0 0,-153 82-220 0 0,59-40 0 0 0,-114 65 133 0 0,-1 0 0 0 0,0 0 0 0 0,0 0 0 0 0,0 0 0 0 0,0-1-1 0 0,-1 0 1 0 0,0 0 0 0 0,4-6 0 0 0,-7 10 19 0 0,-1 0 0 0 0,1 1-1 0 0,-1-1 1 0 0,0 1 0 0 0,1-1 0 0 0,-1 0 0 0 0,0 1-1 0 0,0-1 1 0 0,1 0 0 0 0,-1 1 0 0 0,0-1-1 0 0,0 0 1 0 0,0 0 0 0 0,0 1 0 0 0,0-1 0 0 0,0 0-1 0 0,0 1 1 0 0,0-1 0 0 0,0 0 0 0 0,0 1-1 0 0,0-1 1 0 0,-1 0 0 0 0,1 0 0 0 0,0 1-1 0 0,0-1 1 0 0,-1 1 0 0 0,1-1 0 0 0,0 0 0 0 0,-1 1-1 0 0,1-1 1 0 0,-1 1 0 0 0,1-1 0 0 0,-1 1-1 0 0,1-1 1 0 0,-1 1 0 0 0,1-1 0 0 0,-1 1 0 0 0,0-1-1 0 0,1 1 1 0 0,-1 0 0 0 0,1-1 0 0 0,-1 1-1 0 0,0 0 1 0 0,1 0 0 0 0,-1-1 0 0 0,0 1-1 0 0,-1 0 1 0 0,1-1-17 0 0,-8-2-6 0 0,0 1 0 0 0,0-1 0 0 0,0 1 0 0 0,0 1 0 0 0,-11-1 0 0 0,-47 0-163 0 0,41 3 166 0 0,-29-3-53 0 0,-29 0-175 0 0,73 3 227 0 0,1 0 0 0 0,0 0-1 0 0,0 1 1 0 0,-1 1 0 0 0,-17 6 0 0 0,22-7 60 0 0,1 1 0 0 0,-1 0 0 0 0,0 0 0 0 0,1 0-1 0 0,0 1 1 0 0,0 0 0 0 0,0 0 0 0 0,0 0 0 0 0,1 0 0 0 0,0 1 0 0 0,-1 0-1 0 0,2 0 1 0 0,-1 0 0 0 0,0 1 0 0 0,1-1 0 0 0,-3 8 0 0 0,4-6 48 0 0,-1-1 0 0 0,2 1 0 0 0,-1 0 0 0 0,1 0 0 0 0,0 0 1 0 0,0 0-1 0 0,1 0 0 0 0,0 0 0 0 0,0 0 0 0 0,1 0 0 0 0,0 0 1 0 0,0 0-1 0 0,1 0 0 0 0,3 9 0 0 0,-1-4-254 0 0,1 0-1 0 0,0 0 1 0 0,1-1 0 0 0,1 0-1 0 0,13 18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2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29 8951 0 0,'0'0'407'0'0,"-1"1"-6"0"0,-5 2-257 0 0,-12 4 4450 0 0,19-7-4165 0 0,25-9-13 0 0,0 1 0 0 0,1 1 0 0 0,0 2 0 0 0,0 0 0 0 0,36 0 0 0 0,-55 5-293 0 0,-1-1 1 0 0,1 2-1 0 0,-1-1 1 0 0,1 1-1 0 0,-1 0 1 0 0,0 1-1 0 0,1 0 0 0 0,12 5 1 0 0,-18-6-99 0 0,1 0-1 0 0,-1 1 1 0 0,0-1 0 0 0,1 1-1 0 0,-1-1 1 0 0,0 1-1 0 0,0 0 1 0 0,0 0 0 0 0,0 0-1 0 0,-1 0 1 0 0,1 0 0 0 0,0 0-1 0 0,-1 1 1 0 0,0-1 0 0 0,1 0-1 0 0,-1 1 1 0 0,0-1 0 0 0,0 1-1 0 0,0 0 1 0 0,-1-1 0 0 0,1 1-1 0 0,-1 0 1 0 0,1-1 0 0 0,-1 1-1 0 0,0 0 1 0 0,0-1 0 0 0,0 4-1 0 0,-1 0-3 0 0,0 0-1 0 0,-1 0 1 0 0,1 0 0 0 0,-1 0-1 0 0,0 0 1 0 0,-1 0 0 0 0,0-1-1 0 0,1 1 1 0 0,-2-1-1 0 0,1 0 1 0 0,-1 0 0 0 0,1 0-1 0 0,-1 0 1 0 0,-1-1 0 0 0,-7 7-1 0 0,-1 0 39 0 0,-1 0 0 0 0,0-1 0 0 0,-1 0-1 0 0,-21 9 1 0 0,-120 49-59 0 0,88-44-154 0 0,-54 22-220 0 0,115-43 362 0 0,5-2-52 0 0,38-2-165 0 0,37-7 92 0 0,5-1 147 0 0,-45 7-22 0 0,81-2 490 0 0,-101 4-375 0 0,-1 1-1 0 0,1 1 1 0 0,-1 0 0 0 0,0 1 0 0 0,1 0 0 0 0,-2 1-1 0 0,13 5 1 0 0,-20-7-72 0 0,-1 0 1 0 0,0 0-1 0 0,0 1 0 0 0,0-1 0 0 0,0 1 0 0 0,0-1 1 0 0,-1 1-1 0 0,1 0 0 0 0,-1 0 0 0 0,1 0 0 0 0,-1 1 1 0 0,0-1-1 0 0,-1 0 0 0 0,1 1 0 0 0,0-1 0 0 0,-1 1 1 0 0,0 0-1 0 0,0-1 0 0 0,1 6 0 0 0,-2-8-8 0 0,0 1-1 0 0,-1-1 1 0 0,1 1 0 0 0,0-1-1 0 0,-1 0 1 0 0,1 1-1 0 0,-1-1 1 0 0,1 1 0 0 0,-1-1-1 0 0,1 0 1 0 0,-1 0 0 0 0,0 1-1 0 0,-1 0 1 0 0,-1 3 62 0 0,-2 5-28 0 0,-1-1 1 0 0,-1 1 0 0 0,0-1 0 0 0,0-1 0 0 0,0 1-1 0 0,-1-1 1 0 0,-1-1 0 0 0,1 1 0 0 0,-1-1 0 0 0,-15 8-1 0 0,-3 1-30 0 0,-1-2 0 0 0,-45 17 0 0 0,-6-7 33 0 0,8-3 16 0 0,-34 9 48 0 0,54-17 7 0 0,42-11-120 0 0,-7 1-84 0 0,14-2-39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 4143 0 0,'0'0'16171'0'0,"2"0"-15759"0"0,-1 0-44 0 0,10 3 4027 0 0,-10-3-4297 0 0,-7 2-39 0 0,4-2 134 0 0,2-1-140 0 0,0-4-53 0 0,0 4 923 0 0,2-1-912 0 0,-1 0 0 0 0,0 1 0 0 0,1-1 0 0 0,-1 0 0 0 0,1 1 0 0 0,0-1 0 0 0,-1 1 0 0 0,1-1 0 0 0,0 1 0 0 0,2-1 0 0 0,-3 1-8 0 0,-1 2-70 0 0,1-1 65 0 0,-1 1 1 0 0,0-1-1 0 0,1 0 0 0 0,-1 1 0 0 0,1-1 0 0 0,-1 1 1 0 0,0-1-1 0 0,1 1 0 0 0,-1-1 0 0 0,0 0 1 0 0,0 1-1 0 0,1-1 0 0 0,-1 1 0 0 0,0 0 0 0 0,0-1 1 0 0,0 1-1 0 0,0-1 0 0 0,0 1 0 0 0,0-1 0 0 0,1 1 1 0 0,-1-1-1 0 0,0 1 0 0 0,-1-1 0 0 0,1 1 1 0 0,0 0-1 0 0,0-1 0 0 0,0 1 0 0 0,0-1 0 0 0,0 1 1 0 0,0-1-1 0 0,-1 1 0 0 0,-2 8 2 0 0,-1-1 0 0 0,-1-1 0 0 0,3 1 0 0 0,8 0 0 0 0,-6-8-81 0 0,1 0 62 0 0,-1 1 0 0 0,0-1 0 0 0,1 0 0 0 0,-1 0 0 0 0,0 0 0 0 0,1 1 0 0 0,-1-1 0 0 0,0 0-1 0 0,1 0 1 0 0,-1 1 0 0 0,0-1 0 0 0,0 0 0 0 0,1 0 0 0 0,-1 1 0 0 0,0-1 0 0 0,0 0 0 0 0,0 1 0 0 0,1-1 0 0 0,-1 0 0 0 0,0 1 0 0 0,0-1 0 0 0,0 0 0 0 0,0 1 0 0 0,0-1 0 0 0,0 1 0 0 0,0-1-1 0 0,0 0 1 0 0,0 1 0 0 0,0-1 0 0 0,0 0 0 0 0,0 1 0 0 0,0-1 0 0 0,0 1 0 0 0,0-1 0 0 0,0 0 0 0 0,0 1 0 0 0,0-1 0 0 0,-1 0 0 0 0,1 1 0 0 0,0-1 0 0 0,0 0 0 0 0,0 1 0 0 0,-1-1 0 0 0,1 1-1 0 0,-1 1-22 0 0,-2 3 20 0 0,2-3-20 0 0,-3 3 0 0 0,1-2-374 0 0,0-1 0 0 0,0 0-1 0 0,0 0 1 0 0,0 0 0 0 0,0 0-1 0 0,0-1 1 0 0,-1 1 0 0 0,1-1-1 0 0,-1 0 1 0 0,1 0 0 0 0,-6 1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5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51 3223 0 0,'0'0'143'0'0,"-9"1"26"0"0,-17 4 905 0 0,-4 1 2805 0 0,1 0-1 0 0,-38 15 4365 0 0,78-21-7574 0 0,15-4-370 0 0,0-1 0 0 0,0-1 0 0 0,34-13 0 0 0,7-1-153 0 0,-36 11-122 0 0,-4 1 14 0 0,-1 2 1 0 0,49-6-1 0 0,-64 13-36 0 0,-9 3 0 0 0,-5 1-21 0 0,-2 1-8 0 0,1-1-1 0 0,-1 0 0 0 0,-1 0 0 0 0,1 0 1 0 0,-1 0-1 0 0,1-1 0 0 0,-1 0 0 0 0,0 0 1 0 0,-8 3-1 0 0,-13 10-44 0 0,-149 122 60 0 0,29-13-200 0 0,26-13 72 0 0,76-71 164 0 0,31-30-2 0 0,-1 1 0 0 0,2 1 0 0 0,0 0-1 0 0,0 0 1 0 0,-12 21 0 0 0,23-33 4 0 0,-6 14 81 0 0,6-7-96 0 0,2-7 42 0 0,22 8 75 0 0,-17-10-119 0 0,0 1-1 0 0,0-1 1 0 0,0-1-1 0 0,0 1 1 0 0,0-1-1 0 0,0 0 1 0 0,0 0 0 0 0,9-3-1 0 0,3-3 73 0 0,19-10 0 0 0,11-5 55 0 0,-11 9 128 0 0,0 1 0 0 0,1 2 0 0 0,1 1 1 0 0,-1 2-1 0 0,49-2 0 0 0,-51 7-102 0 0,-10 1-83 0 0,43 2 0 0 0,-55 0-79 0 0,-8-1 0 0 0,-1 0 0 0 0,0 0 0 0 0,0 0 0 0 0,0 1 0 0 0,0 0 0 0 0,0 0 0 0 0,8 3 0 0 0,-5-2-201 0 0,1 0 1 0 0,-1 0-1 0 0,1 0 0 0 0,9 0 1 0 0,-13-2-259 0 0,-1 0 1 0 0,1 0 0 0 0,0-1-1 0 0,0 1 1 0 0,0-1 0 0 0,6-2-1 0 0,-2-1-761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2:5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33 16703 0 0,'1'-1'382'0'0,"13"-9"510"0"0,-13 8-491 0 0,0 2-260 0 0,23-18 1659 0 0,-18 17 1345 0 0,-16 5-2429 0 0,-18 10-692 0 0,0-1-1 0 0,0-2 1 0 0,-41 12 0 0 0,-93 14-410 0 0,122-28 239 0 0,-121 20-540 0 0,123-24 359 0 0,-1-2 0 0 0,-46-3 0 0 0,78 0 188 0 0,0-1 0 0 0,0 0 0 0 0,-10-3 0 0 0,15 3-85 0 0,6-2-1301 0 0,-1 1 1446 0 0,0 1 1 0 0,1-1-1 0 0,-1 0 1 0 0,0 1-1 0 0,1-1 1 0 0,-1 1-1 0 0,1 0 1 0 0,-1 0-1 0 0,7 0 1 0 0,-9 1 78 0 0,0-1 1 0 0,0 1-1 0 0,0 0 0 0 0,0 0 1 0 0,0 0-1 0 0,0 0 1 0 0,0 0-1 0 0,0 0 1 0 0,0 0-1 0 0,0 0 1 0 0,0 0-1 0 0,0 0 1 0 0,0 1-1 0 0,0-1 1 0 0,1 0-1 0 0,-1 1 1 0 0,-1-1-1 0 0,1 1 1 0 0,0-1-1 0 0,0 1 1 0 0,0 0-1 0 0,0-1 1 0 0,1 3-1 0 0,1-1 16 0 0,-2-1 19 0 0,1 1 0 0 0,0-1-1 0 0,-1 1 1 0 0,1-1 0 0 0,-1 1 0 0 0,1 0-1 0 0,-1 0 1 0 0,0 0 0 0 0,0 0 0 0 0,0-1-1 0 0,0 2 1 0 0,0-1 0 0 0,0 0 0 0 0,-1 0-1 0 0,1 0 1 0 0,-1 0 0 0 0,1 0 0 0 0,-1 1-1 0 0,0-1 1 0 0,0 0 0 0 0,0 0 0 0 0,0 0-1 0 0,0 1 1 0 0,0-1 0 0 0,-1 0 0 0 0,1 0-1 0 0,-1 0 1 0 0,1 0 0 0 0,-1 1 0 0 0,0-1-1 0 0,-1 2 1 0 0,-4 7 96 0 0,0-1 0 0 0,0 1 0 0 0,-1-1 0 0 0,-12 13 0 0 0,8-9-9 0 0,-4 2 113 0 0,1-1 0 0 0,-2 0 0 0 0,0-1-1 0 0,-19 12 1 0 0,31-23-123 0 0,4-3-105 0 0,0 0 0 0 0,0 0 0 0 0,0 0 1 0 0,0 1-1 0 0,1-1 0 0 0,-1 0 0 0 0,0 0 1 0 0,0 0-1 0 0,0 0 0 0 0,0 0 0 0 0,0 0 0 0 0,0 1 1 0 0,0-1-1 0 0,0 0 0 0 0,0 0 0 0 0,0 0 1 0 0,1 0-1 0 0,-1 0 0 0 0,0 0 0 0 0,0 0 0 0 0,0 0 1 0 0,0 0-1 0 0,0 0 0 0 0,0 1 0 0 0,1-1 1 0 0,-1 0-1 0 0,0 0 0 0 0,0 0 0 0 0,0 0 0 0 0,0 0 1 0 0,0 0-1 0 0,1 0 0 0 0,-1 0 0 0 0,0 0 0 0 0,0 0 1 0 0,0 0-1 0 0,0 0 0 0 0,0 0 0 0 0,1 0 1 0 0,-1 0-1 0 0,0 0 0 0 0,0-1 0 0 0,0 1 0 0 0,0 0 1 0 0,18 2 457 0 0,23-2 165 0 0,180-3-1525 0 0,-110 3 481 0 0,-90 1 356 0 0,0 1 0 0 0,0 1 0 0 0,25 7 1 0 0,-40-9 82 0 0,-1 1-1 0 0,1 0 1 0 0,-1 0 0 0 0,1 1 0 0 0,-1 0 0 0 0,0 0 0 0 0,0 0 0 0 0,9 7 0 0 0,-11-7 22 0 0,0 0 0 0 0,-1 0 0 0 0,0 0 0 0 0,1 0 0 0 0,-1 1 0 0 0,0-1 0 0 0,0 1-1 0 0,-1-1 1 0 0,1 1 0 0 0,-1 0 0 0 0,0-1 0 0 0,0 1 0 0 0,0 0 0 0 0,0 5-1 0 0,2 58 282 0 0,-2-24-247 0 0,0-23 17 0 0,-1 0 1 0 0,0 0-1 0 0,-4 22 1 0 0,3-36-58 0 0,0 1 1 0 0,-1-1-1 0 0,0 1 1 0 0,0-1-1 0 0,0 0 1 0 0,-1 0-1 0 0,0 0 1 0 0,0 0 0 0 0,0 0-1 0 0,-1 0 1 0 0,0-1-1 0 0,0 0 1 0 0,-6 6-1 0 0,7-8 9 0 0,0-1 0 0 0,-1 1 0 0 0,0-1 0 0 0,0 0 0 0 0,1 0 0 0 0,-1 0 0 0 0,0-1 0 0 0,-7 2 0 0 0,-35 6 302 0 0,37-7-280 0 0,-46 4 371 0 0,1-3 1 0 0,-89-4-1 0 0,-33 0-65 0 0,172 1-378 0 0,1 0-1 0 0,-1 0 0 0 0,1 0-1 0 0,0 0 1 0 0,-1 0 0 0 0,1-1 0 0 0,-4-1 0 0 0,5 2-73 0 0,2-2-10 0 0,0-1-1 0 0,0 1 1 0 0,0 0 0 0 0,0 0-1 0 0,0 0 1 0 0,0 0-1 0 0,1-1 1 0 0,-1 1-1 0 0,1 0 1 0 0,-1 0-1 0 0,1 0 1 0 0,0 0-1 0 0,0 0 1 0 0,0 0-1 0 0,0 0 1 0 0,0 0-1 0 0,0 1 1 0 0,3-4-1 0 0,-3 4-328 0 0,24-11-1644 0 0,-12 10 737 0 0,-2 1-43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2303 0 0,'-1'2'471'0'0,"-37"71"8405"0"0,-23 37-7500 0 0,53-96-932 0 0,-37 65 337 0 0,-11 18 653 0 0,-43 106 0 0 0,95-194-1307 0 0,3-4-54 0 0,-1-1-1 0 0,0 0 1 0 0,0 0-1 0 0,0 0 1 0 0,0 0-1 0 0,0 0 1 0 0,-1-1-1 0 0,0 1 1 0 0,0-1-1 0 0,0 1 1 0 0,0-1-1 0 0,-7 5 1 0 0,4-3-72 0 0,5-4-86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178 153 3223 0 0,'-2'1'240'0'0,"-80"28"8898"0"0,75-28-3453 0 0,36-18-4978 0 0,1 1 0 0 0,50-18 1 0 0,-17 7-437 0 0,-10 3-100 0 0,1 3 0 0 0,69-18-1 0 0,-116 37-178 0 0,1 1-1 0 0,-1 0 1 0 0,1 0 0 0 0,0 0-1 0 0,-1 1 1 0 0,1 0-1 0 0,0 1 1 0 0,-1 0 0 0 0,9 2-1 0 0,-14-3 7 0 0,0 1-1 0 0,0-1 1 0 0,0 1 0 0 0,0 0-1 0 0,0 0 1 0 0,0 0-1 0 0,0 0 1 0 0,0 0 0 0 0,0 1-1 0 0,0-1 1 0 0,0 1-1 0 0,-1-1 1 0 0,1 1 0 0 0,-1-1-1 0 0,1 1 1 0 0,-1 0-1 0 0,0 0 1 0 0,1 0 0 0 0,-1 0-1 0 0,0 0 1 0 0,0 0-1 0 0,0 0 1 0 0,-1 0 0 0 0,1 0-1 0 0,0 0 1 0 0,-1 0-1 0 0,0 1 1 0 0,1-1 0 0 0,-1 0-1 0 0,0 0 1 0 0,0 1-1 0 0,0-1 1 0 0,0 0 0 0 0,-1 4-1 0 0,-1 2 11 0 0,0-1 0 0 0,0 1 0 0 0,-1 0 0 0 0,0-1 0 0 0,0 1 0 0 0,0-1 0 0 0,-1 0 0 0 0,0 0 0 0 0,-1-1 0 0 0,1 1 0 0 0,-1-1 0 0 0,-1 0-1 0 0,-10 10 1 0 0,-7 4 72 0 0,-2-1 0 0 0,-32 20 0 0 0,45-31-92 0 0,-66 41-18 0 0,-1-4-1 0 0,-101 42 1 0 0,175-87 30 0 0,8-4 0 0 0,7-5 0 0 0,4 2-7 0 0,0-1 0 0 0,1 2 0 0 0,-1 0 0 0 0,1 1-1 0 0,0 0 1 0 0,0 1 0 0 0,1 1 0 0 0,-1 0 0 0 0,1 1 0 0 0,0 1-1 0 0,0 0 1 0 0,-1 2 0 0 0,1-1 0 0 0,0 2 0 0 0,0 0 0 0 0,-1 1-1 0 0,1 1 1 0 0,25 9 0 0 0,-17-4-7 0 0,0 1-1 0 0,0 1 1 0 0,-1 1 0 0 0,36 27-1 0 0,-57-39 15 0 0,2 3 0 0 0,2 10 0 0 0,-5-10 0 0 0,0-1 0 0 0,-1 1 0 0 0,1 0 0 0 0,-1 0 0 0 0,0 0 0 0 0,0 0 0 0 0,0 0 0 0 0,-1 0 0 0 0,1 0 0 0 0,-1 0 0 0 0,1 0 0 0 0,-1-1 0 0 0,0 1 0 0 0,0 0 0 0 0,0 0 0 0 0,0-1 0 0 0,-3 4 0 0 0,-3 5 0 0 0,0 0 0 0 0,-14 15 0 0 0,19-23 0 0 0,-13 13 37 0 0,0 0-1 0 0,-1-2 1 0 0,0 0 0 0 0,-1 0-1 0 0,-1-2 1 0 0,0 0 0 0 0,0-1-1 0 0,-1-1 1 0 0,-25 9 0 0 0,8-6 43 0 0,1-2 0 0 0,-2-1 0 0 0,1-1 0 0 0,-55 4 0 0 0,24-9 57 0 0,59-4-107 0 0,-1 0 1 0 0,1-1-1 0 0,-1 0 0 0 0,1 0 0 0 0,-14-5 0 0 0,14 3 1 0 0,6 2-139 0 0,14-2-260 0 0,2 0-984 0 0,1 0-1 0 0,-1 1 0 0 0,23 0 1 0 0,-12 4-526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0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8751 0 0,'0'0'1202'0'0,"-7"4"2367"0"0,1-2-2713 0 0,1 1 1 0 0,0 0-1 0 0,-1 0 1 0 0,1 0-1 0 0,1 0 1 0 0,-1 1-1 0 0,0-1 0 0 0,1 2 1 0 0,0-1-1 0 0,-1 0 1 0 0,-3 6-1 0 0,7-8 20 0 0,4 10-228 0 0,-2-10-640 0 0,0-1-1 0 0,0 1 1 0 0,0-1-1 0 0,0 1 1 0 0,0-1-1 0 0,1 1 1 0 0,-1-1-1 0 0,0 0 1 0 0,1 1-1 0 0,-1-1 1 0 0,1 0-1 0 0,-1 0 1 0 0,1 0-1 0 0,0 0 1 0 0,-1-1-1 0 0,1 1 1 0 0,0 0-1 0 0,0-1 1 0 0,2 1-1 0 0,3 0-1 0 0,0 0-1 0 0,0 0 0 0 0,13-2 1 0 0,-8 1-53 0 0,-11 0-106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1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45 11167 0 0,'0'0'10458'0'0,"-1"1"-10380"0"0,-5 5-62 0 0,0 3-5 0 0,-1-2 32 0 0,0 0-33 0 0,1-2-23 0 0,5-4-54 0 0,0-3 1 0 0,0 0 65 0 0,0 0 0 0 0,1 0 1 0 0,-1-1-1 0 0,0 1 0 0 0,1-1 1 0 0,0 1-1 0 0,-1 0 0 0 0,1-1 1 0 0,0 1-1 0 0,0-1 0 0 0,0 1 1 0 0,1-1-1 0 0,-1 1 0 0 0,1 0 1 0 0,-1-1-1 0 0,1 1 1 0 0,0 0-1 0 0,1-4 0 0 0,2-3 0 0 0,-1 0 1 0 0,0 2 18 0 0,-3 7-6 0 0,4-6 355 0 0,1 12-49 0 0,2 3-317 0 0,-6-8 74 0 0,4 8 54 0 0,-4-1-76 0 0,-3 5-30 0 0,2-10 0 0 0,-10 14 14 0 0,8-15-37 0 0,0 1 0 0 0,0-1 0 0 0,0 0 0 0 0,0 0 0 0 0,-1 0 0 0 0,1 0 0 0 0,-6 3 0 0 0,-12 9 0 0 0,13-9 0 0 0,-1-4 0 0 0,7-1-5 0 0,0 0 0 0 0,1-1 0 0 0,-1 1 0 0 0,1 0 0 0 0,-1-1 0 0 0,1 1 1 0 0,-1 0-1 0 0,1-1 0 0 0,-1 1 0 0 0,1-1 0 0 0,0 1 0 0 0,-1-1 0 0 0,1 1 0 0 0,0-1 0 0 0,-1 1 0 0 0,1-1 0 0 0,0 1 0 0 0,0-1 0 0 0,-1 1 0 0 0,1-1 0 0 0,0 0 0 0 0,0 0 0 0 0,-1-19-183 0 0,1 11 143 0 0,0 8-31 0 0,1 0 22 0 0,4-3 32 0 0,14-9 42 0 0,14-3 779 0 0,-32 15-368 0 0,-1 5-400 0 0,0-1 1 0 0,0 0-1 0 0,-1 0 1 0 0,0 0 0 0 0,1 0-1 0 0,-1 1 1 0 0,0-1-1 0 0,0 0 1 0 0,-1 0-1 0 0,1-1 1 0 0,-1 1-1 0 0,-2 4 1 0 0,-14 25 59 0 0,18-30-152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1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433 327 4143 0 0,'0'0'319'0'0,"2"2"85"0"0,0 1 697 0 0,0-1 1 0 0,0 1-1 0 0,1-1 0 0 0,-1 0 1 0 0,1 0-1 0 0,3 3 0 0 0,-3-3-719 0 0,-1-1-1 0 0,1-1 0 0 0,-1 1 1 0 0,1 0-1 0 0,-1 0 1 0 0,1-1-1 0 0,-1 0 1 0 0,1 1-1 0 0,0-1 0 0 0,-1 0 1 0 0,1 0-1 0 0,-1 0 1 0 0,1-1-1 0 0,0 1 0 0 0,3-2 1 0 0,10-2 2306 0 0,-14 3-1847 0 0,6-7-417 0 0,-5-3-335 0 0,-1 1-1 0 0,0-1 0 0 0,0 0 1 0 0,-1 0-1 0 0,-1 0 1 0 0,0-17-1 0 0,2-31-56 0 0,0 39-33 0 0,0 0 1 0 0,-2-25-1 0 0,-1 38 0 0 0,1-1-1 0 0,-1 1 0 0 0,0 0 1 0 0,-1 0-1 0 0,0 0 0 0 0,0 1 0 0 0,-1-1 1 0 0,1 0-1 0 0,-8-11 0 0 0,8 16-9 0 0,1 0-1 0 0,-1 1 1 0 0,1-1-1 0 0,-1 1 1 0 0,0-1-1 0 0,0 1 0 0 0,0 0 1 0 0,0 0-1 0 0,0-1 1 0 0,0 1-1 0 0,0 1 1 0 0,0-1-1 0 0,0 0 1 0 0,-1 1-1 0 0,1-1 1 0 0,0 1-1 0 0,0-1 1 0 0,-1 1-1 0 0,1 0 1 0 0,0 0-1 0 0,-1 0 1 0 0,1 0-1 0 0,0 1 1 0 0,0-1-1 0 0,-4 1 0 0 0,-6 2-93 0 0,-1 1 0 0 0,1 0 0 0 0,-15 6-1 0 0,19-6 74 0 0,-12 5-46 0 0,0 0 0 0 0,1 2 0 0 0,1 0 0 0 0,-1 1 0 0 0,2 0-1 0 0,0 2 1 0 0,1 0 0 0 0,0 1 0 0 0,1 1 0 0 0,-15 19 0 0 0,10-11 70 0 0,-100 133 4 0 0,114-148 9 0 0,0 0 0 0 0,1 1 0 0 0,0-1 0 0 0,0 1 0 0 0,1 0 0 0 0,-3 14 0 0 0,6-22 11 0 0,0 0 1 0 0,1-1 0 0 0,0 1 0 0 0,-1 0-1 0 0,1 0 1 0 0,0 0 0 0 0,0 0 0 0 0,0 0-1 0 0,0 0 1 0 0,0 0 0 0 0,1 0 0 0 0,-1 0-1 0 0,0 0 1 0 0,1 0 0 0 0,0 0-1 0 0,-1 0 1 0 0,1-1 0 0 0,0 1 0 0 0,0 0-1 0 0,0 0 1 0 0,0-1 0 0 0,0 1 0 0 0,0-1-1 0 0,1 1 1 0 0,-1-1 0 0 0,1 1 0 0 0,-1-1-1 0 0,1 0 1 0 0,-1 0 0 0 0,1 0-1 0 0,0 0 1 0 0,-1 0 0 0 0,1 0 0 0 0,0 0-1 0 0,0 0 1 0 0,0-1 0 0 0,-1 1 0 0 0,1-1-1 0 0,0 1 1 0 0,0-1 0 0 0,4 1-1 0 0,3-1 69 0 0,0 1 0 0 0,0-1 0 0 0,0-1-1 0 0,-1 1 1 0 0,1-1 0 0 0,0-1 0 0 0,13-4-1 0 0,59-23 259 0 0,-79 29-337 0 0,36-17 59 0 0,0-2 0 0 0,-1-2 0 0 0,47-33 0 0 0,-80 51-69 0 0,0 0 1 0 0,0-1-1 0 0,0 1 0 0 0,-1-1 0 0 0,1 0 0 0 0,-1 1 0 0 0,0-2 1 0 0,0 1-1 0 0,0 0 0 0 0,0-1 0 0 0,-1 1 0 0 0,0-1 1 0 0,2-5-1 0 0,-2 0-7 0 0,-3 17 17 0 0,-1 0 0 0 0,0 0-1 0 0,0-1 1 0 0,-6 11 0 0 0,-19 37 37 0 0,15-30-35 0 0,-122 210-8 0 0,110-192 0 0 0,-35 87 0 0 0,50-104 53 0 0,4-16-90 0 0,3-7-208 0 0,2-4-214 0 0,-1 1 317 0 0,1 0 0 0 0,-1-1-1 0 0,1 1 1 0 0,0 0 0 0 0,-1-1-1 0 0,1 1 1 0 0,0-1 0 0 0,0 1-1 0 0,0 0 1 0 0,0-1 0 0 0,0-1-1 0 0,4-10-1170 0 0,3 1-50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1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54 204 10679 0 0,'0'0'490'0'0,"-7"6"162"0"0,-19 3-549 0 0,5-3 7452 0 0,30-4-6475 0 0,15 0-808 0 0,10-6 573 0 0,0-2 0 0 0,-1-2 0 0 0,51-18 0 0 0,43-10-121 0 0,-97 30-665 0 0,92-16 90 0 0,13-4-149 0 0,-126 24 0 0 0,-1 0 0 0 0,1-1 0 0 0,-1 0 0 0 0,0 0 0 0 0,0-1 0 0 0,0 0 0 0 0,0-1 0 0 0,-1 1 0 0 0,1-1 0 0 0,-1-1 0 0 0,9-8 0 0 0,-10 7 2 0 0,-2 2-6 0 0,0 1 1 0 0,1-1-1 0 0,-1 1 1 0 0,8-5-1 0 0,-11 9-3 0 0,-1-1-1 0 0,0 1 1 0 0,1-1 0 0 0,0 1-1 0 0,-1-1 1 0 0,1 1 0 0 0,-1 0-1 0 0,1-1 1 0 0,0 1 0 0 0,-1 0-1 0 0,1-1 1 0 0,-1 1-1 0 0,1 0 1 0 0,0 0 0 0 0,0 0-1 0 0,-1 0 1 0 0,1-1 0 0 0,0 1-1 0 0,-1 0 1 0 0,1 0 0 0 0,0 0-1 0 0,-1 1 1 0 0,1-1 0 0 0,0 0-1 0 0,-1 0 1 0 0,1 0-1 0 0,0 0 1 0 0,-1 1 0 0 0,1-1-1 0 0,0 0 1 0 0,-1 1 0 0 0,1-1-1 0 0,-1 0 1 0 0,1 1 0 0 0,0-1-1 0 0,-1 1 1 0 0,1-1 0 0 0,-1 1-1 0 0,0-1 1 0 0,1 1-1 0 0,0 1 2 0 0,0-1 0 0 0,0 1-1 0 0,-1-1 1 0 0,1 1 0 0 0,0 0-1 0 0,-1-1 1 0 0,0 1-1 0 0,1 0 1 0 0,-1-1 0 0 0,0 1-1 0 0,0 0 1 0 0,0-1 0 0 0,0 1-1 0 0,0 2 1 0 0,-2 5-6 0 0,0-1-1 0 0,-1 0 1 0 0,0 0 0 0 0,-1 0 0 0 0,-7 13-1 0 0,-27 35 12 0 0,19-31-6 0 0,-2-2 0 0 0,-35 32 1 0 0,-55 36-28 0 0,41-35 24 0 0,16-13 6 0 0,-89 80-31 0 0,119-99 29 0 0,0 1-1 0 0,1 1 1 0 0,-27 41 0 0 0,45-58 5 0 0,-14 17 13 0 0,18-24-16 0 0,12-7-590 0 0,14-10-5670 0 0,-23 15 5613 0 0,14-11-6679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1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595 112 9671 0 0,'55'-37'1687'0'0,"-31"24"3448"0"0,-20 11-4334 0 0,1-3 3151 0 0,-6 3-3895 0 0,1-1 0 0 0,-1 1-1 0 0,0 0 1 0 0,0 0 0 0 0,0-1 0 0 0,0 1 0 0 0,-1 0 0 0 0,1 0-1 0 0,0 0 1 0 0,-1 0 0 0 0,0 1 0 0 0,1-1 0 0 0,-1 0 0 0 0,0 1-1 0 0,0-1 1 0 0,0 1 0 0 0,0 0 0 0 0,0-1 0 0 0,0 1 0 0 0,0 0-1 0 0,0 0 1 0 0,-1 0 0 0 0,1 1 0 0 0,-3-2 0 0 0,-8-1 38 0 0,-1 0 1 0 0,1 1-1 0 0,-17-1 0 0 0,14 2-31 0 0,-2 0-22 0 0,0 1 0 0 0,0 1 0 0 0,0 0 0 0 0,0 1 0 0 0,0 1-1 0 0,0 1 1 0 0,-17 6 0 0 0,5 0 42 0 0,1 2 0 0 0,0 0 0 0 0,-38 24 0 0 0,58-31-92 0 0,0 1-1 0 0,1 0 0 0 0,-1 1 1 0 0,1 0-1 0 0,0 1 1 0 0,1-1-1 0 0,-10 14 0 0 0,14-17 4 0 0,0 1 0 0 0,0-1 0 0 0,1 1 0 0 0,0 0-1 0 0,0 0 1 0 0,0 0 0 0 0,1 0 0 0 0,-1 0 0 0 0,1 1-1 0 0,1-1 1 0 0,-1 0 0 0 0,1 0 0 0 0,0 1-1 0 0,0-1 1 0 0,0 0 0 0 0,2 11 0 0 0,0-8-3 0 0,1 0 0 0 0,0 0 0 0 0,0 0 0 0 0,1 0 0 0 0,0-1 0 0 0,0 1 0 0 0,1-1 0 0 0,-1 0 0 0 0,2 0 0 0 0,-1-1 0 0 0,1 1 0 0 0,0-1 0 0 0,0-1 0 0 0,1 1 0 0 0,0-1 0 0 0,12 8 0 0 0,10 3-39 0 0,1 0-1 0 0,59 20 1 0 0,-66-27 42 0 0,32 11 190 0 0,-21-8 139 0 0,-2 1 0 0 0,47 25 0 0 0,-76-36-257 0 0,1 0 0 0 0,0 1-1 0 0,-1-1 1 0 0,1 1 0 0 0,-1 0-1 0 0,0 0 1 0 0,0 0 0 0 0,0 1-1 0 0,0-1 1 0 0,4 8 0 0 0,-6-9-58 0 0,0 1 0 0 0,0 0 0 0 0,-1-1 0 0 0,1 1 0 0 0,0-1 0 0 0,-1 1 0 0 0,0 0 1 0 0,1 0-1 0 0,-1-1 0 0 0,0 1 0 0 0,0 0 0 0 0,-1-1 0 0 0,1 1 0 0 0,-1 0 1 0 0,1-1-1 0 0,-1 1 0 0 0,0 0 0 0 0,-2 4 0 0 0,-2 3-9 0 0,-1 1 0 0 0,0-1 0 0 0,-1 0 0 0 0,0-1 0 0 0,-1 0 0 0 0,0 0 0 0 0,0 0 0 0 0,-1-1 0 0 0,0 0 0 0 0,-11 7 0 0 0,0-2 0 0 0,-1 0 0 0 0,0-2 0 0 0,-1 0 0 0 0,-23 8 0 0 0,23-11-3 0 0,-1-1 1 0 0,1-1-1 0 0,-1 0 0 0 0,0-2 0 0 0,0-1 1 0 0,-36 0-1 0 0,48-3 56 0 0,0 0 0 0 0,0-1 0 0 0,0-1 0 0 0,0 0 0 0 0,1 0 1 0 0,-1-1-1 0 0,1-1 0 0 0,-1 0 0 0 0,1 0 0 0 0,0-1 0 0 0,1 0 0 0 0,-1-1 0 0 0,1 0 1 0 0,0 0-1 0 0,-16-15 0 0 0,19 15-91 0 0,0-1 0 0 0,0 0 0 0 0,0 0 0 0 0,1 0 1 0 0,0-1-1 0 0,1 0 0 0 0,-8-16 0 0 0,12 22 12 0 0,0 0 0 0 0,0 0 0 0 0,-1 0 0 0 0,1-1 0 0 0,1 1 0 0 0,-1 0 0 0 0,0 0 0 0 0,0 0 0 0 0,1 0 0 0 0,-1 0 0 0 0,1 0 0 0 0,1-3-1 0 0,6-5 15 0 0,1 0 0 0 0,1 0 0 0 0,-1 1 0 0 0,1 0 0 0 0,1 1-1 0 0,16-10 1 0 0,-18 11 20 0 0,30-18 214 0 0,62-28 0 0 0,-16 9 113 0 0,-17 6 115 0 0,98-74 1 0 0,23-57-290 0 0,-168 149-162 0 0,27-34-159 0 0,-47 52 52 0 0,-1 1-164 0 0,-1 1 225 0 0,0-1 0 0 0,0 1 0 0 0,1-1 0 0 0,-1 1 0 0 0,0-1 0 0 0,0 1 0 0 0,1-1 0 0 0,-1 1 0 0 0,0 0 0 0 0,0 0 0 0 0,0-1 0 0 0,0 1 0 0 0,0 0 0 0 0,0 0 0 0 0,0 0 0 0 0,-1 0 0 0 0,-2 1-32 0 0,0 0 0 0 0,0 0 0 0 0,1 0 0 0 0,-1 0 0 0 0,1 1 0 0 0,-1 0 0 0 0,1 0 0 0 0,-5 2 0 0 0,-25 21-874 0 0,30-23 747 0 0,-13 13-710 0 0,1 1-39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2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40 2303 0 0,'2'-1'167'0'0,"27"-12"3066"0"0,11-4 3973 0 0,-14 8-372 0 0,-27 11-6482 0 0,0 2-295 0 0,0 1-1 0 0,0-1 0 0 0,0 0 1 0 0,-1 0-1 0 0,1 0 1 0 0,-1 0-1 0 0,0 0 0 0 0,0-1 1 0 0,-6 7-1 0 0,-1 2-2 0 0,-18 15 0 0 0,17-18-7 0 0,1 0 0 0 0,-13 17 1 0 0,-90 117 138 0 0,33-47-90 0 0,75-90-94 0 0,-14 14-14 0 0,39-17-139 0 0,69-10-13 0 0,2 1 177 0 0,-55 6-28 0 0,12-1 151 0 0,0 3 0 0 0,66 9 1 0 0,-36 5-139 0 0,-77-15-148 0 0,-1 2-534 0 0,-3 4-1442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1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 11831 0 0,'0'0'1075'0'0,"0"-2"-883"0"0,3-5 3885 0 0,-1 20-3349 0 0,-2 17-288 0 0,-1-1 0 0 0,-2 1 0 0 0,-6 32 0 0 0,-3 28-258 0 0,8 33-148 0 0,-3 38-1018 0 0,6-155 672 0 0,0 1 0 0 0,0-1 0 0 0,-1 0 0 0 0,0 0 0 0 0,0 0 0 0 0,0 0 0 0 0,0 0 0 0 0,-1 0 0 0 0,0-1 0 0 0,-1 1 0 0 0,-6 8 0 0 0,6-10-557 0 0,1-1 0 0 0,-1 1 0 0 0,0-1 0 0 0,0 0 0 0 0,-7 4 0 0 0,0-1-3429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1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35 13735 0 0,'0'0'630'0'0,"1"-1"-14"0"0,6-4-479 0 0,1 0 1 0 0,-1 0 0 0 0,1 1-1 0 0,13-5 1 0 0,2 4 4630 0 0,-23 5-4760 0 0,1 0 1 0 0,-1 0 0 0 0,0 1-1 0 0,0-1 1 0 0,1 0 0 0 0,-1 0-1 0 0,0 1 1 0 0,0-1 0 0 0,0 0-1 0 0,0 0 1 0 0,1 1 0 0 0,-1-1 0 0 0,0 0-1 0 0,0 1 1 0 0,0-1 0 0 0,0 0-1 0 0,0 0 1 0 0,0 1 0 0 0,0-1-1 0 0,0 0 1 0 0,0 1 0 0 0,0-1 0 0 0,0 0-1 0 0,0 1 1 0 0,0-1 0 0 0,0 0-1 0 0,0 1 1 0 0,0-1 0 0 0,0 0-1 0 0,0 0 1 0 0,-1 1 0 0 0,-1 10 98 0 0,-8 6 15 0 0,0-1 1 0 0,0 1-1 0 0,-17 17 1 0 0,-11 18 2 0 0,-112 176-51 0 0,137-205-74 0 0,13-23 0 0 0,-1 0 0 0 0,1 1 0 0 0,0-1 0 0 0,0 0 0 0 0,0 0 0 0 0,0 0 0 0 0,0 0 0 0 0,0 1 0 0 0,0-1 0 0 0,-1 0 0 0 0,1 0 0 0 0,0 0 0 0 0,0 1 0 0 0,0-1 0 0 0,0 0 0 0 0,0 0 0 0 0,0 0 0 0 0,0 1 0 0 0,0-1 0 0 0,0 0 0 0 0,0 0 0 0 0,0 1 0 0 0,0-1 0 0 0,0 0 0 0 0,1 0 0 0 0,-1 0 0 0 0,0 1 0 0 0,0-1 0 0 0,0 0 0 0 0,0 0 0 0 0,0 0 0 0 0,0 0 0 0 0,0 1 0 0 0,0-1 0 0 0,1 0 0 0 0,-1 0 0 0 0,0 0 0 0 0,0 0 0 0 0,0 0 0 0 0,0 1 0 0 0,1-1 0 0 0,-1 0 0 0 0,0 0 0 0 0,0 0 0 0 0,0 0 0 0 0,1 0 0 0 0,-1 0 0 0 0,0 0 0 0 0,0 0 0 0 0,0 0 0 0 0,1 0 0 0 0,-1 0 0 0 0,0 0 0 0 0,0 0 0 0 0,0 0 0 0 0,1 0 0 0 0,-1 0 0 0 0,0 0 0 0 0,0 0 0 0 0,0 0 0 0 0,1 0 0 0 0,-1 0 0 0 0,0 0 0 0 0,0 0 0 0 0,1 0 0 0 0,14-4 7 0 0,-15 4-3 0 0,29-10 27 0 0,-1-1-1 0 0,29-17 1 0 0,-38 17 1 0 0,1 2 1 0 0,1 0-1 0 0,0 1 0 0 0,0 0 0 0 0,33-5 0 0 0,-32 9 11 0 0,-9 2-9 0 0,0 0 0 0 0,0 1 0 0 0,21 0 0 0 0,-27 2-31 0 0,-1 0 0 0 0,1 0 1 0 0,-1 1-1 0 0,1-1 1 0 0,-1 1-1 0 0,0 1 0 0 0,1-1 1 0 0,-1 1-1 0 0,-1 1 1 0 0,11 5-1 0 0,1 8-63 0 0,-15-15-109 0 0,0-1 0 0 0,-1 0-1 0 0,1 1 1 0 0,0-1 0 0 0,0 0 0 0 0,0 0-1 0 0,0 0 1 0 0,0-1 0 0 0,0 1 0 0 0,0 0-1 0 0,0-1 1 0 0,0 1 0 0 0,0-1 0 0 0,0 0-1 0 0,0 0 1 0 0,1 0 0 0 0,3 0 0 0 0,3-3-1709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77 4607 0 0,'12'-25'259'0'0,"1"-2"3138"0"0,2 2 10031 0 0,-15 27-13345 0 0,0 0 1 0 0,0 0-1 0 0,0 0 0 0 0,0 0 0 0 0,-1 0 1 0 0,1 0-1 0 0,-1 0 0 0 0,1 0 0 0 0,-2 3 1 0 0,0 0 39 0 0,-57 156 447 0 0,20-61-495 0 0,-140 517 288 0 0,164-533-851 0 0,15-83 100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2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17103 0 0,'0'0'1551'0'0,"2"-1"-1276"0"0,40-14 476 0 0,-12 8 6296 0 0,-30 7-6993 0 0,0 1 0 0 0,0-1 0 0 0,0 1 0 0 0,0-1 0 0 0,0 1 0 0 0,0-1 0 0 0,0 1 0 0 0,0-1 0 0 0,0 1 0 0 0,0-1 0 0 0,1 0 0 0 0,-1 1 0 0 0,0-1 0 0 0,0 1 0 0 0,0-1 0 0 0,1 1 0 0 0,-1-1 0 0 0,0 0 0 0 0,1 1 0 0 0,2 0-34 0 0,-1-1 1 0 0,1 1-1 0 0,0-1 0 0 0,-1 1 0 0 0,1-1 0 0 0,0 0 1 0 0,3-1-1 0 0,-2 1 47 0 0,-4 1 0 0 0,2 19 47 0 0,1 11-52 0 0,-3-29-149 0 0,13-7-186 0 0,-7 2-130 0 0,-1 0 1 0 0,0-1-1 0 0,8-5 0 0 0,3-5-1234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2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322 259 8263 0 0,'0'0'748'0'0,"-1"1"-614"0"0,-5 3 2644 0 0,21 10 386 0 0,-1 0-2481 0 0,-13-13-151 0 0,1-1-283 0 0,8 2 17 0 0,-6-1-154 0 0,-1 0-1 0 0,1 0 1 0 0,0 0-1 0 0,0-1 1 0 0,0 0-1 0 0,0 0 1 0 0,0 0-1 0 0,0 0 1 0 0,0-1-1 0 0,-1 1 1 0 0,1-1-1 0 0,0 0 1 0 0,0 0-1 0 0,5-3 1 0 0,-2 0-91 0 0,-1 0 1 0 0,0-1 0 0 0,0 0-1 0 0,-1 0 1 0 0,1 0-1 0 0,-1-1 1 0 0,0 0 0 0 0,-1 0-1 0 0,1 0 1 0 0,-1-1-1 0 0,4-8 1 0 0,1-4-4 0 0,-1 0-1 0 0,11-37 1 0 0,-17 46-42 0 0,0 1-1 0 0,0-1 1 0 0,-1 1 0 0 0,0-1 0 0 0,0 0-1 0 0,-2-10 1 0 0,1 18-15 0 0,0-1 1 0 0,-1 1-1 0 0,1-1 0 0 0,-1 1 0 0 0,0 0 1 0 0,0-1-1 0 0,0 1 0 0 0,0-1 0 0 0,0 1 1 0 0,0 0-1 0 0,0 0 0 0 0,-3-3 0 0 0,3 4 4 0 0,0 0 1 0 0,-1 0-1 0 0,1 0 0 0 0,-1 0 0 0 0,1 0 1 0 0,-1 0-1 0 0,1 0 0 0 0,-1 1 0 0 0,1-1 0 0 0,-1 0 1 0 0,0 1-1 0 0,1-1 0 0 0,-1 1 0 0 0,0 0 0 0 0,1 0 1 0 0,-1-1-1 0 0,0 1 0 0 0,0 0 0 0 0,-3 1 1 0 0,-9 1-18 0 0,0 2 0 0 0,1-1-1 0 0,-1 2 1 0 0,1 0 0 0 0,0 0 0 0 0,-24 14 0 0 0,6-3-5 0 0,3-2 59 0 0,1 2 0 0 0,0 0 1 0 0,1 2-1 0 0,1 1 0 0 0,-42 40 0 0 0,52-43 42 0 0,0 1-1 0 0,1 1 1 0 0,0 0 0 0 0,1 1 0 0 0,2 0 0 0 0,0 1-1 0 0,1 0 1 0 0,-15 40 0 0 0,24-55-30 0 0,-1 0 1 0 0,1 0-1 0 0,0 0 0 0 0,1 1 1 0 0,-1-1-1 0 0,1 0 1 0 0,0 0-1 0 0,0 0 0 0 0,1 0 1 0 0,1 8-1 0 0,-2-11 0 0 0,1 0 1 0 0,0 0-1 0 0,0 0 0 0 0,-1 0 0 0 0,1 0 1 0 0,1 0-1 0 0,-1 0 0 0 0,0 0 1 0 0,0 0-1 0 0,1-1 0 0 0,-1 1 1 0 0,1-1-1 0 0,-1 1 0 0 0,1-1 0 0 0,0 1 1 0 0,0-1-1 0 0,-1 0 0 0 0,1 0 1 0 0,0 0-1 0 0,0 0 0 0 0,0 0 0 0 0,0 0 1 0 0,0-1-1 0 0,0 1 0 0 0,1-1 1 0 0,3 1-1 0 0,2 0 61 0 0,0-1 1 0 0,0 0-1 0 0,0-1 1 0 0,0 1-1 0 0,0-2 0 0 0,0 1 1 0 0,10-4-1 0 0,53-21 247 0 0,84-47-2 0 0,-127 57-452 0 0,-1-1 1 0 0,-1-1-1 0 0,33-29 1 0 0,-54 43-13 0 0,4-5-516 0 0,-9 6 368 0 0,-7 3 170 0 0,2 1 132 0 0,-1 0 1 0 0,1 1-1 0 0,-1-1 0 0 0,1 1 0 0 0,0 1 0 0 0,0-1 0 0 0,0 1 0 0 0,0 0 0 0 0,0 0 1 0 0,0 0-1 0 0,1 1 0 0 0,0-1 0 0 0,0 1 0 0 0,-5 5 0 0 0,1 0 21 0 0,-1 1 0 0 0,2 1-1 0 0,-1-1 1 0 0,1 1 0 0 0,-6 14-1 0 0,11-21-17 0 0,0 1-1 0 0,0 0 1 0 0,1 0-1 0 0,-1 0 1 0 0,1-1-1 0 0,0 2 1 0 0,1-1-1 0 0,-1 0 1 0 0,1 0-1 0 0,0 0 1 0 0,1 9-1 0 0,0-11-5 0 0,-1 0 0 0 0,1 0 0 0 0,0-1 0 0 0,0 1 0 0 0,0 0 0 0 0,0-1 0 0 0,0 1 1 0 0,1-1-1 0 0,-1 1 0 0 0,1-1 0 0 0,0 1 0 0 0,0-1 0 0 0,0 0 0 0 0,0 0 0 0 0,0 0 0 0 0,0 0 0 0 0,0-1 0 0 0,1 1 0 0 0,-1 0 0 0 0,1-1 0 0 0,-1 0 0 0 0,4 2 0 0 0,-2-1-159 0 0,0-1-1 0 0,0 1 1 0 0,0-1 0 0 0,0 0-1 0 0,1-1 1 0 0,-1 1 0 0 0,0 0-1 0 0,1-1 1 0 0,-1 0 0 0 0,6-1-1 0 0,9-3-5763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2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12207 0 0,'-1'0'562'0'0,"-4"0"-442"0"0,1 0 1 0 0,-1 1 0 0 0,1-1-1 0 0,-1 1 1 0 0,1 0 0 0 0,0 0-1 0 0,-1 0 1 0 0,1 1 0 0 0,-5 2-1 0 0,7-3-48 0 0,0 0-1 0 0,1 0 0 0 0,-1 0 0 0 0,1 0 0 0 0,-1 0 0 0 0,1 1 0 0 0,0-1 0 0 0,0 0 0 0 0,-1 1 1 0 0,1-1-1 0 0,0 1 0 0 0,0 0 0 0 0,1-1 0 0 0,-1 1 0 0 0,0 0 0 0 0,0-1 0 0 0,1 1 1 0 0,-1 0-1 0 0,1 0 0 0 0,-1-1 0 0 0,1 1 0 0 0,0 0 0 0 0,0 0 0 0 0,0 0 0 0 0,0 3 1 0 0,1-1-13 0 0,-1 0 1 0 0,1-1-1 0 0,0 1 1 0 0,1 0-1 0 0,-1-1 1 0 0,0 1-1 0 0,1-1 1 0 0,0 1-1 0 0,0-1 1 0 0,0 0-1 0 0,0 0 1 0 0,1 1-1 0 0,-1-2 1 0 0,1 1-1 0 0,5 5 1 0 0,5 2 21 0 0,0-1 0 0 0,21 12 1 0 0,-26-16-26 0 0,34 20 63 0 0,106 67 274 0 0,-119-72-281 0 0,-2 2 0 0 0,0 0 0 0 0,24 27 0 0 0,-37-33-45 0 0,0 1 1 0 0,-1-1 0 0 0,0 2 0 0 0,-2 0 0 0 0,0 0 0 0 0,14 36 0 0 0,-20-42-8 0 0,-1 1 0 0 0,-1-1 0 0 0,0 1 0 0 0,0 0 0 0 0,-2-1 0 0 0,0 1 0 0 0,0 0 0 0 0,-1 0-1 0 0,0 0 1 0 0,-1 0 0 0 0,-1 0 0 0 0,-4 18 0 0 0,0-12 38 0 0,0-1 0 0 0,-1 0 0 0 0,-1-1-1 0 0,-1 0 1 0 0,0 0 0 0 0,-2-1 0 0 0,-22 30-1 0 0,-6-3 362 0 0,-56 49-1 0 0,53-53-385 0 0,34-32-120 0 0,0 1 0 0 0,1 1-1 0 0,-11 13 1 0 0,17-20-272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3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1240 57 8143 0 0,'1'-1'374'0'0,"57"-41"1412"0"0,-40 29 5537 0 0,-19 24-7102 0 0,0-9-191 0 0,1 1 1 0 0,-1 0-1 0 0,-1 0 0 0 0,1-1 0 0 0,0 1 0 0 0,-1 0 1 0 0,1-1-1 0 0,-1 0 0 0 0,0 1 0 0 0,1-1 0 0 0,-5 3 1 0 0,-26 23 236 0 0,23-21-217 0 0,-8 5 20 0 0,0 0 0 0 0,-2-1 0 0 0,-20 10 1 0 0,-61 21-11 0 0,100-41-59 0 0,-385 131-522 0 0,256-91 364 0 0,102-32 51 0 0,-1-1-1 0 0,1-1 1 0 0,-1-1-1 0 0,-1-2 1 0 0,-51 2 0 0 0,75-6 20 0 0,-1-1 0 0 0,1 0 1 0 0,0 1-1 0 0,0-2 0 0 0,0 1 1 0 0,-8-4-1 0 0,12 5 64 0 0,0 0 0 0 0,1-1 0 0 0,-1 1 1 0 0,0 0-1 0 0,0-1 0 0 0,0 1 0 0 0,0-1 0 0 0,1 0 1 0 0,-1 1-1 0 0,0-1 0 0 0,0 0 0 0 0,1 1 0 0 0,-1-1 1 0 0,1 0-1 0 0,-1 0 0 0 0,0 1 0 0 0,1-1 0 0 0,-1 0 1 0 0,1 0-1 0 0,0 0 0 0 0,-1 0 0 0 0,1 0 0 0 0,0 0 1 0 0,0 1-1 0 0,-1-1 0 0 0,1 0 0 0 0,0 0 0 0 0,0 0 1 0 0,0 0-1 0 0,0 0 0 0 0,0 0 0 0 0,0 0 0 0 0,0 0 1 0 0,1 0-1 0 0,-1 0 0 0 0,0 0 0 0 0,1 0 0 0 0,-1 0 0 0 0,0 0 1 0 0,1 1-1 0 0,-1-1 0 0 0,2-2 0 0 0,0 1-2 0 0,0-1 0 0 0,0 1 0 0 0,1-1-1 0 0,-1 1 1 0 0,1 0 0 0 0,0 0 0 0 0,0 0-1 0 0,0 0 1 0 0,-1 0 0 0 0,2 1 0 0 0,-1-1-1 0 0,5-1 1 0 0,-1 1 21 0 0,-1 0 0 0 0,1 1 0 0 0,-1-1 0 0 0,1 1 0 0 0,10 0 0 0 0,-11 0 26 0 0,-4 1-22 0 0,-1 0 0 0 0,1 0 0 0 0,0 0 0 0 0,0 0 0 0 0,-1 0 0 0 0,1 0 0 0 0,0 1 0 0 0,-1-1 0 0 0,1 1-1 0 0,0-1 1 0 0,-1 1 0 0 0,1 0 0 0 0,0 0 0 0 0,0 0 0 0 0,2 0-22 0 0,23 12-110 0 0,-18-7 131 0 0,0 1 0 0 0,-2 0 0 0 0,-6-6 0 0 0,-1 0 0 0 0,1-1 0 0 0,0 1 0 0 0,-1 0 0 0 0,1-1 0 0 0,0 1 0 0 0,-1 0 0 0 0,1 0 0 0 0,-1 0 0 0 0,1 0 0 0 0,-1-1 0 0 0,0 1 0 0 0,1 0 0 0 0,-1 0 0 0 0,0 0 0 0 0,0 0 0 0 0,1 0 0 0 0,-1 0 0 0 0,0 2 0 0 0,0 0 0 0 0,1 3-4 0 0,-1 0 1 0 0,0 1-1 0 0,0-1 0 0 0,0 0 0 0 0,-1 0 1 0 0,0 0-1 0 0,0 0 0 0 0,-2 6 0 0 0,-17 48-27 0 0,19-59 32 0 0,-16 42 1 0 0,-2-2-1 0 0,-2 0 1 0 0,-1-1-1 0 0,-2-1 1 0 0,-2-1-1 0 0,-36 39 1 0 0,-33 23 122 0 0,-25 30 176 0 0,115-123-258 0 0,0-1 0 0 0,0 1 0 0 0,1 0-1 0 0,-6 11 1 0 0,10-16 268 0 0,11-3-26 0 0,1-1 0 0 0,0 0 1 0 0,-1-1-1 0 0,1 0 1 0 0,14-7-1 0 0,-8 3-40 0 0,82-30 569 0 0,-50 17-561 0 0,1 2 0 0 0,75-15-1 0 0,-110 30-210 0 0,0 1-1 0 0,1 1 1 0 0,-1 0 0 0 0,0 1-1 0 0,1 1 1 0 0,-1 0 0 0 0,0 2-1 0 0,0 0 1 0 0,0 0-1 0 0,0 2 1 0 0,-1 0 0 0 0,16 7-1 0 0,41 20-40 0 0,-71-31 0 0 0,1 0 0 0 0,0 0 0 0 0,0 0 0 0 0,-1 0 0 0 0,1-1 0 0 0,0 1 0 0 0,0-1 0 0 0,0 1 0 0 0,0-1 0 0 0,0 0 0 0 0,3 1 0 0 0,1-1 11 0 0,-5 0-4 0 0,1 0 0 0 0,-1 1 1 0 0,1-1-1 0 0,0 0 0 0 0,-1 0 1 0 0,1 0-1 0 0,0 0 0 0 0,-1 0 0 0 0,1-1 1 0 0,0 1-1 0 0,-1 0 0 0 0,1-1 0 0 0,0 1 1 0 0,2-2-1 0 0,1-1 9 0 0,-4 3-43 0 0,0 0-1 0 0,1-1 0 0 0,-1 1 1 0 0,1-1-1 0 0,-1 0 1 0 0,0 1-1 0 0,0-1 1 0 0,1 0-1 0 0,-1 0 1 0 0,0 0-1 0 0,0 0 0 0 0,0 0 1 0 0,0 0-1 0 0,0 0 1 0 0,0 0-1 0 0,0 0 1 0 0,0-1-1 0 0,0 1 0 0 0,-1 0 1 0 0,1-1-1 0 0,-1 1 1 0 0,2-2-1 0 0,0-2-302 0 0,4-15-2699 0 0,-5 11-3122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3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94 5063 0 0,'-1'1'390'0'0,"-25"8"64"0"0,1-1 10045 0 0,27-9-9952 0 0,170-38 2217 0 0,-73 14-1914 0 0,-50 14-625 0 0,0 3-1 0 0,1 1 0 0 0,62 1 1 0 0,-92 5-934 0 0,-1 0 0 0 0,1-1 0 0 0,22-5 0 0 0,-28 3-817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3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50 3679 0 0,'24'-15'600'0'0,"18"-9"-642"0"0,-20 16 3404 0 0,1 5 4668 0 0,-27 23-6856 0 0,-3-6-1014 0 0,0 0-1 0 0,-1-1 0 0 0,0-1 1 0 0,-1 1-1 0 0,-12 12 1 0 0,-58 55 284 0 0,52-55-362 0 0,-329 357 358 0 0,333-354-336 0 0,2 0 0 0 0,0 2 0 0 0,-29 59 0 0 0,41-72-26 0 0,2 1 0 0 0,0 0 0 0 0,1 1 1 0 0,1-1-1 0 0,0 1 0 0 0,2 0 0 0 0,0 0 1 0 0,0 36-1 0 0,3-48-33 0 0,1 0 1 0 0,-1 1-1 0 0,2-1 0 0 0,-1 0 1 0 0,1 0-1 0 0,0 0 0 0 0,0 0 1 0 0,1-1-1 0 0,0 1 0 0 0,0-1 1 0 0,1 1-1 0 0,7 9 0 0 0,-5-9-5 0 0,0-1 0 0 0,0 1-1 0 0,1-1 1 0 0,0-1-1 0 0,0 1 1 0 0,0-1 0 0 0,0-1-1 0 0,1 1 1 0 0,0-1 0 0 0,9 3-1 0 0,10 3 101 0 0,1-1-1 0 0,50 9 0 0 0,60-1 94 0 0,-88-15-1076 0 0,-27-2-181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7687 0 0,'0'0'696'0'0,"0"-9"-560"0"0,1 1 312 0 0,0 0 0 0 0,0 0-1 0 0,1 0 1 0 0,1 0-1 0 0,-1 1 1 0 0,1-1 0 0 0,0 0-1 0 0,6-7 1 0 0,0-5 255 0 0,6-4 3523 0 0,-14 23-2949 0 0,3 20-898 0 0,2 26 1 0 0,1 6-30 0 0,-2-27-256 0 0,1 1-1 0 0,1-2 1 0 0,2 1 0 0 0,16 33-1 0 0,-8-26 29 0 0,2-1-1 0 0,36 47 0 0 0,-30-46-66 0 0,53 51-1 0 0,-65-71-36 0 0,1 1 1 0 0,0-2-1 0 0,1 0 0 0 0,0 0 1 0 0,1-2-1 0 0,29 13 1 0 0,-27-15 35 0 0,1 0 0 0 0,25 3 0 0 0,-36-7-69 0 0,-1-1 0 0 0,1-1 0 0 0,-1 1 0 0 0,1-1 0 0 0,0-1 0 0 0,-1 1 0 0 0,1-1 1 0 0,12-3-1 0 0,-19 3-176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2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13 7831 0 0,'0'0'706'0'0,"1"-1"-578"0"0,4-2-740 0 0,-3 2 1291 0 0,-1 0-1 0 0,1 0 1 0 0,-1 0-1 0 0,1 0 1 0 0,0 0-1 0 0,-1 1 1 0 0,1-1-1 0 0,3 0 1 0 0,-4 1-550 0 0,-1 0 0 0 0,1 0 0 0 0,0 0-1 0 0,-1 0 1 0 0,1 0 0 0 0,0 0 0 0 0,-1 1 0 0 0,1-1 0 0 0,-1 0 0 0 0,1 1 0 0 0,0-1 0 0 0,-1 0 0 0 0,1 1 0 0 0,-1-1 0 0 0,1 1 0 0 0,-1-1 0 0 0,1 1 0 0 0,-1-1 0 0 0,0 1 0 0 0,1-1 0 0 0,-1 1 0 0 0,1-1 0 0 0,-1 1 0 0 0,0-1 0 0 0,0 1 0 0 0,1 0-1 0 0,-1-1 1 0 0,0 1 0 0 0,0 0 0 0 0,0-1 0 0 0,0 1 0 0 0,1 0 0 0 0,-1 4-6 0 0,1 0-1 0 0,0 0 0 0 0,-1 0 1 0 0,0 0-1 0 0,0 0 0 0 0,-1 0 1 0 0,1 0-1 0 0,-1 0 0 0 0,0-1 0 0 0,-3 8 1 0 0,-3 8 208 0 0,-9 20-1 0 0,15-39-317 0 0,-100 185 770 0 0,94-175-762 0 0,-51 74 194 0 0,1-3-1 0 0,31-40-111 0 0,3-6-16 0 0,2 2 1 0 0,-19 46 0 0 0,37-76-75 0 0,0 0-1 0 0,1 0 1 0 0,0 1 0 0 0,-1 12-1 0 0,3-17-9 0 0,0 0 1 0 0,0-1-1 0 0,0 1 0 0 0,0 0 0 0 0,0 0 0 0 0,1 0 0 0 0,0 0 1 0 0,0-1-1 0 0,0 1 0 0 0,0 0 0 0 0,4 6 0 0 0,-5-9-54 0 0,1-1 0 0 0,0 1 0 0 0,-1-1 0 0 0,1 1 0 0 0,0 0 0 0 0,0-1 0 0 0,0 0-1 0 0,-1 1 1 0 0,1-1 0 0 0,0 1 0 0 0,0-1 0 0 0,0 0 0 0 0,0 0 0 0 0,0 1 0 0 0,0-1 0 0 0,-1 0 0 0 0,1 0-1 0 0,0 0 1 0 0,0 0 0 0 0,0 0 0 0 0,0 0 0 0 0,0 0 0 0 0,0 0 0 0 0,2-1 0 0 0,11-4-1264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0 6447 0 0,'0'0'8303'0'0,"0"2"-7752"0"0,0-1-493 0 0,1 14 505 0 0,-1-1 0 0 0,0 1 0 0 0,-2 0 0 0 0,0-1-1 0 0,0 1 1 0 0,-1-1 0 0 0,-9 23 0 0 0,4-18-424 0 0,-1 0-1 0 0,-2-1 1 0 0,0 0 0 0 0,0 0 0 0 0,-2-2 0 0 0,0 1-1 0 0,-1-2 1 0 0,0 0 0 0 0,-2 0 0 0 0,-16 12 0 0 0,-356 220 76 0 0,375-239-206 0 0,-75 51-20 0 0,87-58-93 0 0,13 3-2618 0 0,-11-4 2427 0 0,0 1 0 0 0,0-1 0 0 0,0 1 0 0 0,0-1 0 0 0,-1 1 1 0 0,1-1-1 0 0,0 0 0 0 0,0 0 0 0 0,0 1 0 0 0,0-1 0 0 0,0 0 1 0 0,0 0-1 0 0,0 0 0 0 0,0 0 0 0 0,0 0 0 0 0,0 0 0 0 0,2-1 1 0 0,11-5-5504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6911 0 0,'0'0'315'0'0,"-2"0"-7"0"0,-4-3-199 0 0,-1 1 5557 0 0,20 20-4113 0 0,-8-14-1351 0 0,0 0 0 0 0,0 0 0 0 0,1-1-1 0 0,-1 0 1 0 0,1 0 0 0 0,0 0 0 0 0,-1-1 0 0 0,1 0 0 0 0,10 2-1 0 0,7 4 314 0 0,8 4 274 0 0,0 2-1 0 0,0 1 0 0 0,54 36 1 0 0,-66-36-577 0 0,0 0 1 0 0,-1 1 0 0 0,0 1 0 0 0,-2 1-1 0 0,0 0 1 0 0,17 26 0 0 0,-11-10-78 0 0,-2 1 0 0 0,-1 0 0 0 0,20 55 0 0 0,-29-60-102 0 0,-1 1 0 0 0,-1-1 0 0 0,-1 2 0 0 0,4 58 0 0 0,-11-74-9 0 0,0 1 0 0 0,-2-1-1 0 0,0 0 1 0 0,0 0 0 0 0,-2 0-1 0 0,0 0 1 0 0,-1-1 0 0 0,0 0-1 0 0,-2 1 1 0 0,1-2 0 0 0,-2 1-1 0 0,-16 24 1 0 0,5-14 23 0 0,0-1 1 0 0,-2 0-1 0 0,0-1 0 0 0,-2-2 1 0 0,-43 34-1 0 0,39-37-119 0 0,-1-1 0 0 0,-1-2 0 0 0,0-1 0 0 0,-1-1 0 0 0,-33 10 0 0 0,61-23-16 0 0,4-1-1384 0 0,49-25-1838 0 0,-27 14 1772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5527 0 0,'0'0'12555'0'0,"1"-1"-11794"0"0,15-5-161 0 0,0 1-1 0 0,1 0 1 0 0,-1 1-1 0 0,32-3 0 0 0,-20 3-220 0 0,139-17 691 0 0,-130 18-2386 0 0,38 4 1 0 0,-61 0-241 0 0,-2 1-307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 7367 0 0,'-2'0'568'0'0,"-29"7"6910"0"0,41-8-5088 0 0,98-20 1431 0 0,36-6-2398 0 0,-115 24-1271 0 0,-1 1 0 0 0,1 1 0 0 0,0 2 0 0 0,-1 1 0 0 0,38 7 0 0 0,-36-4-894 0 0,-11-1-766 0 0,22 6 0 0 0,-38-9-974 0 0,6 0-4134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7831 0 0,'1'1'6307'0'0,"25"27"-1571"0"0,-25-27-4155 0 0,14 17 2487 0 0,-15-14-2975 0 0,0 0-1 0 0,0 1 0 0 0,0-1 1 0 0,-1 0-1 0 0,1 0 1 0 0,-1 0-1 0 0,0 1 0 0 0,0-1 1 0 0,-1 0-1 0 0,1 0 1 0 0,-1-1-1 0 0,0 1 1 0 0,0 0-1 0 0,0 0 0 0 0,-3 3 1 0 0,-10 8 5 0 0,13-13-76 0 0,-13 8 23 0 0,7-5-34 0 0,7-4 42 0 0,2-3 0 0 0,14-14-121 0 0,1 2 0 0 0,0-1 0 0 0,1 2 0 0 0,0 0 0 0 0,35-18 0 0 0,-44 26 43 0 0,-7 4-34 0 0,-2 2 5 0 0,-8 7 51 0 0,0 1 0 0 0,1-1-1 0 0,-13 19 1 0 0,-1-1 5 0 0,18-20-13 0 0,3-5-149 0 0,3-1-165 0 0,0 0-1 0 0,0 0 1 0 0,-1 0-1 0 0,1 0 1 0 0,0 0-1 0 0,0 0 0 0 0,0-1 1 0 0,0 1-1 0 0,0-1 1 0 0,2-1-1 0 0,7-3-6978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423 366 10191 0 0,'0'0'7762'0'0,"0"-2"-7509"0"0,7-29 124 0 0,2 0 0 0 0,1 0 0 0 0,22-45 0 0 0,-14 36-378 0 0,13-48-1 0 0,-30 85-6 0 0,0-1 0 0 0,0 1 0 0 0,-1 0 0 0 0,1-1 0 0 0,-1 1 1 0 0,0 0-1 0 0,0-1 0 0 0,0 1 0 0 0,0-1 0 0 0,0 1 0 0 0,-2-4 0 0 0,2 5 0 0 0,-1 1-1 0 0,0 0 1 0 0,1-1 0 0 0,-1 1-1 0 0,0 0 1 0 0,0 0 0 0 0,0-1-1 0 0,0 1 1 0 0,0 0 0 0 0,0 0-1 0 0,0 0 1 0 0,0 0 0 0 0,-1 0 0 0 0,1 0-1 0 0,0 1 1 0 0,0-1 0 0 0,-1 0-1 0 0,1 1 1 0 0,-1-1 0 0 0,1 1-1 0 0,0-1 1 0 0,-1 1 0 0 0,1 0-1 0 0,-1-1 1 0 0,1 1 0 0 0,-1 0 0 0 0,-1 0-1 0 0,-13 1-13 0 0,0 0 0 0 0,0 1-1 0 0,1 0 1 0 0,-1 2 0 0 0,0 0-1 0 0,-17 7 1 0 0,19-7 18 0 0,-12 4 74 0 0,1 2 0 0 0,0 1-1 0 0,1 1 1 0 0,0 1 0 0 0,0 0-1 0 0,-32 28 1 0 0,44-32-29 0 0,0 1 0 0 0,1 1 1 0 0,0 0-1 0 0,1 0 0 0 0,0 1 0 0 0,1 1 1 0 0,0-1-1 0 0,1 2 0 0 0,1-1 0 0 0,0 1 1 0 0,1 0-1 0 0,0 0 0 0 0,-4 16 1 0 0,9-26 22 0 0,1 0 0 0 0,-1 0 1 0 0,0 0-1 0 0,1 1 0 0 0,0-1 0 0 0,0 0 1 0 0,0 0-1 0 0,1 1 0 0 0,-1-1 1 0 0,1 0-1 0 0,0 0 0 0 0,0 0 1 0 0,0 0-1 0 0,1 0 0 0 0,0 0 1 0 0,-1 0-1 0 0,1 0 0 0 0,5 6 1 0 0,-4-6 3 0 0,1-1 1 0 0,-1 1-1 0 0,0-1 0 0 0,1 0 1 0 0,0-1-1 0 0,0 1 0 0 0,0 0 1 0 0,0-1-1 0 0,0 0 1 0 0,0 0-1 0 0,0 0 0 0 0,1-1 1 0 0,-1 0-1 0 0,1 1 1 0 0,-1-1-1 0 0,1-1 0 0 0,5 1 1 0 0,6-1 52 0 0,1-1 0 0 0,-1 0 1 0 0,0-2-1 0 0,0 0 0 0 0,21-6 1 0 0,-21 5-57 0 0,-1-1-83 0 0,0-1-1 0 0,0 0 0 0 0,-1 0 1 0 0,0-2-1 0 0,-1 1 1 0 0,1-2-1 0 0,-1 0 1 0 0,-1-1-1 0 0,0 0 1 0 0,0 0-1 0 0,-1-2 0 0 0,16-19 1 0 0,-8 0-342 0 0,-18 30 232 0 0,-18 15-686 0 0,2 2 837 0 0,1 0 0 0 0,0 1 0 0 0,1 0 0 0 0,1 2 0 0 0,-15 28 0 0 0,-5 8 238 0 0,-4 9-25 0 0,-9 14-23 0 0,12-34-95 0 0,-40 42 0 0 0,44-54-4 0 0,1 1 1 0 0,-41 64-1 0 0,68-95-50 0 0,3-3 12 0 0,30-17-1069 0 0,-2-1-182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261 115 9215 0 0,'-165'65'6671'0'0,"140"-54"-5774"0"0,11-5 19 0 0,0 1 0 0 0,0 0 0 0 0,-15 12 3464 0 0,41-21-3588 0 0,287-61 468 0 0,-222 44-1160 0 0,68-28-100 0 0,-68 20 0 0 0,-3 0 0 0 0,-46 16-24 0 0,0 1 1 0 0,0 1 0 0 0,34-5 0 0 0,-60 13-49 0 0,-14 10-407 0 0,-33 25 169 0 0,2 2-1 0 0,-66 71 1 0 0,41-39 240 0 0,12-9 86 0 0,-55 76 0 0 0,-45 49 445 0 0,10-38 214 0 0,145-144-595 0 0,19-13-2331 0 0,-3 3 618 0 0,2 0-78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649 167 2759 0 0,'46'-19'-705'0'0,"-25"9"4286"0"0,22-15 1 0 0,-29 15-613 0 0,0 0-1 0 0,15-15 1 0 0,4-11-574 0 0,-32 35-1244 0 0,-2-1-738 0 0,0 0-343 0 0,0 0 1 0 0,-1 1-1 0 0,1-1 1 0 0,-1 0-1 0 0,0 1 1 0 0,1-1-1 0 0,-1 1 1 0 0,0-1-1 0 0,0 1 0 0 0,0 0 1 0 0,0 0-1 0 0,0 0 1 0 0,-3-1-1 0 0,0 0-19 0 0,0 0-1 0 0,-1 1 1 0 0,1 0-1 0 0,0 0 1 0 0,-8 1-1 0 0,-5 0-30 0 0,1 1 0 0 0,-28 5 0 0 0,-30 10-20 0 0,-143 50 0 0 0,126-38 27 0 0,61-20-7 0 0,1 1 0 0 0,0 2 1 0 0,1 0-1 0 0,-29 17 0 0 0,53-25-19 0 0,1 0-1 0 0,-1 0 1 0 0,1 1 0 0 0,0-1 0 0 0,0 1-1 0 0,1 0 1 0 0,-1 0 0 0 0,1 0-1 0 0,-1 0 1 0 0,1 1 0 0 0,-4 8-1 0 0,6-11-4 0 0,0 1 1 0 0,0 0-1 0 0,0-1 0 0 0,1 1 0 0 0,-1-1 0 0 0,1 1 0 0 0,-1 0 0 0 0,1-1 1 0 0,0 1-1 0 0,0 0 0 0 0,0-1 0 0 0,1 1 0 0 0,-1 0 0 0 0,1-1 1 0 0,-1 1-1 0 0,1 0 0 0 0,0-1 0 0 0,0 1 0 0 0,0-1 0 0 0,0 1 0 0 0,0-1 1 0 0,1 0-1 0 0,-1 1 0 0 0,1-1 0 0 0,1 2 0 0 0,17 17-167 0 0,2-1-1 0 0,35 27 1 0 0,-7-7 4 0 0,-15-11 95 0 0,-12-11 42 0 0,-1 1 1 0 0,-2 0 0 0 0,28 34-1 0 0,-34-35 7 0 0,2 2 157 0 0,-1 1 1 0 0,20 36-1 0 0,-32-51-40 0 0,0-1 0 0 0,-1 1 0 0 0,1 0 0 0 0,-1-1 0 0 0,-1 1 0 0 0,1 0 1 0 0,-1 0-1 0 0,0 0 0 0 0,0 0 0 0 0,-1 0 0 0 0,0 0 0 0 0,0 1 0 0 0,0-1 0 0 0,-1 0 0 0 0,0 0 0 0 0,-2 9 0 0 0,1-12-46 0 0,0 1 0 0 0,0-1 0 0 0,0 1 0 0 0,0-1 0 0 0,0 0 0 0 0,-1 0 0 0 0,0 0 0 0 0,1 0 0 0 0,-1 0-1 0 0,-5 3 1 0 0,-35 22 150 0 0,39-26-174 0 0,-35 21-75 0 0,-1-3 0 0 0,-1-1-1 0 0,-53 16 1 0 0,72-28-86 0 0,-40 6-1 0 0,55-12 119 0 0,0-1 0 0 0,0 1 0 0 0,-1-1 0 0 0,1 0 1 0 0,0-1-1 0 0,0 1 0 0 0,-1-2 0 0 0,1 1 0 0 0,-11-4 0 0 0,16 4 17 0 0,0 0 0 0 0,0 0 0 0 0,1 0-1 0 0,-1 0 1 0 0,0 0 0 0 0,1 0 0 0 0,-1 0 0 0 0,0-1-1 0 0,1 1 1 0 0,0-1 0 0 0,-1 1 0 0 0,1-1 0 0 0,0 1-1 0 0,0-1 1 0 0,0 0 0 0 0,0 0 0 0 0,0 1 0 0 0,-1-3-1 0 0,1 0 17 0 0,1 1 0 0 0,-1 0-1 0 0,0-1 1 0 0,1 1-1 0 0,0-1 1 0 0,0 1-1 0 0,0-1 1 0 0,0 1-1 0 0,2-7 1 0 0,0-1 65 0 0,1 1 0 0 0,1-1 1 0 0,0 1-1 0 0,0 0 0 0 0,10-16 0 0 0,5-3 81 0 0,0 1 0 0 0,2 1 0 0 0,1 1-1 0 0,1 1 1 0 0,52-44 0 0 0,-24 30 125 0 0,2 2 1 0 0,71-37-1 0 0,-78 51-293 0 0,71-24 0 0 0,-66 29-17 0 0,52-28-1 0 0,-99 44-29 0 0,-1 0 1 0 0,1 0-1 0 0,-1-1 0 0 0,0 1 0 0 0,0-1 0 0 0,0 1 0 0 0,0-1 0 0 0,0 0 0 0 0,4-6 0 0 0,-7 8-36 0 0,0 0 0 0 0,0 0 0 0 0,0 0 0 0 0,0 0 0 0 0,0 0 0 0 0,0 0 0 0 0,0 0 0 0 0,0 0 0 0 0,0 0 0 0 0,0 0 0 0 0,0 0 0 0 0,-1 0 0 0 0,1 0 0 0 0,0 0 0 0 0,-1 0 0 0 0,1 1 0 0 0,-1-1 0 0 0,1 0 0 0 0,-1 0 0 0 0,1 0 0 0 0,-1 1 0 0 0,1-1 0 0 0,-1 0 0 0 0,0 1 0 0 0,1-1 0 0 0,-1 0 0 0 0,-2 0 0 0 0,-5-6-1545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8719 0 0,'0'0'794'0'0,"0"2"-652"0"0,-30 152 4055 0 0,-9 63-1383 0 0,31-155-2750 0 0,-18 115 242 0 0,18-133-213 0 0,-30 85 1 0 0,30-107-145 0 0,-1 0 0 0 0,-16 24-1 0 0,21-38 30 0 0,-1 0 0 0 0,0-1 0 0 0,-1 0 0 0 0,0 0 0 0 0,0 0 0 0 0,0-1 0 0 0,-1 0 0 0 0,-14 10 0 0 0,19-15-51 0 0,1 0 73 0 0,1-1-1 0 0,0 0 1 0 0,0 0-1 0 0,-1 1 1 0 0,1-1 0 0 0,0 0-1 0 0,-1 0 1 0 0,1 0 0 0 0,0 1-1 0 0,-1-1 1 0 0,1 0 0 0 0,0 0-1 0 0,-1 0 1 0 0,1 0-1 0 0,0 0 1 0 0,-1 0 0 0 0,1 0-1 0 0,-1 0 1 0 0,1 0 0 0 0,0 0-1 0 0,-1 0 1 0 0,1 0 0 0 0,0 0-1 0 0,-1 0 1 0 0,1 0 0 0 0,0 0-1 0 0,-1-1 1 0 0,1 1-1 0 0,0 0 1 0 0,-1 0 0 0 0,1 0-1 0 0,0 0 1 0 0,-1-1 0 0 0,1 1-1 0 0,0 0 1 0 0,-1-1 0 0 0,1 1-2 0 0,-1-1 4 0 0,1 1 0 0 0,-1 0-1 0 0,1 0 1 0 0,-1 0 0 0 0,1 0-1 0 0,-1-1 1 0 0,1 1 0 0 0,-1 0-1 0 0,1 0 1 0 0,0-1-1 0 0,-1 1 1 0 0,1 0 0 0 0,-1-1-1 0 0,1 1 1 0 0,0 0 0 0 0,-1-1-1 0 0,1 1 1 0 0,0-1 0 0 0,0 1-1 0 0,-1-1 1 0 0,1 1 0 0 0,0 0-1 0 0,0-1 1 0 0,0 1 0 0 0,0-1-1 0 0,-1 1 1 0 0,1-1 0 0 0,0 1-1 0 0,0-1 1 0 0,0 1 0 0 0,0-1-1 0 0,0 1 1 0 0,0-1 0 0 0,1-1 8 0 0,-3-9 17 0 0,2 1 0 0 0,0-1 0 0 0,0 0 0 0 0,1 1 0 0 0,0-1 0 0 0,1 0 0 0 0,0 1 1 0 0,1-1-1 0 0,0 1 0 0 0,0 0 0 0 0,1 0 0 0 0,7-13 0 0 0,-2 11 2 0 0,14-20-1 0 0,-1 3-8 0 0,27-30 83 0 0,-40 48-88 0 0,2-1 22 0 0,1 1 1 0 0,0 0-1 0 0,1 1 1 0 0,18-12-1 0 0,59-29 290 0 0,-69 41-137 0 0,-1 1 0 0 0,1 1 0 0 0,1 1 0 0 0,33-6 0 0 0,-49 12-136 0 0,0 0 1 0 0,0 1 0 0 0,-1 0 0 0 0,1 1-1 0 0,0-1 1 0 0,0 1 0 0 0,-1 0-1 0 0,1 0 1 0 0,0 1 0 0 0,-1 0 0 0 0,1 0-1 0 0,-1 0 1 0 0,0 0 0 0 0,1 1 0 0 0,-1 0-1 0 0,-1 0 1 0 0,1 1 0 0 0,0-1 0 0 0,-1 1-1 0 0,0 0 1 0 0,1 0 0 0 0,3 6 0 0 0,-3-4-35 0 0,-1-1 1 0 0,0 1-1 0 0,-1 0 1 0 0,1 0 0 0 0,-1 0-1 0 0,-1 0 1 0 0,1 0 0 0 0,-1 1-1 0 0,0-1 1 0 0,0 1-1 0 0,-1-1 1 0 0,0 1 0 0 0,0 0-1 0 0,0 0 1 0 0,-1-1-1 0 0,0 1 1 0 0,0 0 0 0 0,-3 12-1 0 0,0-7 54 0 0,-1 0 1 0 0,0 0-1 0 0,0-1 0 0 0,-1 0 0 0 0,-1 0 1 0 0,0 0-1 0 0,0 0 0 0 0,-1-1 0 0 0,-1 0 1 0 0,1-1-1 0 0,-2 1 0 0 0,-12 10 1 0 0,-8 8-101 0 0,-2-2 1 0 0,-55 36-1 0 0,70-51-59 0 0,-1-1 0 0 0,-1-1 0 0 0,0-1 0 0 0,0-1 0 0 0,-1 0 0 0 0,1-2-1 0 0,-31 6 1 0 0,43-10 54 0 0,1 0 0 0 0,-1-1-1 0 0,0 0 1 0 0,0 0 0 0 0,-12-2-1 0 0,17 2 15 0 0,0 0 0 0 0,0 0-1 0 0,0 0 1 0 0,0-1 0 0 0,0 1 0 0 0,0 0-1 0 0,1-1 1 0 0,-1 1 0 0 0,0-1 0 0 0,0 1-1 0 0,0-1 1 0 0,0 0 0 0 0,0 1 0 0 0,1-1-1 0 0,-1 0 1 0 0,0 1 0 0 0,0-1-1 0 0,1 0 1 0 0,-1 0 0 0 0,1 0 0 0 0,-1 0-1 0 0,1 0 1 0 0,-1 0 0 0 0,1 0 0 0 0,-1 0-1 0 0,1 0 1 0 0,0 0 0 0 0,0 0-1 0 0,-1 0 1 0 0,1 0 0 0 0,0 0 0 0 0,0 0-1 0 0,0 0 1 0 0,0 0 0 0 0,0 0 0 0 0,0 0-1 0 0,1 0 1 0 0,-1 0 0 0 0,0 0-1 0 0,1-1 1 0 0,3-9-494 0 0,0 1 0 0 0,1-1-1 0 0,0 1 1 0 0,1 1 0 0 0,0-1 0 0 0,0 1-1 0 0,1 0 1 0 0,10-10 0 0 0,1-1-920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4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7831 0 0,'-4'-2'381'0'0,"4"2"-344"0"0,0 0-1 0 0,0 0 1 0 0,0 0 0 0 0,0 0 0 0 0,0 0 0 0 0,0 0-1 0 0,-1 0 1 0 0,1-1 0 0 0,0 1 0 0 0,0 0 0 0 0,0 0 0 0 0,0 0-1 0 0,0 0 1 0 0,0 0 0 0 0,0 0 0 0 0,0 0 0 0 0,0 0-1 0 0,0 0 1 0 0,0 0 0 0 0,0 0 0 0 0,0 0 0 0 0,0 0-1 0 0,0 0 1 0 0,-1 0 0 0 0,1 0 0 0 0,0 0 0 0 0,0 0 0 0 0,0 0-1 0 0,0 0 1 0 0,0 0 0 0 0,0 0 0 0 0,0 0 0 0 0,0 0-1 0 0,0 0 1 0 0,0 0 0 0 0,0 0 0 0 0,0 0 0 0 0,0 0-1 0 0,0 0 1 0 0,-1 0 0 0 0,1 0 0 0 0,0 0 0 0 0,0 0 0 0 0,0 1-1 0 0,0-1 1 0 0,0 0 0 0 0,0 0 0 0 0,0 0 0 0 0,0 0-1 0 0,0 0 1 0 0,0 0 0 0 0,0 0 0 0 0,0 0 0 0 0,0 0-1 0 0,0 0 1 0 0,0 0 0 0 0,0 0 0 0 0,0 0 0 0 0,0 0 0 0 0,0 0-1 0 0,0 1 1 0 0,0-1 0 0 0,0 0 0 0 0,0 0 0 0 0,0 0-1 0 0,0 0 1 0 0,0 0 0 0 0,0 0 0 0 0,0 0 0 0 0,3 9 375 0 0,0-1 1 0 0,0 0-1 0 0,0 0 1 0 0,2 0-1 0 0,-1-1 1 0 0,1 1-1 0 0,5 6 1 0 0,45 49-107 0 0,-42-49 17 0 0,105 101 722 0 0,-87-80-492 0 0,-1 0-1 0 0,36 58 0 0 0,-56-76-438 0 0,0 1 1 0 0,-1 0-1 0 0,-1 0 0 0 0,0 1 0 0 0,-2 0 0 0 0,0 1 0 0 0,-1-1 0 0 0,3 25 0 0 0,-7-32-3 0 0,-1 0 0 0 0,0 1 0 0 0,0-1-1 0 0,-2 0 1 0 0,1 0 0 0 0,-1 0 0 0 0,-1 0 0 0 0,-8 21-1 0 0,4-17 155 0 0,0 0 0 0 0,-1 0 0 0 0,-1-1 0 0 0,-1 0 0 0 0,-16 19-1 0 0,-9 5 326 0 0,-3-2 0 0 0,-1-2-1 0 0,-46 32 1 0 0,72-56-568 0 0,9-9-59 0 0,-74 54-1210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6:2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0 2759 0 0,'0'0'4980'0'0,"-7"11"1283"0"0,-17 24-1591 0 0,20-30-4458 0 0,0-1 0 0 0,0 0 0 0 0,-1 1 0 0 0,1-2 1 0 0,-1 1-1 0 0,0 0 0 0 0,0-1 0 0 0,0 0 0 0 0,-7 3 0 0 0,-412 143-570 0 0,415-146 199 0 0,-1-1 1 0 0,1 0-1 0 0,-1 0 0 0 0,1-1 0 0 0,-1-1 1 0 0,1 1-1 0 0,-1-2 0 0 0,-17-1 0 0 0,24 1 81 0 0,1 1-1 0 0,-1-1 0 0 0,0 0 0 0 0,0 0 1 0 0,0 0-1 0 0,1 0 0 0 0,-1 0 1 0 0,1 0-1 0 0,-1-1 0 0 0,1 1 0 0 0,-1-1 1 0 0,1 0-1 0 0,0 0 0 0 0,-1 0 1 0 0,1 0-1 0 0,0 0 0 0 0,1 0 0 0 0,-1 0 1 0 0,0-1-1 0 0,1 1 0 0 0,-1-1 1 0 0,1 1-1 0 0,0-1 0 0 0,-1 0 0 0 0,1 0 1 0 0,1 1-1 0 0,-1-1 0 0 0,0 0 0 0 0,1 0 1 0 0,-1 0-1 0 0,1 0 0 0 0,0-4 1 0 0,0 1-202 0 0,0 1 0 0 0,1 0 0 0 0,0-1 0 0 0,0 1 0 0 0,0 0 0 0 0,3-8 0 0 0,-3 12 36 0 0,-14 20 805 0 0,-14 26 0 0 0,2 4-217 0 0,-72 123 1540 0 0,87-156-1564 0 0,-1-1 1 0 0,0 0-1 0 0,-1-1 0 0 0,-1 0 0 0 0,-26 22 1 0 0,38-36-305 0 0,0 1 0 0 0,1-1 0 0 0,-1 1 1 0 0,0-1-1 0 0,1 1 0 0 0,-1-1 1 0 0,0 1-1 0 0,1-1 0 0 0,-1 1 1 0 0,1 0-1 0 0,-1-1 0 0 0,1 1 1 0 0,-1 0-1 0 0,0 1 0 0 0,1-2-7 0 0,0 0-1 0 0,0 1 0 0 0,1-1 1 0 0,-1 0-1 0 0,0 0 1 0 0,0 0-1 0 0,0 1 1 0 0,1-1-1 0 0,-1 0 0 0 0,0 0 1 0 0,0 0-1 0 0,1 0 1 0 0,-1 0-1 0 0,0 0 1 0 0,0 1-1 0 0,1-1 1 0 0,-1 0-1 0 0,0 0 0 0 0,0 0 1 0 0,1 0-1 0 0,-1 0 1 0 0,0 0-1 0 0,0 0 1 0 0,1 0-1 0 0,-1 0 0 0 0,0 0 1 0 0,0 0-1 0 0,1 0 1 0 0,-1-1-1 0 0,30-4 148 0 0,-27 5-226 0 0,228-52-495 0 0,-218 49 589 0 0,1 2-1 0 0,-1 0 1 0 0,1 1 0 0 0,-1 0-1 0 0,1 1 1 0 0,-1 0-1 0 0,0 1 1 0 0,1 0 0 0 0,-1 2-1 0 0,0-1 1 0 0,-1 2-1 0 0,1-1 1 0 0,-1 2 0 0 0,1 0-1 0 0,12 8 1 0 0,13 11 295 0 0,-1 2 1 0 0,-2 2 0 0 0,35 35-1 0 0,-61-56-130 0 0,-1 0 0 0 0,-1 0 0 0 0,1 1 1 0 0,-1 0-1 0 0,-1 0 0 0 0,0 0 0 0 0,0 1 0 0 0,5 14 0 0 0,-10-22-165 0 0,-1 0 0 0 0,0 1-1 0 0,0-1 1 0 0,0 0 0 0 0,-1 0-1 0 0,1 1 1 0 0,0-1 0 0 0,-1 0-1 0 0,0 0 1 0 0,1 0 0 0 0,-1 1-1 0 0,-1 1 1 0 0,-1 4 20 0 0,1-4-40 0 0,1 0 0 0 0,-1-1-1 0 0,0 1 1 0 0,0 0 0 0 0,-1-1 0 0 0,1 0 0 0 0,-1 1-1 0 0,1-1 1 0 0,-1 0 0 0 0,0-1 0 0 0,0 1-1 0 0,-1 0 1 0 0,1-1 0 0 0,-6 4 0 0 0,-8 3 45 0 0,-33 14 0 0 0,37-18-17 0 0,-24 8 44 0 0,-1-1 1 0 0,0-3-1 0 0,-44 7 1 0 0,12-3 104 0 0,41-7-155 0 0,0-2 0 0 0,-52 2 0 0 0,76-6-124 0 0,-1 0 0 0 0,0 1 1 0 0,1-1-1 0 0,-1 1 0 0 0,1 1 0 0 0,-1-1 0 0 0,-5 3 0 0 0,8-3-268 0 0,1 1 0 0 0,-1-1 0 0 0,1 0-1 0 0,-1 1 1 0 0,1 0 0 0 0,-4 3 0 0 0,4-3-331 0 0,1-1-1 0 0,0 1 1 0 0,-1 0 0 0 0,1 0 0 0 0,0 0 0 0 0,0 0 0 0 0,0 0 0 0 0,0 0-1 0 0,-1 3 1 0 0,0 4-5389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66 1839 0 0,'0'2'4808'0'0,"-3"9"-3968"0"0,0 0 0 0 0,1 0 0 0 0,1 0-1 0 0,0 0 1 0 0,0 0 0 0 0,1 0-1 0 0,2 17 1 0 0,18 82 1655 0 0,-7-46-1020 0 0,25 199 991 0 0,-34-232-2380 0 0,3 30 60 0 0,-3 68-1 0 0,-3-128-139 0 0,-1 1 1 0 0,0-1-1 0 0,0 1 1 0 0,0-1-1 0 0,0 1 1 0 0,0-1-1 0 0,0 1 1 0 0,0-1-1 0 0,-1 1 1 0 0,1-1-1 0 0,0 1 1 0 0,-1-1-1 0 0,1 0 1 0 0,-1 1-1 0 0,-1 1 1 0 0,-1 5 334 0 0,3-8-327 0 0,0 0 1 0 0,0 0-1 0 0,0 0 0 0 0,0 1 1 0 0,0-1-1 0 0,-1 0 0 0 0,1 0 0 0 0,0 0 1 0 0,0 1-1 0 0,0-1 0 0 0,0 0 0 0 0,-1 0 1 0 0,1 0-1 0 0,0 0 0 0 0,0 0 0 0 0,0 1 1 0 0,-1-1-1 0 0,1 0 0 0 0,0 0 0 0 0,0 0 1 0 0,0 0-1 0 0,-1 0 0 0 0,1 0 1 0 0,0 0-1 0 0,0 0 0 0 0,-1 0 0 0 0,1 0 1 0 0,0 0-1 0 0,0 0 0 0 0,-1 0 0 0 0,1 0 1 0 0,0 0-1 0 0,0 0 0 0 0,-1 0 0 0 0,1 0 1 0 0,0 0-1 0 0,0 0 0 0 0,0 0 1 0 0,-1-1-1 0 0,1 1 0 0 0,0 0 0 0 0,0 0 1 0 0,0 0-1 0 0,-1 0 0 0 0,1 0 0 0 0,0-1 1 0 0,-10-6 429 0 0,9 4-386 0 0,0 1 1 0 0,1-1 0 0 0,-1 1-1 0 0,1-1 1 0 0,-1 1-1 0 0,1-1 1 0 0,0 1-1 0 0,0-1 1 0 0,0 1 0 0 0,0-1-1 0 0,0 0 1 0 0,1-2-1 0 0,10-32 308 0 0,-10 34-339 0 0,16-44 47 0 0,2 1-1 0 0,2 1 0 0 0,1 1 0 0 0,3 1 1 0 0,41-54-1 0 0,-23 42 16 0 0,3 3-1 0 0,1 1 1 0 0,70-55 0 0 0,-86 80-119 0 0,65-43 0 0 0,-47 40-8 0 0,68-42-408 0 0,-115 70 182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29 10591 0 0,'7'-19'1311'0'0,"-4"10"4042"0"0,-5 8-4681 0 0,-2 1-583 0 0,0 0-1 0 0,-1 1 1 0 0,1-1-1 0 0,-1 1 1 0 0,1 0 0 0 0,0 0-1 0 0,0 0 1 0 0,0 1-1 0 0,-1-1 1 0 0,1 1-1 0 0,0 0 1 0 0,-6 4-1 0 0,-8 7 77 0 0,-21 16 0 0 0,33-25-110 0 0,-189 180 352 0 0,143-132-366 0 0,22-22 77 0 0,2 2 0 0 0,1 0-1 0 0,1 2 1 0 0,2 1 0 0 0,1 1-1 0 0,-27 58 1 0 0,47-87-96 0 0,1 0 1 0 0,-1 0-1 0 0,1 1 0 0 0,0-1 0 0 0,1 1 1 0 0,0 0-1 0 0,0-1 0 0 0,1 1 0 0 0,0 0 1 0 0,1 12-1 0 0,0-16-7 0 0,-1-1 0 0 0,1 1 0 0 0,0 0 0 0 0,1 0 0 0 0,-1-1 1 0 0,1 1-1 0 0,0 0 0 0 0,-1-1 0 0 0,2 0 0 0 0,-1 1 0 0 0,0-1 0 0 0,1 0 0 0 0,-1 0 0 0 0,1 0 0 0 0,0-1 1 0 0,0 1-1 0 0,0-1 0 0 0,0 1 0 0 0,0-1 0 0 0,1 0 0 0 0,-1 0 0 0 0,6 2 0 0 0,0-1-216 0 0,0 0 0 0 0,1-1 0 0 0,-1 0 0 0 0,0 0 0 0 0,1-1 0 0 0,-1-1 0 0 0,0 1 0 0 0,19-3 0 0 0,3-1-494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16007 0 0,'-10'5'1708'0'0,"8"-5"-1683"0"0,0 1 0 0 0,0 0 0 0 0,0 0 0 0 0,0 0 0 0 0,1 0 0 0 0,-1 0 0 0 0,0 0 0 0 0,0 1 0 0 0,1-1 0 0 0,-3 3 0 0 0,3-3 49 0 0,1 0 0 0 0,-1 1 0 0 0,0-1-1 0 0,1 0 1 0 0,0 1 0 0 0,-1-1 0 0 0,1 0 0 0 0,0 1-1 0 0,-1-1 1 0 0,1 0 0 0 0,0 1 0 0 0,0-1 0 0 0,0 1 0 0 0,0-1-1 0 0,0 0 1 0 0,1 1 0 0 0,-1-1 0 0 0,1 3 0 0 0,1 0 72 0 0,-1 1 0 0 0,1-1 0 0 0,0 0 0 0 0,0 0 0 0 0,1 0 0 0 0,-1 0 1 0 0,1 0-1 0 0,0 0 0 0 0,0-1 0 0 0,0 1 0 0 0,7 5 0 0 0,6 3 335 0 0,26 16 0 0 0,-11-8 34 0 0,29 22 327 0 0,-15-11-293 0 0,-1 2-1 0 0,74 71 1 0 0,-75-56-416 0 0,-2 1 1 0 0,57 92-1 0 0,-68-100-226 0 0,-29-40-23 0 0,8-3-1375 0 0,-8 0 1089 0 0,1 1 0 0 0,0 0-1 0 0,0-1 1 0 0,-1 1 0 0 0,1-1 0 0 0,0 1-1 0 0,-1-1 1 0 0,0 0 0 0 0,3-2 0 0 0,4-12-6956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1 14567 0 0,'0'0'1320'0'0,"-1"0"-1082"0"0,-8 4-3 0 0,1 0 1 0 0,0 1 0 0 0,0 0 0 0 0,0 0 0 0 0,-9 8 0 0 0,-34 36 1141 0 0,26-24-1048 0 0,-91 94 982 0 0,-11 12-474 0 0,78-85-641 0 0,-184 163 209 0 0,200-180-737 0 0,35-29-648 0 0,7-3-320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 13647 0 0,'0'0'628'0'0,"2"-1"-17"0"0,1 0-589 0 0,-1-1 1 0 0,1 1-1 0 0,0 0 1 0 0,0 0-1 0 0,0 0 1 0 0,0 0-1 0 0,1 0 1 0 0,-1 1 0 0 0,0-1-1 0 0,0 1 1 0 0,0 0-1 0 0,0 0 1 0 0,6 0-1 0 0,-4 1 58 0 0,0 0-1 0 0,0 1 0 0 0,0-1 1 0 0,0 1-1 0 0,0 0 1 0 0,0 0-1 0 0,7 5 1 0 0,-1 1 175 0 0,-1 0 0 0 0,1 0 1 0 0,-1 1-1 0 0,-1 0 0 0 0,16 20 1 0 0,-5-2 124 0 0,-1 1 0 0 0,-1 0 1 0 0,-1 2-1 0 0,-2 0 0 0 0,-1 0 1 0 0,-1 1-1 0 0,-2 1 1 0 0,-1 0-1 0 0,9 55 0 0 0,-15-61-262 0 0,-1 0 0 0 0,-2 0 0 0 0,-1 1-1 0 0,-1-1 1 0 0,-1 0 0 0 0,-1 0 0 0 0,-1 0-1 0 0,-1 0 1 0 0,-2 0 0 0 0,-1-1 0 0 0,0 0-1 0 0,-23 43 1 0 0,13-37-42 0 0,-1-1-1 0 0,-1-1 1 0 0,-1-1-1 0 0,-2-1 1 0 0,-1 0-1 0 0,-1-2 1 0 0,-1-1 0 0 0,-38 27-1 0 0,45-39-174 0 0,-27 14 0 0 0,18-14-3228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5983 0 0,'0'0'11566'0'0,"2"-1"-11037"0"0,17-10-89 0 0,0 2 0 0 0,1 0 0 0 0,0 1 0 0 0,0 1 0 0 0,24-5 0 0 0,109-17 395 0 0,-145 28-790 0 0,134-16 343 0 0,-115 16-692 0 0,-1 0-1 0 0,1 2 1 0 0,35 6 0 0 0,-40-2-4743 0 0,-5 0-1708 0 0</inkml:trace>
  <inkml:trace contextRef="#ctx0" brushRef="#br0" timeOffset="1">30 428 8287 0 0,'0'0'639'0'0,"1"-1"-26"0"0,4-3 821 0 0,1 1 0 0 0,0-1 0 0 0,0 1 0 0 0,0 1 0 0 0,0-1 0 0 0,9-1-1 0 0,43-9 769 0 0,-17 5-1522 0 0,29-7 162 0 0,85-8 1 0 0,-58 15-8823 0 0,-74 7 1016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603 132 3679 0 0,'6'-5'56'0'0,"0"0"0"0"0,0 0 0 0 0,0 0 0 0 0,-1-1-1 0 0,0 0 1 0 0,0 0 0 0 0,7-11 0 0 0,1-11 6204 0 0,-13 27-5782 0 0,0 0 0 0 0,0 0 0 0 0,1 0 0 0 0,-1 0 0 0 0,0 0 0 0 0,0 0 0 0 0,0 0 0 0 0,0 0 0 0 0,0 0 0 0 0,0 0 0 0 0,-1 0 0 0 0,1 0 0 0 0,0 0 0 0 0,-1-1 0 0 0,-9-12 1659 0 0,8 13-2054 0 0,0-1 0 0 0,0 0 1 0 0,0 1-1 0 0,0 0 0 0 0,0-1 0 0 0,-1 1 0 0 0,1 0 0 0 0,0 0 0 0 0,-1 1 0 0 0,-2-2 0 0 0,-16 0 35 0 0,1 0-1 0 0,-1 2 1 0 0,-27 2-1 0 0,-61 12 141 0 0,-49 22-226 0 0,127-26-24 0 0,2 1 0 0 0,-1 1 0 0 0,-30 17 0 0 0,49-22 13 0 0,-1 1 0 0 0,-9 8 0 0 0,17-14-14 0 0,1 1 0 0 0,0 0 1 0 0,0 1-1 0 0,0-1 1 0 0,0 0-1 0 0,0 1 0 0 0,1-1 1 0 0,0 1-1 0 0,-1 0 1 0 0,-1 5-1 0 0,4-7-7 0 0,-1 1 0 0 0,1-1 0 0 0,-1 1 0 0 0,1-1 0 0 0,0 1 0 0 0,0-1 0 0 0,0 1 0 0 0,0-1 0 0 0,1 1 0 0 0,-1-1 0 0 0,1 1 0 0 0,-1-1 0 0 0,1 1 0 0 0,0-1 0 0 0,0 0 0 0 0,0 1 0 0 0,0-1 0 0 0,1 0 0 0 0,-1 0 0 0 0,0 0 0 0 0,1 0 0 0 0,0 0 0 0 0,-1 0 0 0 0,1 0 0 0 0,3 2 0 0 0,5 5 0 0 0,1-2 0 0 0,0 1 0 0 0,19 10 0 0 0,-20-13 0 0 0,118 66-64 0 0,-119-65 62 0 0,13 6 28 0 0,0 2 0 0 0,0 0 0 0 0,-2 2 0 0 0,20 17 0 0 0,-35-28-6 0 0,69 76 213 0 0,-68-74-169 0 0,0 2 1 0 0,-1-1-1 0 0,1 1 0 0 0,-2-1 1 0 0,1 1-1 0 0,-1 1 0 0 0,-1-1 1 0 0,5 16-1 0 0,-7-21-13 0 0,-1 0 0 0 0,1 0 0 0 0,-1 0 0 0 0,0 0-1 0 0,0 0 1 0 0,0 0 0 0 0,-1 0 0 0 0,1 0 0 0 0,-1 0 0 0 0,0 0 0 0 0,0 0 0 0 0,-1 0-1 0 0,1-1 1 0 0,-1 1 0 0 0,-2 4 0 0 0,1-3 12 0 0,-1-1 0 0 0,1 1-1 0 0,-1-1 1 0 0,0 0 0 0 0,0 0 0 0 0,-1 0-1 0 0,1 0 1 0 0,-1-1 0 0 0,-7 5 0 0 0,-6 1 11 0 0,0-1 0 0 0,0-1-1 0 0,-1-1 1 0 0,0 0 0 0 0,-20 2 0 0 0,15-3-62 0 0,0-2 0 0 0,-1-1 0 0 0,1-1 0 0 0,-1-1 0 0 0,1-1-1 0 0,-36-6 1 0 0,54 6-10 0 0,0 0-1 0 0,0-1 1 0 0,0 1-1 0 0,1-2 0 0 0,-1 1 1 0 0,1-1-1 0 0,-1 1 1 0 0,1-2-1 0 0,0 1 1 0 0,0 0-1 0 0,0-1 1 0 0,0 0-1 0 0,1 0 1 0 0,-1-1-1 0 0,-4-6 0 0 0,6 7 1 0 0,0 1 0 0 0,1-1 0 0 0,0 0 0 0 0,0-1 0 0 0,0 1 0 0 0,0 0 0 0 0,1 0 0 0 0,0-1 0 0 0,0 1 0 0 0,0-1 0 0 0,0 1 0 0 0,1-1 0 0 0,-1 1 0 0 0,1-1 0 0 0,0 1 0 0 0,1-1 0 0 0,-1 1 0 0 0,1-1 0 0 0,0 1 0 0 0,0-1 0 0 0,2-4 0 0 0,3-5 29 0 0,0 1 1 0 0,1 0-1 0 0,0 0 1 0 0,1 1-1 0 0,1 0 1 0 0,-1 1-1 0 0,16-15 1 0 0,80-67 363 0 0,-62 57-228 0 0,114-89 195 0 0,-33 28-165 0 0,-116 91-199 0 0,0 0 0 0 0,-1-1 0 0 0,0 0 0 0 0,0 0 0 0 0,-1 0 0 0 0,0-1 1 0 0,0 0-1 0 0,-1 0 0 0 0,0 0 0 0 0,4-10 0 0 0,-8 16-98 0 0,-16 10-8889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3:5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15231 0 0,'0'0'696'0'0,"-11"11"256"0"0,-10 6 854 0 0,10-8-387 0 0,1 0 0 0 0,-1 0 0 0 0,-11 15 0 0 0,19-20-1234 0 0,0 0-1 0 0,1 0 1 0 0,-1 0-1 0 0,1 0 1 0 0,0 1 0 0 0,0-1-1 0 0,1 1 1 0 0,-1 0 0 0 0,1-1-1 0 0,0 1 1 0 0,0 0-1 0 0,1 0 1 0 0,-1 7 0 0 0,1 1-134 0 0,-1-8-33 0 0,1 0-1 0 0,0 0 1 0 0,0 0-1 0 0,1 0 1 0 0,0 0-1 0 0,0 0 1 0 0,0 0-1 0 0,0 0 1 0 0,1 0-1 0 0,-1-1 1 0 0,5 8-1 0 0,-2-4-124 0 0,-3-8 21 0 0,-1 1 0 0 0,1 0 0 0 0,0 0 0 0 0,0-1 0 0 0,-1 1-1 0 0,1-1 1 0 0,0 1 0 0 0,0-1 0 0 0,0 1 0 0 0,0-1 0 0 0,0 1 0 0 0,0-1-1 0 0,0 0 1 0 0,0 1 0 0 0,-1-1 0 0 0,1 0 0 0 0,0 0 0 0 0,2 0 0 0 0,16 0-948 0 0,-17 0 848 0 0,12-2-1504 0 0,2-5-337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347 116 13015 0 0,'-2'-1'117'0'0,"-1"0"0"0"0,1 0 0 0 0,-1 0 0 0 0,1 0 0 0 0,-1 0 0 0 0,1 1 0 0 0,-1-1 0 0 0,0 1 0 0 0,1 0-1 0 0,-1 0 1 0 0,0-1 0 0 0,-3 2 0 0 0,-3 0 336 0 0,1 1 1 0 0,-14 4-1 0 0,16-4 1006 0 0,-1 0 0 0 0,0 0 1 0 0,0-1-1 0 0,-12 1 0 0 0,21-2-1325 0 0,1-1 0 0 0,-1 0 0 0 0,1 0 0 0 0,-1 0 0 0 0,0 0 0 0 0,0-1 0 0 0,5-2 0 0 0,1-1-18 0 0,35-17 186 0 0,2 2-1 0 0,0 2 1 0 0,1 3 0 0 0,69-16-1 0 0,-109 30-258 0 0,1 0-1 0 0,0 0 0 0 0,0 0 1 0 0,0 1-1 0 0,0 0 1 0 0,0 0-1 0 0,0 1 0 0 0,0 0 1 0 0,10 2-1 0 0,-16-2-39 0 0,0-1 0 0 0,-1 1 0 0 0,1-1 0 0 0,0 1 0 0 0,0-1 0 0 0,-1 1 0 0 0,1-1 0 0 0,0 1 0 0 0,-1 0 0 0 0,1-1 0 0 0,-1 1 0 0 0,1 0 0 0 0,-1 0 0 0 0,1-1 0 0 0,-1 1 0 0 0,1 0-1 0 0,-1 0 1 0 0,0 0 0 0 0,1 0 0 0 0,-1-1 0 0 0,0 1 0 0 0,0 0 0 0 0,0 0 0 0 0,0 0 0 0 0,0 0 0 0 0,0 2 0 0 0,0 0 5 0 0,0 0 0 0 0,0 1 0 0 0,-1-1 0 0 0,1 0 0 0 0,-2 5 0 0 0,-5 7-8 0 0,0-1 0 0 0,-1 0 0 0 0,-1 0 0 0 0,0-1 0 0 0,0 0 0 0 0,-15 14 0 0 0,8-8 0 0 0,-30 32-241 0 0,-2-2 1 0 0,-66 51-1 0 0,16-15-37 0 0,63-54 78 0 0,-2-2 0 0 0,0-2 0 0 0,-62 34 0 0 0,91-56 198 0 0,-17 7 16 0 0,24-11 567 0 0,14-1-278 0 0,183-8 461 0 0,34 0-256 0 0,-172 9-689 0 0,0-1 1 0 0,-1-4-1 0 0,66-12 0 0 0,-103 12-1403 0 0,-2-2-4503 0 0,-3-1-1847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0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90 9215 0 0,'0'0'707'0'0,"-2"-1"-200"0"0,-17-5 12325 0 0,26 4-12187 0 0,174-33 832 0 0,-53 9-1352 0 0,-94 18-62 0 0,15-3 84 0 0,-45 11-138 0 0,1-1 0 0 0,-1 1 0 0 0,1 0 0 0 0,0 0 0 0 0,-1 1 0 0 0,1-1 0 0 0,-1 1 0 0 0,6 1 0 0 0,-1 4-9 0 0,-4 2 0 0 0,-5-6 0 0 0,0 1 0 0 0,0 0 0 0 0,0 0 0 0 0,0 0 0 0 0,0 0 0 0 0,-1-1 0 0 0,0 1 0 0 0,0 0 0 0 0,1 0 0 0 0,-1-1 0 0 0,-1 1 0 0 0,1-1 0 0 0,0 1 0 0 0,-1-1 0 0 0,1 1 0 0 0,-3 2 0 0 0,-5 5 0 0 0,0 1 0 0 0,-12 9 0 0 0,8-7 0 0 0,-103 94 0 0 0,-6 0 0 0 0,102-89 0 0 0,-121 127-343 0 0,-4 3-10 0 0,140-144 370 0 0,-21 23 321 0 0,25-26 292 0 0,23 8-78 0 0,-6-8-238 0 0,27-2 0 0 0,-27 1-180 0 0,0 0 1 0 0,16 2-1 0 0,125 26 474 0 0,53 6-261 0 0,-192-32-336 0 0,1-1-1 0 0,0-1 1 0 0,-1-1 0 0 0,26-4 0 0 0,-32 3-497 0 0,-1-1-1 0 0,0 0 1 0 0,0-1 0 0 0,-1 0-1 0 0,1 0 1 0 0,-1-1 0 0 0,1-1-1 0 0,12-8 1 0 0,-5 0-1122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84 13967 0 0,'0'0'1262'0'0,"0"2"-1037"0"0,3 17 341 0 0,-3-14-417 0 0,0-1 1 0 0,1 1-1 0 0,0 0 0 0 0,0-1 1 0 0,0 1-1 0 0,0-1 1 0 0,1 1-1 0 0,-1-1 0 0 0,1 1 1 0 0,1-1-1 0 0,3 6 1 0 0,-3-6-55 0 0,1 0 1 0 0,0 0 0 0 0,1 0 0 0 0,-1 0 0 0 0,1-1 0 0 0,0 0 0 0 0,-1 0 0 0 0,1 0-1 0 0,1 0 1 0 0,-1-1 0 0 0,0 0 0 0 0,1 0 0 0 0,-1 0 0 0 0,8 1 0 0 0,-4-2 29 0 0,1 1 1 0 0,0-1-1 0 0,0-1 1 0 0,0 1-1 0 0,0-2 1 0 0,0 1 0 0 0,14-4-1 0 0,-11 1-52 0 0,-1-1-1 0 0,1 0 0 0 0,-1-1 1 0 0,1 0-1 0 0,-2-1 0 0 0,1 0 1 0 0,-1-1-1 0 0,1-1 0 0 0,-2 1 1 0 0,1-2-1 0 0,9-10 0 0 0,-16 15-99 0 0,-1 0-1 0 0,0 0 0 0 0,0 0 1 0 0,0-1-1 0 0,0 0 0 0 0,-1 1 1 0 0,0-1-1 0 0,0 0 0 0 0,0 0 1 0 0,1-7-1 0 0,-2 8-100 0 0,0 0-1 0 0,-1 0 1 0 0,1 0 0 0 0,-1 0 0 0 0,0 0-1 0 0,0 0 1 0 0,0 0 0 0 0,0 0 0 0 0,-1 0-1 0 0,1 0 1 0 0,-1 0 0 0 0,-1 0-1 0 0,-1-5 1 0 0,3 8 92 0 0,-1 0 0 0 0,0 0 0 0 0,1 1 0 0 0,-1-1 0 0 0,0 0 0 0 0,0 1 0 0 0,1-1-1 0 0,-1 1 1 0 0,0-1 0 0 0,0 1 0 0 0,0-1 0 0 0,0 1 0 0 0,0-1 0 0 0,0 1 0 0 0,1 0 0 0 0,-1 0 0 0 0,0-1-1 0 0,0 1 1 0 0,0 0 0 0 0,0 0 0 0 0,0 0 0 0 0,0 0 0 0 0,0 0 0 0 0,0 0 0 0 0,-2 1 0 0 0,-24 5-109 0 0,27-6 132 0 0,-33 11-11 0 0,0 2 0 0 0,1 1 0 0 0,1 1 0 0 0,0 2 0 0 0,1 1 0 0 0,-35 27 0 0 0,45-28 92 0 0,0 2-1 0 0,1 0 0 0 0,0 1 1 0 0,2 1-1 0 0,1 0 0 0 0,0 1 1 0 0,1 1-1 0 0,2 1 0 0 0,-14 32 1 0 0,21-41 39 0 0,1 0 1 0 0,1 1-1 0 0,0 0 1 0 0,1 0 0 0 0,1 0-1 0 0,0 27 1 0 0,2-37-73 0 0,0 0-1 0 0,0 1 1 0 0,1-1 0 0 0,0 1-1 0 0,0-1 1 0 0,1 0 0 0 0,-1 0-1 0 0,1 1 1 0 0,1-1 0 0 0,-1-1-1 0 0,1 1 1 0 0,0 0 0 0 0,1-1-1 0 0,-1 1 1 0 0,1-1 0 0 0,0 0-1 0 0,0 0 1 0 0,1 0 0 0 0,6 5-1 0 0,-6-7-21 0 0,-1-1 0 0 0,0 0-1 0 0,1 0 1 0 0,-1 0 0 0 0,1 0-1 0 0,-1-1 1 0 0,1 0 0 0 0,0 0-1 0 0,0 0 1 0 0,0 0 0 0 0,0-1-1 0 0,8 0 1 0 0,1-1-1469 0 0,0-1 0 0 0,0 0 0 0 0,16-4 1 0 0,7-4-4663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1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6447 0 0,'0'0'7839'0'0,"-1"2"-7751"0"0,-1 3-22 0 0,-4 22 109 0 0,0 22 154 0 0,3-22 77 0 0,-12 47 1 0 0,-67 142 455 0 0,25-74-748 0 0,-33 97 320 0 0,78-202-308 0 0,9-25-85 0 0,-1 0 0 0 0,-1 0 1 0 0,-11 23-1 0 0,7-18 12 0 0,2-10-53 0 0,1-2-33 0 0,5-4-143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0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286 195 5983 0 0,'-1'1'464'0'0,"-43"10"530"0"0,27-8 1486 0 0,-19 8 0 0 0,-42 17 7250 0 0,84-33-8758 0 0,7-5-630 0 0,0 1 1 0 0,1 1-1 0 0,26-13 0 0 0,-10 6-130 0 0,8-5-43 0 0,126-64 320 0 0,-124 65-452 0 0,2 2 0 0 0,46-11-1 0 0,-73 24 7 0 0,-1 1-1 0 0,1 1 0 0 0,0 0 0 0 0,0 1 0 0 0,0 1 0 0 0,15 1 0 0 0,-27-1-29 0 0,-1 1 0 0 0,1-1 0 0 0,0 0 0 0 0,-1 1 0 0 0,1 0 0 0 0,0 0 0 0 0,-1 0 0 0 0,1 0 0 0 0,-1 0 1 0 0,0 0-1 0 0,1 0 0 0 0,-1 1 0 0 0,0-1 0 0 0,0 1 0 0 0,0 0 0 0 0,0 0 0 0 0,0 0 0 0 0,0 0 0 0 0,0 0 0 0 0,-1 0 0 0 0,1 0 0 0 0,-1 0 0 0 0,1 1 0 0 0,-1-1 0 0 0,0 1 0 0 0,0-1 0 0 0,0 1 0 0 0,0-1 0 0 0,-1 1 0 0 0,1-1 0 0 0,-1 1 0 0 0,1 0 0 0 0,-1-1 0 0 0,0 1 1 0 0,0 0-1 0 0,0 0 0 0 0,0-1 0 0 0,-1 1 0 0 0,1 0 0 0 0,-2 3 0 0 0,0 3-5 0 0,-1 1 0 0 0,-1-1 0 0 0,1 0 0 0 0,-2 0 0 0 0,1 0 0 0 0,-7 8 0 0 0,-37 50 48 0 0,33-49-51 0 0,-24 31-47 0 0,-2-2 0 0 0,-3-3 1 0 0,-57 48-1 0 0,18-28-52 0 0,-98 58 0 0 0,136-94 66 0 0,1 2 0 0 0,-47 41-1 0 0,83-64 53 0 0,7-6 99 0 0,4-1 34 0 0,40 2 281 0 0,0-1 0 0 0,74-10-1 0 0,-25 0-294 0 0,143 0 449 0 0,-181 10-405 0 0,1 2-1 0 0,70 14 1 0 0,-92-9-615 0 0,58 23-1 0 0,-20-6-146 0 0,-44-19-1485 0 0,-14-5 336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0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14 5063 0 0,'0'0'390'0'0,"1"-1"-252"0"0,5-1 73 0 0,-4 1 798 0 0,0 1-141 0 0,1 0 0 0 0,-1-1 0 0 0,1 1 0 0 0,-1-1 0 0 0,1 1 0 0 0,4-3 0 0 0,-6 2-434 0 0,1 0-1 0 0,0 1 0 0 0,0-1 1 0 0,-1 1-1 0 0,1-1 0 0 0,0 1 1 0 0,0 0-1 0 0,0-1 0 0 0,0 1 1 0 0,0 0-1 0 0,0 0 0 0 0,0 1 1 0 0,2-1-1 0 0,-5 3-292 0 0,-1 2-93 0 0,-1 0-1 0 0,0 0 1 0 0,-1 0-1 0 0,1 0 1 0 0,-1 0-1 0 0,0-1 1 0 0,0 1-1 0 0,-6 4 1 0 0,-42 32 128 0 0,41-32-138 0 0,-101 71 35 0 0,-26 19-16 0 0,104-71 113 0 0,-58 59-1 0 0,88-83-133 0 0,0 0 1 0 0,1 1-1 0 0,0-1 1 0 0,-1 1-1 0 0,2 0 1 0 0,-1 0-1 0 0,0 1 1 0 0,1-1-1 0 0,0 0 1 0 0,-1 8-1 0 0,2-12-31 0 0,1 1 1 0 0,0 0-1 0 0,0 0 0 0 0,0 0 1 0 0,0 0-1 0 0,0 0 0 0 0,0 0 1 0 0,0 0-1 0 0,1 0 0 0 0,-1-1 1 0 0,1 1-1 0 0,-1 0 0 0 0,1 0 1 0 0,0 0-1 0 0,0-1 0 0 0,0 1 1 0 0,0 0-1 0 0,0-1 0 0 0,0 1 1 0 0,0-1-1 0 0,1 1 0 0 0,-1-1 1 0 0,0 0-1 0 0,1 1 0 0 0,-1-1 1 0 0,1 0-1 0 0,-1 0 0 0 0,1 0 1 0 0,0 0-1 0 0,-1 0 0 0 0,1-1 1 0 0,0 1-1 0 0,3 0 1 0 0,2 2 27 0 0,0-2 1 0 0,0 1 0 0 0,0-1-1 0 0,1 0 1 0 0,-1 0 0 0 0,12-1-1 0 0,45-7 279 0 0,-57 6-246 0 0,58-8 430 0 0,133-14 441 0 0,-178 23-938 0 0,-18 0-107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5983 0 0,'-3'2'54'0'0,"0"-1"0"0"0,0 1 0 0 0,0 1 0 0 0,0-1 0 0 0,1 0 0 0 0,-1 1 0 0 0,1-1 0 0 0,0 1 0 0 0,-1 0 0 0 0,1 0 0 0 0,-3 6 0 0 0,0 0 502 0 0,1 0 0 0 0,0 1 1 0 0,1-1-1 0 0,0 1 0 0 0,0 0 0 0 0,1 0 0 0 0,1 0 0 0 0,-1 0 0 0 0,2 0 0 0 0,-1 0 0 0 0,1 0 0 0 0,1 0 0 0 0,0 1 0 0 0,0-1 0 0 0,1 0 0 0 0,5 15 0 0 0,-3-15-484 0 0,0 1 0 0 0,0-1 0 0 0,1 0 0 0 0,1-1 1 0 0,9 14-1 0 0,2-2 6 0 0,1-1 1 0 0,1-1 0 0 0,0 0 0 0 0,30 20 0 0 0,93 57 403 0 0,-96-66-300 0 0,76 54 305 0 0,-96-64-273 0 0,-2 0-1 0 0,38 42 1 0 0,-52-50-129 0 0,0 1 1 0 0,0 0-1 0 0,-1 1 0 0 0,-1 0 1 0 0,0 0-1 0 0,11 30 1 0 0,-16-32-54 0 0,1 0 1 0 0,-2 0-1 0 0,0 1 1 0 0,0-1 0 0 0,-1 1-1 0 0,-1-1 1 0 0,0 1-1 0 0,0-1 1 0 0,-1 1 0 0 0,-4 13-1 0 0,1-7-24 0 0,-2 0-1 0 0,-1 0 1 0 0,0-1 0 0 0,-1 0-1 0 0,-1 0 1 0 0,0-1-1 0 0,-2 0 1 0 0,0-1 0 0 0,-1 0-1 0 0,0-1 1 0 0,-18 17-1 0 0,-18 13 154 0 0,-106 76 1 0 0,-86 50 292 0 0,235-167-437 0 0,0-1-189 0 0,0 0 1 0 0,1 0-1 0 0,-1 1 1 0 0,1 0 0 0 0,0 0-1 0 0,0 0 1 0 0,0 0 0 0 0,0 1-1 0 0,-5 8 1 0 0,9-12-484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0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124 7055 0 0,'186'-95'5975'0'0,"-166"82"-4689"0"0,-18 12-895 0 0,-1 1 0 0 0,0-1 0 0 0,0 0 0 0 0,0 0 0 0 0,0 0 0 0 0,0 0 0 0 0,0 0 0 0 0,0 0 0 0 0,0-1 0 0 0,0 1 0 0 0,0 0 0 0 0,1-3 0 0 0,-12 5 92 0 0,-7 3-379 0 0,1 1 1 0 0,-1 0-1 0 0,-25 13 0 0 0,12-5-70 0 0,-480 156-664 0 0,156-89 148 0 0,302-73 581 0 0,0-2 1 0 0,0-2 0 0 0,-1-2-1 0 0,-97-12 1 0 0,145 10-77 0 0,0 0-1 0 0,0 0 1 0 0,0 0 0 0 0,0-1-1 0 0,-8-3 1 0 0,13 5-22 0 0,-1-1 1 0 0,0 1-1 0 0,1 0 1 0 0,-1-1-1 0 0,1 1 1 0 0,-1-1-1 0 0,1 1 1 0 0,-1-1-1 0 0,1 1 1 0 0,-1-1 0 0 0,1 1-1 0 0,-1-1 1 0 0,1 1-1 0 0,0-1 1 0 0,-1 0-1 0 0,1 1 1 0 0,0-1-1 0 0,-1 1 1 0 0,1-1-1 0 0,0-1 1 0 0,0 1-2 0 0,0 0 1 0 0,0 0 0 0 0,1 0 0 0 0,-1 1 0 0 0,0-1-1 0 0,1 0 1 0 0,-1 0 0 0 0,1 0 0 0 0,-1 0 0 0 0,1 1-1 0 0,-1-1 1 0 0,1 0 0 0 0,-1 0 0 0 0,1 1-1 0 0,0-1 1 0 0,-1 0 0 0 0,1 1 0 0 0,0-1 0 0 0,0 1-1 0 0,1-1 1 0 0,11-7-16 0 0,1 1 0 0 0,0 1-1 0 0,0 0 1 0 0,1 1 0 0 0,27-6-1 0 0,-32 9 2 0 0,0 0-1 0 0,1 0 1 0 0,-1 1-1 0 0,1 1 0 0 0,16 0 1 0 0,-22 1 4 0 0,0-1 1 0 0,0 1-1 0 0,0 0 0 0 0,0 0 1 0 0,0 1-1 0 0,0-1 0 0 0,0 1 1 0 0,-1 0-1 0 0,1 1 0 0 0,-1-1 1 0 0,1 1-1 0 0,-1 0 0 0 0,7 5 1 0 0,-8-4-11 0 0,0-1 0 0 0,0 1 0 0 0,-1 0 0 0 0,1 0 0 0 0,-1 0 1 0 0,0 0-1 0 0,0 1 0 0 0,-1-1 0 0 0,1 0 0 0 0,-1 1 0 0 0,0-1 1 0 0,0 1-1 0 0,0 0 0 0 0,-1-1 0 0 0,1 1 0 0 0,-2 7 1 0 0,0 7-19 0 0,-1-1 1 0 0,-8 33-1 0 0,9-46 50 0 0,-23 95 24 0 0,-4-1 0 0 0,-5-1 0 0 0,-53 110 0 0 0,-32 69 92 0 0,79-199-529 0 0,38-77 76 0 0,8-13-3301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14135 0 0,'0'0'2202'0'0,"2"1"-1465"0"0,6-1-410 0 0,0-1 1 0 0,0 1 0 0 0,0-1-1 0 0,-1 0 1 0 0,1-1-1 0 0,0 0 1 0 0,0 0-1 0 0,10-5 1 0 0,8-1 163 0 0,32-9 331 0 0,-10 2-88 0 0,84-14 1 0 0,-37 20-608 0 0,-82 9-598 0 0,0 0 0 0 0,0 1 0 0 0,0 0 0 0 0,0 1 0 0 0,17 5 0 0 0,-19-4-1195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13823 0 0,'0'0'3712'0'0,"0"2"-3014"0"0,-6 7-559 0 0,1 1 0 0 0,-1-1 0 0 0,0 0 1 0 0,-13 14-1 0 0,-6 8 69 0 0,-56 77 331 0 0,39-56-460 0 0,3 2 1 0 0,-46 84-1 0 0,82-131-73 0 0,0-1 0 0 0,0 2 0 0 0,0-1 0 0 0,1 0 0 0 0,0 0 0 0 0,1 1 0 0 0,0-1 1 0 0,0 1-1 0 0,0-1 0 0 0,1 1 0 0 0,1 8 0 0 0,-1-12 1 0 0,1 0 0 0 0,0 1 0 0 0,0-1 0 0 0,0 0 0 0 0,1 0 0 0 0,-1 0-1 0 0,1 0 1 0 0,0 0 0 0 0,0 0 0 0 0,1 0 0 0 0,-1 0 0 0 0,1-1 0 0 0,0 1 0 0 0,0-1 0 0 0,0 0 0 0 0,0 0 0 0 0,0 0 0 0 0,1 0 0 0 0,-1-1 0 0 0,6 3 0 0 0,-2-1-260 0 0,0-1 1 0 0,1 1 0 0 0,-1-2 0 0 0,1 1 0 0 0,0-1-1 0 0,12 2 1 0 0,8 0-6348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20 1375 0 0,'-1'1'107'0'0,"-2"2"354"0"0,-1 0 0 0 0,1 1 0 0 0,-1 0-1 0 0,1-1 1 0 0,1 1 0 0 0,-1 0 0 0 0,0 0-1 0 0,1 1 1 0 0,0-1 0 0 0,0 0 0 0 0,0 1 0 0 0,0-1-1 0 0,1 1 1 0 0,0 0 0 0 0,0 0 0 0 0,0-1 0 0 0,1 1-1 0 0,-1 0 1 0 0,1 0 0 0 0,0 0 0 0 0,1-1 0 0 0,-1 1-1 0 0,2 7 1 0 0,0-4 278 0 0,0 1 0 0 0,0 0-1 0 0,1 0 1 0 0,0-1 0 0 0,5 10 0 0 0,-4-11-651 0 0,0 0 0 0 0,0 0 0 0 0,1-1 1 0 0,-1 1-1 0 0,10 8 0 0 0,-1-4 148 0 0,1 0 0 0 0,0-1 0 0 0,0 0-1 0 0,1-1 1 0 0,0-1 0 0 0,19 8 0 0 0,102 31 672 0 0,-76-28-559 0 0,84 33 222 0 0,30 10-434 0 0,-145-55-406 0 0,-28-7 102 0 0,1 0 0 0 0,-1 0-1 0 0,1 0 1 0 0,-1 0-1 0 0,0-1 1 0 0,1 1 0 0 0,-1 0-1 0 0,0 0 1 0 0,1-1 0 0 0,-1 1-1 0 0,1-1 1 0 0,-1 1 0 0 0,0-1-1 0 0,0 0 1 0 0,1 1 0 0 0,-1-1-1 0 0,0 0 1 0 0,0 0 0 0 0,2-2-1 0 0,7-13-1602 0 0,-3 1-20 0 0</inkml:trace>
  <inkml:trace contextRef="#ctx0" brushRef="#br0" timeOffset="1">628 7 9671 0 0,'-1'0'748'0'0,"0"-1"-540"0"0,1 1 0 0 0,0-1-1 0 0,0 1 1 0 0,-1 0 0 0 0,1-1-1 0 0,0 1 1 0 0,-1 0 0 0 0,1-1-1 0 0,0 1 1 0 0,-1 0 0 0 0,1 0-1 0 0,0-1 1 0 0,-1 1 0 0 0,1 0 0 0 0,-1 0-1 0 0,1-1 1 0 0,-1 1 0 0 0,1 0-1 0 0,-1 0 1 0 0,1 0 0 0 0,0 0-1 0 0,-1 0 1 0 0,1 0 0 0 0,-1 0-1 0 0,1 0 1 0 0,-1 0 0 0 0,1 0-1 0 0,-1 0 1 0 0,1 0 0 0 0,-1 0-1 0 0,1 0 1 0 0,0 0 0 0 0,-1 1-1 0 0,1-1 1 0 0,-1 0 0 0 0,1 0-1 0 0,-1 0 1 0 0,1 1 0 0 0,0-1-1 0 0,-1 0 1 0 0,1 1 0 0 0,0-1-1 0 0,-1 0 1 0 0,1 1 0 0 0,0-1-1 0 0,-1 0 1 0 0,1 1 0 0 0,0-1 0 0 0,0 1-1 0 0,-1-1 1 0 0,0 3-1565 0 0,-69 74 2435 0 0,-8 7-571 0 0,-126 102-91 0 0,47-55-428 0 0,99-84-166 0 0,21-19-144 0 0,36-27 194 0 0,4-2-166 0 0,34-15-2010 0 0,-11 1 934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0,'0'0'83'0'0,"1"2"420"0"0,1 4 461 0 0,0 0 0 0 0,1 0 0 0 0,0-1-1 0 0,0 1 1 0 0,0-1 0 0 0,1 1 0 0 0,-1-1 0 0 0,1-1 0 0 0,5 6 0 0 0,48 42 2145 0 0,-42-39-3169 0 0,65 53 678 0 0,52 49 586 0 0,-105-88-705 0 0,-2 2-1 0 0,-1 1 0 0 0,-1 0 1 0 0,24 45-1 0 0,-36-55-196 0 0,-1 2 1 0 0,-1-1-1 0 0,0 1 0 0 0,-2 0 0 0 0,-1 0 1 0 0,-1 1-1 0 0,-1 0 0 0 0,2 31 0 0 0,-5-23-194 0 0,-1 0 0 0 0,-2 0 0 0 0,-1 0 0 0 0,-1 0 1 0 0,-2-1-1 0 0,-1 0 0 0 0,-1 0 0 0 0,-1 0 0 0 0,-2-1 0 0 0,-2-1 0 0 0,0 0 0 0 0,-1 0 0 0 0,-2-2 0 0 0,-1 0 0 0 0,-26 31 0 0 0,-62 53-216 0 0,79-84-1300 0 0,14-15 407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8719 0 0,'0'0'7247'0'0,"3"0"-6750"0"0,24-11 642 0 0,1 2 0 0 0,46-8-1 0 0,74 1-548 0 0,-50 6-676 0 0,-86 9-149 0 0,-1-1-1 0 0,0-1 0 0 0,0 0 1 0 0,19-8-1 0 0,-20 6-1984 0 0,1 0 0 0 0,12-10 0 0 0,-6 3-3198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96 8751 0 0,'-2'0'399'0'0,"-13"7"102"0"0,1 0 0 0 0,0 1 0 0 0,-20 15 0 0 0,23-11 6991 0 0,14-11-6916 0 0,3 0-604 0 0,0 0-1 0 0,1 0 1 0 0,-1-1 0 0 0,0 1-1 0 0,1-2 1 0 0,-1 1 0 0 0,12-3-1 0 0,50-14 466 0 0,-29 6 66 0 0,94-24-107 0 0,86-20 1548 0 0,-108 34-3687 0 0,2 8-3903 0 0,-100 12-769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1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74 313 3679 0 0,'0'0'284'0'0,"-1"1"-186"0"0,-2 1 251 0 0,-16 15 5618 0 0,19-17-5702 0 0,-1 0 0 0 0,0 0 0 0 0,0 0 1 0 0,1 0-1 0 0,-1 0 0 0 0,0 0 0 0 0,0 0 0 0 0,0 0 0 0 0,1 0 0 0 0,-1 0 0 0 0,0 0 0 0 0,0 0 0 0 0,1 0 0 0 0,-1-1 0 0 0,0 1 0 0 0,0 0 0 0 0,1-1 0 0 0,-1 1 0 0 0,-1-1 0 0 0,1 0 232 0 0,0 1-384 0 0,0 0-1 0 0,0-1 1 0 0,0 1 0 0 0,-1-1-1 0 0,1 1 1 0 0,0-1-1 0 0,0 1 1 0 0,0-1 0 0 0,0 0-1 0 0,0 1 1 0 0,0-1-1 0 0,1 0 1 0 0,-1 0 0 0 0,0 0-1 0 0,0 1 1 0 0,0-1-1 0 0,0-2 1 0 0,-11-17 1039 0 0,12 19-1118 0 0,-1-1 0 0 0,1 0 0 0 0,-1 0-1 0 0,1 0 1 0 0,0 0 0 0 0,0 0 0 0 0,0 0 0 0 0,0-3 0 0 0,0-6-3 0 0,-1 5-27 0 0,1 0-1 0 0,-1 1 1 0 0,1-1 0 0 0,0 1 0 0 0,1-1-1 0 0,0 0 1 0 0,0 1 0 0 0,0-1 0 0 0,0 1 0 0 0,1 0-1 0 0,0-1 1 0 0,0 1 0 0 0,0 0 0 0 0,1 0-1 0 0,0 0 1 0 0,0 1 0 0 0,5-7 0 0 0,3-2-30 0 0,1 0 1 0 0,0 1 0 0 0,1 0-1 0 0,19-12 1 0 0,-14 12 6 0 0,0 1 0 0 0,1 1 0 0 0,0 0 1 0 0,0 2-1 0 0,1 0 0 0 0,0 1 0 0 0,1 1 0 0 0,0 1 0 0 0,-1 1 0 0 0,43-3 0 0 0,-49 6 19 0 0,0 1 0 0 0,0 1 0 0 0,0 0 0 0 0,0 1 0 0 0,0 1 0 0 0,-1 0 0 0 0,1 1 0 0 0,-1 0 0 0 0,0 1 0 0 0,24 12 0 0 0,-23-10 23 0 0,-11-5-8 0 0,6 8 22 0 0,-9-9-34 0 0,1-1 0 0 0,-1 1 1 0 0,1 0-1 0 0,-1 0 0 0 0,1 0 0 0 0,-1 0 0 0 0,0 0 1 0 0,0 0-1 0 0,1 0 0 0 0,-1 0 0 0 0,0 0 1 0 0,0 0-1 0 0,0 0 0 0 0,0 0 0 0 0,0 0 1 0 0,0 0-1 0 0,-1 0 0 0 0,1 2 0 0 0,-6 15 43 0 0,-1-3-45 0 0,-1 0 1 0 0,0-1 0 0 0,-1 0-1 0 0,-1-1 1 0 0,-17 18 0 0 0,1 1-2 0 0,3-1 14 0 0,-3-2-1 0 0,0 0 0 0 0,-47 39 1 0 0,60-58 24 0 0,0 0 1 0 0,0-1-1 0 0,-1 0 1 0 0,-26 11 0 0 0,35-18 44 0 0,0 0 1 0 0,0-1 0 0 0,0 1 0 0 0,0-1 0 0 0,0 0 0 0 0,-1-1 0 0 0,1 1 0 0 0,-1-1-1 0 0,1 0 1 0 0,0-1 0 0 0,-1 1 0 0 0,1-1 0 0 0,0 0 0 0 0,0 0 0 0 0,-1-1-1 0 0,1 1 1 0 0,-9-6 0 0 0,-4 0-12 0 0,13 5-61 0 0,0 0 1 0 0,0 0-1 0 0,0-1 1 0 0,1 1 0 0 0,-1-1-1 0 0,0 0 1 0 0,-6-7-1 0 0,5 4-28 0 0,5 5-64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 62 5063 0 0,'0'0'390'0'0,"1"-2"-252"0"0,7-15 1325 0 0,4 1 3417 0 0,-11 15-4649 0 0,14-11 1806 0 0,8 1 88 0 0,-22 11-1589 0 0,-1-1-420 0 0,1 1 0 0 0,-1 0 0 0 0,0 0 0 0 0,1 0 1 0 0,-1-1-1 0 0,0 1 0 0 0,1 0 0 0 0,-1 0 0 0 0,0 0 0 0 0,1 0 0 0 0,-1 0 0 0 0,0 0 0 0 0,1 0 0 0 0,-1 0 0 0 0,0 0 0 0 0,1 0 0 0 0,-1 0 0 0 0,1 0 0 0 0,-1 0 0 0 0,0 0 0 0 0,1 0 0 0 0,-1 0 1 0 0,-5 14-83 0 0,-1-1 0 0 0,-1 0 1 0 0,0 0-1 0 0,-1 0 1 0 0,-12 14-1 0 0,2-1 8 0 0,-200 275 59 0 0,-20 29-8 0 0,51-59-93 0 0,160-231 73 0 0,-32 51 238 0 0,52-75-120 0 0,0 0-1 0 0,2 0 0 0 0,-7 27 1 0 0,11-40-57 0 0,1 9 132 0 0,0 0 0 0 0,1 0 1 0 0,5 23-1 0 0,-5-31-201 0 0,0 0-1 0 0,0 0 1 0 0,1 0 0 0 0,0 0 0 0 0,-1-1 0 0 0,2 1-1 0 0,-1 0 1 0 0,0-1 0 0 0,1 1 0 0 0,-1-1 0 0 0,1 0-1 0 0,0 0 1 0 0,0 0 0 0 0,0 0 0 0 0,7 4-1 0 0,27 15 295 0 0,-35-21-291 0 0,0 1-4 0 0,45 34 64 0 0,-40-31-127 0 0,0 0-1 0 0,1-1 0 0 0,-1 0 1 0 0,1 0-1 0 0,0 0 1 0 0,0-1-1 0 0,0 0 0 0 0,1 0 1 0 0,-1-1-1 0 0,0-1 1 0 0,1 1-1 0 0,0-1 0 0 0,-1 0 1 0 0,1-1-1 0 0,0 0 1 0 0,-1-1-1 0 0,1 0 1 0 0,-1 0-1 0 0,1 0 0 0 0,-1-1 1 0 0,1-1-1 0 0,-1 0 1 0 0,0 0-1 0 0,0 0 0 0 0,11-7 1 0 0,6-4 52 0 0,-14 7-53 0 0,-1 4 0 0 0,-10 4 0 0 0,0-1 0 0 0,0 1 0 0 0,1-1 0 0 0,-1 0 0 0 0,0 1 0 0 0,0-1 0 0 0,0 1 0 0 0,0-1 0 0 0,0 1 0 0 0,0-1 0 0 0,0 1 0 0 0,0-1 0 0 0,0 0 0 0 0,0 1 0 0 0,0-1 0 0 0,0 1 0 0 0,0-1 0 0 0,0 1 0 0 0,-1 0 0 0 0,-4 15 0 0 0,1-13 0 0 0,1-1 0 0 0,-2 5 0 0 0,-1-1 0 0 0,0 0 0 0 0,0 0 0 0 0,0-1 0 0 0,-8 6 0 0 0,-10 8-53 0 0,-10 16 43 0 0,-2 1 9 0 0,-46 38 1 0 0,54-51 0 0 0,19-11 0 0 0,4 2 0 0 0,4-11 0 0 0,1 0 0 0 0,0-1 0 0 0,0 1-1 0 0,0 0 1 0 0,0 0 0 0 0,0 0 0 0 0,1 0 0 0 0,-1-1-1 0 0,1 1 1 0 0,0 0 0 0 0,0 0 0 0 0,0-1 0 0 0,1 3-1 0 0,2 2 5 0 0,0 0-1 0 0,1 0 0 0 0,7 8 1 0 0,-1-3 38 0 0,1-2-31 0 0,1 0 0 0 0,-1-1 42 0 0,-7-6 11 0 0,7 5-11 0 0,-8-6-50 0 0,1 1-1 0 0,0-1 0 0 0,0 0 1 0 0,7 2-1 0 0,5-4 19 0 0,-8-1 10 0 0,-4 2-18 0 0,19-6-15 0 0,21-10 66 0 0,-29 11-64 0 0,1 2 11 0 0,-4 1 42 0 0,-11 0 12 0 0,-2 2-63 0 0,0-1-1 0 0,0 0 0 0 0,0 0 1 0 0,0 0-1 0 0,0 0 0 0 0,0 0 1 0 0,0 0-1 0 0,0 0 0 0 0,0 1 1 0 0,0-1-1 0 0,0 0 0 0 0,0 0 0 0 0,0 0 1 0 0,0 0-1 0 0,0 0 0 0 0,0 0 1 0 0,0 1-1 0 0,0-1 0 0 0,0 0 1 0 0,0 0-1 0 0,0 0 0 0 0,0 0 1 0 0,1 0-1 0 0,-1 0 0 0 0,0 0 1 0 0,0 0-1 0 0,0 0 0 0 0,0 1 0 0 0,0-1 1 0 0,0 0-1 0 0,0 0 0 0 0,0 0 1 0 0,0 0-1 0 0,1 0 0 0 0,-1 0 1 0 0,0 0-1 0 0,0 0 0 0 0,0 0 1 0 0,0 0-1 0 0,0 0 0 0 0,0 0 0 0 0,0 0 1 0 0,0 0-1 0 0,1 0 0 0 0,-1 0 1 0 0,0 0-1 0 0,0 0 0 0 0,0 0 1 0 0,0 0-1 0 0,0 0 0 0 0,0 0 1 0 0,1 0-1 0 0,4 2-4 0 0,-3 13 207 0 0,-2-12 695 0 0,-2-3-823 0 0,-7 4-22 0 0,-3 1-43 0 0,8-3-11 0 0,-1 0 0 0 0,1 0 0 0 0,0 0 0 0 0,0 0 0 0 0,0 1 0 0 0,1 0 0 0 0,-5 4 0 0 0,-3 2 0 0 0,-14 11 0 0 0,1 1 0 0 0,1 0 0 0 0,-39 49 0 0 0,-49 85 0 0 0,86-118 0 0 0,-59 94-71 0 0,5 3 0 0 0,6 4 0 0 0,7 3 0 0 0,-74 223 0 0 0,115-280 64 0 0,4 1-1 0 0,4 1 1 0 0,3 1-1 0 0,4 0 0 0 0,4 1 1 0 0,7 113-1 0 0,0-171 8 0 0,11 137 0 0 0,-8-137 0 0 0,1-1 0 0 0,2 0 0 0 0,15 44 0 0 0,-19-63 16 0 0,1 0-1 0 0,1-1 0 0 0,0 1 1 0 0,0-1-1 0 0,1 0 1 0 0,0-1-1 0 0,1 0 0 0 0,8 10 1 0 0,-11-14 5 0 0,1-1-1 0 0,-1 1 1 0 0,1-1 0 0 0,0 0 0 0 0,0 0 0 0 0,0 0 0 0 0,0-1 0 0 0,0 0 0 0 0,1 0-1 0 0,-1 0 1 0 0,1 0 0 0 0,-1-1 0 0 0,1 0 0 0 0,0 0 0 0 0,-1-1 0 0 0,11 1-1 0 0,0-3 256 0 0,0-1-1 0 0,0 0 0 0 0,0-1 0 0 0,-1-1 0 0 0,1-1 0 0 0,-1 0 1 0 0,16-9-1 0 0,-7 4 313 0 0,40-13 1 0 0,-42 18-453 0 0,0 0 30 0 0,25-5-1 0 0,-20 9-108 0 0,-24 2-46 0 0,0 0 61 0 0,0 1-4 0 0,1 1-64 0 0,5 2 38 0 0,9 18 72 0 0,-15-18-72 0 0,0 4-20 0 0,0-3 41 0 0,-3 0-98 0 0,-3 14 375 0 0,1-17-282 0 0,-2 4-60 0 0,2-5-70 0 0,2-3-1346 0 0,1-12 218 0 0,2-6-57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38 11831 0 0,'0'0'1075'0'0,"-9"0"-360"0"0,4 2-396 0 0,-1 0 0 0 0,1 0 0 0 0,-1 1 0 0 0,1-1 0 0 0,0 1 0 0 0,-6 4 1 0 0,-17 10 784 0 0,14-12-662 0 0,-3 2 122 0 0,1 1 1 0 0,0 0-1 0 0,0 1 1 0 0,-22 16-1 0 0,18-7-528 0 0,1 0 0 0 0,0 1 0 0 0,2 1 0 0 0,0 0 0 0 0,1 1 0 0 0,1 1 0 0 0,2 1 0 0 0,0 0 0 0 0,1 0 0 0 0,1 2 0 0 0,-9 29 0 0 0,17-44 10 0 0,1 0 0 0 0,0 1 0 0 0,0 0 0 0 0,1-1 0 0 0,1 1 0 0 0,0 0 0 0 0,0 0 0 0 0,1 0 0 0 0,0-1-1 0 0,6 21 1 0 0,-6-27-8 0 0,0 1-1 0 0,1 0 0 0 0,0-1 0 0 0,0 1 1 0 0,0-1-1 0 0,1 0 0 0 0,0 1 0 0 0,-1-1 1 0 0,2 0-1 0 0,-1-1 0 0 0,0 1 0 0 0,1-1 0 0 0,-1 1 1 0 0,1-1-1 0 0,0 0 0 0 0,0 0 0 0 0,0-1 1 0 0,1 1-1 0 0,-1-1 0 0 0,1 0 0 0 0,-1 0 1 0 0,1 0-1 0 0,-1-1 0 0 0,1 0 0 0 0,8 2 1 0 0,4-2 67 0 0,0 0 0 0 0,1-1 0 0 0,-1-1 0 0 0,0 0 0 0 0,-1-1 0 0 0,1-1 0 0 0,30-10 0 0 0,-21 4-44 0 0,0-1-1 0 0,-1-1 0 0 0,-1-1 1 0 0,28-18-1 0 0,-39 21-44 0 0,0 0 0 0 0,0-1 0 0 0,-1-1 0 0 0,0 0 0 0 0,-1 0 0 0 0,0-1 0 0 0,-1 0 0 0 0,0-1 0 0 0,-1 0 0 0 0,0-1 0 0 0,-2 0 0 0 0,9-19 0 0 0,-11 19-6 0 0,0 0 0 0 0,0-1-1 0 0,-2 1 1 0 0,0-1 0 0 0,0 0-1 0 0,-1 0 1 0 0,-1-27 0 0 0,-2 32-40 0 0,0 0 1 0 0,0 1-1 0 0,-1-1 1 0 0,0 1-1 0 0,-1-1 1 0 0,0 1-1 0 0,0 0 0 0 0,-1 0 1 0 0,0 0-1 0 0,-1 1 1 0 0,0-1-1 0 0,0 1 1 0 0,-8-9-1 0 0,2 5-35 0 0,0-1 0 0 0,0 2 0 0 0,-1-1 0 0 0,-1 2 0 0 0,-21-15 0 0 0,29 22 20 0 0,1 0 0 0 0,-1 1 0 0 0,0-1 0 0 0,0 1 0 0 0,0 1-1 0 0,0-1 1 0 0,0 1 0 0 0,0-1 0 0 0,-1 1 0 0 0,1 1-1 0 0,0-1 1 0 0,0 1 0 0 0,-1 0 0 0 0,1 0 0 0 0,0 1-1 0 0,-1-1 1 0 0,1 1 0 0 0,0 0 0 0 0,0 1 0 0 0,0-1-1 0 0,-6 4 1 0 0,1 0-164 0 0,10-5 116 0 0,0 0 1 0 0,0 0-1 0 0,-1 0 0 0 0,1 0 0 0 0,0 0 0 0 0,0 0 0 0 0,-1 1 1 0 0,1-1-1 0 0,0 0 0 0 0,0 0 0 0 0,-1 0 0 0 0,1 0 0 0 0,0 1 1 0 0,0-1-1 0 0,0 0 0 0 0,-1 0 0 0 0,1 0 0 0 0,0 1 0 0 0,0-1 1 0 0,0 0-1 0 0,0 0 0 0 0,-1 1 0 0 0,1-1 0 0 0,0 0 1 0 0,0 1-1 0 0,0-1 0 0 0,0 0 0 0 0,0 0 0 0 0,0 1 0 0 0,0-1 1 0 0,0 0-1 0 0,0 0 0 0 0,0 1 0 0 0,0-1 0 0 0,0 0 0 0 0,0 1 1 0 0,0-1-1 0 0,0 1 0 0 0,9 6-6446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44 2303 0 0,'-4'-8'203'0'0,"-13"-11"508"0"0,-2 3 13654 0 0,19 18-13948 0 0,3 12-219 0 0,1 0 0 0 0,0 0-1 0 0,1-1 1 0 0,0 1 0 0 0,1-1 0 0 0,1 0-1 0 0,0 0 1 0 0,1-1 0 0 0,9 12 0 0 0,9 9 329 0 0,57 55 0 0 0,44 23 422 0 0,-80-74-604 0 0,-3 2-1 0 0,42 47 1 0 0,-6 15-256 0 0,-50-60-44 0 0,2-2 1 0 0,61 59-1 0 0,-86-92-91 0 0,1 0 0 0 0,-1-1 0 0 0,1-1 0 0 0,0 1 0 0 0,0-1 0 0 0,0 0 0 0 0,1-1 0 0 0,13 4-1 0 0,-18-6 3 0 0,0-1 0 0 0,0 1 0 0 0,0-1 0 0 0,0 0 0 0 0,0 0 0 0 0,1 0 0 0 0,-1 0 0 0 0,0 0 0 0 0,6-2 0 0 0,-8 1 13 0 0,0 0 0 0 0,1 0 0 0 0,-1 0 0 0 0,0 0 0 0 0,1-1 0 0 0,-1 1 0 0 0,0-1 0 0 0,0 1 1 0 0,0-1-1 0 0,0 0 0 0 0,0 1 0 0 0,0-1 0 0 0,-1 0 0 0 0,1 0 0 0 0,-1-1 0 0 0,2-1 0 0 0,2-11-1138 0 0,-2-2-57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16 6447 0 0,'0'0'298'0'0,"-1"-1"-10"0"0,-6-14 10834 0 0,6 16-10930 0 0,-4 8 113 0 0,0 0-1 0 0,1 0 1 0 0,0 0-1 0 0,-6 19 1 0 0,-2 6 192 0 0,-8 11-259 0 0,-1-2 0 0 0,-3 0 0 0 0,-1-2 0 0 0,-33 41 0 0 0,32-51-190 0 0,-1-2 0 0 0,-2 0 1 0 0,-43 33-1 0 0,-107 59 129 0 0,150-104-159 0 0,-36 24 23 0 0,64-40-116 0 0,3-2-375 0 0,42-20-1418 0 0,-12 9-3148 0 0,1 1-1266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17 5527 0 0,'4'-17'14943'0'0,"-5"19"-14870"0"0,-38 74 255 0 0,24-50-278 0 0,-2 0 0 0 0,-1-1-1 0 0,-25 27 1 0 0,20-24-38 0 0,0-1 31 0 0,-2-1-1 0 0,-39 33 1 0 0,48-47 21 0 0,13-10-11 0 0,0 2 14 0 0,2-2 184 0 0,15 1 71 0 0,1-2-117 0 0,-1 0 0 0 0,1-2 0 0 0,-1 1 0 0 0,1-2 0 0 0,-1 0-1 0 0,26-7 1 0 0,-12 3 25 0 0,147-18 1035 0 0,-99 21-4171 0 0,-80 14-83 0 0,-3 0 883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1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9215 0 0,'-6'1'350'0'0,"0"0"-1"0"0,0 1 0 0 0,0-1 0 0 0,0 2 0 0 0,1-1 1 0 0,-1 0-1 0 0,1 1 0 0 0,-10 7 0 0 0,13-9-75 0 0,-1 1 0 0 0,1 0 0 0 0,0 0 0 0 0,0 0 0 0 0,0 0 0 0 0,0 1 0 0 0,0-1 0 0 0,1 0 0 0 0,-1 1 0 0 0,1-1 0 0 0,-1 1 0 0 0,1 0 0 0 0,0-1 0 0 0,0 1 0 0 0,0 0 0 0 0,1 0 0 0 0,-1 0 0 0 0,1 0 0 0 0,-1 5 0 0 0,2-7-176 0 0,0 0 1 0 0,-1 0-1 0 0,1 0 0 0 0,0 0 1 0 0,0 0-1 0 0,0 0 0 0 0,0 0 1 0 0,0 0-1 0 0,0 0 0 0 0,1 0 1 0 0,-1 0-1 0 0,0-1 1 0 0,0 1-1 0 0,2 0 0 0 0,0 1 148 0 0,3 1 23 0 0,0 0 1 0 0,0 0-1 0 0,1 0 0 0 0,-1-1 0 0 0,1 0 1 0 0,-1-1-1 0 0,1 1 0 0 0,0-1 0 0 0,11 0 0 0 0,4 0 473 0 0,36-4-1 0 0,-33-1-329 0 0,-1-1-1 0 0,35-12 1 0 0,-12 4 34 0 0,31-13 149 0 0,-16 4-437 0 0,-61 22-287 0 0,24 1-17895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319 105 8287 0 0,'0'0'639'0'0,"-5"-16"2692"0"0,4 15-2949 0 0,0-1-1 0 0,0 1 1 0 0,0-1 0 0 0,1 1 0 0 0,-1-1 0 0 0,0 1 0 0 0,1-1 0 0 0,-1 1 0 0 0,1-1-1 0 0,0 0 1 0 0,-1 1 0 0 0,1-1 0 0 0,0 0 0 0 0,0 1 0 0 0,0-1 0 0 0,0 0 0 0 0,1 1 0 0 0,-1-1-1 0 0,1-2 1 0 0,-1 3-296 0 0,1-1 0 0 0,0 0 0 0 0,0 1 0 0 0,0-1-1 0 0,0 1 1 0 0,1-1 0 0 0,-1 1 0 0 0,0 0 0 0 0,1-1-1 0 0,-1 1 1 0 0,1 0 0 0 0,2-2 0 0 0,3 0 50 0 0,0-1 0 0 0,0 1 1 0 0,0 0-1 0 0,0 1 0 0 0,14-4 1 0 0,41-3 210 0 0,-49 7-259 0 0,-5 1-5 0 0,1 0-1 0 0,0 0 1 0 0,0 1-1 0 0,0 0 1 0 0,0 1 0 0 0,15 3-1 0 0,-22-4-65 0 0,0 1-1 0 0,0-1 0 0 0,0 1 1 0 0,0 0-1 0 0,0 0 0 0 0,0 0 1 0 0,0 0-1 0 0,0 0 0 0 0,0 0 1 0 0,-1 0-1 0 0,1 1 0 0 0,-1-1 1 0 0,1 1-1 0 0,-1-1 0 0 0,1 1 1 0 0,-1 0-1 0 0,0-1 0 0 0,0 1 1 0 0,0 0-1 0 0,0 0 0 0 0,0 0 1 0 0,0 0-1 0 0,0 0 0 0 0,0 0 1 0 0,-1 0-1 0 0,1 0 0 0 0,-1 0 1 0 0,0 0-1 0 0,0 0 0 0 0,1 0 0 0 0,-1 0 1 0 0,0 1-1 0 0,-1 2 0 0 0,-1 5-10 0 0,1-1-1 0 0,-2 1 0 0 0,0 0 0 0 0,0-1 0 0 0,0 0 0 0 0,-1 1 0 0 0,-1-1 0 0 0,-8 13 0 0 0,-5 5 9 0 0,-29 32 1 0 0,28-38-117 0 0,-1-1 0 0 0,0-1 0 0 0,-25 17 0 0 0,-73 44-776 0 0,76-54 508 0 0,1 3 1 0 0,-71 62 0 0 0,101-78 25 0 0,-1 0 1 0 0,-17 27 0 0 0,28-38 135 0 0,1-1 47 0 0,1 1 232 0 0,0 0-1 0 0,-1 0 1 0 0,1 0-1 0 0,0 0 1 0 0,0 0 0 0 0,0 0-1 0 0,1 0 1 0 0,-1-1 0 0 0,0 1-1 0 0,1-1 1 0 0,-1 1 0 0 0,1-1-1 0 0,-1 1 1 0 0,1-1 0 0 0,-1 0-1 0 0,1 0 1 0 0,0 1-1 0 0,3 0 1 0 0,-1-1 66 0 0,0 1-1 0 0,0-2 1 0 0,1 1 0 0 0,-1 0-1 0 0,0-1 1 0 0,6 1 0 0 0,-5-1 53 0 0,17 0 380 0 0,0-1-1 0 0,29-5 1 0 0,-6 0-98 0 0,29-2 112 0 0,-36 2-434 0 0,0 3 1 0 0,61 1-1 0 0,-39 7-436 0 0,13 2-1456 0 0,-24-7-3074 0 0,-33-1-2084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65 1839 0 0,'0'0'83'0'0,"1"-1"-6"0"0,1 1-59 0 0,9-12-20 0 0,0-6 14585 0 0,-5 10-12799 0 0,-16 18 1522 0 0,-49 47-3227 0 0,38-33-79 0 0,-68 83 0 0 0,78-92 0 0 0,0 2 0 0 0,1-1 0 0 0,1 1 0 0 0,0 1 0 0 0,-6 19 0 0 0,14-35 8 0 0,0 1 0 0 0,1-1-1 0 0,-1 1 1 0 0,1 0 0 0 0,-1 0-1 0 0,1-1 1 0 0,0 1 0 0 0,0 0 0 0 0,0 0-1 0 0,0-1 1 0 0,1 1 0 0 0,-1 0 0 0 0,1-1-1 0 0,0 1 1 0 0,-1 0 0 0 0,3 3-1 0 0,-1-3 31 0 0,0 1 0 0 0,0-1 0 0 0,0 0-1 0 0,1 0 1 0 0,0 0 0 0 0,-1-1 0 0 0,1 1 0 0 0,0-1-1 0 0,0 1 1 0 0,5 2 0 0 0,4 2 103 0 0,1-2 0 0 0,-1 1 0 0 0,1-1 0 0 0,0-1 0 0 0,20 4 0 0 0,-9-3-44 0 0,1-1-1 0 0,-1-1 0 0 0,1-2 0 0 0,-1 0 0 0 0,1-1 0 0 0,36-6 0 0 0,-41 2-31 0 0,1 0 1 0 0,-2-1 0 0 0,1-2-1 0 0,-1 0 1 0 0,0-1-1 0 0,0 0 1 0 0,-1-2 0 0 0,21-13-1 0 0,-26 13-35 0 0,0 0 1 0 0,0 0-1 0 0,-1-1 0 0 0,0-1 1 0 0,-1 0-1 0 0,0 0 0 0 0,9-15 1 0 0,-14 16-5 0 0,1 0 0 0 0,-1 0-1 0 0,-1-1 1 0 0,0 0 0 0 0,-1 0 0 0 0,0 0 0 0 0,-1-1 0 0 0,0 1 0 0 0,1-20-1 0 0,-3 24-7 0 0,-1 1-1 0 0,0-1 0 0 0,0 1 0 0 0,0 0 0 0 0,-1-1 0 0 0,-1 1 0 0 0,1 0 0 0 0,-1-1 0 0 0,0 1 0 0 0,-6-12 1 0 0,6 15-27 0 0,0 1 1 0 0,-1-1 0 0 0,1 0-1 0 0,-1 1 1 0 0,0-1 0 0 0,0 1-1 0 0,0 0 1 0 0,-1 0 0 0 0,1 0-1 0 0,0 0 1 0 0,-1 1-1 0 0,0-1 1 0 0,0 1 0 0 0,0 0-1 0 0,0 0 1 0 0,0 1 0 0 0,0-1-1 0 0,0 1 1 0 0,-6-1 0 0 0,0 0-42 0 0,-1 1 0 0 0,0 0 0 0 0,0 0 1 0 0,0 1-1 0 0,0 1 0 0 0,0 0 0 0 0,0 1 0 0 0,0 0 1 0 0,-15 5-1 0 0,-8 5-793 0 0,-49 24 1 0 0,24-9-3072 0 0,44-21-3064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3679 0 0,'0'0'11512'0'0,"2"1"-11153"0"0,7 4-22 0 0,0 0 0 0 0,0 1 1 0 0,0 1-1 0 0,-1-1 0 0 0,12 13 0 0 0,35 46 1513 0 0,-29-33-1042 0 0,84 124 1436 0 0,-72-96-1900 0 0,57 83 125 0 0,-77-119-420 0 0,2 0 0 0 0,0-1 0 0 0,36 30 0 0 0,-50-48-41 0 0,0 0-1 0 0,1-1 0 0 0,-1 0 0 0 0,1 0 0 0 0,-1-1 0 0 0,1 0 0 0 0,0 0 0 0 0,0-1 0 0 0,1 1 0 0 0,-1-2 0 0 0,0 1 0 0 0,10 0 0 0 0,-7-1-2 0 0,-1-1-1 0 0,1-1 1 0 0,0 0 0 0 0,-1 0-1 0 0,1-1 1 0 0,-1 0 0 0 0,0 0-1 0 0,18-8 1 0 0,-18 6-327 0 0,-1 1-1 0 0,0-2 1 0 0,0 1 0 0 0,-1-1-1 0 0,1 0 1 0 0,10-9 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0 4607 0 0,'0'0'11640'0'0,"0"2"-11093"0"0,-1 5-269 0 0,-1-1 1 0 0,0 1-1 0 0,-1-1 0 0 0,1 0 1 0 0,-1 0-1 0 0,0 0 0 0 0,-6 7 1 0 0,-31 40 572 0 0,23-32-620 0 0,-17 19 121 0 0,-42 38 0 0 0,-19 20 27 0 0,77-77-325 0 0,-59 76 153 0 0,70-86-225 0 0,-1-1 1 0 0,-1 1-1 0 0,1-1 0 0 0,-2-1 0 0 0,1 1 1 0 0,-1-2-1 0 0,-1 1 0 0 0,-16 9 0 0 0,25-17-81 0 0,0 0 0 0 0,0-1 0 0 0,0 1 1 0 0,0-1-1 0 0,0 0 0 0 0,0 0 0 0 0,-1 0 0 0 0,1 0 0 0 0,0 0 0 0 0,0 0 0 0 0,0-1 0 0 0,0 1 0 0 0,0 0 0 0 0,0-1 0 0 0,0 0 0 0 0,-4-1 1 0 0,2 0-54 0 0,2 2-421 0 0,1-1 383 0 0,0 0 1 0 0,0 0 0 0 0,0 0 0 0 0,0 0-1 0 0,0-1 1 0 0,0 1 0 0 0,0 0 0 0 0,1-1-1 0 0,-1 1 1 0 0,0 0 0 0 0,1-1 0 0 0,-1 1-1 0 0,1-1 1 0 0,-1 1 0 0 0,1 0 0 0 0,0-1-1 0 0,-1-2 1 0 0,2 2 170 0 0,-1 0 0 0 0,1 0 0 0 0,-1 1 0 0 0,1-1 0 0 0,0 1 0 0 0,-1-1 0 0 0,1 0 0 0 0,0 1 0 0 0,0-1 0 0 0,0 1 0 0 0,1 0 0 0 0,-1-1 0 0 0,0 1 0 0 0,0 0 0 0 0,1 0 0 0 0,2-2 0 0 0,7-5-430 0 0,1 1 0 0 0,1 0-1 0 0,-1 1 1 0 0,19-7 0 0 0,-15 6-2362 0 0,2 0-1540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1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13 2759 0 0,'-2'-1'207'0'0,"-35"-4"2172"0"0,-13-2 4333 0 0,49 7-5995 0 0,-1 0 279 0 0,-5 2 2904 0 0,11 15-3764 0 0,0-1-1 0 0,1 0 1 0 0,1-1 0 0 0,1 1 0 0 0,8 15 0 0 0,0 0-83 0 0,18 41-39 0 0,28 60 38 0 0,47 152-1 0 0,-101-259-51 0 0,-1 0 0 0 0,-1 0 0 0 0,-1 1 0 0 0,-1-1 0 0 0,-1 1 0 0 0,-2 32 0 0 0,-2-36 0 0 0,-1-1 0 0 0,-1 1 0 0 0,-1-1 0 0 0,0 1 0 0 0,-2-2 0 0 0,0 1 0 0 0,-18 33 0 0 0,12-31 68 0 0,-1-1-1 0 0,-1 0 1 0 0,-1-1-1 0 0,0-1 1 0 0,-2-1-1 0 0,-1 0 1 0 0,-24 19-1 0 0,-9 2 235 0 0,-98 55 0 0 0,142-90-266 0 0,-137 82 156 0 0,126-73-397 0 0,4-5-5340 0 0,8-3-589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27 109 5983 0 0,'0'0'464'0'0,"-10"1"4786"0"0,-7-2 968 0 0,19 0-5694 0 0,59-28 1508 0 0,115-38-1 0 0,-163 63-1951 0 0,26-3 1 0 0,-27 7-81 0 0,-12 0 0 0 0,1 0 0 0 0,-1 0 0 0 0,1 0 0 0 0,-1 1 0 0 0,0-1 0 0 0,1 0 0 0 0,-1 0 0 0 0,0 1 0 0 0,1-1 0 0 0,-1 0 0 0 0,0 0 0 0 0,1 1 0 0 0,-1-1 0 0 0,0 0 0 0 0,1 1 0 0 0,-1-1 0 0 0,0 1 0 0 0,0-1 0 0 0,0 0 0 0 0,1 1 0 0 0,-1 1 5 0 0,0 0 0 0 0,0 0 1 0 0,1 0-1 0 0,-1 0 0 0 0,-1 0 0 0 0,1 0 0 0 0,0-1 1 0 0,0 1-1 0 0,-1 0 0 0 0,1 0 0 0 0,-1 0 0 0 0,1 0 0 0 0,-1-1 1 0 0,0 1-1 0 0,0 0 0 0 0,0-1 0 0 0,0 1 0 0 0,0 0 0 0 0,-2 1 1 0 0,-26 30 128 0 0,27-31-128 0 0,-28 25 1 0 0,-2-1-1 0 0,-46 29 1 0 0,-21 16-91 0 0,96-68 111 0 0,2-3-37 0 0,0 0 0 0 0,1 1 1 0 0,-1-1-1 0 0,1 0 0 0 0,-1 1 0 0 0,0-1 1 0 0,1 0-1 0 0,-1 1 0 0 0,1-1 0 0 0,-1 1 1 0 0,1-1-1 0 0,-1 1 0 0 0,1-1 0 0 0,-1 1 1 0 0,1 0-1 0 0,-1-1 0 0 0,1 1 0 0 0,0-1 1 0 0,-1 1-1 0 0,1 0 0 0 0,0-1 1 0 0,0 1-1 0 0,0 0 0 0 0,-1-1 0 0 0,1 1 1 0 0,0 0-1 0 0,0 0 0 0 0,0-1 0 0 0,0 1 1 0 0,0 0-1 0 0,0-1 0 0 0,0 1 0 0 0,0 0 1 0 0,1-1-1 0 0,-1 1 0 0 0,0 0 0 0 0,0 0 1 0 0,1-1-1 0 0,-1 1 0 0 0,0-1 0 0 0,1 1 1 0 0,-1 0-1 0 0,0-1 0 0 0,1 1 0 0 0,-1-1 1 0 0,1 1-1 0 0,-1-1 0 0 0,1 1 0 0 0,-1-1 1 0 0,1 1-1 0 0,0 0 0 0 0,7 5-2 0 0,-5-4 19 0 0,1 0 0 0 0,-1 0 0 0 0,1 0 0 0 0,0 0 0 0 0,-1 0 0 0 0,1-1 0 0 0,0 1 0 0 0,7 0 0 0 0,4 2 165 0 0,-6-1-15 0 0,0 0 0 0 0,0-1 0 0 0,0 0 0 0 0,0-1 1 0 0,19 0-1 0 0,48-5 770 0 0,-60 3-800 0 0,77-13 344 0 0,-60 9-1051 0 0,63-5 1 0 0,-72 12-2002 0 0,-22-2 1082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9671 0 0,'0'0'2656'0'0,"2"1"-846"0"0,12 0-61 0 0,1 0-1 0 0,23-2 1 0 0,65-13-213 0 0,-67 6-983 0 0,7 0 221 0 0,73-7-1 0 0,-42 12-848 0 0,-72 3-14 0 0,5 4-1390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7831 0 0,'0'0'9670'0'0,"0"2"-8608"0"0,2 2-901 0 0,-1 1-1 0 0,1-1 0 0 0,-2 1 1 0 0,1-1-1 0 0,0 1 1 0 0,-1-1-1 0 0,0 1 0 0 0,0 0 1 0 0,0-1-1 0 0,0 1 1 0 0,-1-1-1 0 0,0 1 1 0 0,0-1-1 0 0,0 1 0 0 0,0-1 1 0 0,-4 8-1 0 0,-3 5 221 0 0,0 0 0 0 0,-19 28-1 0 0,-18 16 10 0 0,30-43-346 0 0,1 2 0 0 0,-18 30 0 0 0,31-46-2 0 0,-1 3-20 0 0,2-5 110 0 0,14-2-21 0 0,0-1 1 0 0,0 0-1 0 0,-1 0 1 0 0,1-2 0 0 0,14-4-1 0 0,4-3-94 0 0,0 1 0 0 0,1 2 0 0 0,0 1-1 0 0,58-3 1 0 0,-74 9-104 0 0,-2 1-240 0 0,0-2-1 0 0,23-2 1 0 0,-37 2-183 0 0,7-2-3915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0 14423 0 0,'0'0'1622'0'0,"-1"1"-1185"0"0,-4 6 54 0 0,-7 9 950 0 0,-19 33 0 0 0,3 3-430 0 0,-17 31-82 0 0,-86 259-520 0 0,122-315-389 0 0,3-8 49 0 0,0 1 0 0 0,-3 21 0 0 0,4-13 13 0 0,2-18-38 0 0,2-1 0 0 0,-1 1-1 0 0,1 0 1 0 0,1 0 0 0 0,1 18-1 0 0,-1-28-119 0 0,0 1-1 0 0,0-1 0 0 0,0 1 1 0 0,1 0-1 0 0,-1-1 1 0 0,0 1-1 0 0,1-1 1 0 0,-1 1-1 0 0,1-1 0 0 0,-1 1 1 0 0,0-1-1 0 0,1 1 1 0 0,-1-1-1 0 0,1 0 1 0 0,-1 1-1 0 0,1-1 0 0 0,0 0 1 0 0,0 1-1 0 0,9 3-4873 0 0,2-3-2085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10 2303 0 0,'-2'0'13644'0'0,"-7"3"-13355"0"0,1 0-1 0 0,-1 0 0 0 0,1 0 1 0 0,0 1-1 0 0,0 1 0 0 0,0-1 0 0 0,0 1 1 0 0,1 0-1 0 0,0 1 0 0 0,0 0 1 0 0,0 0-1 0 0,1 1 0 0 0,-11 13 1 0 0,-1 5-154 0 0,1 0 1 0 0,-25 51 0 0 0,38-66-65 0 0,0-1-1 0 0,0 0 1 0 0,-3 19 0 0 0,6-23-5 0 0,0 0 1 0 0,0-1 0 0 0,1 1-1 0 0,-1 0 1 0 0,1 0 0 0 0,1 0 0 0 0,-1 0-1 0 0,1-1 1 0 0,1 9 0 0 0,-1-11 119 0 0,10 6 206 0 0,-7-5-332 0 0,1 0-1 0 0,1 0 1 0 0,-1-1 0 0 0,0 0-1 0 0,0 0 1 0 0,1 0 0 0 0,-1 0-1 0 0,1-1 1 0 0,0 0 0 0 0,8 0-1 0 0,-7 0-31 0 0,1-1-1 0 0,0 0 1 0 0,0-1-1 0 0,0 0 1 0 0,-1 0-1 0 0,1 0 1 0 0,9-4-1 0 0,-12 3-12 0 0,0-1 0 0 0,0 0 0 0 0,0 0 0 0 0,0 0 0 0 0,0 0 0 0 0,0-1 0 0 0,-1 0 0 0 0,8-8 0 0 0,-2 1 24 0 0,-1-1 0 0 0,10-17 0 0 0,-14 19-57 0 0,0 0-1 0 0,-1 0 0 0 0,0 0 1 0 0,0 0-1 0 0,-2-1 1 0 0,1 0-1 0 0,-1 1 0 0 0,-1-1 1 0 0,0 0-1 0 0,0 0 1 0 0,-1 0-1 0 0,-1 0 1 0 0,1 0-1 0 0,-2 0 0 0 0,0 0 1 0 0,-3-11-1 0 0,2 15-385 0 0,-1-1 0 0 0,1 1 0 0 0,-1 0 0 0 0,-1 0 0 0 0,1 1 0 0 0,-1 0 0 0 0,0-1 0 0 0,-9-7 0 0 0,13 13-396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 11519 0 0,'7'-4'397'0'0,"1"0"0"0"0,0 1 0 0 0,8-3 0 0 0,2 1 6905 0 0,-18 7-6769 0 0,0 3-444 0 0,-1 0 0 0 0,1 0 0 0 0,-1 0 0 0 0,0-1 0 0 0,-1 1 0 0 0,1 0 0 0 0,-1-1 0 0 0,0 1 0 0 0,0-1 0 0 0,-4 5 1 0 0,-5 8 21 0 0,-15 19 1 0 0,0-3 103 0 0,-1 9-103 0 0,-24 49-1 0 0,39-64-111 0 0,9-20 0 0 0,0 1 0 0 0,0-1 0 0 0,-8 12 0 0 0,9-16 22 0 0,0 0 0 0 0,0 0 0 0 0,0 1 1 0 0,0-1-1 0 0,1 1 0 0 0,0-1 0 0 0,0 1 0 0 0,0-1 0 0 0,0 1 0 0 0,0 0 0 0 0,1 0 0 0 0,-1-1 1 0 0,1 1-1 0 0,0 0 0 0 0,0 0 0 0 0,1 0 0 0 0,-1-1 0 0 0,1 1 0 0 0,0 0 0 0 0,0-1 0 0 0,0 1 1 0 0,0 0-1 0 0,1-1 0 0 0,-1 1 0 0 0,1-1 0 0 0,2 4 0 0 0,-1-2 19 0 0,1-1 1 0 0,0 1-1 0 0,0-1 1 0 0,0 1-1 0 0,0-1 0 0 0,0 0 1 0 0,1-1-1 0 0,0 1 0 0 0,0-1 1 0 0,0 0-1 0 0,0 0 0 0 0,0 0 1 0 0,1-1-1 0 0,-1 0 0 0 0,1 0 1 0 0,6 1-1 0 0,3 0 104 0 0,0-1 1 0 0,-1-1-1 0 0,1 0 0 0 0,0-1 1 0 0,-1-1-1 0 0,1 0 0 0 0,0-1 1 0 0,-1-1-1 0 0,0 0 0 0 0,1-1 1 0 0,-1-1-1 0 0,-1 0 0 0 0,1 0 1 0 0,-1-2-1 0 0,16-9 0 0 0,89-60 46 0 0,-106 66-173 0 0,0 0 0 0 0,0 0 1 0 0,-1-1-1 0 0,0-1 0 0 0,0 0 1 0 0,15-24-1 0 0,-24 32-40 0 0,1-1 0 0 0,-2 1-1 0 0,1-1 1 0 0,0 0 0 0 0,-1 1 0 0 0,0-1-1 0 0,0 0 1 0 0,0 0 0 0 0,-1 0 0 0 0,1 1 0 0 0,-1-1-1 0 0,-1 0 1 0 0,1 0 0 0 0,0 0 0 0 0,-1 0-1 0 0,0 0 1 0 0,0 1 0 0 0,-3-7 0 0 0,-3-6-161 0 0,-1 0 1 0 0,-1 0-1 0 0,-16-23 0 0 0,1-1-40 0 0,11 21-2561 0 0,-3 26-1029 0 0,5-1 2170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4607 0 0,'-2'0'354'0'0,"-16"2"10935"0"0,20-3-9776 0 0,19-6-489 0 0,1 2 0 0 0,24-4 0 0 0,1 0-544 0 0,274-48 872 0 0,-133 27-848 0 0,383-40 1045 0 0,-535 66-1494 0 0,429-16 366 0 0,-450 20-416 0 0,50 1 30 0 0,96-9 0 0 0,-142 5-74 0 0,-1 0 1 0 0,0-1-1 0 0,1-1 0 0 0,23-9 1 0 0,17-9-942 0 0,-20 11-2644 0 0,-37 11 2371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37 6911 0 0,'2'-2'315'0'0,"18"-11"102"0"0,-6 2 369 0 0,-9 8-301 0 0,14-4 12992 0 0,-21 9-13093 0 0,-1 2-353 0 0,0 0 1 0 0,-1 0-1 0 0,1 0 1 0 0,-1-1-1 0 0,0 1 0 0 0,0-1 1 0 0,0 0-1 0 0,-1 0 0 0 0,1-1 1 0 0,-1 1-1 0 0,1-1 0 0 0,-1 0 1 0 0,0 0-1 0 0,-6 1 0 0 0,-12 3 201 0 0,-45 6-1 0 0,28-6-156 0 0,-251 33-520 0 0,251-39-550 0 0,39 1 999 0 0,-1-1-1 0 0,1 1 1 0 0,-1 0-1 0 0,1 0 1 0 0,0-1-1 0 0,-1 1 1 0 0,1 0 0 0 0,0 0-1 0 0,-1 1 1 0 0,0 0-1 0 0,-4 3-2 0 0,-17 11 42 0 0,1 1-1 0 0,-40 38 1 0 0,43-39-23 0 0,14-13-15 0 0,1 0 0 0 0,-1 1 0 0 0,1-1 0 0 0,0 1 0 0 0,0 0-1 0 0,0 1 1 0 0,1-1 0 0 0,-4 6 0 0 0,0 2-5 0 0,4 1 11 0 0,4-1 31 0 0,-1-10-41 0 0,1 0 0 0 0,0 0-1 0 0,0 0 1 0 0,0-1-1 0 0,0 1 1 0 0,1 0 0 0 0,-1-1-1 0 0,0 1 1 0 0,1-1-1 0 0,-1 0 1 0 0,1 1 0 0 0,-1-1-1 0 0,1 0 1 0 0,0 0-1 0 0,-1 0 1 0 0,1 0 0 0 0,0 0-1 0 0,0 0 1 0 0,0-1-1 0 0,0 1 1 0 0,0-1 0 0 0,0 1-1 0 0,4-1 1 0 0,4 1-8 0 0,0 0 0 0 0,0-1 0 0 0,16-2 0 0 0,-12 0-22 0 0,256-10-198 0 0,-228 14 310 0 0,-1 2-1 0 0,57 13 1 0 0,-78-12 129 0 0,0 1 0 0 0,34 16 1 0 0,-52-22-195 0 0,-1 1 15 0 0,1 0 1 0 0,0 0-1 0 0,0 1 0 0 0,-1-1 1 0 0,1 0-1 0 0,-1 1 0 0 0,1-1 1 0 0,-1 1-1 0 0,1-1 0 0 0,1 4 1 0 0,-2-4-17 0 0,0 1 72 0 0,5 19 104 0 0,-3-14-146 0 0,-3-4 17 0 0,0-1 0 0 0,-1 2-56 0 0,0 1-1 0 0,0-1 0 0 0,0 0 1 0 0,0 0-1 0 0,-1 0 1 0 0,0-1-1 0 0,0 1 0 0 0,0 0 1 0 0,0-1-1 0 0,-1 1 1 0 0,1-1-1 0 0,-1 0 0 0 0,0 1 1 0 0,0-1-1 0 0,0-1 1 0 0,0 1-1 0 0,0 0 0 0 0,-1-1 1 0 0,-4 3-1 0 0,-17 6 58 0 0,-1-1-1 0 0,-52 12 0 0 0,43-14-3 0 0,12-2-21 0 0,0-1-1 0 0,0-1 1 0 0,-1-1 0 0 0,-36 0-1 0 0,43-5-135 0 0,14-1 22 0 0,2 2 9 0 0,1 0 30 0 0,-1 1-1 0 0,1 0 1 0 0,0-1-1 0 0,-1 1 1 0 0,1 0-1 0 0,0-1 1 0 0,-1 1-1 0 0,1 0 1 0 0,0-1-1 0 0,-1 1 1 0 0,1-1-1 0 0,0 1 1 0 0,0-1-1 0 0,0 1 1 0 0,-1-1-1 0 0,1 1 1 0 0,0-1-1 0 0,0 1 1 0 0,0-1-1 0 0,0 1 1 0 0,0-1-1 0 0,0 1 1 0 0,0-1-1 0 0,0 1 1 0 0,0-1-1 0 0,0 1 1 0 0,0-1-1 0 0,0 1 1 0 0,0-1-1 0 0,1 1 1 0 0,-1-1-1 0 0,0 1 1 0 0,0-1-1 0 0,1 0 1 0 0,9-14-2070 0 0,-6 11 370 0 0,0 0 1 0 0,1 0 0 0 0,8-7-1 0 0,1 2-4401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69 2759 0 0,'82'-30'401'0'0,"-42"15"12051"0"0,-31 12-6699 0 0,-26 18-5580 0 0,2 1 0 0 0,0 1 0 0 0,1 1 0 0 0,0 0 0 0 0,2 0 0 0 0,0 1 0 0 0,1 1 0 0 0,1 0 0 0 0,-10 29 0 0 0,18-43-156 0 0,1 0 0 0 0,-1 0 1 0 0,1 0-1 0 0,0 0 0 0 0,1 1 0 0 0,-1-1 0 0 0,1 0 0 0 0,0 0 0 0 0,1 1 0 0 0,-1-1 0 0 0,1 0 1 0 0,1 0-1 0 0,2 9 0 0 0,-3-11 5 0 0,1-1 0 0 0,0 1 0 0 0,0 0 0 0 0,0-1 0 0 0,0 1 0 0 0,1-1 1 0 0,0 1-1 0 0,-1-1 0 0 0,1 0 0 0 0,0 0 0 0 0,0 0 0 0 0,1-1 0 0 0,-1 1 0 0 0,1-1 0 0 0,-1 0 1 0 0,1 0-1 0 0,0 0 0 0 0,-1 0 0 0 0,1-1 0 0 0,7 3 0 0 0,2-2 19 0 0,1-1 0 0 0,-1 1 0 0 0,0-2 0 0 0,0 0 0 0 0,1-1-1 0 0,-1 0 1 0 0,0-1 0 0 0,0 0 0 0 0,0-1 0 0 0,0-1 0 0 0,12-5 0 0 0,-18 6-18 0 0,0-1 1 0 0,0 1-1 0 0,0-2 1 0 0,-1 1 0 0 0,1-1-1 0 0,-1 0 1 0 0,0 0-1 0 0,-1 0 1 0 0,1-1-1 0 0,-1 0 1 0 0,0 0 0 0 0,-1-1-1 0 0,1 1 1 0 0,-1-1-1 0 0,-1 0 1 0 0,1 0-1 0 0,-1 0 1 0 0,2-9 0 0 0,0 0 22 0 0,0-1 0 0 0,-2 1 0 0 0,0-1 0 0 0,-1 1 0 0 0,0-1 0 0 0,-2 0 0 0 0,-1-25 0 0 0,0 25-13 0 0,1 11-40 0 0,-1-1 1 0 0,1 1 0 0 0,-1 0-1 0 0,0 0 1 0 0,0 0 0 0 0,-1 0-1 0 0,0 0 1 0 0,-4-11 0 0 0,5 16-53 0 0,0 0-1 0 0,0-1 1 0 0,0 1 0 0 0,0 0 0 0 0,-1 0-1 0 0,1 0 1 0 0,0 0 0 0 0,0 1 0 0 0,-1-1 0 0 0,1 0-1 0 0,0 0 1 0 0,-1 1 0 0 0,1-1 0 0 0,-1 1 0 0 0,1-1-1 0 0,-1 1 1 0 0,1 0 0 0 0,-1-1 0 0 0,1 1-1 0 0,-1 0 1 0 0,1 0 0 0 0,-1 0 0 0 0,1 0 0 0 0,-3 1-1 0 0,-1-1-371 0 0,3 0-12 0 0,1 1-5 0 0,-16 14-498 0 0,16-13 436 0 0,0 0-2 0 0,-1 8-201 0 0,1-8-846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29 11055 0 0,'59'-29'10003'0'0,"-63"42"-9503"0"0,-1-5-393 0 0,0 0 0 0 0,0-1 0 0 0,-1 1 0 0 0,0-1 0 0 0,-14 12 0 0 0,6-4 13 0 0,-10 10 68 0 0,-33 47 0 0 0,49-60-177 0 0,0 0 0 0 0,1 0 0 0 0,0 1 0 0 0,1 0 0 0 0,1 1 0 0 0,-7 25-1 0 0,10-33-8 0 0,1 1 0 0 0,0 0 0 0 0,1 0 0 0 0,0 0-1 0 0,1 12 1 0 0,2 0-4 0 0,0-14 3 0 0,0-1 11 0 0,-2-1 8 0 0,1-1 1 0 0,-1 1-1 0 0,1 0 1 0 0,0 0-1 0 0,1-1 1 0 0,-1 1-1 0 0,0-1 1 0 0,1 0-1 0 0,-1 1 1 0 0,1-1-1 0 0,-1-1 1 0 0,1 1-1 0 0,5 2 1 0 0,0 0 62 0 0,0-1 0 0 0,0 0-1 0 0,0-1 1 0 0,11 2 0 0 0,-2 0 41 0 0,0-1-1 0 0,0-1 1 0 0,24 1 0 0 0,-35-4-52 0 0,0 1 0 0 0,0-1 1 0 0,0 0-1 0 0,0 0 0 0 0,0-1 1 0 0,-1 0-1 0 0,1 0 0 0 0,-1 0 0 0 0,1-1 1 0 0,-1 1-1 0 0,0-1 0 0 0,0-1 1 0 0,8-5-1 0 0,-4 0 83 0 0,-1-1 0 0 0,1 0 1 0 0,-1 0-1 0 0,-1-1 0 0 0,0 0 1 0 0,-1 0-1 0 0,6-14 0 0 0,-1 5 53 0 0,-6 9-179 0 0,0 0 0 0 0,-1-1 0 0 0,0 1 0 0 0,-1-1 0 0 0,0 0 0 0 0,-1 0 0 0 0,0-1 0 0 0,-1 1-1 0 0,-1 0 1 0 0,0-1 0 0 0,-2-23 0 0 0,1 34-30 0 0,1 0-1 0 0,-1-1 0 0 0,1 1 1 0 0,-1-1-1 0 0,0 1 1 0 0,0 0-1 0 0,0 0 1 0 0,0-1-1 0 0,0 1 1 0 0,0 0-1 0 0,-1 0 1 0 0,1 0-1 0 0,-1 0 0 0 0,1 1 1 0 0,-1-1-1 0 0,0 0 1 0 0,0 0-1 0 0,0 1 1 0 0,0 0-1 0 0,0-1 1 0 0,-3-1-1 0 0,0 2-20 0 0,0-1-1 0 0,1 1 1 0 0,-1 0 0 0 0,1 0-1 0 0,-1 1 1 0 0,0-1 0 0 0,0 1-1 0 0,1 0 1 0 0,-1 1-1 0 0,-6 0 1 0 0,-19 5-395 0 0,0 2 0 0 0,1 1 0 0 0,0 1 0 0 0,-34 17 0 0 0,45-20-250 0 0,16-6-362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2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91 7743 0 0,'0'0'704'0'0,"2"-1"-581"0"0,32-29 8802 0 0,-28 28-6554 0 0,-12 8-1822 0 0,-60 69-485 0 0,60-68-64 0 0,0-2 16 0 0,5-4 59 0 0,2-5-52 0 0,-1 1 0 0 0,1 0 0 0 0,0 0 0 0 0,0-1 1 0 0,1 1-1 0 0,-1 0 0 0 0,4-5 0 0 0,0-1 11 0 0,17-30 36 0 0,-17 31-31 0 0,0-1 0 0 0,0 1-1 0 0,-1-1 1 0 0,0 0 0 0 0,6-19-1 0 0,-10 27-144 0 0,-1 1 24 0 0,-4 3 100 0 0,0-1-1 0 0,0 1 1 0 0,1 0-1 0 0,-1 0 1 0 0,1 1 0 0 0,0-1-1 0 0,0 1 1 0 0,1 0-1 0 0,-6 7 1 0 0,-4 7 214 0 0,-10 18 1 0 0,18-28 1719 0 0,7-12-1870 0 0,9-8-36 0 0,-8 8-215 0 0,2-4 100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41 197 4143 0 0,'1'-2'8703'0'0,"4"-4"-8272"0"0,1 0-1 0 0,0 0 1 0 0,0 0-1 0 0,0 1 1 0 0,0 0 0 0 0,1 0-1 0 0,7-3 1 0 0,7-4 351 0 0,27-11 0 0 0,6 3-313 0 0,1 3-1 0 0,79-14 0 0 0,-44 11-158 0 0,-76 17-258 0 0,17-5 167 0 0,33-3-1 0 0,-55 10-155 0 0,0 0-1 0 0,-1 1 1 0 0,1 0 0 0 0,0 1-1 0 0,-1-1 1 0 0,1 2 0 0 0,0-1 0 0 0,13 6-1 0 0,-21-7-57 0 0,-1 0 0 0 0,1 1 0 0 0,0-1 0 0 0,-1 1 0 0 0,1-1 0 0 0,-1 1 0 0 0,1 0 0 0 0,0-1 0 0 0,-1 1 0 0 0,0 0 0 0 0,1-1 0 0 0,-1 1-1 0 0,1 0 1 0 0,-1-1 0 0 0,0 1 0 0 0,1 0 0 0 0,-1 0 0 0 0,0 0 0 0 0,0-1 0 0 0,1 2 0 0 0,-1 0 3 0 0,1 1-8 0 0,-1-1 0 0 0,0 1 0 0 0,1-1 0 0 0,-1 1 0 0 0,0-1 0 0 0,0 1 0 0 0,0-1 0 0 0,-1 1 0 0 0,1-1 0 0 0,-1 1 0 0 0,1-1 0 0 0,-1 0 0 0 0,0 1 0 0 0,0-1 0 0 0,0 0 0 0 0,0 1 0 0 0,0-1 0 0 0,0 0 0 0 0,-1 0 0 0 0,1 0 0 0 0,-3 2 0 0 0,-4 5 0 0 0,0 0 0 0 0,-19 15 0 0 0,25-22 0 0 0,-36 28-28 0 0,-2-2-1 0 0,-46 25 0 0 0,-90 38-105 0 0,83-44 106 0 0,80-41 28 0 0,-98 56-39 0 0,99-54 34 0 0,0 1 1 0 0,1 0-1 0 0,-1 0 0 0 0,2 1 1 0 0,0 1-1 0 0,-15 18 0 0 0,25-29 5 0 0,0 0 0 0 0,-1 1 0 0 0,1-1 0 0 0,0 1 0 0 0,0-1 0 0 0,-1 0 0 0 0,1 1 0 0 0,0-1 0 0 0,0 1 0 0 0,0-1 0 0 0,0 1 0 0 0,-1-1 0 0 0,1 1 0 0 0,0-1 0 0 0,0 1 0 0 0,0-1 0 0 0,0 1 0 0 0,0 0 0 0 0,1 0 0 0 0,0 1 0 0 0,0-1 0 0 0,0 0 0 0 0,-1 1 0 0 0,1-1 0 0 0,1 0 0 0 0,-1 0 0 0 0,0 0 0 0 0,0 0 0 0 0,0 0 0 0 0,0 0 0 0 0,1 0 0 0 0,-1 0 0 0 0,1 0 0 0 0,-1 0 0 0 0,0-1 0 0 0,1 1 0 0 0,-1-1 0 0 0,3 1 0 0 0,31 7 0 0 0,31 0 367 0 0,79 0 0 0 0,-35-4 531 0 0,67 3 598 0 0,-164-7-1549 0 0,-11 0-230 0 0,8-4-3723 0 0,-7 3 2532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36 8751 0 0,'0'0'7174'0'0,"-2"0"-6633"0"0,-1-1-424 0 0,-1 0-1 0 0,1 1 1 0 0,0-1 0 0 0,-1 1 0 0 0,1 0-1 0 0,-1 0 1 0 0,1 0 0 0 0,0 0 0 0 0,-1 1-1 0 0,1-1 1 0 0,-1 1 0 0 0,1 0 0 0 0,-5 2-1 0 0,0 1-25 0 0,0 0-1 0 0,1 0 0 0 0,-1 1 0 0 0,-9 8 0 0 0,5-2-23 0 0,0 0 1 0 0,1 1-1 0 0,1 0 0 0 0,0 1 0 0 0,0 0 0 0 0,1 1 0 0 0,1 0 1 0 0,1 0-1 0 0,0 1 0 0 0,0 0 0 0 0,2 0 0 0 0,-7 26 1 0 0,10-33 7 0 0,1-1 1 0 0,0 1 0 0 0,0 0-1 0 0,1-1 1 0 0,0 1 0 0 0,0 0-1 0 0,0-1 1 0 0,1 1 0 0 0,1 0-1 0 0,-1-1 1 0 0,1 1 0 0 0,4 9-1 0 0,-3-11-17 0 0,-1-1 0 0 0,1 0 0 0 0,0 0 0 0 0,0 0 0 0 0,1-1 0 0 0,-1 1 0 0 0,1-1 0 0 0,0 1 0 0 0,0-1 0 0 0,1-1 0 0 0,-1 1 0 0 0,1 0 0 0 0,0-1 0 0 0,0 0 0 0 0,0 0 0 0 0,11 4 0 0 0,-5-4 5 0 0,0 0-1 0 0,1 0 1 0 0,0-1 0 0 0,0-1 0 0 0,-1 0 0 0 0,1 0 0 0 0,0-1-1 0 0,0-1 1 0 0,0 0 0 0 0,0-1 0 0 0,0 0 0 0 0,-1 0-1 0 0,1-1 1 0 0,-1-1 0 0 0,0 0 0 0 0,0-1 0 0 0,0 0 0 0 0,-1 0-1 0 0,1-1 1 0 0,-1-1 0 0 0,0 0 0 0 0,-1 0 0 0 0,0-1-1 0 0,0 0 1 0 0,-1 0 0 0 0,9-11 0 0 0,-9 7-46 0 0,0-1-1 0 0,0 0 1 0 0,-2 0 0 0 0,1 0-1 0 0,-2-1 1 0 0,1 0 0 0 0,-2 0-1 0 0,0-1 1 0 0,4-27 0 0 0,-7 33-96 0 0,-1 1 0 0 0,0-1 0 0 0,0 0-1 0 0,0 1 1 0 0,-1-1 0 0 0,-1 1 0 0 0,1-1 0 0 0,-1 1 0 0 0,-1 0 0 0 0,1 0 0 0 0,-2 0 0 0 0,1 0-1 0 0,-1 0 1 0 0,0 1 0 0 0,0-1 0 0 0,-1 1 0 0 0,0 0 0 0 0,-10-10 0 0 0,10 13-35 0 0,0 0-1 0 0,0 0 1 0 0,-1 1 0 0 0,1 0 0 0 0,-1 0 0 0 0,0 0 0 0 0,1 0-1 0 0,-1 1 1 0 0,0 0 0 0 0,0 0 0 0 0,-1 1 0 0 0,1 0-1 0 0,0 0 1 0 0,-1 0 0 0 0,1 1 0 0 0,-7 0 0 0 0,0 1-19 0 0,0 0-1 0 0,-1 1 1 0 0,1 0 0 0 0,0 1 0 0 0,1 0 0 0 0,-22 9 0 0 0,29-10 84 0 0,0 0 0 0 0,0 0 0 0 0,1 1 0 0 0,-1 0 0 0 0,1 0 0 0 0,-5 4 0 0 0,9-7 30 0 0,-1 1 1 0 0,1-1-1 0 0,0 1 1 0 0,-1-1-1 0 0,1 1 0 0 0,0-1 1 0 0,0 1-1 0 0,-1-1 1 0 0,1 1-1 0 0,0-1 1 0 0,0 1-1 0 0,0 0 0 0 0,0-1 1 0 0,0 1-1 0 0,0-1 1 0 0,0 1-1 0 0,0 0 1 0 0,0-1-1 0 0,0 1 0 0 0,0 0 1 0 0,0 0-35 0 0,2 4-352 0 0,9 8-763 0 0,6 0-331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6 10135 0 0,'2'-1'778'0'0,"10"-4"6268"0"0,-24 14-5551 0 0,4-4-1075 0 0,1 0 0 0 0,0 0 1 0 0,0 0-1 0 0,0 1 0 0 0,-8 10 0 0 0,-77 86 1020 0 0,58-60-1411 0 0,-2-1 0 0 0,-65 55 0 0 0,81-80-30 0 0,0 0 0 0 0,-1-2 1 0 0,-1 0-1 0 0,0-2 0 0 0,-1 0 0 0 0,0-2 0 0 0,-41 13 0 0 0,49-19 12 0 0,6 0 42 0 0,38-4 75 0 0,57-3 174 0 0,109 11 0 0 0,-38 6-63 0 0,-152-13-197 0 0,5 1-63 0 0,-8-1-140 0 0,10-1-238 0 0,-6-1-586 0 0,-1 1 0 0 0,0-1 0 0 0,0 0 0 0 0,0-1 0 0 0,10-3 0 0 0,-7 2-2178 0 0,9-2-3276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10591 0 0,'0'0'488'0'0,"-2"0"-12"0"0,-9-1-306 0 0,-1 3 19 0 0,11-1 10 0 0,0-1 0 0 0,0 0 0 0 0,0 1 0 0 0,0-1 1 0 0,0 1-1 0 0,0-1 0 0 0,0 1 0 0 0,0 0 0 0 0,1-1 0 0 0,-1 1 0 0 0,0 0 0 0 0,0 0 0 0 0,1 0 1 0 0,-1-1-1 0 0,1 1 0 0 0,-1 0 0 0 0,0 0 0 0 0,1 0 0 0 0,0 0 0 0 0,-1 0 0 0 0,0 2 0 0 0,1-1 30 0 0,0 1 0 0 0,-1 0 0 0 0,1-1 0 0 0,0 1 0 0 0,0-1 0 0 0,1 1-1 0 0,-1 0 1 0 0,2 4 0 0 0,0 2 226 0 0,2 1 0 0 0,0-1 0 0 0,9 17 0 0 0,2 0 127 0 0,2-1 1 0 0,1-1-1 0 0,1 0 0 0 0,1-2 1 0 0,24 22-1 0 0,123 90 1020 0 0,-119-100-1423 0 0,1-2 0 0 0,2-3 1 0 0,1-2-1 0 0,1-2 0 0 0,62 20 1 0 0,-103-41-208 0 0,-9-4-84 0 0,-1 1-123 0 0,4 2-989 0 0,-21-4-7474 0 0,6-1 8523 0 0,-9-6-1997 0 0,0-3-11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9 8751 0 0,'0'0'674'0'0,"-1"-1"-438"0"0,-12-6 380 0 0,9 7-164 0 0,3 1-176 0 0,-3-1 262 0 0,0 1 1 0 0,1-1 0 0 0,-1 1-1 0 0,1 0 1 0 0,0 0 0 0 0,-1 1-1 0 0,-3 1 1 0 0,-4 2 481 0 0,7-4-750 0 0,0 1 0 0 0,0 0-1 0 0,0 0 1 0 0,0 0 0 0 0,1 0 0 0 0,-6 5 0 0 0,-1 1 224 0 0,-27 21 1062 0 0,-5 5-559 0 0,17-16-636 0 0,1 2 0 0 0,-31 31 0 0 0,-10 9 125 0 0,0-7-167 0 0,-108 67-1 0 0,156-110-306 0 0,-3 2 14 0 0,-36 28 0 0 0,55-39-86 0 0,10-2-479 0 0,0 0-1 0 0,0 0 0 0 0,0-1 1 0 0,-1 0-1 0 0,1-1 0 0 0,11-5 1 0 0,-18 8 449 0 0,33-14-1268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7 13303 0 0,'0'0'2560'0'0,"0"-1"-2269"0"0,0 1-1 0 0,-1-1 0 0 0,1 1 1 0 0,0-1-1 0 0,-1 1 0 0 0,1 0 1 0 0,-1-1-1 0 0,1 1 1 0 0,-1-1-1 0 0,1 1 0 0 0,-1 0 1 0 0,1-1-1 0 0,-1 1 0 0 0,1 0 1 0 0,-1 0-1 0 0,1 0 0 0 0,-2-1 1 0 0,-2 3-130 0 0,-1 0 0 0 0,1 0 0 0 0,0 1 0 0 0,0 0 0 0 0,0-1 0 0 0,0 1 0 0 0,0 0 0 0 0,-4 5 0 0 0,-26 33-172 0 0,23-28 103 0 0,-145 181 119 0 0,127-157-211 0 0,-78 90 0 0 0,100-120 0 0 0,0-1 0 0 0,0 0 0 0 0,-1 0 0 0 0,1 0 0 0 0,-1-1 0 0 0,-1 0 0 0 0,1 0 0 0 0,-1-1 0 0 0,-11 4 0 0 0,17-7 0 0 0,1 0 0 0 0,0 0 0 0 0,-1-1 0 0 0,1 1 0 0 0,0-1 0 0 0,-1 0 0 0 0,1 1 0 0 0,-1-1 0 0 0,1 0 0 0 0,-1-1-1 0 0,-4 1 1 0 0,2-2 12 0 0,2 2 18 0 0,1 0 1 0 0,0 0 0 0 0,-1 0 0 0 0,1-1-1 0 0,0 1 1 0 0,-1-1 0 0 0,1 0-1 0 0,-3-1 1 0 0,3 1-38 0 0,0 0 799 0 0,8-1-741 0 0,1-1 0 0 0,-1 1 0 0 0,0 0 0 0 0,1 1 0 0 0,-1-1 0 0 0,13 0 0 0 0,43 2-40 0 0,-30 1 66 0 0,43-1 655 0 0,139 17 0 0 0,-184-12-625 0 0,-15-1-107 0 0,10 5-111 0 0,-17-5 7 0 0,11-1-1704 0 0,2-7-5343 0 0,-8-1-75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9671 0 0,'-1'0'748'0'0,"-18"8"582"0"0,0 1 0 0 0,1 1 0 0 0,1 0 0 0 0,-28 23 0 0 0,26-15 3663 0 0,21-18-4868 0 0,0 1 1 0 0,0 0-1 0 0,0-1 0 0 0,0 0 1 0 0,1 1-1 0 0,-1-1 1 0 0,0 0-1 0 0,0 0 0 0 0,0 0 1 0 0,5-1-1 0 0,23-5 81 0 0,-16 2-17 0 0,163-23 57 0 0,-86 21-108 0 0,-91 6-135 0 0,1 0-1 0 0,-1 0 1 0 0,0 1-1 0 0,0-1 0 0 0,0 1 1 0 0,1-1-1 0 0,-1 0 0 0 0,0 1 1 0 0,0-1-1 0 0,0 0 1 0 0,0 1-1 0 0,0-1 0 0 0,0 0 1 0 0,0 1-1 0 0,0-1 0 0 0,0 1 1 0 0,0-1-1 0 0,0 0 1 0 0,0 1-1 0 0,0-1 0 0 0,0 1 1 0 0,0-1-1 0 0,-1 0 1 0 0,1 1-1 0 0,0-1 0 0 0,0 0 1 0 0,0 1-1 0 0,0-1-2 0 0,-2 4 0 0 0,0 0 0 0 0,0 1 0 0 0,0-1 0 0 0,-1 0 0 0 0,1-1 0 0 0,-1 1 0 0 0,0 0 0 0 0,-6 5 0 0 0,-32 25 0 0 0,4-4 0 0 0,34-28 0 0 0,-133 119 94 0 0,98-91-70 0 0,-2-3 0 0 0,-51 28-1 0 0,81-50-48 0 0,9-3-35 0 0,11-13-701 0 0,-6 7 678 0 0,0 1 0 0 0,0 0 1 0 0,1 0-1 0 0,-1 0 0 0 0,1 0 0 0 0,-1 1 1 0 0,1-1-1 0 0,0 1 0 0 0,0 0 1 0 0,0 1-1 0 0,0-1 0 0 0,0 1 0 0 0,0 0 1 0 0,1 0-1 0 0,-1 1 0 0 0,0-1 1 0 0,0 1-1 0 0,1 1 0 0 0,-1-1 0 0 0,0 1 1 0 0,0-1-1 0 0,9 4 0 0 0,-13-4 62 0 0,21 7-344 0 0,41 18-1 0 0,-56-22 425 0 0,0 0-1 0 0,0 1 1 0 0,0 0-1 0 0,-1 0 0 0 0,0 1 1 0 0,1 0-1 0 0,-1 0 1 0 0,-1 0-1 0 0,1 0 1 0 0,-1 1-1 0 0,0 0 1 0 0,7 11-1 0 0,-3 0 164 0 0,-1-1 0 0 0,0 1 0 0 0,6 23 0 0 0,-14-36-144 0 0,1 1 1 0 0,-1-1-1 0 0,-1 1 0 0 0,1-1 0 0 0,-1 1 1 0 0,-2 8-1 0 0,2-5-2 0 0,0-3-41 0 0,-1 0 0 0 0,1 0 0 0 0,-1 0 0 0 0,0 0 0 0 0,0 0 0 0 0,-1 0 0 0 0,1-1 0 0 0,-1 1 0 0 0,0-1 0 0 0,0 0 0 0 0,-1 0 0 0 0,1 0 0 0 0,-1 0 0 0 0,0 0 0 0 0,0-1 0 0 0,0 0 0 0 0,0 0 0 0 0,-1 0 0 0 0,1 0 0 0 0,-8 2-1 0 0,-4 2 23 0 0,-1-1-1 0 0,1 0 0 0 0,-1-2 1 0 0,-32 5-1 0 0,-46-2 202 0 0,51-5-113 0 0,31-1-87 0 0,2-1-62 0 0,9 0-68 0 0,3-3-368 0 0,1-1 15 0 0,0-1-1 0 0,1 1 0 0 0,-1 0 1 0 0,5-6-1 0 0,9-7-6067 0 0,-4 8-223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34 6911 0 0,'1'-2'528'0'0,"27"-15"395"0"0,-14 10 5766 0 0,-13 6-6339 0 0,0 0-1 0 0,0 0 1 0 0,0 1 0 0 0,0-1-1 0 0,1 0 1 0 0,-1 1-1 0 0,0-1 1 0 0,0 1 0 0 0,1 0-1 0 0,-1-1 1 0 0,0 1-1 0 0,2 0 1 0 0,-2 0-287 0 0,-1 0 1 0 0,0 0-1 0 0,0 0 1 0 0,0 1-1 0 0,0-1 0 0 0,0 0 1 0 0,1 0-1 0 0,-1 1 1 0 0,0-1-1 0 0,0 0 0 0 0,0 0 1 0 0,0 1-1 0 0,0-1 1 0 0,0 0-1 0 0,0 0 0 0 0,0 1 1 0 0,0-1-1 0 0,0 0 1 0 0,0 0-1 0 0,0 1 1 0 0,0-1-1 0 0,0 0 0 0 0,0 0 1 0 0,0 1-1 0 0,0-1 1 0 0,0 0-1 0 0,-1 0 0 0 0,1 1 1 0 0,0-1-1 0 0,0 0 1 0 0,0 0-1 0 0,0 0 0 0 0,0 1 1 0 0,-1-1-1 0 0,1 0 1 0 0,-3 5 90 0 0,0 1 1 0 0,-1-2 0 0 0,-8 10 0 0 0,-130 115-42 0 0,-16 14-5 0 0,142-127-69 0 0,-36 41 403 0 0,47-51-391 0 0,1 0 0 0 0,-1 0 0 0 0,1 1 0 0 0,1-1 0 0 0,-1 1 0 0 0,1 0 0 0 0,-3 11 0 0 0,5-16-19 0 0,1 0 0 0 0,-1-1 0 0 0,1 1 0 0 0,0 0 0 0 0,0 0 0 0 0,0 0-1 0 0,0 0 1 0 0,0 0 0 0 0,0 0 0 0 0,0 0 0 0 0,1 0 0 0 0,-1-1-1 0 0,0 1 1 0 0,1 0 0 0 0,0 0 0 0 0,-1 0 0 0 0,1-1 0 0 0,0 1-1 0 0,0 0 1 0 0,0-1 0 0 0,0 1 0 0 0,1-1 0 0 0,-1 1 0 0 0,0-1-1 0 0,0 1 1 0 0,1-1 0 0 0,-1 0 0 0 0,1 0 0 0 0,0 0 0 0 0,-1 0-1 0 0,3 1 1 0 0,3 2 68 0 0,1-1 0 0 0,0 0 0 0 0,0-1 0 0 0,0 1 0 0 0,12 0 0 0 0,-15-2-56 0 0,12 2 101 0 0,0-1 0 0 0,0-1 0 0 0,0-1 0 0 0,28-3-1 0 0,67-15 369 0 0,-103 17-482 0 0,35-8 45 0 0,-1-2-1 0 0,0-2 1 0 0,72-33 0 0 0,-107 42-65 0 0,0-1 0 0 0,-1 1 0 0 0,1-2 0 0 0,-1 1 0 0 0,-1-1 0 0 0,1 0 0 0 0,-1 0 0 0 0,0-1 0 0 0,0 0 0 0 0,-1 0-1 0 0,0 0 1 0 0,7-14 0 0 0,-9 16-5 0 0,-1 0 0 0 0,0-1 0 0 0,0 1-1 0 0,0 0 1 0 0,0-1 0 0 0,-1 1 0 0 0,0-1-1 0 0,0 1 1 0 0,-1-1 0 0 0,1 0 0 0 0,-1 1 0 0 0,-1-1-1 0 0,1 1 1 0 0,-1-1 0 0 0,0 0 0 0 0,0 1-1 0 0,0-1 1 0 0,-1 1 0 0 0,0 0 0 0 0,0 0-1 0 0,-4-7 1 0 0,3 7-140 0 0,0 0-1 0 0,-1 1 1 0 0,1-1 0 0 0,-1 1 0 0 0,0-1-1 0 0,-1 1 1 0 0,1 1 0 0 0,-1-1-1 0 0,0 0 1 0 0,1 1 0 0 0,-2 0-1 0 0,1 0 1 0 0,0 1 0 0 0,0-1-1 0 0,-1 1 1 0 0,0 1 0 0 0,1-1 0 0 0,-1 1-1 0 0,0-1 1 0 0,0 2 0 0 0,0-1-1 0 0,1 1 1 0 0,-10 0 0 0 0,-9 2-1165 0 0,0 1-1 0 0,0 1 1 0 0,1 1 0 0 0,-31 10 0 0 0,34-9 316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3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1839 0 0,'-1'4'9129'0'0,"0"8"-3758"0"0,-2 7-2304 0 0,-4 16-2921 0 0,-2 14-2083 0 0,5-21 3476 0 0,-2 14-1336 0 0,-46 282 541 0 0,47-300-736 0 0,-2 0 0 0 0,0 0 0 0 0,-2-1 0 0 0,-20 40 0 0 0,29-62-30 0 0,0-1 1 0 0,0 1 0 0 0,-1-1 0 0 0,1 0 0 0 0,0 1-1 0 0,0-1 1 0 0,0 1 0 0 0,0-1 0 0 0,0 1 0 0 0,0-1 0 0 0,0 1-1 0 0,0-1 1 0 0,0 0 0 0 0,0 1 0 0 0,0-1 0 0 0,0 1 0 0 0,0-1-1 0 0,0 1 1 0 0,0-1 0 0 0,0 1 0 0 0,0-1 0 0 0,0 1 0 0 0,1-1-1 0 0,-1 0 1 0 0,0 1 0 0 0,0-1 0 0 0,1 1 0 0 0,-1-1 0 0 0,0 0-1 0 0,0 1 1 0 0,1-1 0 0 0,-1 0 0 0 0,0 1 0 0 0,1-1-1 0 0,-1 0 1 0 0,1 0 0 0 0,-1 1 0 0 0,0-1 0 0 0,1 0 0 0 0,-1 0-1 0 0,1 0 1 0 0,-1 1 0 0 0,1-1 0 0 0,-1 0 0 0 0,0 0 0 0 0,2 0-1 0 0,24 2-1632 0 0,-2-3-4662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4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0,'0'0'927'0'0,"0"3"586"0"0,1 19 511 0 0,0 0-1 0 0,2 0 0 0 0,5 26 1 0 0,-2-26-1145 0 0,1 0 1 0 0,17 40 0 0 0,-10-36-660 0 0,0-1 0 0 0,1 0 1 0 0,2-1-1 0 0,0-1 0 0 0,40 41 1 0 0,-18-27-5 0 0,1-2 1 0 0,1-2-1 0 0,68 43 0 0 0,155 69 124 0 0,-190-105-290 0 0,-72-38-121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2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67 9615 0 0,'-2'1'439'0'0,"-61"32"1219"0"0,39-21 603 0 0,0 1 0 0 0,-25 18 1888 0 0,50-33-3887 0 0,5-4-170 0 0,0-1 0 0 0,0 1 0 0 0,1 1 0 0 0,0-1 0 0 0,0 1 0 0 0,12-7 0 0 0,52-22-19 0 0,-39 20-20 0 0,-5 2-43 0 0,1 1-1 0 0,54-13 0 0 0,-63 20 174 0 0,0 0 0 0 0,0 2 0 0 0,1 0 0 0 0,-1 2 0 0 0,29 1-1 0 0,-46-1-160 0 0,0 0 0 0 0,-1 0 0 0 0,1 1 0 0 0,0-1 0 0 0,0 0-1 0 0,0 1 1 0 0,-1-1 0 0 0,1 1 0 0 0,0-1 0 0 0,0 1-1 0 0,-1 0 1 0 0,1 0 0 0 0,-1 0 0 0 0,1 0 0 0 0,-1 0 0 0 0,1 0-1 0 0,-1 0 1 0 0,1 0 0 0 0,-1 1 0 0 0,0-1 0 0 0,0 1-1 0 0,0-1 1 0 0,0 1 0 0 0,2 2 0 0 0,-3-4-18 0 0,1 1 1 0 0,-1-1 0 0 0,1 1-1 0 0,-1-1 1 0 0,0 1-1 0 0,1 0 1 0 0,-1-1 0 0 0,0 1-1 0 0,1 0 1 0 0,-1-1-1 0 0,0 1 1 0 0,0 0 0 0 0,0 0-1 0 0,0-1 1 0 0,0 1-1 0 0,0 0 1 0 0,0-1 0 0 0,0 1-1 0 0,0 0 1 0 0,0 0-1 0 0,0-1 1 0 0,0 1 0 0 0,0 0-1 0 0,0-1 1 0 0,-1 1-1 0 0,1 1 1 0 0,-2 0 11 0 0,1 4-11 0 0,-1 0 0 0 0,-1 0 1 0 0,1-1-1 0 0,-1 1 0 0 0,0-1 0 0 0,0 1 1 0 0,-1-1-1 0 0,1 0 0 0 0,-8 7 0 0 0,-3 2 12 0 0,-26 21-1 0 0,-146 97-918 0 0,29-23 106 0 0,152-105 750 0 0,-96 67-779 0 0,-14 8 546 0 0,57-45 290 0 0,57-33 514 0 0,21-2-259 0 0,-13 0-194 0 0,-1 1 0 0 0,1 0 0 0 0,-1 0 0 0 0,0 1 1 0 0,7 1-1 0 0,-2 0 150 0 0,0-1 1 0 0,16 1-1 0 0,8 0 97 0 0,-5 1 5 0 0,49-2 0 0 0,2-1 14 0 0,-60 0-274 0 0,-1 0-1 0 0,28-6 1 0 0,-5 1-14 0 0,-22 4-299 0 0,1-1 1 0 0,-2-2-1 0 0,31-8 0 0 0,-49 12-552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4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13 11575 0 0,'0'0'1047'0'0,"1"-2"-859"0"0,2-8 4591 0 0,-5 13-4330 0 0,-117 152 1892 0 0,-59 76-1301 0 0,149-194-1006 0 0,-2-1-1 0 0,-1-2 0 0 0,-2-1 1 0 0,-47 36-1 0 0,61-55-93 0 0,-1-1 1 0 0,-23 12-1 0 0,90-44-926 0 0,-11 4 412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4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42 5063 0 0,'-10'-6'132'0'0,"1"0"-1"0"0,-1 0 0 0 0,-1 1 1 0 0,-19-8-1 0 0,24 12 290 0 0,1 0 0 0 0,-1 0 0 0 0,1 0 0 0 0,-11 0 0 0 0,11 1 559 0 0,0 1 1 0 0,-1-1-1 0 0,1 1 1 0 0,0 0-1 0 0,-8 3 0 0 0,3-1 552 0 0,6-1-1291 0 0,-1-1 1 0 0,1 0-1 0 0,-1 1 0 0 0,1 0 0 0 0,0 0 0 0 0,0 1 1 0 0,0-1-1 0 0,0 1 0 0 0,-6 5 0 0 0,8-7-111 0 0,2 0-76 0 0,-1-1 0 0 0,0 1 0 0 0,1-1 0 0 0,-1 1 0 0 0,0-1 0 0 0,1 1 0 0 0,-1-1 0 0 0,1 1 0 0 0,-1 0 0 0 0,1-1 0 0 0,-1 1 0 0 0,1 0 1 0 0,-1-1-1 0 0,1 1 0 0 0,0 0 0 0 0,-1-1 0 0 0,1 1 0 0 0,0 0 0 0 0,0 0 0 0 0,0 0 0 0 0,0-1 0 0 0,-1 1 0 0 0,1 0 0 0 0,0 0 0 0 0,0 0 0 0 0,0-1 1 0 0,0 1-1 0 0,1 0 0 0 0,-1 0 0 0 0,0 0 0 0 0,0-1 0 0 0,0 1 0 0 0,1 0 0 0 0,-1 0 0 0 0,1 0 0 0 0,3 5 18 0 0,1-1-1 0 0,-1 0 1 0 0,1-1 0 0 0,0 1-1 0 0,0-1 1 0 0,1 0 0 0 0,-1-1-1 0 0,1 1 1 0 0,0-1-1 0 0,0 0 1 0 0,0 0 0 0 0,11 3-1 0 0,11 2 26 0 0,47 7 0 0 0,-63-13-78 0 0,100 16 55 0 0,92 18-68 0 0,-131-17 0 0 0,95 39-1 0 0,-166-58 288 0 0,-2 3-239 0 0,-1 0-48 0 0,-1 1 1 0 0,1-1-1 0 0,0 0 1 0 0,-1 0-1 0 0,0 0 1 0 0,0 0-1 0 0,0 0 1 0 0,0 0-1 0 0,0 0 1 0 0,0-1-1 0 0,-1 1 1 0 0,1-1-1 0 0,-1 0 1 0 0,0 0-1 0 0,0 0 1 0 0,1 0-1 0 0,-6 2 1 0 0,-7 4 43 0 0,0-2 1 0 0,-25 8 0 0 0,18-6-6 0 0,-23 7-31 0 0,17-6 72 0 0,-49 22-1 0 0,-112 64 645 0 0,169-83-658 0 0,19-11-191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4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46 6911 0 0,'1'-1'528'0'0,"8"-10"557"0"0,-8 2 5178 0 0,-4 5-3291 0 0,-4-3-2665 0 0,5 6-220 0 0,0-1 0 0 0,-1 0 0 0 0,0 1 0 0 0,1 0 1 0 0,-1-1-1 0 0,0 1 0 0 0,0 0 0 0 0,0 0 0 0 0,1 1 0 0 0,-1-1 0 0 0,0 1 0 0 0,0-1 1 0 0,-6 1-1 0 0,-4 0 415 0 0,-24 4-1 0 0,26-3-223 0 0,-6 2-103 0 0,-1 0 0 0 0,1 1 0 0 0,1 1 0 0 0,-1 0 0 0 0,1 1-1 0 0,0 1 1 0 0,0 1 0 0 0,-16 10 0 0 0,-3 6 268 0 0,0 2 1 0 0,-34 31-1 0 0,58-47-443 0 0,-8 9-3 0 0,-1-2 0 0 0,-1-1 0 0 0,0 0 0 0 0,-46 24 0 0 0,62-38-9 0 0,-11 6-180 0 0,-1-1 1 0 0,1-1 0 0 0,-1 0-1 0 0,-30 5 1 0 0,37-11-49 0 0,5-1-3652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4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55 10591 0 0,'0'0'819'0'0,"-2"-2"-534"0"0,-27-9 934 0 0,11 9 7102 0 0,94-13-7591 0 0,112-5 0 0 0,-169 18-730 0 0,-7 1 0 0 0,0 0 0 0 0,1 0 0 0 0,-1 1 0 0 0,0 1 0 0 0,1 0 0 0 0,22 6 0 0 0,-33-7-1 0 0,0 1 0 0 0,0 0-1 0 0,0-1 1 0 0,0 1 0 0 0,0 0-1 0 0,0 0 1 0 0,-1 1 0 0 0,1-1 0 0 0,0 0-1 0 0,-1 1 1 0 0,1-1 0 0 0,-1 0-1 0 0,1 1 1 0 0,-1 0 0 0 0,0-1 0 0 0,0 1-1 0 0,0 0 1 0 0,0 0 0 0 0,0 0-1 0 0,1 3 1 0 0,-1-2-4 0 0,-1 0 1 0 0,1 0-1 0 0,-1 0 0 0 0,0 0 0 0 0,0 0 1 0 0,0 0-1 0 0,-1 0 0 0 0,1 0 0 0 0,-1 0 1 0 0,0 0-1 0 0,1 0 0 0 0,-3 5 0 0 0,-1 0-7 0 0,0 0 0 0 0,-1 0 0 0 0,0 0 0 0 0,0 0 0 0 0,-1-1 0 0 0,0 0 0 0 0,0 0 0 0 0,-9 8 0 0 0,-1-3-13 0 0,0-1 1 0 0,0 0-1 0 0,-1-2 1 0 0,0 0-1 0 0,-21 8 1 0 0,-94 26 35 0 0,101-34-7 0 0,-65 12 98 0 0,8-1-92 0 0,86-20-140 0 0,0 1-36 0 0,-16 11-1217 0 0,17-11 1041 0 0,2 0-632 0 0,-1-1 971 0 0,0 0-1 0 0,1 0 0 0 0,-1 0 0 0 0,0 0 1 0 0,0 0-1 0 0,0 0 0 0 0,1 0 0 0 0,-1 0 0 0 0,0 0 1 0 0,0 0-1 0 0,0 1 0 0 0,0-1 0 0 0,1 0 1 0 0,-1 0-1 0 0,0 0 0 0 0,0 0 0 0 0,0 1 1 0 0,0-1-1 0 0,0 0 0 0 0,0 0 0 0 0,1 0 1 0 0,-1 1-1 0 0,0-1 9 0 0,0 1 1 0 0,1-1-1 0 0,-1 1 0 0 0,0-1 1 0 0,1 0-1 0 0,-1 1 1 0 0,0-1-1 0 0,1 1 0 0 0,-1-1 1 0 0,1 0-1 0 0,-1 1 1 0 0,1-1-1 0 0,-1 0 0 0 0,1 0 1 0 0,-1 1-1 0 0,1-1 0 0 0,0 0 1 0 0,10 3 30 0 0,1-1 0 0 0,-1 0 0 0 0,1-1 1 0 0,-1-1-1 0 0,1 0 0 0 0,12-1 0 0 0,36 1 64 0 0,-22 2-160 0 0,1 1-213 0 0,40 7 0 0 0,-69-8 230 0 0,1 1 0 0 0,-1 0 0 0 0,0 0 0 0 0,0 1 0 0 0,0 0 1 0 0,0 1-1 0 0,-1 0 0 0 0,15 10 0 0 0,-20-11 78 0 0,0-1 0 0 0,0 1 0 0 0,-1 0 0 0 0,1 0 0 0 0,-1 1 0 0 0,0-1 0 0 0,0 1 0 0 0,-1-1-1 0 0,0 1 1 0 0,1 0 0 0 0,-1 0 0 0 0,-1 0 0 0 0,1 0 0 0 0,-1 0 0 0 0,0 0 0 0 0,0 1 0 0 0,-1-1 0 0 0,1 0 0 0 0,-1 0 0 0 0,0 1-1 0 0,-1 5 1 0 0,0-6 2 0 0,0 0 0 0 0,0 1 0 0 0,0-1 0 0 0,0 0-1 0 0,-1 0 1 0 0,0 0 0 0 0,0 0 0 0 0,0 0 0 0 0,-1 0 0 0 0,1-1-1 0 0,-1 1 1 0 0,0-1 0 0 0,-1 0 0 0 0,1 0 0 0 0,-1 0-1 0 0,0 0 1 0 0,0 0 0 0 0,0-1 0 0 0,0 0 0 0 0,-9 5 0 0 0,-30 12 344 0 0,-2-2 0 0 0,1-2 1 0 0,-2-2-1 0 0,-61 10 0 0 0,-24 8 26 0 0,69-16-283 0 0,51-13-98 0 0,9-2-106 0 0,2-3-221 0 0,1 0 152 0 0,-1 0 0 0 0,1 0 0 0 0,0 0 0 0 0,-1 0 0 0 0,1 0-1 0 0,0 0 1 0 0,1 0 0 0 0,-1 1 0 0 0,0-1 0 0 0,0 0 0 0 0,1 1 0 0 0,-1-1-1 0 0,1 1 1 0 0,-1 0 0 0 0,1-1 0 0 0,3-1 0 0 0,-5 3 111 0 0,14-12-1269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4:4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420 135 10591 0 0,'13'-6'213'0'0,"-2"1"71"0"0,-1 0 0 0 0,0-1 1 0 0,12-8 2385 0 0,-32 5 37 0 0,8 8-2620 0 0,-1 0 0 0 0,0-1-1 0 0,0 1 1 0 0,0 0 0 0 0,0 0 0 0 0,-1 0 0 0 0,1 1-1 0 0,0-1 1 0 0,0 1 0 0 0,0 0 0 0 0,-1 0 0 0 0,-5 1-1 0 0,-5 0 134 0 0,-23 7-1 0 0,25-6-27 0 0,-8 4-94 0 0,0 0 1 0 0,1 1 0 0 0,-1 0-1 0 0,2 2 1 0 0,-1 0 0 0 0,-26 19-1 0 0,21-11-103 0 0,0 2 0 0 0,0 1 0 0 0,-36 41 0 0 0,52-51 5 0 0,0-1 0 0 0,1 2 0 0 0,0-1 0 0 0,0 1 0 0 0,1 0 0 0 0,1 1 0 0 0,0-1 0 0 0,0 1 0 0 0,1 0 0 0 0,1 0 0 0 0,0 1 0 0 0,1-1 0 0 0,-2 18 0 0 0,4-26 24 0 0,0 0 0 0 0,1 0-1 0 0,-1 0 1 0 0,1 0-1 0 0,0 0 1 0 0,0 0 0 0 0,0 0-1 0 0,1 0 1 0 0,-1 0 0 0 0,1 0-1 0 0,0 0 1 0 0,0-1 0 0 0,0 1-1 0 0,4 4 1 0 0,-1-4 19 0 0,-1 1 0 0 0,1-1 0 0 0,0 0 0 0 0,0 0 0 0 0,0 0 0 0 0,1-1 0 0 0,-1 0 0 0 0,10 4 0 0 0,2-1 66 0 0,-1 0 0 0 0,1-2 0 0 0,0 0 0 0 0,1-1-1 0 0,-1-1 1 0 0,18 1 0 0 0,-4-2 129 0 0,-1-2-1 0 0,1-1 0 0 0,-1-1 1 0 0,1-1-1 0 0,-1-2 1 0 0,-1-1-1 0 0,51-19 0 0 0,-64 20-83 0 0,-1-2-1 0 0,0 0 1 0 0,-1 0-1 0 0,0-2 1 0 0,0 1-1 0 0,20-21 0 0 0,-25 21-91 0 0,0 0-1 0 0,-1-1 0 0 0,0 0 0 0 0,-1-1 0 0 0,0 0 0 0 0,-1 0 0 0 0,0 0 0 0 0,-1-1 0 0 0,7-20 0 0 0,-10 22-29 0 0,0 0 0 0 0,0 0-1 0 0,-1 0 1 0 0,-1 0 0 0 0,0 0 0 0 0,0 0-1 0 0,-1 0 1 0 0,0-1 0 0 0,0 1 0 0 0,-1 0-1 0 0,-5-13 1 0 0,2 9-116 0 0,0 1 1 0 0,-1-1-1 0 0,0 1 1 0 0,-1 0-1 0 0,-1 0 0 0 0,0 1 1 0 0,-12-15-1 0 0,12 19-190 0 0,0 1 0 0 0,-1-1 0 0 0,0 1 0 0 0,0 1 0 0 0,0-1 0 0 0,-1 2 0 0 0,0-1 0 0 0,0 1 0 0 0,-19-6 0 0 0,20 8-1517 0 0,0 1-1 0 0,0 0 1 0 0,-18-2 0 0 0,11 4-4408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2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208 364 1375 0 0,'0'0'12908'0'0,"2"2"-12616"0"0,9 6-4 0 0,-8-6 187 0 0,-3-1-453 0 0,0 0-1 0 0,1 0 1 0 0,-1 0-1 0 0,0 0 1 0 0,1 0-1 0 0,-1 0 1 0 0,1 0 0 0 0,-1 0-1 0 0,1 0 1 0 0,0 0-1 0 0,-1 0 1 0 0,3 1 0 0 0,-2-1 22 0 0,1 2 452 0 0,-2 9-166 0 0,0-9-296 0 0,-1-1 1 0 0,1 1 0 0 0,0-1 0 0 0,-1 0 0 0 0,1 1 0 0 0,-1-1 0 0 0,1 1 0 0 0,-1-1 0 0 0,0 0-1 0 0,0 0 1 0 0,0 1 0 0 0,-1-1 0 0 0,1 0 0 0 0,-1 0 0 0 0,1 0 0 0 0,-1 0 0 0 0,1 0-1 0 0,-1-1 1 0 0,0 1 0 0 0,0 0 0 0 0,0-1 0 0 0,0 1 0 0 0,-3 1 0 0 0,-4 1 96 0 0,1-1-1 0 0,0 1 1 0 0,-1-2 0 0 0,-16 5 0 0 0,20-6-41 0 0,-7 3 39 0 0,9-2-96 0 0,1-1 0 0 0,-1 0 1 0 0,0 0-1 0 0,0 0 1 0 0,1-1-1 0 0,-1 1 0 0 0,0-1 1 0 0,-5 1-1 0 0,5-1-28 0 0,1 1 0 0 0,0-1 0 0 0,0 0 0 0 0,0 0 0 0 0,0 0 0 0 0,0 0-1 0 0,0 0 1 0 0,0 0 0 0 0,0-1 0 0 0,0 1 0 0 0,0-1 0 0 0,0 1 0 0 0,0-1 0 0 0,0 0-1 0 0,-3-1 1 0 0,-2-2 1 0 0,2 3 4 0 0,-1-2 24 0 0,-6-11-14 0 0,8 10-18 0 0,1 0 0 0 0,0 0 0 0 0,0 0 0 0 0,0-1 0 0 0,1 1 0 0 0,0-1 0 0 0,0 0 0 0 0,0 1 0 0 0,0-1 0 0 0,1 0 0 0 0,-1 0 0 0 0,1 0 0 0 0,1-1 0 0 0,-1 1 0 0 0,1 0 0 0 0,0 0 0 0 0,0 0 0 0 0,0 0 0 0 0,2-9 0 0 0,1-8-85 0 0,1 1-1 0 0,1 0 0 0 0,1 1 1 0 0,1-1-1 0 0,1 1 0 0 0,0 0 1 0 0,1 1-1 0 0,2 0 0 0 0,0 1 1 0 0,17-24-1 0 0,-21 35 88 0 0,-1-1 0 0 0,1 1 1 0 0,0 0-1 0 0,1 0 0 0 0,-1 1 0 0 0,1 0 0 0 0,1 0 0 0 0,-1 1 0 0 0,1 0 0 0 0,0 1 0 0 0,0 0 0 0 0,18-6 1 0 0,0 4 79 0 0,-1 1 0 0 0,55-3 0 0 0,-26 4 8 0 0,-44 2-57 0 0,29 0 79 0 0,-31 2-61 0 0,24-2 153 0 0,-5-3-40 0 0,-13 4-118 0 0,-1 6-36 0 0,0 0-12 0 0,-1 1 0 0 0,5 4 0 0 0,-15-5 0 0 0,-1-1 0 0 0,0-2 0 0 0,0 0 0 0 0,0 1 0 0 0,0-1 0 0 0,0 1 0 0 0,-1 0 0 0 0,1 0 0 0 0,-1-1 0 0 0,0 1 0 0 0,0 0 0 0 0,0 0 0 0 0,0 0 0 0 0,0 0 0 0 0,0 6 0 0 0,1 1 0 0 0,0-3 0 0 0,-2-4 0 0 0,1 1 0 0 0,-1-1 0 0 0,0 0 0 0 0,1 0 0 0 0,-1 0 0 0 0,-1 0 0 0 0,1 1 0 0 0,0-1 0 0 0,-2 4 0 0 0,1 1-3 0 0,-1 0 0 0 0,0 0 0 0 0,0 0 0 0 0,-1 0 0 0 0,0 0 0 0 0,-7 11 0 0 0,-29 43-31 0 0,16-28 25 0 0,10-16 3 0 0,0-1-1 0 0,-1 0 1 0 0,-1 0 0 0 0,-18 15-1 0 0,-71 50-25 0 0,99-78 32 0 0,-1-1 0 0 0,1 0 0 0 0,-1 0 0 0 0,0 0 0 0 0,0 0 0 0 0,0-1 0 0 0,-8 2 0 0 0,1-2 11 0 0,-4-5 42 0 0,14 1-58 0 0,1 1 0 0 0,0 0-18 0 0,1-1 0 0 0,-1 1 0 0 0,0 0 0 0 0,0-1 1 0 0,0 1-1 0 0,1-1 0 0 0,-1 0 0 0 0,1 1 1 0 0,-1-1-1 0 0,1 0 0 0 0,-2-4 0 0 0,-1 1-85 0 0,3 2-91 0 0,-1 1 1 0 0,1-1-1 0 0,0 0 0 0 0,0 0 0 0 0,0 0 0 0 0,0 0 0 0 0,0 0 0 0 0,1 0 1 0 0,-1 0-1 0 0,1 0 0 0 0,0-1 0 0 0,0 1 0 0 0,0 0 0 0 0,0 0 0 0 0,1 0 1 0 0,1-6-1 0 0,-2 6-323 0 0,2-10-4832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2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9383 0 0,'0'0'7503'0'0,"1"2"-7423"0"0,0 1-64 0 0,0 1 0 0 0,0-1 1 0 0,0 0-1 0 0,0 0 0 0 0,-1 1 1 0 0,0-1-1 0 0,0 0 0 0 0,0 1 0 0 0,0-1 1 0 0,0 0-1 0 0,0 1 0 0 0,-1-1 0 0 0,0 0 1 0 0,0 0-1 0 0,0 1 0 0 0,0-1 0 0 0,-2 4 1 0 0,-5 10 44 0 0,-1-1 0 0 0,-11 17 0 0 0,5-9-34 0 0,-108 198 186 0 0,75-126-124 0 0,22-43-61 0 0,-26 65 55 0 0,44-97-70 0 0,1 0 1 0 0,1 0-1 0 0,-5 40 0 0 0,9-38 12 0 0,4-19-14 0 0,-1 1-7 0 0,5 19-1342 0 0,-5-22 276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10103 0 0,'-12'4'351'0'0,"-1"1"0"0"0,1 0-1 0 0,0 0 1 0 0,-18 12-1 0 0,27-15-175 0 0,-1 1-1 0 0,1-1 0 0 0,0 1 0 0 0,0-1 0 0 0,1 1 1 0 0,-1 0-1 0 0,1 0 0 0 0,-1 1 0 0 0,1-1 0 0 0,0 0 1 0 0,0 1-1 0 0,0-1 0 0 0,1 1 0 0 0,-1 0 1 0 0,1-1-1 0 0,0 1 0 0 0,0 0 0 0 0,0 0 0 0 0,0 8 1 0 0,0-3-27 0 0,2 1 0 0 0,0 0 1 0 0,0 0-1 0 0,0 0 1 0 0,1 0-1 0 0,1-1 0 0 0,0 1 1 0 0,0-1-1 0 0,1 1 1 0 0,8 14-1 0 0,3 1-72 0 0,2 0 1 0 0,24 28-1 0 0,-22-29-60 0 0,-1 0-1 0 0,-1 2 1 0 0,21 41 0 0 0,-30-50-7 0 0,-1 1 1 0 0,-1 0 0 0 0,0 0-1 0 0,-2 0 1 0 0,0 0 0 0 0,3 37 0 0 0,-6-21-3 0 0,-2-1 1 0 0,-1 1-1 0 0,-2 0 1 0 0,-2-1-1 0 0,-15 55 1 0 0,1-27 2 0 0,-2-1-1 0 0,-32 60 1 0 0,34-82-10 0 0,-2 0 0 0 0,-33 41 0 0 0,-61 64 0 0 0,24-29 39 0 0,-45 50 48 0 0,128-153-77 0 0,2-2-42 0 0,6-7-140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3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30 4143 0 0,'0'0'191'0'0,"-4"-11"6749"0"0,4 11-6716 0 0,0-1 0 0 0,-1 1 1 0 0,1-1-1 0 0,0 1 0 0 0,0 0 0 0 0,0-1 1 0 0,0 1-1 0 0,0-1 0 0 0,0 1 0 0 0,0-1 1 0 0,0 1-1 0 0,0 0 0 0 0,0-1 0 0 0,0 1 0 0 0,0-1 1 0 0,0 1-1 0 0,1-1 0 0 0,-1 1 0 0 0,0 0 1 0 0,0-1-1 0 0,0 1 0 0 0,1-1 0 0 0,-1 1 0 0 0,3-8 1080 0 0,-3 8-1296 0 0,0 0 0 0 0,0 0-1 0 0,0 0 1 0 0,0 1 0 0 0,0-1-1 0 0,0 0 1 0 0,0 0 0 0 0,0 0-1 0 0,1 0 1 0 0,-1 0 0 0 0,0 1-1 0 0,0-1 1 0 0,0 0 0 0 0,0 0-1 0 0,0 0 1 0 0,0 0 0 0 0,0 0-1 0 0,0 0 1 0 0,1 0 0 0 0,-1 0 0 0 0,0 1-1 0 0,0-1 1 0 0,0 0 0 0 0,0 0-1 0 0,0 0 1 0 0,1 0 0 0 0,-1 0-1 0 0,0 0 1 0 0,0 0 0 0 0,0 0-1 0 0,0 0 1 0 0,0 0 0 0 0,1 0-1 0 0,-1 0 1 0 0,0 0 0 0 0,0 0-1 0 0,1 0 0 0 0,-1 0 0 0 0,0 0 0 0 0,1 0-1 0 0,-1 0 1 0 0,1 0 0 0 0,-1 0 0 0 0,0 0-1 0 0,1 1 1 0 0,-1-1 0 0 0,1 0 0 0 0,-1 0-1 0 0,0 0 1 0 0,1 0 0 0 0,-1 1 0 0 0,0-1-1 0 0,1 0 1 0 0,-1 0 0 0 0,0 1 0 0 0,0-1-1 0 0,1 0 1 0 0,-1 1 0 0 0,0-1 0 0 0,0 0-1 0 0,1 1 1 0 0,-1-1 0 0 0,0 0 0 0 0,0 1-1 0 0,0-1 1 0 0,0 1 0 0 0,0 0 0 0 0,2 8 35 0 0,-1 0 0 0 0,0 0 0 0 0,-1 0 0 0 0,0 0 1 0 0,0 0-1 0 0,-1 0 0 0 0,0 0 0 0 0,-1 0 0 0 0,0 0 0 0 0,-4 13 1 0 0,-8 14 197 0 0,-20 41 0 0 0,17-43-119 0 0,-164 387 513 0 0,110-253-575 0 0,37-85-39 0 0,-47 102 44 0 0,73-170-18 0 0,1 1 0 0 0,1 1 0 0 0,0-1-1 0 0,1 1 1 0 0,-4 22 0 0 0,8-37 55 0 0,1 1-5 0 0,0 6-2 0 0,0-6 462 0 0,3-3-422 0 0,0 0-99 0 0,0-1 0 0 0,0 1 0 0 0,0-1 0 0 0,0 0 0 0 0,-1 1 0 0 0,1-1 0 0 0,0 0 0 0 0,0-1 0 0 0,-1 1 0 0 0,1 0 0 0 0,0-1 0 0 0,-1 0-1 0 0,4-3 1 0 0,-1 1-351 0 0,0-1 0 0 0,0 0 0 0 0,-1 0 0 0 0,1 0 1 0 0,4-9-1 0 0,0 2-6910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24 9759 0 0,'0'0'883'0'0,"-2"-1"-727"0"0,-1 1-142 0 0,-14-6 108 0 0,17 6-23 0 0,0 0 0 0 0,-1 0 0 0 0,1 0 0 0 0,0 0 0 0 0,0-1 0 0 0,-1 1-1 0 0,1 0 1 0 0,0 0 0 0 0,-1 0 0 0 0,1 0 0 0 0,0 0 0 0 0,0 0 0 0 0,-1 0 0 0 0,1-1 0 0 0,0 1 0 0 0,0 0 0 0 0,-1 0 0 0 0,1 0 0 0 0,0 0 0 0 0,0-1-1 0 0,-1 1 1 0 0,1 0 0 0 0,0 0 0 0 0,0-1 0 0 0,0 1 0 0 0,0 0 0 0 0,-1-1 0 0 0,1 1 0 0 0,0 0 0 0 0,0 0 0 0 0,0-1 0 0 0,0 1 0 0 0,0 0-1 0 0,0-1 1 0 0,0 1 0 0 0,0 0 0 0 0,0 0 0 0 0,0-1 0 0 0,0 1 0 0 0,0 0 0 0 0,0-1 0 0 0,0 1 0 0 0,0 0 0 0 0,0-1 0 0 0,0 1 0 0 0,0 0 0 0 0,1 0-1 0 0,-1-1 1 0 0,0 1 0 0 0,0 0 0 0 0,0 0 0 0 0,0-1 0 0 0,1 1 0 0 0,-1 0 0 0 0,0 0 0 0 0,0-1 0 0 0,0 1 0 0 0,1 0 0 0 0,-1 0 0 0 0,1-1-1 0 0,-1 1-683 0 0,2-2 1289 0 0,0 3-529 0 0,6 4-6 0 0,-6-4-1 0 0,-2 2 0 0 0,0 9-69 0 0,-1 0 1 0 0,-1-1-1 0 0,0 1 0 0 0,0-1 0 0 0,-1 0 0 0 0,-1 1 0 0 0,-7 15 1 0 0,-45 76 298 0 0,36-70-342 0 0,-16 37 0 0 0,32-60-82 0 0,4-9-122 0 0,15-4-343 0 0,-10 1 247 0 0,-1 0 0 0 0,1-1-1 0 0,0 0 1 0 0,-1 0 0 0 0,1 0 0 0 0,4-5 0 0 0,14-11-1358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65 5527 0 0,'-4'-1'201'0'0,"-1"1"-1"0"0,0-1 0 0 0,1 1 0 0 0,-1 1 0 0 0,0-1 0 0 0,1 1 0 0 0,-9 1 0 0 0,-21 3 4947 0 0,5-5-748 0 0,25 3-1042 0 0,149-31-2157 0 0,-84 15-928 0 0,-28 5-145 0 0,92-14 334 0 0,-110 20-360 0 0,-1 1-1 0 0,1 1 1 0 0,0 0-1 0 0,-1 1 1 0 0,1 1 0 0 0,22 5-1 0 0,-36-7-94 0 0,1 1-1 0 0,0-1 1 0 0,0 1-1 0 0,0 0 1 0 0,-1-1-1 0 0,1 1 1 0 0,0 0-1 0 0,-1 0 1 0 0,1 0-1 0 0,0 0 1 0 0,-1 0-1 0 0,0 0 1 0 0,1 0-1 0 0,-1 1 1 0 0,0-1-1 0 0,1 1 1 0 0,-1-1 0 0 0,0 1-1 0 0,0-1 1 0 0,0 1-1 0 0,0 0 1 0 0,1 2-1 0 0,-2-2 1 0 0,0 0-1 0 0,0 0 1 0 0,0 0-1 0 0,0 0 0 0 0,0 0 1 0 0,-1 0-1 0 0,1 0 1 0 0,0 1-1 0 0,-1-1 1 0 0,0 0-1 0 0,1 0 1 0 0,-1 0-1 0 0,0 0 0 0 0,0-1 1 0 0,0 1-1 0 0,0 0 1 0 0,0 0-1 0 0,-1-1 1 0 0,-1 4-1 0 0,-5 2-7 0 0,1 1 0 0 0,-1-1 0 0 0,0 0-1 0 0,0 0 1 0 0,-1-1 0 0 0,-15 8 0 0 0,-60 26-39 0 0,60-30 25 0 0,-189 73-755 0 0,102-41 469 0 0,94-36 276 0 0,-78 35-307 0 0,110-47 204 0 0,0 0-1 0 0,1 2 1 0 0,-1 0-1 0 0,1 0 1 0 0,22 0-1 0 0,4 0 147 0 0,51 2-1 0 0,-75 3-4 0 0,14 0-23 0 0,63 9 0 0 0,-86-9 41 0 0,0 2 1 0 0,0-1-1 0 0,0 1 1 0 0,-1 0-1 0 0,1 1 1 0 0,-1 0-1 0 0,0 0 1 0 0,0 1 0 0 0,0 0-1 0 0,0 0 1 0 0,10 10-1 0 0,-17-13 9 0 0,0-1 0 0 0,1 0 0 0 0,-1 1 0 0 0,0-1 1 0 0,0 1-1 0 0,0-1 0 0 0,-1 1 0 0 0,1-1 0 0 0,0 1 0 0 0,0 0 0 0 0,-1-1 0 0 0,1 1 0 0 0,-1 0 0 0 0,0 0 0 0 0,1-1 0 0 0,-1 1 0 0 0,0 0 0 0 0,0 2 1 0 0,0-1 2 0 0,-1-1 0 0 0,1 1 0 0 0,-1 0 1 0 0,0 0-1 0 0,0 0 0 0 0,0-1 1 0 0,0 1-1 0 0,-1 0 0 0 0,1-1 1 0 0,-3 4-1 0 0,-1 0 11 0 0,0 0 0 0 0,-1 0 1 0 0,1 0-1 0 0,-1-1 0 0 0,-1 1 0 0 0,1-1 0 0 0,-10 5 0 0 0,-46 25 24 0 0,-1-3 0 0 0,-2-2-1 0 0,-69 21 1 0 0,16-21 72 0 0,104-28-118 0 0,0 0-1 0 0,0-1 1 0 0,0 0-1 0 0,-1-1 1 0 0,1-1-1 0 0,-27-5 1 0 0,26 5 11 0 0,-5 2 4 0 0,19-1-122 0 0,14 5-636 0 0,3-1-740 0 0,2-3-3621 0 0,3-2-1905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70 10999 0 0,'0'0'480'0'0,"-6"-12"112"0"0,1-1-472 0 0,1 1-120 0 0,3 1 912 0 0,8 0 96 0 0,9 4-1416 0 0,0 3-176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248 287 5063 0 0,'-7'5'170'0'0,"0"1"0"0"0,1 0 0 0 0,0 0 0 0 0,0 0 0 0 0,0 1 0 0 0,1 0 0 0 0,0 0 0 0 0,0 1 0 0 0,0-1 0 0 0,1 1 0 0 0,-3 9 0 0 0,-3 10 857 0 0,2-1 1 0 0,-6 33-1 0 0,9-37-1049 0 0,1-8 77 0 0,0 0 0 0 0,-1-1 0 0 0,-8 15 0 0 0,12-27 72 0 0,1 0-80 0 0,-1 0 0 0 0,0-1-1 0 0,1 1 1 0 0,-1 0 0 0 0,0-1 0 0 0,1 1-1 0 0,-1-1 1 0 0,0 0 0 0 0,0 1 0 0 0,0-1-1 0 0,1 0 1 0 0,-1 1 0 0 0,0-1 0 0 0,-2 0-1 0 0,0-1 119 0 0,-1 0-1 0 0,1 0 1 0 0,-1-1-1 0 0,1 1 1 0 0,-1-1 0 0 0,1 0-1 0 0,0 0 1 0 0,0-1-1 0 0,0 1 1 0 0,0-1-1 0 0,0 1 1 0 0,1-1-1 0 0,-1 0 1 0 0,1 0-1 0 0,-1 0 1 0 0,1 0 0 0 0,0 0-1 0 0,1-1 1 0 0,-3-4-1 0 0,-4-9 482 0 0,1 0 0 0 0,-9-30-1 0 0,13 33-544 0 0,0 0 0 0 0,0 0 0 0 0,1 0 0 0 0,1 0-1 0 0,0-1 1 0 0,1 1 0 0 0,1 0 0 0 0,0 0 0 0 0,5-21-1 0 0,-3 23-101 0 0,0 1-1 0 0,1-1 0 0 0,0 1 0 0 0,1 0 0 0 0,0 0 0 0 0,0 1 0 0 0,1 0 0 0 0,1 0 0 0 0,0 0 0 0 0,0 1 0 0 0,17-16 1 0 0,-9 11-42 0 0,2 1 1 0 0,0 1 0 0 0,1 0-1 0 0,28-14 1 0 0,-10 10-27 0 0,56-18 0 0 0,-72 28 105 0 0,0 1 0 0 0,1 0-1 0 0,-1 2 1 0 0,41-2 0 0 0,-56 6 1 0 0,0-1-1 0 0,0 1 1 0 0,0 0 0 0 0,0 0-1 0 0,0 0 1 0 0,0 1 0 0 0,0 0-1 0 0,0 0 1 0 0,-1 0 0 0 0,1 0-1 0 0,5 5 1 0 0,-8-6-21 0 0,-1 1 0 0 0,1 0 0 0 0,-1-1 1 0 0,0 1-1 0 0,0 0 0 0 0,1 0 0 0 0,-1 0 0 0 0,0 0 1 0 0,-1 0-1 0 0,1 0 0 0 0,0 1 0 0 0,-1-1 0 0 0,1 0 1 0 0,0 4-1 0 0,-1-4 8 0 0,1 5 11 0 0,-1-1 1 0 0,1 1-1 0 0,-1-1 1 0 0,-1 1 0 0 0,1-1-1 0 0,-1 1 1 0 0,-1-1-1 0 0,1 1 1 0 0,-1-1 0 0 0,0 0-1 0 0,0 0 1 0 0,-1 0-1 0 0,-3 7 1 0 0,-6 9 86 0 0,-2 0 0 0 0,-16 19 0 0 0,24-32-92 0 0,-20 26 56 0 0,-88 110 28 0 0,73-96-209 0 0,-8 10-946 0 0,47-57 616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4 7367 0 0,'0'0'1498'0'0,"-2"-1"-710"0"0,0 1-617 0 0,0-1 1 0 0,0 1-1 0 0,0-1 0 0 0,0 1 1 0 0,0 0-1 0 0,0-1 1 0 0,0 1-1 0 0,0 0 1 0 0,0 0-1 0 0,0 1 1 0 0,0-1-1 0 0,0 0 1 0 0,0 1-1 0 0,0-1 0 0 0,0 1 1 0 0,-3 1-1 0 0,-8 5 115 0 0,0 1 0 0 0,0 1 0 0 0,0 1 0 0 0,1-1 0 0 0,1 2 0 0 0,-1 0 0 0 0,-13 18 0 0 0,-61 94-414 0 0,51-70 240 0 0,0 4-68 0 0,3 2 0 0 0,2 0 0 0 0,-27 81 0 0 0,38-84-79 0 0,-18 100-1 0 0,25-101 27 0 0,-3-5-381 0 0,14-48 42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2759 0 0,'-1'3'126'0'0,"-9"10"-104"0"0,2-3 764 0 0,-11 21-1 0 0,17-28 138 0 0,0 0 0 0 0,1 1 0 0 0,0-1 0 0 0,0 1 0 0 0,0-1 0 0 0,-1 6 0 0 0,2-9-843 0 0,0 1-1 0 0,0 0 0 0 0,0 0 0 0 0,0-1 1 0 0,0 1-1 0 0,0 0 0 0 0,0-1 1 0 0,0 1-1 0 0,0 0 0 0 0,1-1 0 0 0,-1 1 1 0 0,0 0-1 0 0,0-1 0 0 0,1 1 0 0 0,0 0 1 0 0,-1 0-39 0 0,0-1 0 0 0,0 0 0 0 0,0 0 1 0 0,0 0-1 0 0,0 1 0 0 0,1-1 0 0 0,-1 0 0 0 0,0 0 1 0 0,0 1-1 0 0,0-1 0 0 0,0 0 0 0 0,0 1 1 0 0,0-1-1 0 0,0 0 0 0 0,0 0 0 0 0,0 1 0 0 0,0-1 1 0 0,0 0-1 0 0,0 0 0 0 0,0 1 0 0 0,0-1 1 0 0,0 0-1 0 0,0 0 0 0 0,0 1 0 0 0,0-1 0 0 0,-1 1 1 0 0,4 0 204 0 0,1 0-188 0 0,1 1 0 0 0,-1-1 0 0 0,0 0-1 0 0,1 0 1 0 0,-1-1 0 0 0,1 0 0 0 0,-1 1 0 0 0,1-1-1 0 0,-1-1 1 0 0,1 1 0 0 0,-1-1 0 0 0,1 1-1 0 0,7-4 1 0 0,6-2 519 0 0,35-16 0 0 0,-24 9-206 0 0,3-1 28 0 0,-16 9-293 0 0,0-2 0 0 0,0 0 0 0 0,0-1 0 0 0,-1-1 0 0 0,-1 0 0 0 0,17-13 0 0 0,-23 16-75 0 0,-5 4-19 0 0,0-1 0 0 0,0 1 1 0 0,0 0-1 0 0,0-1 0 0 0,-1 0 1 0 0,5-4-1 0 0,-7 7-55 0 0,0-1-1 0 0,1 1 1 0 0,-1 0-1 0 0,1-1 0 0 0,-1 1 1 0 0,0 0-1 0 0,1-1 1 0 0,-1 1-1 0 0,0-1 1 0 0,0 1-1 0 0,1-1 0 0 0,-1 1 1 0 0,0-1-1 0 0,0 1 1 0 0,0-1-1 0 0,0 1 1 0 0,1-1-1 0 0,-1 1 1 0 0,0-1-1 0 0,0 1 0 0 0,0-1 1 0 0,0 1-1 0 0,0-1 1 0 0,0 1-1 0 0,0-1 1 0 0,-1 1-1 0 0,1-2 0 0 0,0 2 16 0 0,-1-1-1 0 0,0 0 0 0 0,1 1 1 0 0,-1-1-1 0 0,1 1 0 0 0,-1 0 1 0 0,0-1-1 0 0,1 1 0 0 0,-1-1 1 0 0,0 1-1 0 0,0 0 0 0 0,1-1 1 0 0,-1 1-1 0 0,0 0 0 0 0,0 0 1 0 0,0 0-1 0 0,-4-1-59 0 0,0 0 0 0 0,1 1 0 0 0,-1 0 0 0 0,0 0 0 0 0,-6 1 1 0 0,-8 3-248 0 0,1 1 0 0 0,1 0 1 0 0,-1 2-1 0 0,-30 15 1 0 0,-61 45-607 0 0,98-59 972 0 0,2 0 0 0 0,-1 0 0 0 0,1 1 0 0 0,1 1 0 0 0,0-1 0 0 0,0 1 0 0 0,1 1 0 0 0,0-1-1 0 0,0 1 1 0 0,1 1 0 0 0,1-1 0 0 0,0 1 0 0 0,1 0 0 0 0,0 0 0 0 0,1 0 0 0 0,0 1 0 0 0,1-1 0 0 0,0 1 0 0 0,1-1-1 0 0,0 1 1 0 0,2 16 0 0 0,1-12 45 0 0,4-1 16 0 0,-5-14-69 0 0,0 1 0 0 0,1-1 0 0 0,-1 0-1 0 0,1 0 1 0 0,0 0 0 0 0,0 0 0 0 0,0 0-1 0 0,0 0 1 0 0,0-1 0 0 0,0 1 0 0 0,0 0-1 0 0,1-1 1 0 0,-1 0 0 0 0,1 0 0 0 0,-1 1 0 0 0,1-1-1 0 0,-1-1 1 0 0,1 1 0 0 0,-1 0 0 0 0,1-1-1 0 0,3 1 1 0 0,4 0 8 0 0,0 0 0 0 0,0-1 0 0 0,0-1 0 0 0,15-1 0 0 0,4-3-31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442 194 7831 0 0,'-2'0'603'0'0,"-19"-6"-999"0"0,-34-11 5416 0 0,50 16-4578 0 0,1-1-1 0 0,0 0 1 0 0,0 0-1 0 0,0-1 1 0 0,0 1 0 0 0,0-1-1 0 0,0 0 1 0 0,1 0-1 0 0,-6-5 1 0 0,7 4-373 0 0,0 0 0 0 0,1 0 0 0 0,-1 0 0 0 0,0 0 0 0 0,1 0 1 0 0,0-1-1 0 0,0 1 0 0 0,1 0 0 0 0,-1-1 0 0 0,1 1 0 0 0,0 0 0 0 0,0-1 0 0 0,1-8 0 0 0,-1-2-4 0 0,0 7-44 0 0,2-21 11 0 0,-1 28-32 0 0,-1 0 0 0 0,0 0 0 0 0,0 0 0 0 0,0 0 0 0 0,0 0 0 0 0,0 0 0 0 0,0 0 0 0 0,0 0 0 0 0,0 0 0 0 0,0 0 0 0 0,0 0 0 0 0,-1 0 0 0 0,1 0 0 0 0,0 0 0 0 0,-1-1 0 0 0,-5 0 0 0 0,6 2 0 0 0,-2-1-1 0 0,0 1-1 0 0,0 0 1 0 0,0-1-1 0 0,-1 1 1 0 0,1 0-1 0 0,0 0 1 0 0,0 0-1 0 0,0 0 1 0 0,0 0-1 0 0,0 1 1 0 0,0-1-1 0 0,0 0 1 0 0,0 1-1 0 0,0 0 1 0 0,0 0-1 0 0,0-1 1 0 0,0 1-1 0 0,0 0 1 0 0,-3 2-1 0 0,-5 4-15 0 0,1 0 0 0 0,-12 10-1 0 0,13-11 8 0 0,-23 20-2 0 0,0 2 0 0 0,2 0 0 0 0,1 2 0 0 0,-42 60 0 0 0,64-83 12 0 0,0 1 0 0 0,0 17 0 0 0,4-11 0 0 0,3 0 0 0 0,5 0 0 0 0,-4-12 2 0 0,-1 0 0 0 0,1 1-1 0 0,-1-1 1 0 0,1 0 0 0 0,0 0-1 0 0,0 0 1 0 0,0-1 0 0 0,0 1-1 0 0,0 0 1 0 0,1-1-1 0 0,-1 1 1 0 0,0-1 0 0 0,1 0-1 0 0,-1 0 1 0 0,1 0 0 0 0,4 1-1 0 0,-3-1 13 0 0,0 0 0 0 0,0-1 0 0 0,0 0 0 0 0,0 0 0 0 0,0 0-1 0 0,0 0 1 0 0,0-1 0 0 0,0 0 0 0 0,0 0 0 0 0,4-1-1 0 0,5-3 25 0 0,-1-1-1 0 0,0 0 1 0 0,0 0-1 0 0,-1-1 1 0 0,18-14 0 0 0,-18 12-8 0 0,-1 1 0 0 0,-1-1 0 0 0,16-20 0 0 0,27-47 51 0 0,-46 67-80 0 0,0-2 10 0 0,-28 27 53 0 0,14-8-35 0 0,0 0 1 0 0,1 0 0 0 0,0 1-1 0 0,1 0 1 0 0,-1 0-1 0 0,2 1 1 0 0,-1-1-1 0 0,1 1 1 0 0,1 0-1 0 0,0 1 1 0 0,0-1-1 0 0,1 1 1 0 0,1 0-1 0 0,-1 0 1 0 0,2 0 0 0 0,0 0-1 0 0,0 0 1 0 0,1 20-1 0 0,4-16-17 0 0,-2-13-71 0 0,-1 0-1 0 0,1 1 0 0 0,0-1 1 0 0,-1 0-1 0 0,1 0 0 0 0,0 1 1 0 0,1-2-1 0 0,-1 1 1 0 0,0 0-1 0 0,0 0 0 0 0,1-1 1 0 0,-1 1-1 0 0,1-1 0 0 0,0 0 1 0 0,-1 0-1 0 0,1 0 1 0 0,0 0-1 0 0,-1 0 0 0 0,1 0 1 0 0,0-1-1 0 0,0 1 0 0 0,0-1 1 0 0,0 0-1 0 0,0 0 1 0 0,-1 0-1 0 0,1 0 0 0 0,0-1 1 0 0,0 1-1 0 0,0-1 1 0 0,0 0-1 0 0,2-1 0 0 0,13-4-6336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1839 0 0,'0'0'83'0'0,"-2"2"-6"0"0,-51 89 7306 0 0,6 5-3521 0 0,20-38-2536 0 0,-55 85-1 0 0,37-70-1124 0 0,-41 90 0 0 0,68-125-199 0 0,-6 19-1026 0 0,23-55-85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107 424 3223 0 0,'-2'0'240'0'0,"1"1"-173"0"0,0-1-1 0 0,-1 0 0 0 0,1 0 0 0 0,0 1 1 0 0,0-1-1 0 0,0 0 0 0 0,0 0 0 0 0,0 0 0 0 0,-1 0 1 0 0,1 0-1 0 0,0 0 0 0 0,0-1 0 0 0,0 1 0 0 0,0 0 1 0 0,0-1-1 0 0,0 1 0 0 0,0 0 0 0 0,0-1 0 0 0,0 1 1 0 0,0-1-1 0 0,0 0 0 0 0,-1 0 0 0 0,-1-1 513 0 0,2 1-475 0 0,1 1 1 0 0,0-1 0 0 0,-1 1-1 0 0,1-1 1 0 0,-1 1-1 0 0,1-1 1 0 0,0 0 0 0 0,-1 1-1 0 0,1-1 1 0 0,0 1-1 0 0,0-1 1 0 0,-1 0 0 0 0,1 1-1 0 0,0-1 1 0 0,0 0-1 0 0,0 1 1 0 0,0-1 0 0 0,0 1-1 0 0,0-1 1 0 0,0 0-1 0 0,0 0 1 0 0,2-13 527 0 0,0 6-371 0 0,1 1 1 0 0,-1 0-1 0 0,1 1 0 0 0,0-1 0 0 0,1 1 1 0 0,0-1-1 0 0,0 1 0 0 0,5-6 0 0 0,7-7 342 0 0,21-18 1 0 0,-9 9-37 0 0,3-2-95 0 0,1 1 0 0 0,2 1 0 0 0,0 2 0 0 0,58-32 0 0 0,-74 47-308 0 0,2 1-1 0 0,0 1 1 0 0,0 1-1 0 0,0 1 1 0 0,1 1 0 0 0,0 0-1 0 0,1 2 1 0 0,29-3-1 0 0,-32 7-99 0 0,-3 3-10 0 0,-14-2-44 0 0,0 0 1 0 0,0 0-1 0 0,0 0 1 0 0,-1 0-1 0 0,1 0 1 0 0,0 1-1 0 0,-1-1 1 0 0,1 0 0 0 0,-1 1-1 0 0,1-1 1 0 0,-1 1-1 0 0,0 0 1 0 0,0-1-1 0 0,0 1 1 0 0,0 0-1 0 0,0 0 1 0 0,0 0-1 0 0,0-1 1 0 0,-1 1 0 0 0,1 0-1 0 0,0 0 1 0 0,-1 0-1 0 0,0 0 1 0 0,1 0-1 0 0,-1 3 1 0 0,0 6 54 0 0,0 0 0 0 0,-1-1 0 0 0,-2 18 0 0 0,2-24-61 0 0,-1 10 53 0 0,-2 0-1 0 0,0 0 0 0 0,-11 26 1 0 0,-24 37 51 0 0,27-55-85 0 0,-1-1-1 0 0,-1 0 1 0 0,-1 0 0 0 0,0-1 0 0 0,-2-1 0 0 0,0-1 0 0 0,-2-1 0 0 0,-37 29 0 0 0,-148 86 93 0 0,152-103-286 0 0,0-2-1 0 0,-62 21 0 0 0,108-45 100 0 0,-7 0-1662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2 5527 0 0,'-22'4'-243'0'0,"-35"6"3108"0"0,45-9-1002 0 0,-1 1 1 0 0,1-2-1 0 0,0 0 0 0 0,-24-2 1 0 0,35 1-1349 0 0,-6-6 516 0 0,6 7-915 0 0,1-1-1 0 0,0 0 1 0 0,-1 1 0 0 0,1-1-1 0 0,0 1 1 0 0,-1-1-1 0 0,1 1 1 0 0,0 0-1 0 0,-1-1 1 0 0,1 1-1 0 0,-1-1 1 0 0,1 1 0 0 0,-1 0-1 0 0,1-1 1 0 0,-1 1-1 0 0,1 0 1 0 0,-1-1-1 0 0,1 1 1 0 0,-1 0 0 0 0,0 0-1 0 0,-3 1-92 0 0,0 1-1 0 0,-1-1 0 0 0,1 1 1 0 0,1 0-1 0 0,-1 0 0 0 0,0 1 0 0 0,1-1 1 0 0,-1 1-1 0 0,1 0 0 0 0,-5 5 1 0 0,-4 5-44 0 0,-14 21 1 0 0,13-17 39 0 0,-42 59-19 0 0,-28 36 0 0 0,74-101 0 0 0,-72 94 0 0 0,67-85 0 0 0,2 0 0 0 0,0 1 0 0 0,-14 33 0 0 0,24-49 1 0 0,1 1-1 0 0,-1-1 0 0 0,1 1 1 0 0,0-1-1 0 0,0 1 0 0 0,0 0 1 0 0,1 0-1 0 0,0-1 1 0 0,0 1-1 0 0,1 0 0 0 0,0-1 1 0 0,0 1-1 0 0,1 5 1 0 0,-1-7-17 0 0,0-1 0 0 0,1 0 0 0 0,-1 0 1 0 0,1 0-1 0 0,0 0 0 0 0,-1 0 1 0 0,1 0-1 0 0,0 0 0 0 0,1 0 0 0 0,-1-1 1 0 0,1 1-1 0 0,-1-1 0 0 0,1 1 1 0 0,0-1-1 0 0,-1 0 0 0 0,1 0 0 0 0,0-1 1 0 0,1 1-1 0 0,-1 0 0 0 0,0-1 1 0 0,0 0-1 0 0,5 1 0 0 0,1 0-376 0 0,0 0 1 0 0,0-1-1 0 0,0 0 0 0 0,13 0 1 0 0,10-4-6583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257 929 6447 0 0,'-22'1'1008'0'0,"-1"1"-1"0"0,-34 9 1 0 0,49-9-317 0 0,-35 6 1164 0 0,-21 5-728 0 0,36-9 41 0 0,19-4 2031 0 0,9 0-3168 0 0,0-1 0 0 0,0 1 0 0 0,-1 0 0 0 0,1-1 1 0 0,0 1-1 0 0,0 0 0 0 0,-1-1 0 0 0,1 1 0 0 0,0 0 0 0 0,0-1 0 0 0,0 1 1 0 0,0-1-1 0 0,0 1 0 0 0,-1 0 0 0 0,1-1 0 0 0,0 1 0 0 0,0-1 0 0 0,0 1 1 0 0,0-1-1 0 0,0 1 0 0 0,0 0 0 0 0,0-1 0 0 0,0 1 0 0 0,1-1 0 0 0,-1 1 1 0 0,0-1-1 0 0,3-12 180 0 0,4 2-76 0 0,1-1 1 0 0,0 1-1 0 0,0 0 1 0 0,18-17-1 0 0,-9 10-49 0 0,178-218 400 0 0,-38 20-368 0 0,76-99-400 0 0,-219 299 98 0 0,-1 0 0 0 0,2 1 0 0 0,30-24 0 0 0,-43 38-32 0 0,-2 4-639 0 0,-1 0 792 0 0,0 0 0 0 0,1 0 0 0 0,-1 0 0 0 0,0 1 0 0 0,-3 4 0 0 0,-1 3 2 0 0,-9 26 8 0 0,-23 39 0 0 0,-3 8 300 0 0,20-32-13 0 0,2 2 1 0 0,3 0-1 0 0,-16 99 0 0 0,31-151-232 0 0,-4 23 49 0 0,0 35 1 0 0,4-51 2 0 0,0 0 0 0 0,1-1 1 0 0,1 1-1 0 0,-1 0 0 0 0,1-1 0 0 0,1 1 1 0 0,5 13-1 0 0,0-5 100 0 0,-5-10-52 0 0,1-1-1 0 0,-1 1 0 0 0,-1 1 1 0 0,3 10-1 0 0,0 9-42 0 0,-5-24-187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15 210 13991 0 0,'-14'2'686'0'0,"21"-2"266"0"0,27-3 124 0 0,2-6-349 0 0,-1-1 0 0 0,0-2 0 0 0,0-1 0 0 0,39-22 0 0 0,54-21 580 0 0,23 8 235 0 0,-74 31-2717 0 0,2 8-6117 0 0,-59 9 937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2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60 5527 0 0,'-19'7'938'0'0,"0"1"-1"0"0,0 1 0 0 0,-26 17 0 0 0,24-13 1578 0 0,-36 15 0 0 0,56-28-1844 0 0,1 0-567 0 0,-1 0 1 0 0,1 0 0 0 0,0 0 0 0 0,0 0 0 0 0,-2-1 1466 0 0,2 1-1466 0 0,0 0 0 0 0,0 0 0 0 0,0 0 0 0 0,0-1-1 0 0,0 1 1 0 0,0 0 0 0 0,0 0 0 0 0,0 0 0 0 0,0 0-1 0 0,0 0 1 0 0,0-1 0 0 0,-1 1 0 0 0,1 0 0 0 0,0 0-1 0 0,0 0 1 0 0,1 0 0 0 0,-1 0 0 0 0,0-1 0 0 0,0 1-1 0 0,1-2 1573 0 0,-1 2-1572 0 0,0 0 0 0 0,12-15 1496 0 0,-7 9-1413 0 0,1 0 0 0 0,13-9-1 0 0,11-3 199 0 0,0 2 0 0 0,47-19-1 0 0,-57 28-273 0 0,-1 0 0 0 0,1 2 0 0 0,1 0 0 0 0,-1 1 0 0 0,29-1 0 0 0,-38 5-43 0 0,1 0 0 0 0,-1 1 0 0 0,0 1-1 0 0,0 0 1 0 0,21 6 0 0 0,-26-6-39 0 0,1 0 0 0 0,-1 1 0 0 0,1 0 0 0 0,-1 0 0 0 0,0 1 0 0 0,0 0 0 0 0,0 0 0 0 0,0 0 0 0 0,-1 1 0 0 0,7 7 0 0 0,-10-10-30 0 0,0 0 0 0 0,-1 0 0 0 0,1 0 0 0 0,-1 0 0 0 0,0 0 0 0 0,0 1 0 0 0,0-1 0 0 0,0 0 0 0 0,0 1 0 0 0,0-1 0 0 0,-1 1 0 0 0,1-1 0 0 0,-1 1 0 0 0,0-1 0 0 0,0 1 0 0 0,0 3 0 0 0,0-2 0 0 0,-1 0 0 0 0,0 0 0 0 0,0-1 0 0 0,0 1 0 0 0,-1-1 0 0 0,1 1 0 0 0,-1-1 0 0 0,0 0 0 0 0,0 1 0 0 0,-2 2 0 0 0,-5 5 0 0 0,-1 0 0 0 0,0-1 0 0 0,0-1 0 0 0,-22 16 0 0 0,-48 34-141 0 0,-144 108-630 0 0,-31 10 195 0 0,207-147 576 0 0,-2-3 0 0 0,-100 39 0 0 0,141-62 0 0 0,9-4 0 0 0,-1 0 0 0 0,1 0 0 0 0,0 0 0 0 0,0 0 0 0 0,0 0 0 0 0,0 0 0 0 0,-1 0 0 0 0,1 0 0 0 0,0 0 0 0 0,0 0 0 0 0,0 0 0 0 0,0 0 0 0 0,-1 0 0 0 0,1 0 0 0 0,0 0 0 0 0,0 1 0 0 0,0-1 0 0 0,0 0 0 0 0,0 0 0 0 0,-1 0 0 0 0,1 0 0 0 0,0 0 0 0 0,0 1 0 0 0,0-1 0 0 0,0 0 0 0 0,0 0 0 0 0,0 0 0 0 0,0 0 0 0 0,0 0 0 0 0,0 1 0 0 0,0-1 0 0 0,0 0 0 0 0,0 0 0 0 0,0 0 0 0 0,-1 1 0 0 0,1-1 0 0 0,0 0 0 0 0,0 0 0 0 0,1 0 0 0 0,-1 0 0 0 0,0 1 0 0 0,0-1 0 0 0,0 0 0 0 0,0 0 0 0 0,0 0 0 0 0,0 0 0 0 0,0 1 0 0 0,0-1 0 0 0,0 0 0 0 0,0 0 0 0 0,0 0 0 0 0,0 0 0 0 0,1 0 0 0 0,-1 1 0 0 0,0-1 0 0 0,0 0 0 0 0,0 0 0 0 0,0 0 0 0 0,1 0 0 0 0,5 3 0 0 0,7 1 19 0 0,1-1 1 0 0,0 0-1 0 0,0 0 0 0 0,19 0 0 0 0,58-3 109 0 0,114-9 494 0 0,-80 3 36 0 0,-74 7-314 0 0,1 2 0 0 0,-1 2 0 0 0,50 13 0 0 0,-56-10-208 0 0,78 22 163 0 0,-56-11-209 0 0,-6-4-463 0 0,-59-14-564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8263 0 0,'0'0'1406'0'0,"-2"1"-840"0"0,-18 8 1942 0 0,19-8-1744 0 0,-1 1-440 0 0,-37 32 1197 0 0,26-22-1389 0 0,-1-1 0 0 0,2 2 0 0 0,-20 23-1 0 0,25-26-122 0 0,-1 2 159 0 0,0-1-1 0 0,0 2 0 0 0,-7 15 1 0 0,14-24-84 0 0,-1 0 1 0 0,1 0 0 0 0,0 0 0 0 0,0 0 0 0 0,0 0 0 0 0,0 0 0 0 0,1 1-1 0 0,-1-1 1 0 0,1 0 0 0 0,0 0 0 0 0,1 1 0 0 0,-1-1 0 0 0,1 0 0 0 0,0 0-1 0 0,2 8 1 0 0,-2-11-57 0 0,-1 1 0 0 0,1 0 0 0 0,0-1-1 0 0,0 1 1 0 0,0 0 0 0 0,0-1 0 0 0,0 1 0 0 0,1-1-1 0 0,-1 1 1 0 0,0-1 0 0 0,1 0 0 0 0,-1 0 0 0 0,1 1 0 0 0,-1-1-1 0 0,1 0 1 0 0,-1 0 0 0 0,4 1 0 0 0,-2-1 20 0 0,1 0-1 0 0,-1 0 1 0 0,1-1 0 0 0,-1 1 0 0 0,1-1-1 0 0,0 1 1 0 0,-1-1 0 0 0,7-1 0 0 0,3-1 54 0 0,1 0 1 0 0,-1-1-1 0 0,0-1 0 0 0,14-6 1 0 0,7-3 19 0 0,-1-2 1 0 0,-1-1-1 0 0,44-29 0 0 0,-74 44-137 0 0,0-1 0 0 0,0 1-1 0 0,0-1 1 0 0,0 0 0 0 0,0 1-1 0 0,0-1 1 0 0,0 0 0 0 0,-1 0 0 0 0,1-1-1 0 0,-1 1 1 0 0,1 0 0 0 0,-1 0-1 0 0,0-1 1 0 0,0 1 0 0 0,0-1 0 0 0,0 1-1 0 0,-1-1 1 0 0,1 1 0 0 0,-1-1-1 0 0,1 1 1 0 0,-1-1 0 0 0,0 1 0 0 0,0-1-1 0 0,0 0 1 0 0,0 1 0 0 0,-1-1-1 0 0,1 1 1 0 0,0-1 0 0 0,-1 0 0 0 0,0 1-1 0 0,0-1 1 0 0,0 1 0 0 0,0 0-1 0 0,0-1 1 0 0,0 1 0 0 0,-1 0 0 0 0,1 0-1 0 0,-1 0 1 0 0,1 0 0 0 0,-1 0-1 0 0,0 0 1 0 0,0 0 0 0 0,0 0 0 0 0,-3-1-1 0 0,-34-33-242 0 0,25 22-53 0 0,-16-12 0 0 0,27 24-154 0 0,-8-6 636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8 478 3679 0 0,'0'0'13784'0'0,"-1"-2"-13306"0"0,-1-9-199 0 0,0 0 1 0 0,1 0-1 0 0,0 0 1 0 0,0 0-1 0 0,1 0 1 0 0,1 0-1 0 0,0-1 1 0 0,4-15-1 0 0,2-6 457 0 0,19-49-1 0 0,-21 70-679 0 0,1 0 1 0 0,0 0-1 0 0,1 0 0 0 0,0 1 0 0 0,1 0 1 0 0,0 1-1 0 0,1 0 0 0 0,15-15 0 0 0,10-5-837 0 0,44-29-1 0 0,-40 31-965 0 0,-20 15-161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 2759 0 0,'15'-9'207'0'0,"-3"8"8262"0"0,-14 13-7408 0 0,-1 0-1 0 0,0 0 1 0 0,-1 0-1 0 0,-5 12 1 0 0,-25 49-440 0 0,18-40 91 0 0,13-26-625 0 0,-14 30 639 0 0,-23 69 0 0 0,-22 55-144 0 0,18-52-551 0 0,39-96-104 0 0,3-9-113 0 0,0 1-1 0 0,0 0 1 0 0,1 0-1 0 0,-1 0 1 0 0,1 0-1 0 0,0 7 1 0 0,3-12-1024 0 0,12-2-314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164 152 7831 0 0,'-2'1'603'0'0,"-16"13"-387"0"0,-25 16 7749 0 0,46-32-7454 0 0,26-21 94 0 0,-5 4-335 0 0,40-24 0 0 0,-24 20-232 0 0,1-1 11 0 0,80-34 0 0 0,-120 57-40 0 0,1 1 1 0 0,0-1-1 0 0,0 0 0 0 0,0 1 0 0 0,1-1 0 0 0,-1 1 0 0 0,0 0 0 0 0,0 0 1 0 0,0-1-1 0 0,0 1 0 0 0,0 1 0 0 0,0-1 0 0 0,0 0 0 0 0,0 0 1 0 0,1 1-1 0 0,-1-1 0 0 0,3 3 0 0 0,-2-2 16 0 0,-2 1 0 0 0,1-1 1 0 0,0 1-1 0 0,0 0 0 0 0,0-1 0 0 0,-1 1 0 0 0,1 0 1 0 0,-1 0-1 0 0,1 0 0 0 0,-1 1 0 0 0,0-1 0 0 0,0 0 1 0 0,0 0-1 0 0,0 1 0 0 0,0 2 0 0 0,2 6 73 0 0,0 1-1 0 0,-1 0 0 0 0,0-1 1 0 0,-1 1-1 0 0,-1 0 0 0 0,-1 20 1 0 0,-1-8-17 0 0,-1 0 0 0 0,-9 30 1 0 0,7-33-39 0 0,-10 23 0 0 0,14-42-30 0 0,0 0 0 0 0,-1 0 0 0 0,1 1-1 0 0,0-1 1 0 0,-1 0 0 0 0,1 0 0 0 0,-1 0 0 0 0,0-1 0 0 0,0 1-1 0 0,0 0 1 0 0,0-1 0 0 0,0 1 0 0 0,0-1 0 0 0,0 1-1 0 0,0-1 1 0 0,0 0 0 0 0,-5 2 0 0 0,-1-1 12 0 0,1 0 0 0 0,-1-1 0 0 0,0 0 0 0 0,-9 0 1 0 0,-9 2 13 0 0,-159 24-671 0 0,159-25 416 0 0,19-1 169 0 0,0-1-1 0 0,0 1 0 0 0,0 0 0 0 0,0 1 0 0 0,0 0 0 0 0,0 0 0 0 0,-8 4 1 0 0,13-5-37 0 0,5 1 6 0 0,3 0 68 0 0,-1 1 1 0 0,1-1-1 0 0,0 0 0 0 0,-1-1 0 0 0,1 1 1 0 0,0-1-1 0 0,0 0 0 0 0,0-1 0 0 0,0 0 1 0 0,8 0-1 0 0,10-2-14 0 0,32-7 0 0 0,-35 5 22 0 0,-1 1 1 0 0,24-1-1 0 0,-43 4 2 0 0,10 0 25 0 0,0 0 0 0 0,0 0 0 0 0,-1 1 0 0 0,1 0 0 0 0,0 1 0 0 0,-1 0 0 0 0,20 7 0 0 0,-16 0 55 0 0,-1 4 0 0 0,-10-10-67 0 0,0 1 0 0 0,-1 0 0 0 0,1 0 0 0 0,-1 0 0 0 0,0 1 0 0 0,0-1 0 0 0,2 7 0 0 0,-3-9 63 0 0,-2 0 0 0 0,0 5-5 0 0,-1 0-1 0 0,0 0 1 0 0,0 0-1 0 0,0-1 1 0 0,-1 1-1 0 0,0-1 0 0 0,-1 0 1 0 0,1 0-1 0 0,-1 0 1 0 0,0 0-1 0 0,-1-1 1 0 0,0 1-1 0 0,-8 7 1 0 0,-9 6 203 0 0,-46 33 1 0 0,64-50-283 0 0,-14 10 44 0 0,-1-2 0 0 0,0 0 0 0 0,-1-1 0 0 0,-23 8 0 0 0,-85 18 164 0 0,114-32-132 0 0,-1-1-1 0 0,-28 1 1 0 0,45-6-639 0 0,3-3-1524 0 0,0 0-1 0 0,12-10 1 0 0,4 0-4239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7831 0 0,'-2'2'603'0'0,"-1"0"-468"0"0,0 0 0 0 0,0 1 0 0 0,0-1 0 0 0,0 1 0 0 0,1 0 0 0 0,-1 0 0 0 0,1 0 0 0 0,0 0 0 0 0,0 0-1 0 0,0 0 1 0 0,0 1 0 0 0,0-1 0 0 0,1 1 0 0 0,0-1 0 0 0,-1 1 0 0 0,1 0 0 0 0,1-1 0 0 0,-1 1 0 0 0,0 0 0 0 0,1 0 0 0 0,0-1 0 0 0,0 1 0 0 0,1 7 0 0 0,0-3 133 0 0,1 1 1 0 0,0 0-1 0 0,1-1 0 0 0,0 1 1 0 0,0-1-1 0 0,1 0 1 0 0,8 14-1 0 0,4 2 142 0 0,20 23-1 0 0,-13-20 135 0 0,1-1 0 0 0,31 26 0 0 0,-48-46-458 0 0,0 1 1 0 0,0 0-1 0 0,0 0 0 0 0,-1 1 0 0 0,0 0 1 0 0,-1 0-1 0 0,0 0 0 0 0,0 1 0 0 0,-1-1 0 0 0,0 1 1 0 0,0 0-1 0 0,-1 0 0 0 0,0 1 0 0 0,-1-1 1 0 0,0 1-1 0 0,0-1 0 0 0,-1 1 0 0 0,0 0 0 0 0,-1-1 1 0 0,-1 13-1 0 0,-2 1-12 0 0,0 0 1 0 0,-1 0-1 0 0,-2-1 1 0 0,0 1-1 0 0,-2-1 0 0 0,-12 27 1 0 0,2-14-25 0 0,-1 0 1 0 0,-45 61-1 0 0,43-70-18 0 0,-1-1 1 0 0,-1-1 0 0 0,-27 21-1 0 0,-85 55 289 0 0,129-97-311 0 0,0 1 0 0 0,1-1 1 0 0,0 1-1 0 0,0 0 1 0 0,0 1-1 0 0,0-1 0 0 0,1 1 1 0 0,-1 0-1 0 0,-5 9 1 0 0,9-12-753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8:5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4143 0 0,'3'-1'7043'0'0,"46"-6"-2766"0"0,27-11-2526 0 0,223-67 1186 0 0,-281 80-2861 0 0,1 0 1 0 0,29-2-1 0 0,-11 6-5691 0 0,-20 2-727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2759 0 0,'-91'22'230'0'0,"51"-7"11782"0"0,40-15-11938 0 0,0 0 0 0 0,0 0 1 0 0,-1 1-1 0 0,1-1 0 0 0,0 0 1 0 0,0 0-1 0 0,0 0 1 0 0,-1 1-1 0 0,1-1 0 0 0,0 0 1 0 0,0 0-1 0 0,0 1 0 0 0,0-1 1 0 0,0 0-1 0 0,0 0 0 0 0,0 1 1 0 0,-1-1-1 0 0,1 0 0 0 0,0 0 1 0 0,0 1-1 0 0,0-1 1 0 0,0 0-1 0 0,0 0 0 0 0,0 1 1 0 0,0-1-1 0 0,0 0 0 0 0,0 0 1 0 0,0 1-1 0 0,1-1 0 0 0,-1 0 1 0 0,0 0-1 0 0,0 1 1 0 0,0-1-1 0 0,0 0 0 0 0,0 0 1 0 0,0 1-1 0 0,0-1 0 0 0,1 0 1 0 0,-1 0-1 0 0,0 0 0 0 0,0 1 1 0 0,1-1-1 0 0,14 6 934 0 0,24 0-231 0 0,157-15 1752 0 0,-93 2-2295 0 0,-19 1-340 0 0,-29-1-6165 0 0,-19 0-763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6911 0 0,'0'0'528'0'0,"-2"0"-341"0"0,-5 0 280 0 0,1 1 0 0 0,0 0 1 0 0,0 0-1 0 0,0 0 0 0 0,0 1 0 0 0,0 0 0 0 0,1 0 1 0 0,-1 0-1 0 0,-10 7 0 0 0,-10 4 1447 0 0,21-11-1857 0 0,-1 0 0 0 0,1 1 1 0 0,0-1-1 0 0,0 1 0 0 0,0 1 0 0 0,0-1 1 0 0,1 1-1 0 0,-9 7 0 0 0,7-2 270 0 0,0 0 0 0 0,0 0 0 0 0,0 1 0 0 0,1-1 0 0 0,1 1 0 0 0,0 0 0 0 0,-6 21 0 0 0,-11 79 991 0 0,12-47-966 0 0,3-33-274 0 0,-1 0 0 0 0,-1 0 1 0 0,-2-1-1 0 0,-1 0 1 0 0,-1 0-1 0 0,-24 39 1 0 0,23-45-91 0 0,-2 1-281 0 0,-17 35-1 0 0,31-57-516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12151 0 0,'0'0'1588'0'0,"1"-2"-1294"0"0,52-70 1073 0 0,3 2 1 0 0,91-89-1 0 0,-137 148-1265 0 0,1 0-1 0 0,1 0 1 0 0,0 2-1 0 0,0-1 1 0 0,1 2-1 0 0,0 0 0 0 0,1 0 1 0 0,-1 1-1 0 0,25-9 1 0 0,-36 16-95 0 0,0-1 1 0 0,0 1-1 0 0,0-1 0 0 0,0 1 1 0 0,0 0-1 0 0,0 0 0 0 0,1 0 1 0 0,-1 0-1 0 0,0 0 0 0 0,0 1 1 0 0,0-1-1 0 0,0 0 0 0 0,0 1 1 0 0,0-1-1 0 0,0 1 0 0 0,0 0 1 0 0,-1 0-1 0 0,1 0 0 0 0,0 0 1 0 0,0 0-1 0 0,-1 0 0 0 0,1 0 1 0 0,0 1-1 0 0,-1-1 0 0 0,1 1 1 0 0,-1-1-1 0 0,0 1 0 0 0,1-1 1 0 0,-1 1-1 0 0,0 0 0 0 0,0 0 1 0 0,0-1-1 0 0,1 4 0 0 0,2 7-2 0 0,1-1-1 0 0,-2 1 1 0 0,0 0-1 0 0,3 19 1 0 0,-4-16 36 0 0,32 214 279 0 0,-33-224-301 0 0,0 0 1 0 0,-1 0-1 0 0,0 0 0 0 0,0 0 0 0 0,0 0 0 0 0,-1-1 1 0 0,1 1-1 0 0,-1 0 0 0 0,-3 9 0 0 0,3-12-1 0 0,-1-1 0 0 0,1 1 0 0 0,-1-1 0 0 0,1 1 0 0 0,-1-1 0 0 0,1 0 0 0 0,-1 1 0 0 0,0-1 0 0 0,1 0 0 0 0,-1 0 0 0 0,-3 1 0 0 0,0 1 58 0 0,-6 2 13 0 0,1-1 0 0 0,-1 0 0 0 0,0-1 0 0 0,0 0 0 0 0,0-1-1 0 0,-22 3 1 0 0,-11 1 20 0 0,25-2-67 0 0,-123 30 93 0 0,122-27-156 0 0,-1 0-1 0 0,1 1 0 0 0,1 1 1 0 0,-32 20-1 0 0,50-28-459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31 5527 0 0,'2'-1'423'0'0,"23"-13"85"0"0,0-1 10447 0 0,-27 15-10322 0 0,-5 0-476 0 0,1 1 0 0 0,-1 0 1 0 0,1 0-1 0 0,-1 1 0 0 0,1-1 0 0 0,-9 5 1 0 0,-39 20 203 0 0,41-19-291 0 0,-49 26 167 0 0,-81 55-1 0 0,117-68-171 0 0,0 0 0 0 0,1 2-1 0 0,1 1 1 0 0,1 0 0 0 0,-24 33-1 0 0,38-42 9 0 0,0 0-1 0 0,0 0 0 0 0,1 1 1 0 0,1 0-1 0 0,0 1 1 0 0,1-1-1 0 0,1 1 1 0 0,-6 29-1 0 0,10-37-49 0 0,0 0 0 0 0,1 0-1 0 0,0 0 1 0 0,0 0 0 0 0,1 0 0 0 0,0 0 0 0 0,0-1-1 0 0,4 15 1 0 0,-2-16-52 0 0,-1 0 0 0 0,1-1 0 0 0,-1 1-1 0 0,2-1 1 0 0,-1 0 0 0 0,0 0 0 0 0,1 0 0 0 0,0 0-1 0 0,0-1 1 0 0,1 0 0 0 0,-1 1 0 0 0,9 5 0 0 0,19 9-2439 0 0,-14-12-4254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1839 0 0,'0'0'3734'0'0,"-7"6"-3533"0"0,3-4-168 0 0,1 1-1 0 0,-1 0 1 0 0,1-1 0 0 0,-1 0-1 0 0,-6 3 1 0 0,0-1 1380 0 0,8-3-969 0 0,0 0 0 0 0,1 0 0 0 0,-1 0 0 0 0,0 0 0 0 0,1 0 0 0 0,-1 0-1 0 0,1 0 1 0 0,-3 2 0 0 0,-9 7 5609 0 0,-34 14-5377 0 0,37-19-466 0 0,6-3 159 0 0,6-2-28 0 0,5-2-361 0 0,13-1 110 0 0,-1 0 0 0 0,38-13 0 0 0,-1 1-18 0 0,-22 7-66 0 0,-7 1-5 0 0,0 2 1 0 0,52-5 0 0 0,-71 10-2 0 0,0 0 0 0 0,0 0 0 0 0,0 1 0 0 0,0 0 0 0 0,0 1 0 0 0,0 0 0 0 0,0 0 0 0 0,0 0-1 0 0,-1 1 1 0 0,1 0 0 0 0,-1 1 0 0 0,0 0 0 0 0,0 0 0 0 0,9 7 0 0 0,-10-8-14 0 0,-4-1 9 0 0,0-1 1 0 0,-1 0-1 0 0,1 0 1 0 0,0 1-1 0 0,-1-1 1 0 0,1 1-1 0 0,-1-1 1 0 0,1 1-1 0 0,-1-1 1 0 0,2 4-1 0 0,2 4 5 0 0,-4 1 0 0 0,-4-1 0 0 0,-2-2 18 0 0,-1-1 0 0 0,0 0 0 0 0,0 0 0 0 0,0 0-1 0 0,-1 0 1 0 0,0-1 0 0 0,-12 7 0 0 0,-3 3 7 0 0,-48 37 5 0 0,-64 44 15 0 0,106-80 19 0 0,27-16-5 0 0,13-14 31 0 0,-9 10-90 0 0,1 0 0 0 0,-1 0 0 0 0,1 0 0 0 0,0 1 0 0 0,0 0 0 0 0,0 0 0 0 0,0 0 0 0 0,0 0 0 0 0,1 0 0 0 0,-1 1 0 0 0,1 0 0 0 0,0 0 0 0 0,0 0 0 0 0,0 1 0 0 0,0-1 0 0 0,7 0 0 0 0,-2 2 0 0 0,0-1 0 0 0,0 1 0 0 0,0 1 0 0 0,0 0 0 0 0,-1 0 0 0 0,1 1 0 0 0,16 5 0 0 0,8 3 0 0 0,114 32 0 0 0,-139-39 0 0 0,-1-1 0 0 0,13 7 0 0 0,-20-9 0 0 0,-1 0 0 0 0,0 0 0 0 0,1 1 0 0 0,-1-1 0 0 0,0 0 0 0 0,1 0 0 0 0,-1 0 0 0 0,1 0 0 0 0,-1 0 0 0 0,0 1 0 0 0,1-1 0 0 0,-1 0 0 0 0,0 0 0 0 0,1 1 0 0 0,-1-1 0 0 0,0 0 0 0 0,0 1 0 0 0,1-1 0 0 0,-1 0 0 0 0,0 0 0 0 0,0 1 0 0 0,1-1 0 0 0,-1 1 0 0 0,0-1 0 0 0,0 0 0 0 0,0 1 0 0 0,0-1 0 0 0,0 0 0 0 0,0 1 0 0 0,0-1 0 0 0,1 1 0 0 0,-1-1 0 0 0,0 0 0 0 0,0 1 0 0 0,0-1 0 0 0,-1 1 0 0 0,1-1 0 0 0,0 0 0 0 0,0 1 0 0 0,0-1 0 0 0,0 1 0 0 0,0-1 0 0 0,0 0 0 0 0,0 1 0 0 0,-1-1 0 0 0,1 0 0 0 0,0 1 0 0 0,0-1 0 0 0,-1 0 0 0 0,1 1 0 0 0,-1 0 0 0 0,-2 5 0 0 0,-1 1 0 0 0,0-1 0 0 0,0 0 0 0 0,0 0 0 0 0,-1-1 0 0 0,0 1 0 0 0,0-1 0 0 0,-9 7 0 0 0,-52 34 0 0 0,57-40 0 0 0,-30 19-1 0 0,-1-2-1 0 0,-44 18 0 0 0,61-32 16 0 0,-2 0-1 0 0,1-2 1 0 0,-1 0-1 0 0,0-2 1 0 0,-31 3-1 0 0,-199-6 558 0 0,235-2-546 0 0,2 0 21 0 0,0-1 1 0 0,-31-6-1 0 0,48 7-19 0 0,52-6-2455 0 0,-10 1 257 0 0,-2 3-3788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4 669 12031 0 0,'0'0'1091'0'0,"0"3"-899"0"0,-3 22-11 0 0,3-18 4582 0 0,9-20-2982 0 0,16-28-1474 0 0,-20 31 166 0 0,40-67 221 0 0,41-75-472 0 0,-48 84-566 0 0,84-116 0 0 0,-97 152-34 0 0,3 1-1 0 0,40-36 0 0 0,-66 65 361 0 0,25-20-169 0 0,-17 18 176 0 0,3 4 11 0 0,-2 6 0 0 0,-2 4 15 0 0,-7-6 5 0 0,0 0 1 0 0,-1 1 0 0 0,1-1-1 0 0,-1 1 1 0 0,0-1-1 0 0,0 1 1 0 0,-1-1 0 0 0,1 1-1 0 0,-1 0 1 0 0,-1 8-1 0 0,0 7 106 0 0,-7 23 1 0 0,4-18 10 0 0,-4 24 179 0 0,-13 94 535 0 0,20-136-793 0 0,0-1 1 0 0,1 1-1 0 0,0 0 1 0 0,0 0-1 0 0,1 0 1 0 0,0 0-1 0 0,0 0 0 0 0,0 0 1 0 0,1 0-1 0 0,0 0 1 0 0,0-1-1 0 0,1 1 1 0 0,0-1-1 0 0,0 0 1 0 0,8 12-1 0 0,-8-11-17 0 0,-2-5-33 0 0,1 1-1 0 0,-1-1 1 0 0,1 1-1 0 0,0-1 1 0 0,-1 0 0 0 0,1 0-1 0 0,0 0 1 0 0,0 0-1 0 0,0 0 1 0 0,1 0-1 0 0,-1-1 1 0 0,3 3-1 0 0,50 31-667 0 0,-16-11-3564 0 0,-36-23 2795 0 0,-2 1 76 0 0,5 5 355 0 0,-4-5 153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82 5983 0 0,'-32'1'366'0'0,"13"-1"-117"0"0,0 1 0 0 0,-29 6 12158 0 0,61 1-10598 0 0,-10-7-1723 0 0,1 0-1 0 0,-1 1 1 0 0,0-2 0 0 0,1 1-1 0 0,0 0 1 0 0,-1-1 0 0 0,1 0-1 0 0,-1 1 1 0 0,1-1 0 0 0,0-1-1 0 0,5 0 1 0 0,42-11 704 0 0,-42 10-656 0 0,50-16 601 0 0,-32 9-242 0 0,55-11 0 0 0,161-9-2698 0 0,-225 27 1285 0 0,15-3-4498 0 0,-4-1-1568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6911 0 0,'0'0'978'0'0,"1"3"406"0"0,10 13-228 0 0,0-1-1 0 0,0 0 1 0 0,1-1 0 0 0,1 0 0 0 0,27 22 0 0 0,82 50 1843 0 0,5 5-1651 0 0,-112-79-1059 0 0,-1 1 0 0 0,0 1-1 0 0,-1 0 1 0 0,-1 1-1 0 0,0 0 1 0 0,10 18-1 0 0,-14-18-262 0 0,-1 0 0 0 0,-1 1-1 0 0,0-1 1 0 0,0 1 0 0 0,-2 0 0 0 0,0 0-1 0 0,-1 1 1 0 0,0-1 0 0 0,-2 1 0 0 0,0-1-1 0 0,0 1 1 0 0,-2 0 0 0 0,0-1 0 0 0,-1 1 0 0 0,-1-1-1 0 0,0 1 1 0 0,-1-1 0 0 0,-1 0 0 0 0,0 0-1 0 0,-2-1 1 0 0,-14 29 0 0 0,14-34-52 0 0,0 0 0 0 0,0-1 0 0 0,-1 0 1 0 0,0 0-1 0 0,-1 0 0 0 0,-13 10 0 0 0,-63 40-192 0 0,67-48 162 0 0,-12 5-188 0 0,22-12-646 0 0,0 1 0 0 0,-12 7 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84 10135 0 0,'-4'-1'289'0'0,"0"-1"-35"0"0,-13 3 253 0 0,15-1-336 0 0,1 0-1 0 0,-1 0 1 0 0,1 0 0 0 0,-1 1 0 0 0,1-1 0 0 0,0 0 0 0 0,-1 1 0 0 0,1 0 0 0 0,-1-1-1 0 0,0 2 1 0 0,1-2-109 0 0,1 0 1 0 0,0 0-1 0 0,0 1 0 0 0,-1-1 0 0 0,1 0 0 0 0,0 1 0 0 0,0-1 0 0 0,0 0 0 0 0,-1 0 1 0 0,1 1-1 0 0,0-1 0 0 0,0 0 0 0 0,0 1 0 0 0,0-1 0 0 0,0 0 0 0 0,0 1 1 0 0,0-1-1 0 0,0 0 0 0 0,0 1 0 0 0,0-1 0 0 0,0 0 0 0 0,0 1 0 0 0,0-1 0 0 0,0 0 1 0 0,0 1-1 0 0,0-1 0 0 0,0 0 0 0 0,0 1 0 0 0,0-1 0 0 0,1 0 0 0 0,-1 1 0 0 0,0-1 1 0 0,0 0-1 0 0,0 1 0 0 0,0-1 0 0 0,1 0 0 0 0,-1 0 0 0 0,0 1 0 0 0,0-1 0 0 0,1 0 1 0 0,-1 0-1 0 0,0 0 0 0 0,1 1 0 0 0,1 1 5 0 0,0-1-1 0 0,0 0 1 0 0,1 1 0 0 0,-1-1 0 0 0,0 0 0 0 0,0 0-1 0 0,1 0 1 0 0,-1 0 0 0 0,1 0 0 0 0,-1-1-1 0 0,1 1 1 0 0,4-1 0 0 0,34 2 975 0 0,-29-3-781 0 0,34-1 1308 0 0,59-11 0 0 0,-50 6-942 0 0,-5 0 19 0 0,-1-1 0 0 0,76-24 0 0 0,-61 4-405 0 0,-29 12-2040 0 0,-33 15 23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0,'0'0'2554'0'0,"0"3"-978"0"0,-1 14-395 0 0,1 0-1 0 0,1 0 1 0 0,4 22 0 0 0,1 33-451 0 0,-9 14 181 0 0,1-53-649 0 0,1 0 0 0 0,1 0 1 0 0,9 60-1 0 0,15 11 199 0 0,0 1-4125 0 0</inkml:trace>
  <inkml:trace contextRef="#ctx0" brushRef="#br0" timeOffset="1">637 225 15175 0 0,'0'0'1372'0'0,"1"2"-1130"0"0,2 0-228 0 0,0 1 0 0 0,-1-1 1 0 0,0 1-1 0 0,1-1 0 0 0,-1 1 1 0 0,0 0-1 0 0,-1 0 0 0 0,1 0 1 0 0,0 0-1 0 0,-1 0 0 0 0,0 0 0 0 0,1 1 1 0 0,-1-1-1 0 0,-1 0 0 0 0,2 6 1 0 0,0 1 46 0 0,0 2-13 0 0,0 0-1 0 0,-1 0 1 0 0,-1 1-1 0 0,0-1 0 0 0,0 0 1 0 0,-1 1-1 0 0,-1-1 1 0 0,0 0-1 0 0,-1 0 1 0 0,-4 14-1 0 0,-7 11 31 0 0,-34 65-1 0 0,7-20 158 0 0,17-32-685 0 0,23-48-574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3 264 2759 0 0,'0'-3'207'0'0,"-1"0"-172"0"0,0 1 1 0 0,1-1-1 0 0,-1 1 1 0 0,1-1-1 0 0,0 1 0 0 0,0-1 1 0 0,0 1-1 0 0,0-1 0 0 0,1 1 1 0 0,-1-1-1 0 0,1 1 0 0 0,0-4 1 0 0,1 4 357 0 0,-1-1 1 0 0,0 1-1 0 0,1 0 1 0 0,0 0-1 0 0,-1-1 1 0 0,1 1 0 0 0,0 0-1 0 0,0 1 1 0 0,0-1-1 0 0,1 0 1 0 0,-1 0-1 0 0,4-1 1 0 0,11-7 2595 0 0,23-10 1 0 0,52-15-1449 0 0,9-4-1532 0 0,-72 26 16 0 0,103-43 878 0 0,-115 50-658 0 0,-1 1-1 0 0,1 1 1 0 0,0 1 0 0 0,0 1-1 0 0,0 0 1 0 0,22 1-1 0 0,-36 0-200 0 0,-1 2 0 0 0,1-1 0 0 0,-1 0 0 0 0,0 0-1 0 0,1 1 1 0 0,-1-1 0 0 0,1 1 0 0 0,-1 0 0 0 0,0 0 0 0 0,0 0 0 0 0,1 0-1 0 0,-1 0 1 0 0,0 0 0 0 0,0 0 0 0 0,0 1 0 0 0,0-1 0 0 0,0 1 0 0 0,0 0-1 0 0,-1-1 1 0 0,1 1 0 0 0,0 0 0 0 0,-1 0 0 0 0,0 0 0 0 0,1 0-1 0 0,-1 0 1 0 0,0 1 0 0 0,0-1 0 0 0,0 0 0 0 0,0 1 0 0 0,-1-1 0 0 0,1 0-1 0 0,0 1 1 0 0,-1 2 0 0 0,1 2-1 0 0,-1 0 1 0 0,0 1-1 0 0,0-1 1 0 0,-1 0-1 0 0,0 1 0 0 0,0-1 1 0 0,-1 0-1 0 0,0 0 0 0 0,0 0 1 0 0,-4 8-1 0 0,-6 15 13 0 0,-2-2 0 0 0,-1 1 0 0 0,-1-2 0 0 0,-1 0 0 0 0,-24 28 0 0 0,18-29-8 0 0,0 2 45 0 0,-49 44-1 0 0,63-65-77 0 0,0 1-1 0 0,-1-2 1 0 0,0 1-1 0 0,-1-1 1 0 0,1-1 0 0 0,-1 0-1 0 0,0 0 1 0 0,0-1-1 0 0,-19 4 1 0 0,9-4-68 0 0,-1-1 1 0 0,1 0 0 0 0,-40-2-1 0 0,51-1-255 0 0,0-1-1 0 0,0-1 1 0 0,-1 1-1 0 0,1-2 1 0 0,0 1 0 0 0,1-1-1 0 0,-1-1 1 0 0,0 0-1 0 0,1 0 1 0 0,-10-7-1 0 0,0-3-843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3223 0 0,'0'0'143'0'0,"-2"2"-3"0"0,-37 24 1408 0 0,-54 40 7845 0 0,23-16-7709 0 0,49-35-1379 0 0,0 2 0 0 0,1 0 0 0 0,0 1-1 0 0,-23 28 1 0 0,36-36-190 0 0,1 0 0 0 0,0 0-1 0 0,1 0 1 0 0,0 1 0 0 0,1-1-1 0 0,0 1 1 0 0,1 0 0 0 0,0 0-1 0 0,1 1 1 0 0,-2 11 0 0 0,1 13 183 0 0,2 68 0 0 0,2-82-239 0 0,6 35 1 0 0,-5-49-25 0 0,-1-1 0 0 0,2 1 0 0 0,-1-1 0 0 0,1 1 0 0 0,0-1-1 0 0,0 0 1 0 0,8 11 0 0 0,-9-16-22 0 0,0-1-1 0 0,-1 1 0 0 0,1-1 0 0 0,0 1 1 0 0,0-1-1 0 0,0 0 0 0 0,0 0 1 0 0,0 0-1 0 0,0 0 0 0 0,0 0 1 0 0,0 0-1 0 0,3 0 0 0 0,1 1 20 0 0,-1 0-265 0 0,-1-1 1 0 0,1 0-1 0 0,0 0 0 0 0,-1 0 0 0 0,1 0 0 0 0,0-1 0 0 0,0 0 0 0 0,0 0 1 0 0,0 0-1 0 0,8-2 0 0 0,1-1-726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11687 0 0,'0'0'1060'0'0,"1"2"-869"0"0,3 6 157 0 0,-1 0 0 0 0,-1 0 0 0 0,1 0 0 0 0,-1 0 0 0 0,0 0 0 0 0,-1 0 0 0 0,0 0 1 0 0,0 1-1 0 0,-2 13 0 0 0,0 9 925 0 0,-9 40 1 0 0,6-50-1090 0 0,0 0-1 0 0,-2-1 1 0 0,-1 1-1 0 0,0-1 1 0 0,-18 33 0 0 0,12-31-937 0 0,-1-1 1 0 0,-24 29-1 0 0,31-41-5674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113 119 8751 0 0,'0'0'7779'0'0,"2"-3"-7462"0"0,0-2-219 0 0,1 1 0 0 0,0-1-1 0 0,0 1 1 0 0,1 0 0 0 0,-1 0-1 0 0,1 0 1 0 0,0 1 0 0 0,0-1-1 0 0,0 1 1 0 0,1 0 0 0 0,5-3-1 0 0,9-4 136 0 0,28-13 0 0 0,-29 17-148 0 0,0 0 0 0 0,0 1 0 0 0,1 0 0 0 0,-1 2 0 0 0,22-2 0 0 0,95 1 346 0 0,-121 4-387 0 0,-1 0 120 0 0,1 1 1 0 0,-1 1-1 0 0,0 0 1 0 0,0 1-1 0 0,25 8 1 0 0,-37-11-130 0 0,0 1 1 0 0,0 0 0 0 0,0-1 0 0 0,0 1 0 0 0,0 0 0 0 0,0-1-1 0 0,0 1 1 0 0,0 0 0 0 0,0 0 0 0 0,-1 0 0 0 0,1 0 0 0 0,0 0-1 0 0,-1 0 1 0 0,1 0 0 0 0,0 0 0 0 0,-1 0 0 0 0,1 0 0 0 0,-1 1 0 0 0,1 1-1 0 0,-1-1-11 0 0,1 1 1 0 0,-1-1-1 0 0,1 1 0 0 0,-1-1 0 0 0,0 1 0 0 0,0-1 0 0 0,-1 5 0 0 0,0-2-8 0 0,-1 1 0 0 0,1-1 0 0 0,-1 1 0 0 0,-1-1 0 0 0,1 0 0 0 0,-1 0 0 0 0,0 0 0 0 0,0-1 0 0 0,0 1 0 0 0,-1-1 0 0 0,-6 7 0 0 0,-4 2 32 0 0,0 0 1 0 0,-19 11-1 0 0,22-16-37 0 0,-1-1 0 0 0,0-1 0 0 0,0 0 0 0 0,-1-1 0 0 0,0 0-1 0 0,-14 3 1 0 0,-83 14 87 0 0,67-15-96 0 0,-123 29-18 0 0,244-43-146 0 0,-63 7 148 0 0,0 0 0 0 0,0 2 0 0 0,-1-1 0 0 0,25 7 0 0 0,-21-2-18 0 0,-1 1-1 0 0,0 1 0 0 0,0 0 0 0 0,21 15 0 0 0,-24-14 11 0 0,-6 2-21 0 0,-7-8 50 0 0,0 0 1 0 0,-1 1 0 0 0,0-1-1 0 0,0 0 1 0 0,1 0-1 0 0,-2 0 1 0 0,1 0-1 0 0,0 0 1 0 0,-1 0 0 0 0,1 0-1 0 0,-1 0 1 0 0,0 0-1 0 0,0 0 1 0 0,0 0-1 0 0,0 0 1 0 0,-1 0 0 0 0,-2 4-1 0 0,-4 6 91 0 0,-1 0-1 0 0,-12 13 1 0 0,-73 87 30 0 0,91-109-124 0 0,0-1 0 0 0,0 1 0 0 0,0-1 1 0 0,0 0-1 0 0,0 0 0 0 0,-1 0 0 0 0,0 0 0 0 0,1-1 0 0 0,-1 1 0 0 0,0-1 0 0 0,0 0 0 0 0,0 0 1 0 0,-1-1-1 0 0,1 1 0 0 0,0-1 0 0 0,-1 0 0 0 0,1 0 0 0 0,-6 0 0 0 0,0-1 14 0 0,0 0-1 0 0,0-1 1 0 0,-1 0 0 0 0,1-1-1 0 0,-16-5 1 0 0,6 2-10 0 0,8 2-1 0 0,-77-20 37 0 0,87 23-383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9871 0 0,'0'0'898'0'0,"1"2"-741"0"0,0 0-147 0 0,-1-1 1 0 0,1 1-1 0 0,0 0 1 0 0,0-1-1 0 0,0 1 1 0 0,0-1-1 0 0,0 1 1 0 0,1-1-1 0 0,-1 1 0 0 0,0-1 1 0 0,1 0-1 0 0,-1 0 1 0 0,1 0-1 0 0,-1 0 1 0 0,1 0-1 0 0,-1 0 1 0 0,4 1-1 0 0,3 2 170 0 0,12 10 387 0 0,-1 0 1 0 0,0 1-1 0 0,-1 1 1 0 0,-1 1-1 0 0,-1 1 1 0 0,0 0-1 0 0,15 24 1 0 0,-8-8 796 0 0,21 39 0 0 0,-35-55-978 0 0,0 0 1 0 0,-2 1 0 0 0,0 0-1 0 0,5 24 1 0 0,-8-21-232 0 0,0 0 0 0 0,-2 0-1 0 0,0 0 1 0 0,-1 0 0 0 0,-2 0-1 0 0,0 0 1 0 0,-1 0-1 0 0,-2 0 1 0 0,0 0 0 0 0,-1-1-1 0 0,-13 33 1 0 0,2-10-84 0 0,-2-1-1 0 0,-2-1 1 0 0,-44 67 0 0 0,-63 60 10 0 0,106-145-140 0 0,-1-1 0 0 0,-1-1 0 0 0,-1-1-1 0 0,-43 29 1 0 0,51-41-294 0 0,1-1-1 0 0,-31 12 0 0 0,-9-1-5214 0 0,12-7-1223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73 11743 0 0,'0'0'539'0'0,"-2"0"-10"0"0,-12-2-380 0 0,1 1-1 0 0,-1 1 0 0 0,0 0 0 0 0,-24 4 1 0 0,-56 17 1279 0 0,30-1-485 0 0,1 2 0 0 0,-96 51 0 0 0,109-47-876 0 0,1 3 0 0 0,1 1 0 0 0,2 3-1 0 0,1 2 1 0 0,-43 43 0 0 0,15-2-107 0 0,3 3-1 0 0,4 3 0 0 0,-65 106 1 0 0,117-166 61 0 0,0 0 1 0 0,2 1-1 0 0,1 0 0 0 0,1 1 1 0 0,-12 43-1 0 0,20-58-5 0 0,0 1-1 0 0,0 0 1 0 0,1-1 0 0 0,0 1-1 0 0,1 0 1 0 0,0 0-1 0 0,1-1 1 0 0,0 1-1 0 0,0 0 1 0 0,1-1-1 0 0,0 1 1 0 0,1-1-1 0 0,0 0 1 0 0,1 0-1 0 0,-1 0 1 0 0,2 0-1 0 0,-1 0 1 0 0,8 9 0 0 0,-1-4 25 0 0,2 1 1 0 0,0-2 0 0 0,0 0 0 0 0,2 0 0 0 0,-1-1 0 0 0,1-1 0 0 0,33 18 0 0 0,-19-14 100 0 0,1-1 0 0 0,0-1 0 0 0,57 14 1 0 0,-46-17 45 0 0,1-3 1 0 0,1-1 0 0 0,-1-3 0 0 0,51-1 0 0 0,-8-6 377 0 0,93-17 0 0 0,-88 6-136 0 0,-1-5 0 0 0,-1-3 0 0 0,132-55 0 0 0,-146 46-124 0 0,-1-4 0 0 0,-2-3 0 0 0,-1-3 0 0 0,78-63 0 0 0,-104 70-219 0 0,-1-2-1 0 0,50-56 1 0 0,-79 77-72 0 0,-1 0 0 0 0,-1-1 0 0 0,0-1-1 0 0,-1 0 1 0 0,-1 0 0 0 0,-1-1 0 0 0,0 0 0 0 0,-1-1-1 0 0,7-31 1 0 0,-13 40-44 0 0,-1-1-1 0 0,0 0 1 0 0,0 0 0 0 0,-1 0-1 0 0,-1 1 1 0 0,0-1-1 0 0,-1 0 1 0 0,0 0 0 0 0,0 1-1 0 0,-2-1 1 0 0,1 1-1 0 0,-1 0 1 0 0,-1 0 0 0 0,0 0-1 0 0,-1 1 1 0 0,-8-14-1 0 0,-6-3-94 0 0,0 1 0 0 0,-2 1-1 0 0,-1 1 1 0 0,-41-35 0 0 0,33 34-115 0 0,-2 1 0 0 0,-1 1 0 0 0,-44-22 0 0 0,-118-43-692 0 0,182 82 871 0 0,-131-49-780 0 0,124 49 573 0 0,0 0 1 0 0,0 2 0 0 0,-1 0-1 0 0,1 2 1 0 0,-26-1 0 0 0,37 3-151 0 0,1 1 1 0 0,-15 3-1 0 0,-15 7-1083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36 176 5983 0 0,'-2'0'274'0'0,"-1"0"-162"0"0,0 0-55 0 0,0 0 0 0 0,0 0 0 0 0,0-1 1 0 0,0 0-1 0 0,0 1 0 0 0,0-1 0 0 0,-7-3 7781 0 0,10 3-7304 0 0,1-1-1 0 0,-1 1 0 0 0,0-1 1 0 0,0 1-1 0 0,1-1 0 0 0,-1 1 1 0 0,1 0-1 0 0,-1-1 1 0 0,1 1-1 0 0,-1 0 0 0 0,2-3 1 0 0,13-11 1146 0 0,-8 11-1571 0 0,-1 0 0 0 0,0 1-1 0 0,14-6 1 0 0,141-50 109 0 0,-37 14-3097 0 0,-98 38 988 0 0,-4 3-5221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33 10191 0 0,'3'-2'464'0'0,"39"-29"3551"0"0,-40 34-3510 0 0,-1 2-312 0 0,1 0-1 0 0,-1 0 0 0 0,0 0 0 0 0,0 0 0 0 0,0 0 1 0 0,-1 1-1 0 0,0-1 0 0 0,0 0 0 0 0,0 0 1 0 0,0 1-1 0 0,-3 6 0 0 0,-1 10 618 0 0,-12 29-1 0 0,7-22-343 0 0,-25 74 903 0 0,-11 42-554 0 0,-1 31-2392 0 0,45-174 268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33 317 3223 0 0,'-5'-2'143'0'0,"4"1"-115"0"0,-1 1 1 0 0,1-1-1 0 0,-1 1 0 0 0,1 0 1 0 0,-1 0-1 0 0,1-1 0 0 0,-1 1 1 0 0,1 0-1 0 0,-1 0 1 0 0,0 1-1 0 0,1-1 0 0 0,-1 0 1 0 0,-5 2 5406 0 0,7-4-5169 0 0,0 0 0 0 0,1-1 0 0 0,-1 1 0 0 0,1 0 0 0 0,-1 0 1 0 0,1 0-1 0 0,0 0 0 0 0,0 0 0 0 0,0 0 0 0 0,0 0 0 0 0,0 0 0 0 0,0 0 0 0 0,1 0 0 0 0,0-1 0 0 0,26-24 195 0 0,-17 18-52 0 0,18-17 2 0 0,103-88 1572 0 0,-112 98-1632 0 0,2 1 1 0 0,0 1-1 0 0,1 1 0 0 0,33-13 1 0 0,-45 21-229 0 0,0 1 0 0 0,0 1 1 0 0,0 0-1 0 0,1 0 0 0 0,0 1 0 0 0,13 0 0 0 0,-20 1-68 0 0,1 2 0 0 0,-1-1 0 0 0,0 0 0 0 0,0 1 0 0 0,0 0 0 0 0,0 0 0 0 0,0 1 0 0 0,0 0 0 0 0,0-1 0 0 0,0 2 0 0 0,-1-1 0 0 0,1 0 0 0 0,-1 1 0 0 0,1 0 0 0 0,-1 0 0 0 0,6 5 0 0 0,-2 0-16 0 0,-1 0 0 0 0,1 0 0 0 0,-2 1-1 0 0,1-1 1 0 0,-1 2 0 0 0,0-1 0 0 0,-1 1 0 0 0,0-1-1 0 0,0 1 1 0 0,-1 1 0 0 0,-1-1 0 0 0,0 1 0 0 0,0-1-1 0 0,-1 1 1 0 0,0 0 0 0 0,-1 0 0 0 0,0 0 0 0 0,-1 0-1 0 0,-2 22 1 0 0,2-28-28 0 0,-1 0 1 0 0,0 1-1 0 0,0-1 0 0 0,0 1 0 0 0,-1-1 1 0 0,0 0-1 0 0,0 0 0 0 0,0 0 1 0 0,0 0-1 0 0,-1 0 0 0 0,0-1 0 0 0,0 1 1 0 0,0-1-1 0 0,-1 1 0 0 0,1-1 0 0 0,-1 0 1 0 0,0-1-1 0 0,0 1 0 0 0,-1-1 0 0 0,1 1 1 0 0,-1-1-1 0 0,1-1 0 0 0,-1 1 0 0 0,0-1 1 0 0,0 1-1 0 0,-11 2 0 0 0,-45 12 215 0 0,-117 18 0 0 0,43-16-450 0 0,82-15-862 0 0,50-4 168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8751 0 0,'0'0'674'0'0,"-3"1"-208"0"0,-5 1 289 0 0,-1 1 1 0 0,1 0-1 0 0,0 1 0 0 0,0 0 0 0 0,0 0 0 0 0,-7 6 0 0 0,-47 36 1323 0 0,38-27-1886 0 0,-18 13 312 0 0,1 2 0 0 0,2 1-1 0 0,-53 62 1 0 0,57-53-227 0 0,1 1-1 0 0,-37 67 1 0 0,62-94-225 0 0,0 0 0 0 0,2 1 0 0 0,0 0-1 0 0,-5 22 1 0 0,10-28-28 0 0,0-1 0 0 0,0 1 0 0 0,1 0 0 0 0,1 0 0 0 0,0 0 0 0 0,1 0 0 0 0,3 18 0 0 0,-3-26-66 0 0,1 1 0 0 0,-1 0 0 0 0,1 0-1 0 0,0-1 1 0 0,1 1 0 0 0,0-1 0 0 0,-1 0 0 0 0,2 1-1 0 0,-1-1 1 0 0,0-1 0 0 0,1 1 0 0 0,0 0 0 0 0,0-1-1 0 0,1 0 1 0 0,-1 0 0 0 0,1 0 0 0 0,0-1 0 0 0,0 1-1 0 0,7 3 1 0 0,7 2-562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33 772 9671 0 0,'-1'2'748'0'0,"-21"33"10"0"0,13-18 5962 0 0,10-20-6048 0 0,7-17-130 0 0,0 0 1 0 0,2 0 0 0 0,0 1-1 0 0,17-23 1 0 0,60-70 147 0 0,-29 49-524 0 0,68-56 0 0 0,-63 61-219 0 0,128-143-361 0 0,-122 124 328 0 0,-14 22 4 0 0,-46 46 39 0 0,0 2 43 0 0,-8 6 32 0 0,4 42-128 0 0,-16 49 95 0 0,1-25 151 0 0,6-29 23 0 0,2 1-1 0 0,1-1 1 0 0,2 1-1 0 0,7 50 1 0 0,-4-62-123 0 0,11 50 165 0 0,-5-40-71 0 0,-8-25-119 0 0,-1 0-1 0 0,2 19 0 0 0,-2-3 43 0 0,1-12-19 0 0,-1-3-47 0 0,-1-9-86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48 13359 0 0,'-13'-1'535'0'0,"0"0"-1"0"0,0 2 1 0 0,0-1-1 0 0,0 2 1 0 0,1 0 0 0 0,-1 0-1 0 0,0 1 1 0 0,1 1-1 0 0,0 0 1 0 0,-17 7-1 0 0,29-10-509 0 0,-1-1 0 0 0,1 0 0 0 0,-1 0 1 0 0,1 0-1 0 0,-1 0 0 0 0,1 1 0 0 0,0-1 0 0 0,-1 0 0 0 0,1 0 0 0 0,-1 1 0 0 0,1-1 0 0 0,0 0 0 0 0,-1 1 0 0 0,1-1 1 0 0,0 0-1 0 0,-1 1 0 0 0,1-1 0 0 0,0 1 0 0 0,0-1 0 0 0,-1 0 0 0 0,1 1 0 0 0,0-1 0 0 0,0 1 0 0 0,0-1 0 0 0,-1 1 0 0 0,1-1 1 0 0,0 1-1 0 0,0-1 0 0 0,0 1 0 0 0,0-1 0 0 0,0 1 0 0 0,0-1 0 0 0,0 1 0 0 0,0-1 0 0 0,0 1 0 0 0,0-1 0 0 0,1 0 1 0 0,-1 1-1 0 0,0-1 0 0 0,0 1 0 0 0,0-1 0 0 0,0 1 0 0 0,1-1 0 0 0,-1 1 0 0 0,1 1 37 0 0,1-1-1 0 0,-1 1 1 0 0,0 0-1 0 0,1-1 1 0 0,-1 0-1 0 0,1 1 1 0 0,-1-1-1 0 0,5 2 1 0 0,0 0 95 0 0,0 0 1 0 0,0-1 0 0 0,1 0-1 0 0,0 0 1 0 0,-1 0 0 0 0,1-1-1 0 0,0 0 1 0 0,11 0 0 0 0,57-4 699 0 0,-68 2-801 0 0,16-1 72 0 0,0-1 0 0 0,0-1 0 0 0,0 0 1 0 0,-1-2-1 0 0,36-14 0 0 0,-28 5-990 0 0,42-26 0 0 0,-61 34-244 0 0,-1-1-1354 0 0,-2-2-4498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256 181 1839 0 0,'0'0'16268'0'0,"-1"-1"-16101"0"0,-2-3-169 0 0,1 0 1 0 0,0 0 0 0 0,-1 0-1 0 0,2-1 1 0 0,-1 1-1 0 0,0-1 1 0 0,1 1 0 0 0,0-1-1 0 0,0 1 1 0 0,0-1-1 0 0,1 1 1 0 0,-1-7 0 0 0,1-1-42 0 0,-1 10 38 0 0,1-7-65 0 0,-1-1 1 0 0,0 1 0 0 0,-1 0 0 0 0,0 0 0 0 0,-1 0-1 0 0,1 0 1 0 0,-2 0 0 0 0,-4-10 0 0 0,6 17 3 0 0,1 1 2 0 0,0 0 61 0 0,0 0-1 0 0,0 1 1 0 0,1-1 0 0 0,-1 1-1 0 0,0-1 1 0 0,0 1 0 0 0,0-1-1 0 0,0 1 1 0 0,0-1-1 0 0,0 1 1 0 0,0 0 0 0 0,0-1-1 0 0,1 1 1 0 0,-1 0 0 0 0,0 0-1 0 0,0 0 1 0 0,0 0-1 0 0,0 0 1 0 0,0 0 0 0 0,0 0-1 0 0,0 0 1 0 0,0 0-1 0 0,0 0 1 0 0,0 1 0 0 0,0-1-1 0 0,0 0 1 0 0,0 1 0 0 0,0-1-1 0 0,0 0 1 0 0,-1 2-1 0 0,-1-1-15 0 0,-8 6-4 0 0,1 0-1 0 0,0 0 1 0 0,1 1-1 0 0,-1 0 0 0 0,-11 13 1 0 0,5-4 8 0 0,6-7 33 0 0,0 0 0 0 0,1 1 0 0 0,1 0-1 0 0,0 0 1 0 0,0 1 0 0 0,-9 21 0 0 0,14-27-3 0 0,0 1 1 0 0,1 0-1 0 0,0-1 1 0 0,0 1-1 0 0,0 0 1 0 0,1 0-1 0 0,0 0 1 0 0,0 0-1 0 0,1 1 1 0 0,0-1-1 0 0,0 0 1 0 0,1 0 0 0 0,0 0-1 0 0,3 13 1 0 0,-3-17 22 0 0,0-1 1 0 0,0 1 0 0 0,0-1-1 0 0,1 1 1 0 0,-1-1 0 0 0,1 1-1 0 0,-1-1 1 0 0,1 0 0 0 0,0 0-1 0 0,0 0 1 0 0,0 0 0 0 0,0 0-1 0 0,0 0 1 0 0,1 0 0 0 0,2 1-1 0 0,0-1 47 0 0,0 0 0 0 0,-1 0 0 0 0,1 0 0 0 0,0 0 0 0 0,0-1 0 0 0,0 0 0 0 0,10 1 0 0 0,2-2-6 0 0,0 0 1 0 0,0-2-1 0 0,34-5 1 0 0,-44 5-380 0 0,-1 1 1 0 0,1-1-1 0 0,0 0 1 0 0,0-1 0 0 0,-1 1-1 0 0,1-1 1 0 0,-1-1-1 0 0,9-5 1 0 0,-13 8-552 0 0,7-37-2357 0 0,-14 5 2785 0 0,2 17 1530 0 0,2 1 3812 0 0,0 21-4847 0 0,-1-2-41 0 0,0 16-21 0 0,1 11-10 0 0,-1 14 71 0 0,-4-6-158 0 0,5-37-150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5063 0 0,'9'-7'11408'0'0,"2"-1"-8400"0"0,-5 3-2925 0 0,-2 2 44 0 0,-1-1 0 0 0,1 1 0 0 0,-1-1 1 0 0,0 0-1 0 0,4-6 0 0 0,7-8-37 0 0,-6 10-67 0 0,0 0-1 0 0,1 1 0 0 0,0 0 1 0 0,0 1-1 0 0,16-8 0 0 0,54-21 76 0 0,-65 31-98 0 0,9-1 2 0 0,-18 6-3 0 0,0 1-10 0 0,1-3-2 0 0,11 5-28 0 0,-10-2 29 0 0,-2-2-3 0 0,22 7-51 0 0,-2 6-225 0 0,-23-12 202 0 0,2 14-22 0 0,-3-12 108 0 0,-1 0 0 0 0,0 0-1 0 0,0 0 1 0 0,-1 0 0 0 0,1 0-1 0 0,-1 0 1 0 0,1 0 0 0 0,-1 0-1 0 0,0 0 1 0 0,0 0 0 0 0,0-1-1 0 0,-1 1 1 0 0,-2 5 0 0 0,-4 4-13 0 0,-15 18 0 0 0,16-21 14 0 0,-17 19 21 0 0,15-18-48 0 0,0 0 0 0 0,1 0 0 0 0,0 1 0 0 0,-12 23 0 0 0,19-32-631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0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96 252 12751 0 0,'0'0'587'0'0,"-2"2"-16"0"0,-5 7-367 0 0,-11 11 5433 0 0,7-28-5489 0 0,5 2-181 0 0,1 0-1 0 0,0 0 1 0 0,0 0 0 0 0,0-1 0 0 0,1 0-1 0 0,0 0 1 0 0,0-1 0 0 0,0 1 0 0 0,1-1-1 0 0,1 1 1 0 0,-1-1 0 0 0,1 0 0 0 0,0 0-1 0 0,1 0 1 0 0,-1-15 0 0 0,1 19 11 0 0,1 0 0 0 0,6-14-91 0 0,-3 12 49 0 0,0 0 1 0 0,0 0-1 0 0,0 0 1 0 0,1 1-1 0 0,0 0 1 0 0,0-1-1 0 0,0 1 1 0 0,0 1-1 0 0,1-1 1 0 0,0 1-1 0 0,0 0 1 0 0,7-5-1 0 0,-5 4-55 0 0,1 1 1 0 0,0-1-1 0 0,1 2 0 0 0,-1-1 1 0 0,1 1-1 0 0,0 0 1 0 0,0 1-1 0 0,11-2 0 0 0,8 0 871 0 0,40-5-57 0 0,-59 8-813 0 0,0 1 0 0 0,0 0 1 0 0,0 1-1 0 0,0-1 0 0 0,10 4 0 0 0,-16-4 338 0 0,-1 2 32 0 0,8 2-16 0 0,-8-2-82 0 0,-2-2-151 0 0,0 0 0 0 0,0 0 1 0 0,0 0-1 0 0,0 0 1 0 0,0 0-1 0 0,0 0 1 0 0,0 0-1 0 0,0 0 1 0 0,0 0-1 0 0,0 1 1 0 0,0-1-1 0 0,0 0 0 0 0,0 0 1 0 0,0 0-1 0 0,0 0 1 0 0,0 0-1 0 0,0 0 1 0 0,0 0-1 0 0,0 0 1 0 0,0 0-1 0 0,0 1 1 0 0,0-1-1 0 0,0 0 1 0 0,0 0-1 0 0,0 0 0 0 0,0 0 1 0 0,0 0-1 0 0,0 0 1 0 0,0 0-1 0 0,0 0 1 0 0,0 0-1 0 0,0 0 1 0 0,0 0-1 0 0,1 1 1 0 0,-1-1-1 0 0,0 0 0 0 0,0 0 1 0 0,0 0-1 0 0,0 0 1 0 0,0 0-1 0 0,0 0 1 0 0,0 0-1 0 0,0 0 1 0 0,0 0-1 0 0,0 0 1 0 0,1 0-1 0 0,-1 0 0 0 0,0 0 1 0 0,4 2 16 0 0,2 12 271 0 0,-6-13-287 0 0,0 0 1 0 0,0-1 0 0 0,0 1 0 0 0,0 0 0 0 0,0 0 0 0 0,0-1-1 0 0,0 1 1 0 0,0 0 0 0 0,0 0 0 0 0,0 0 0 0 0,-1-1 0 0 0,1 1 0 0 0,0 0-1 0 0,0 0 1 0 0,-1-1 0 0 0,1 1 0 0 0,-1 0 0 0 0,0 0 0 0 0,0 2 8 0 0,-7 10 59 0 0,-31 35 69 0 0,38-46-139 0 0,-1 1-1 0 0,0-1 1 0 0,0 0 0 0 0,0 0-1 0 0,0 0 1 0 0,0 0 0 0 0,-5 3-1 0 0,5-4-1 0 0,0 1 0 0 0,-1 0 0 0 0,1 0 0 0 0,0 0 0 0 0,0 0 0 0 0,0 1-1 0 0,0-1 1 0 0,-2 4 0 0 0,-5 9 2 0 0,5-9-22 0 0,1-1 1 0 0,0 0 0 0 0,-1 0-1 0 0,0 0 1 0 0,-7 6 0 0 0,8-7-461 0 0,-1-1 0 0 0,0 0 1 0 0,0 0-1 0 0,0 0 0 0 0,0 0 1 0 0,-1 0-1 0 0,-7 2 0 0 0,0 0-1136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1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5527 0 0,'-3'1'423'0'0,"-4"2"-223"0"0,0 0-1 0 0,-1 1 0 0 0,1-1 1 0 0,0 2-1 0 0,1-1 1 0 0,-1 1-1 0 0,1 0 1 0 0,0 0-1 0 0,0 0 1 0 0,-7 10-1 0 0,2-2 210 0 0,1 1 0 0 0,1 0 0 0 0,0 1 0 0 0,-7 16 0 0 0,-26 46-355 0 0,40-72 79 0 0,-1-1-1 0 0,0 1 0 0 0,0-1 0 0 0,0 0 0 0 0,-1 0 1 0 0,-4 5-1 0 0,-5 6 286 0 0,-4 7 1330 0 0,-27 48 0 0 0,36-57-1333 0 0,2 1 1 0 0,0 0-1 0 0,0 0 0 0 0,2 0 0 0 0,-5 20 0 0 0,7-22-259 0 0,1 1 0 0 0,1 0 0 0 0,0 0 0 0 0,2 20 0 0 0,-1-31-101 0 0,-2 9 113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3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97 7975 0 0,'0'0'720'0'0,"2"-1"-590"0"0,82-54 3752 0 0,-71 48-3154 0 0,1 0 0 0 0,0 1-1 0 0,1 0 1 0 0,21-5 0 0 0,-24 8-356 0 0,-10 2 579 0 0,-6 16-645 0 0,1-9-265 0 0,0 0 0 0 0,0 0-1 0 0,-1-1 1 0 0,0 1 0 0 0,0-1-1 0 0,0 1 1 0 0,-1-1 0 0 0,1 0 0 0 0,-1-1-1 0 0,-6 5 1 0 0,-20 21 47 0 0,-59 73-26 0 0,42-51-21 0 0,2 3-1 0 0,-42 65 1 0 0,85-112-41 0 0,6-7 0 0 0,5-4 0 0 0,-7 3 0 0 0,6-4 3 0 0,25-13 131 0 0,1 2 0 0 0,67-21 1 0 0,-93 34-130 0 0,5-2 8 0 0,0 1 0 0 0,1 1 0 0 0,-1 0 0 0 0,1 0-1 0 0,15 1 1 0 0,-14 3-13 0 0,0 2 0 0 0,-1 1 0 0 0,0 2 0 0 0,-1 0 0 0 0,-3-1-22 0 0,13 13-1349 0 0,-20-17 891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1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30 5063 0 0,'0'0'232'0'0,"2"-2"-13"0"0,18-14-174 0 0,-15 12-1922 0 0,13-4 16288 0 0,-17 17-13773 0 0,-1-3-572 0 0,-1 1-1 0 0,0-1 1 0 0,0 0-1 0 0,0 1 1 0 0,-1-1-1 0 0,-3 9 0 0 0,-20 37 318 0 0,1-1-12 0 0,11-18-159 0 0,1 2-1 0 0,2-1 1 0 0,1 1-1 0 0,-5 48 1 0 0,1 12-46 0 0,7-72-227 0 0,6-21-251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119 154 3223 0 0,'0'0'16464'0'0,"2"-1"-16232"0"0,69-25-51 0 0,136-55 382 0 0,-182 71-512 0 0,1 0 0 0 0,33-6-1 0 0,-46 13-24 0 0,0 0 1 0 0,0 1-1 0 0,0 1 0 0 0,0 1 1 0 0,1-1-1 0 0,21 4 0 0 0,-31-2-6 0 0,1 0-1 0 0,-1 0 0 0 0,0 1 1 0 0,0-1-1 0 0,0 1 0 0 0,1 0 1 0 0,3 3-1 0 0,-7-4-15 0 0,0 1 0 0 0,0-1-1 0 0,0 0 1 0 0,0 1 0 0 0,0 0 0 0 0,0-1 0 0 0,0 1 0 0 0,-1 0 0 0 0,1-1-1 0 0,-1 1 1 0 0,1 0 0 0 0,-1 0 0 0 0,0-1 0 0 0,0 1 0 0 0,0 0-1 0 0,0 0 1 0 0,0 1 0 0 0,0 3-1 0 0,-1 0-1 0 0,0 0 1 0 0,0 0-1 0 0,0 0 0 0 0,-1 0 1 0 0,0 0-1 0 0,0-1 1 0 0,-3 7-1 0 0,-27 43 33 0 0,15-29-28 0 0,12-17 1 0 0,0-1 1 0 0,-1 0-1 0 0,0-1 0 0 0,-1 1 1 0 0,0-1-1 0 0,0-1 0 0 0,0 1 1 0 0,-11 6-1 0 0,12-8 0 0 0,-1 0 1 0 0,0-1-1 0 0,-1 0 0 0 0,1 0 1 0 0,-1 0-1 0 0,0-1 0 0 0,-9 3 1 0 0,-37 14 156 0 0,39-14-102 0 0,1 0 0 0 0,-2-2 1 0 0,-17 5-1 0 0,15-5-47 0 0,0 0 0 0 0,0 1 0 0 0,-31 15 0 0 0,40-14-18 0 0,6-4 4 0 0,0 0-1 0 0,0 0 1 0 0,0 0-1 0 0,0 0 1 0 0,-1-1 0 0 0,1 1-1 0 0,-6 1 1 0 0,0-1 51 0 0,9-2-52 0 0,0 0 0 0 0,0 0 0 0 0,0 0 0 0 0,0 0 0 0 0,0 0 0 0 0,0 0 0 0 0,0 0 0 0 0,0 0 0 0 0,0 0 0 0 0,0 0 0 0 0,0 1 0 0 0,-1-1 0 0 0,1 0 0 0 0,0 0 0 0 0,0 0 0 0 0,0 0 0 0 0,0 0 0 0 0,0 0 0 0 0,0 0 0 0 0,0 0 0 0 0,0 0 0 0 0,0 0 0 0 0,0-1 0 0 0,0 1 0 0 0,0 0 0 0 0,0 0 0 0 0,0 0 0 0 0,0 0 0 0 0,0 0 0 0 0,0 0 0 0 0,0 0 0 0 0,0 0 0 0 0,-1 0 0 0 0,1 0 0 0 0,0 0 0 0 0,0 0 0 0 0,0 0 0 0 0,0 0 0 0 0,0 0 0 0 0,0 0 0 0 0,0 0 0 0 0,0 0 0 0 0,0 0 0 0 0,0 0 0 0 0,0 0 0 0 0,0 0 0 0 0,0 0 0 0 0,0 0 0 0 0,0 0 0 0 0,0-1 0 0 0,0 1 0 0 0,0 0 0 0 0,0 0 0 0 0,0 0 0 0 0,0 0 0 0 0,0 0 1 0 0,0 0-1 0 0,0 0 0 0 0,0 0 0 0 0,0 0 0 0 0,0 0 0 0 0,0 0 0 0 0,0 0 0 0 0,0 0 0 0 0,2-9 69 0 0,1 6-58 0 0,0 0 0 0 0,-1 0 0 0 0,1 0 0 0 0,0 1 0 0 0,5-4 0 0 0,-8 6-12 0 0,3-2 0 0 0,0-1 0 0 0,1 1 0 0 0,-1-1 0 0 0,1 1 0 0 0,7-3 0 0 0,0-1 0 0 0,1-1-12 0 0,3 5-36 0 0,-5 0 49 0 0,-6 2-9 0 0,0-1 1 0 0,0 1-1 0 0,1 0 0 0 0,-1 0 0 0 0,0 1 0 0 0,0-1 0 0 0,0 1 0 0 0,1 0 0 0 0,-1 0 0 0 0,6 3-1 0 0,4-1-13 0 0,0 2-1 0 0,-1 0 0 0 0,1 0 0 0 0,-1 1 0 0 0,20 13 0 0 0,-22-12-3 0 0,-2 0-1 0 0,1 1 1 0 0,-1 0 0 0 0,15 17-1 0 0,-14-14 27 0 0,5-3 0 0 0,-1-1 0 0 0,-4 0 11 0 0,-8-5 42 0 0,-3 5 9 0 0,1 3 20 0 0,-2 3-15 0 0,-2 2-54 0 0,2-11-9 0 0,0 0 0 0 0,-1 0 0 0 0,1 0 0 0 0,-1 0 0 0 0,0-1 0 0 0,0 1 1 0 0,-1-1-1 0 0,1 0 0 0 0,-1 0 0 0 0,-6 5 0 0 0,-6 1 30 0 0,-24 12 1 0 0,12-7-21 0 0,-60 27 39 0 0,70-32 39 0 0,-1-2-1 0 0,-1 0 1 0 0,1-1-1 0 0,-39 6 1 0 0,49-10-34 0 0,2 0 12 0 0,4-2-29 0 0,-1 1-1 0 0,1-1 1 0 0,-1 0-1 0 0,1 0 0 0 0,-1 0 1 0 0,1 0-1 0 0,-4-1 1 0 0,-24-5 41 0 0,23 3-61 0 0,-1 2-1 0 0,1-1 1 0 0,0 1-1 0 0,-1 0 1 0 0,-9 1-1 0 0,13-1-20 0 0,-16 2 0 0 0,8 2 0 0 0,2 0-11 0 0,7-1-31 0 0,-4 3 2 0 0,23-1-267 0 0,-7-3 111 0 0,1-1 1 0 0,-1 0-1 0 0,1-1 0 0 0,8-1 1 0 0,16-7-3191 0 0,-19 3-3458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1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35 7799 0 0,'-2'0'356'0'0,"-58"-12"298"0"0,58 11-189 0 0,1 0-1024 0 0,-15-14 5483 0 0,13 13-3687 0 0,2 2-1188 0 0,1 0-1 0 0,0 0 0 0 0,0-1 1 0 0,0 1-1 0 0,-1 0 0 0 0,1 0 1 0 0,0-1-1 0 0,0 1 0 0 0,-1 0 1 0 0,1 0-1 0 0,0 0 0 0 0,0 0 1 0 0,-1-1-1 0 0,1 1 0 0 0,0 0 1 0 0,-1 0-1 0 0,1 0 0 0 0,0 0 1 0 0,-1 0-1 0 0,1 0 0 0 0,0 0 1 0 0,-1 0-1 0 0,1 0 0 0 0,-1 0 1 0 0,-7 0 519 0 0,6 0-96 0 0,0 0-22 0 0,-3 2-102 0 0,1 0 1 0 0,0 0-1 0 0,0 0 0 0 0,-1 0 0 0 0,-5 6 1687 0 0,12-6-1883 0 0,7 3-40 0 0,0 1 1 0 0,0-1-1 0 0,0 0 0 0 0,1-1 1 0 0,10 4-1 0 0,54 13 276 0 0,-48-15-231 0 0,47 17 0 0 0,-50-13-152 0 0,0 2 0 0 0,-1 0 0 0 0,0 1 0 0 0,0 1 0 0 0,25 24 0 0 0,-34-27-5 0 0,-1 1-1 0 0,-1 0 0 0 0,0 1 1 0 0,-1 0-1 0 0,0 1 1 0 0,-1 0-1 0 0,0 1 0 0 0,-2 0 1 0 0,8 18-1 0 0,-5-4 5 0 0,-2 1 0 0 0,-1 0 0 0 0,-1 0 0 0 0,-1 0 0 0 0,-2 1 0 0 0,-1 0 0 0 0,-3 44 0 0 0,-4-21 4 0 0,-2 0 0 0 0,-2 0 0 0 0,-22 70 0 0 0,5-49 50 0 0,-71 139 0 0 0,12-30 458 0 0,81-173-464 0 0,0 1 0 0 0,0-1 1 0 0,1 1-1 0 0,1 0 0 0 0,0 0 0 0 0,1 0 0 0 0,0 0 0 0 0,1 19 0 0 0,1-7-105 0 0,0-19-16 0 0,0 0 0 0 0,-1 0 1 0 0,0 0-1 0 0,0 0 0 0 0,0 0 0 0 0,-3 10 1 0 0,2-13 5 0 0,0-1 0 0 0,0 1 0 0 0,0 0 0 0 0,-1 0 0 0 0,1-1 0 0 0,0 1 0 0 0,-1-1 0 0 0,1 1 0 0 0,-1-1 0 0 0,0 0 0 0 0,1 0 0 0 0,-1 0 0 0 0,0 1 0 0 0,0-2 0 0 0,0 1 0 0 0,-4 1 0 0 0,-8 4-153 0 0,0-1 0 0 0,-1-1 0 0 0,1 0 0 0 0,-1-1-1 0 0,-21 1 1 0 0,-78-1 277 0 0,89-3 79 0 0,-134-5 2463 0 0,156 5-1647 0 0,19 3-835 0 0,13 2-553 0 0,-1-2 0 0 0,35-1-1 0 0,-41-1 14 0 0,9-1-1001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1:47:4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74 1839 0 0,'0'0'5439'0'0,"-1"3"-5083"0"0,-8 22 404 0 0,8-22-507 0 0,0-1-94 0 0,-21 52 5432 0 0,23-52-5535 0 0,7 9-35 0 0,-7-9 166 0 0,1 1 1 0 0,-1-1-1 0 0,1 0 1 0 0,0 0-1 0 0,0 0 1 0 0,0 0-1 0 0,0 0 0 0 0,0 0 1 0 0,1 0-1 0 0,3 1 1 0 0,-5-2-333 0 0,1 0 529 0 0,1-1-320 0 0,9-1 0 0 0,-9 0 0 0 0,0 1 0 0 0,8-1 2 0 0,-9 1 3 0 0,1-1-14 0 0,8 0-34 0 0,5-1 139 0 0,-13 2 733 0 0,-1-1-710 0 0,36-9 1160 0 0,-35 10-1197 0 0,-1 0-86 0 0,12-2-48 0 0,2-1-12 0 0,-1 3 0 0 0,1 0 0 0 0,-1 0 0 0 0,0 1 0 0 0,-6 0 4 0 0,3-1-11 0 0,10 0 74 0 0,-14 0-11 0 0,0-1 0 0 0,0 1 0 0 0,12-4 0 0 0,-13 3 13 0 0,0 0-1 0 0,1 1 1 0 0,-1 0-1 0 0,0 0 1 0 0,0 0 0 0 0,10 3-1 0 0,-6-3-23 0 0,1 1 0 0 0,-1-1 0 0 0,1-1 0 0 0,-1 0 0 0 0,19-5 0 0 0,20-2-19 0 0,-10 1-26 0 0,-32 7 0 0 0,-3-1 0 0 0,1 0 0 0 0,-1 0 0 0 0,0 0 0 0 0,9-4 0 0 0,43-10 64 0 0,-23 7 87 0 0,-30 7-102 0 0,1-1 0 0 0,-1 1 0 0 0,1 0 0 0 0,-1 1 0 0 0,1-1-1 0 0,-1 1 1 0 0,1 0 0 0 0,-1 0 0 0 0,6 1 0 0 0,57 3 186 0 0,-46-3-234 0 0,-6 0 21 0 0,0 0-1 0 0,0-1 1 0 0,21-3 0 0 0,30-2 106 0 0,-53 4-106 0 0,0 1 1 0 0,14 2-1 0 0,-17-1-6 0 0,1-1-1 0 0,-1 1 1 0 0,21-4-1 0 0,-19 2 4 0 0,1 0 0 0 0,-1 1 0 0 0,17 1 0 0 0,-14 0-3 0 0,-1-1 0 0 0,17-1 0 0 0,-23 0-14 0 0,-1 0 0 0 0,1 1 1 0 0,-1 0-1 0 0,15 1 0 0 0,-13 0 9 0 0,-1-1 1 0 0,1 0 0 0 0,-1 0-1 0 0,14-3 1 0 0,24-1 135 0 0,70 0 264 0 0,-103 4-325 0 0,24-5 1 0 0,-21 4-8 0 0,27 5 84 0 0,-23-4-157 0 0,136-12 5 0 0,-60 4 42 0 0,-42 0-53 0 0,-41 6 0 0 0,1-1 0 0 0,20 0 0 0 0,1 2 16 0 0,-22 0 3 0 0,0 1 1 0 0,26 2 0 0 0,-24 0-4 0 0,28-2 0 0 0,-30 0-9 0 0,1 0 0 0 0,26 4 0 0 0,44 7 195 0 0,-10-2-15 0 0,-48-7-144 0 0,-1 0-1 0 0,1-2 0 0 0,-1-1 0 0 0,50-8 0 0 0,-71 9-34 0 0,18-3 5 0 0,0-1-1 0 0,0-1 0 0 0,0-1 1 0 0,-1-1-1 0 0,25-11 1 0 0,-27 10 18 0 0,-1 1 1 0 0,2 1 0 0 0,-1 0-1 0 0,1 2 1 0 0,-1 0 0 0 0,1 1-1 0 0,30 0 1 0 0,-46 3-31 0 0,13 0 20 0 0,-1 1 0 0 0,24 5 0 0 0,-34-6-21 0 0,22 5 0 0 0,51 15 0 0 0,-66-17 0 0 0,27 4 0 0 0,-23-5 0 0 0,-3-1 4 0 0,0-1 0 0 0,-1 0-1 0 0,1-1 1 0 0,-1-1 0 0 0,20-4-1 0 0,-13 2 45 0 0,26-2-1 0 0,46-3 15 0 0,-63 4-36 0 0,0 2 0 0 0,40 1-1 0 0,-29 2-25 0 0,-27 0 0 0 0,0 0 0 0 0,1 1 0 0 0,-1 0 0 0 0,27 6 0 0 0,4 3 0 0 0,-31-8 0 0 0,23 7 0 0 0,5 3 0 0 0,-26-9 0 0 0,23 9 0 0 0,-22-6 0 0 0,0-1 0 0 0,24 4 0 0 0,17 6 0 0 0,-30-7 4 0 0,1-1-1 0 0,50 6 1 0 0,-56-12 45 0 0,-16-1-46 0 0,0 0 0 0 0,-1 0 0 0 0,1 1 0 0 0,10 2 0 0 0,-5 0 30 0 0,0-1 0 0 0,18 2 1 0 0,13 2 507 0 0,107 22 1003 0 0,-92-19-2375 0 0,-24-5 392 0 0,56 0 0 0 0,-20-2 184 0 0,-7-2 275 0 0,1-2 0 0 0,64-11 0 0 0,-83 8-16 0 0,261-17 140 0 0,-232 18-144 0 0,124-22 0 0 0,-157 18 48 0 0,0 2 0 0 0,1 2 0 0 0,82 2 0 0 0,-90 3-42 0 0,-12 0 12 0 0,0 0 0 0 0,33 7 0 0 0,-10-1-9 0 0,-24-4 34 0 0,-1 0 1 0 0,22 7 0 0 0,-27-5 31 0 0,1-2-1 0 0,-1 0 1 0 0,1 0 0 0 0,0-2-1 0 0,22 1 1 0 0,-27-2-58 0 0,0 0 0 0 0,0 2-1 0 0,1-1 1 0 0,10 4 0 0 0,-10-3-2 0 0,0 0-1 0 0,23 2 1 0 0,-14-3-5 0 0,0 1 0 0 0,0 1 0 0 0,33 10-1 0 0,-26-6 4 0 0,29 3-1 0 0,-14-2-12 0 0,-30-5 0 0 0,-1-1 0 0 0,1 0 0 0 0,15 0 0 0 0,172 0 0 0 0,-177 1 0 0 0,-13-1 0 0 0,1 0 0 0 0,18 1 0 0 0,60 3 0 0 0,87-1 0 0 0,-141-8 35 0 0,-1-2 0 0 0,54-15 0 0 0,-50 10 14 0 0,56-6 0 0 0,95 13 3 0 0,-98 5-51 0 0,-73-2 0 0 0,26 1-23 0 0,-1-3 1 0 0,52-8-1 0 0,-60 3 22 0 0,42-17 0 0 0,-49 15 0 0 0,-1 1 0 0 0,1 1 0 0 0,33-4 0 0 0,-53 10 0 0 0,90-5 0 0 0,-87 5 0 0 0,1 0 0 0 0,13-3 0 0 0,15-1 0 0 0,56-7 0 0 0,-62 7 0 0 0,49-1 0 0 0,-32 4 0 0 0,-27 0 0 0 0,33 3 0 0 0,-39 0 0 0 0,-1-2 0 0 0,33-3 0 0 0,13-2 0 0 0,6 7 0 0 0,61-2 0 0 0,-95 2 0 0 0,-1 2 0 0 0,0 0 0 0 0,42 11 0 0 0,-35-6 0 0 0,-24-5 0 0 0,28 12 0 0 0,-29-10 0 0 0,23 6 0 0 0,64 16 0 0 0,-54-19 235 0 0,74 2 0 0 0,-95-9-204 0 0,72-3 44 0 0,-20 10-75 0 0,-17-4 0 0 0,5 1 0 0 0,-67-5 0 0 0,55 9 0 0 0,0-1 0 0 0,97-1 0 0 0,-113-9 73 0 0,-1 3 1 0 0,59 8-1 0 0,-79-8-44 0 0,-1 0 1 0 0,1-1-1 0 0,21-3 0 0 0,15 1 31 0 0,102 7-53 0 0,-70-2 50 0 0,-10-3-44 0 0,-46-2-14 0 0,60 6 0 0 0,45 8 1 0 0,-8-2 0 0 0,-95-7 0 0 0,-1-1 0 0 0,35-4 0 0 0,64-9 0 0 0,-100 8 0 0 0,32-6 0 0 0,39-2 0 0 0,229-9 64 0 0,-44 10-64 0 0,-186 5 0 0 0,-31 0 0 0 0,76 6 0 0 0,48 18-45 0 0,-85-7 26 0 0,51 1 19 0 0,49-12 37 0 0,-37-3-10 0 0,-57 14-27 0 0,-79-7 0 0 0,67 3 0 0 0,-68-5 0 0 0,40 5 0 0 0,28 2 0 0 0,-74-6 0 0 0,1-2 0 0 0,30-1 0 0 0,-9 0 0 0 0,122-5 0 0 0,-41 1 0 0 0,122-1 64 0 0,-127 2-64 0 0,65 15 0 0 0,-181-12 0 0 0,371 16 0 0 0,-347-19 0 0 0,42-6 0 0 0,-12 0 0 0 0,9-4 0 0 0,-46 7 0 0 0,41-3 0 0 0,24-1 0 0 0,-17 1 0 0 0,-32 3 0 0 0,0-1 0 0 0,58-17 0 0 0,-82 17 0 0 0,-1-1 0 0 0,18-10 0 0 0,6-1 0 0 0,0 1 0 0 0,62-23 0 0 0,-88 35 0 0 0,0 1 0 0 0,0 1 0 0 0,0 1 0 0 0,30-2 0 0 0,-32 4-1 0 0,23 0-14 0 0,1 0-1 0 0,0 3 0 0 0,52 10 0 0 0,107 27 16 0 0,-161-34 0 0 0,170 25 64 0 0,-71-16-64 0 0,-94-13 0 0 0,-35-1 0 0 0,148 16 64 0 0,-43 1-64 0 0,-64-10-26 0 0,-26-5 4 0 0,-1 1 0 0 0,0 0 0 0 0,0 2 0 0 0,19 8 0 0 0,-2 1-100 0 0,44 12 0 0 0,-67-23 113 0 0,66 17-434 0 0,-71-19 32 0 0,0-1-1 0 0,0 0 1 0 0,0-1-1 0 0,17-1 1 0 0,-23 1-44 0 0,8-6-1266 0 0,-8 5 997 0 0,2-1 570 0 0,6-15-13703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4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67 10535 0 0,'36'-15'607'0'0,"1"3"0"0"0,0 1 0 0 0,1 2 0 0 0,0 1 0 0 0,57-4 0 0 0,-91 12-349 0 0,-1 0 0 0 0,1 0 1 0 0,-1 1-1 0 0,1-1 0 0 0,-1 1 1 0 0,0-1-1 0 0,1 1 1 0 0,5 2-1 0 0,-8-2 161 0 0,-5 11 186 0 0,0-5-498 0 0,-1 1 0 0 0,0-1-1 0 0,-1 1 1 0 0,1-2 0 0 0,-1 1 0 0 0,-10 8-1 0 0,-46 34 101 0 0,37-31-116 0 0,-156 116 45 0 0,-28 21-302 0 0,-3-1-409 0 0,6-5-15 0 0,13 18 221 0 0,168-142 356 0 0,-42 54-1 0 0,60-70 47 0 0,1 1-1 0 0,0 0 0 0 0,0 1 1 0 0,1 0-1 0 0,0 0 0 0 0,1 0 0 0 0,1 0 1 0 0,-1 1-1 0 0,-1 17 0 0 0,4-24-6 0 0,1 0 1 0 0,0 0-1 0 0,0-1 0 0 0,0 1 0 0 0,1 0 0 0 0,0-1 0 0 0,0 1 1 0 0,0 0-1 0 0,0-1 0 0 0,1 1 0 0 0,0-1 0 0 0,-1 0 1 0 0,2 0-1 0 0,-1 1 0 0 0,0-1 0 0 0,1 0 0 0 0,0-1 0 0 0,0 1 1 0 0,0-1-1 0 0,0 1 0 0 0,1-1 0 0 0,-1 0 0 0 0,1 0 0 0 0,0 0 1 0 0,0-1-1 0 0,6 4 0 0 0,-1-1 73 0 0,1-1-1 0 0,0 0 1 0 0,1 0 0 0 0,-1-1-1 0 0,1 0 1 0 0,-1-1 0 0 0,1 0-1 0 0,0-1 1 0 0,0 0 0 0 0,15-1-1 0 0,22-4 268 0 0,1-4 0 0 0,55-14-1 0 0,-30 5 10 0 0,145-37-719 0 0,-206 52-1381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4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366 162 8287 0 0,'29'-17'749'0'0,"-20"12"146"0"0,1-1 1 0 0,-1 0-1 0 0,0 0 0 0 0,-1-1 0 0 0,15-14 0 0 0,-21 18-632 0 0,1-1 0 0 0,-1 1 0 0 0,0 0 0 0 0,0-1 0 0 0,0 0 0 0 0,0 1 0 0 0,-1-1 0 0 0,1 0 0 0 0,-1 0 0 0 0,0 0 0 0 0,0 0 0 0 0,0-7 0 0 0,-1 9-190 0 0,0 1 0 0 0,0-1-1 0 0,0 0 1 0 0,-1 1-1 0 0,1-1 1 0 0,0 1 0 0 0,-1-1-1 0 0,0 1 1 0 0,1-1 0 0 0,-1 1-1 0 0,0-1 1 0 0,1 1 0 0 0,-1-1-1 0 0,0 1 1 0 0,0 0-1 0 0,0 0 1 0 0,0-1 0 0 0,0 1-1 0 0,-1 0 1 0 0,1 0 0 0 0,0 0-1 0 0,0 0 1 0 0,-1 0 0 0 0,1 0-1 0 0,-1 1 1 0 0,1-1-1 0 0,0 0 1 0 0,-1 1 0 0 0,0-1-1 0 0,1 1 1 0 0,-1-1 0 0 0,1 1-1 0 0,-1 0 1 0 0,-2 0 0 0 0,1 0-57 0 0,-1-1 0 0 0,1 2 1 0 0,-1-1-1 0 0,1 0 0 0 0,0 1 1 0 0,-1-1-1 0 0,1 1 0 0 0,-1 0 1 0 0,1 0-1 0 0,0 1 0 0 0,0-1 1 0 0,-5 3-1 0 0,-5 4 80 0 0,-19 14 1 0 0,19-12-80 0 0,-25 17-17 0 0,0 3 0 0 0,3 1 0 0 0,-43 47 0 0 0,39-36 0 0 0,23-26 0 0 0,1 0 0 0 0,0 1 0 0 0,2 1 0 0 0,0 0 0 0 0,-19 36 0 0 0,30-50 6 0 0,1-1 0 0 0,-1 1 0 0 0,1 0-1 0 0,0 0 1 0 0,0 0 0 0 0,1 0 0 0 0,-1 0-1 0 0,1 4 1 0 0,0-7-3 0 0,0 0 0 0 0,0 0 1 0 0,0 1-1 0 0,0-1 0 0 0,1 0 0 0 0,-1 0 0 0 0,0 0 0 0 0,1 0 0 0 0,-1 0 0 0 0,1 0 1 0 0,-1 0-1 0 0,1 0 0 0 0,-1 0 0 0 0,1 0 0 0 0,0 0 0 0 0,-1 0 0 0 0,1 0 0 0 0,0 0 1 0 0,0 0-1 0 0,0-1 0 0 0,0 1 0 0 0,0 0 0 0 0,0-1 0 0 0,0 1 0 0 0,0 0 0 0 0,0-1 1 0 0,0 1-1 0 0,0-1 0 0 0,0 0 0 0 0,0 1 0 0 0,2-1 0 0 0,2 1 28 0 0,0-1 0 0 0,-1 1-1 0 0,1-1 1 0 0,0 0 0 0 0,0-1 0 0 0,-1 1-1 0 0,9-3 1 0 0,33-11 161 0 0,-31 9-132 0 0,19-8 180 0 0,61-31 0 0 0,27-28 19 0 0,-78 45-208 0 0,-36 25-51 0 0,-7 7 0 0 0,-7 8 0 0 0,6-12 0 0 0,-24 51 0 0 0,-35 68 0 0 0,39-86-2 0 0,11-19-10 0 0,0 0 1 0 0,0 0-1 0 0,2 1 0 0 0,0 1 1 0 0,-8 27-1 0 0,15-43 4 0 0,0-1 0 0 0,0 0 0 0 0,0 0 0 0 0,-1 1-1 0 0,1-1 1 0 0,0 0 0 0 0,0 1 0 0 0,0-1 0 0 0,0 0 0 0 0,0 0-1 0 0,0 1 1 0 0,0-1 0 0 0,0 0 0 0 0,0 1 0 0 0,0-1 0 0 0,0 0 0 0 0,0 0-1 0 0,1 1 1 0 0,-1-1 0 0 0,0 0 0 0 0,0 1 0 0 0,0-1 0 0 0,0 0 0 0 0,0 0-1 0 0,1 1 1 0 0,-1-1 0 0 0,0 0 0 0 0,0 0 0 0 0,0 0 0 0 0,1 1-1 0 0,-1-1 1 0 0,0 0 0 0 0,0 0 0 0 0,0 0 0 0 0,1 0 0 0 0,-1 1 0 0 0,0-1-1 0 0,1 0 1 0 0,-1 0 0 0 0,15-4-201 0 0,17-15-225 0 0,-31 18 381 0 0,63-49-2323 0 0,-25 15 982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4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9 18487 0 0,'0'0'846'0'0,"1"-1"-17"0"0,3-7 1729 0 0,-6 9-2535 0 0,-1 0 0 0 0,1 0 0 0 0,-1 0-1 0 0,1 1 1 0 0,0-1 0 0 0,0 0-1 0 0,-1 1 1 0 0,1-1 0 0 0,0 1-1 0 0,-3 3 1 0 0,0 0 14 0 0,-16 14 77 0 0,0 1 1 0 0,1 1-1 0 0,-33 46 0 0 0,-41 81 223 0 0,68-104-244 0 0,-35 62-39 0 0,5 2-1 0 0,-41 117 1 0 0,52-87-377 0 0,33-93 206 0 0,8-33-65 0 0,1 0-1 0 0,-1 13 1 0 0,3-21-117 0 0,1 0-1 0 0,0 0 1 0 0,0 0 0 0 0,0-1 0 0 0,0 1 0 0 0,1 0-1 0 0,-1 0 1 0 0,1 0 0 0 0,0 0 0 0 0,2 4 0 0 0,3 1-6935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4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18 4607 0 0,'0'0'354'0'0,"6"-7"919"0"0,8-4 8747 0 0,-15 13-9523 0 0,-14 15 395 0 0,-22 23 0 0 0,9-12-708 0 0,2-4-125 0 0,-1-1 0 0 0,-39 26-1 0 0,38-29-20 0 0,-1 1-20 0 0,-92 71 42 0 0,102-75-59 0 0,1 1-1 0 0,0 0 1 0 0,1 1 0 0 0,-14 21 0 0 0,27-34 26 0 0,1 0 1 0 0,-1 0-1 0 0,1 0 0 0 0,0 0 0 0 0,1 1 1 0 0,-4 11-1 0 0,6-16 62 0 0,8 5 87 0 0,-3-4-109 0 0,0 0-1 0 0,1 0 1 0 0,-1-1-1 0 0,1 0 1 0 0,-1 0-1 0 0,1 0 0 0 0,0-1 1 0 0,-1 1-1 0 0,1-2 1 0 0,0 1-1 0 0,10 0 1 0 0,8-2 219 0 0,36-5 1 0 0,-55 5-258 0 0,31-3 118 0 0,0-2 1 0 0,-1-2-1 0 0,1-1 0 0 0,54-22 0 0 0,-18-4-2152 0 0,-61 30 557 0 0,-2 1-339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4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87 134 1839 0 0,'9'-13'-384'0'0,"-6"8"1551"0"0,1 0 0 0 0,-1 0 0 0 0,1 0 0 0 0,0 1 1 0 0,1-1-1 0 0,-1 1 0 0 0,1 0 0 0 0,11-8 4486 0 0,-18 13-5582 0 0,0 0 1 0 0,0 0 0 0 0,0 1-1 0 0,0-1 1 0 0,0 0 0 0 0,0 1-1 0 0,0-1 1 0 0,0 1 0 0 0,0-1-1 0 0,-1 3 1 0 0,-3 1 86 0 0,-5 6-35 0 0,1-1-1 0 0,0 2 1 0 0,0-1-1 0 0,1 2 1 0 0,0-1-1 0 0,2 1 0 0 0,-1 0 1 0 0,1 0-1 0 0,1 1 1 0 0,0 0-1 0 0,1 1 1 0 0,1-1-1 0 0,0 1 1 0 0,1-1-1 0 0,1 1 1 0 0,0 0-1 0 0,1 0 0 0 0,1 22 1 0 0,0-32-105 0 0,1-1 1 0 0,-1 1 0 0 0,1 0-1 0 0,0-1 1 0 0,1 1-1 0 0,-1-1 1 0 0,1 0-1 0 0,0 1 1 0 0,0-1-1 0 0,0 0 1 0 0,0 0 0 0 0,4 4-1 0 0,-4-6 13 0 0,0 1 0 0 0,0-1 0 0 0,0 0 0 0 0,0 0 0 0 0,0 0 0 0 0,1-1 0 0 0,-1 1 1 0 0,1 0-1 0 0,-1-1 0 0 0,1 0 0 0 0,0 0 0 0 0,0 1 0 0 0,-1-1 0 0 0,1-1 0 0 0,0 1 0 0 0,0 0 0 0 0,0-1 0 0 0,0 0 0 0 0,0 1 0 0 0,3-1 0 0 0,12-3 250 0 0,0 0 0 0 0,-1-1 0 0 0,1-1 0 0 0,31-13 1 0 0,-37 14-181 0 0,2-2-6 0 0,0-1 0 0 0,0-1 0 0 0,-1 1 1 0 0,0-2-1 0 0,0 0 0 0 0,-1-1 0 0 0,-1 0 0 0 0,1-1 1 0 0,-2 0-1 0 0,12-15 0 0 0,-6 5-65 0 0,-1-1 0 0 0,-1 0 0 0 0,-1-1 1 0 0,-1 0-1 0 0,11-30 0 0 0,-19 42-236 0 0,0-1 1 0 0,-1 1-1 0 0,0 0 1 0 0,-1-1 0 0 0,0 0-1 0 0,-1 1 1 0 0,-1-1-1 0 0,1 0 1 0 0,-2 0-1 0 0,-1-15 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0 4143 0 0,'0'0'319'0'0,"-1"2"94"0"0,-5 13 3062 0 0,-17 23-1 0 0,-13 15-912 0 0,9-14-2151 0 0,-21 40 820 0 0,-63 142 0 0 0,40-73-444 0 0,-180 335 377 0 0,225-432-1160 0 0,1 0 1 0 0,-19 61-1 0 0,35-68-668 0 0,9-43 617 0 0,0-1 0 0 0,0 0 1 0 0,0 1-1 0 0,0-1 0 0 0,0 1 0 0 0,0-1 0 0 0,0 1 0 0 0,1-1 0 0 0,-1 1 1 0 0,0-1-1 0 0,0 0 0 0 0,0 1 0 0 0,1-1 0 0 0,-1 1 0 0 0,0-1 0 0 0,0 0 0 0 0,1 1 1 0 0,-1-1-1 0 0,0 0 0 0 0,1 1 0 0 0,-1-1 0 0 0,1 1 0 0 0,0 0-181 0 0,7 6-954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43 454 14599 0 0,'-6'10'485'0'0,"1"0"-1"0"0,-4 15 1 0 0,5-14-255 0 0,0-1-1 0 0,-7 12 1 0 0,8-15 1419 0 0,7-11 307 0 0,9-11-617 0 0,31-46 311 0 0,70-105-326 0 0,-12 12-1198 0 0,-75 120-319 0 0,1 2 1 0 0,40-38-1 0 0,-67 69 126 0 0,0-1-1 0 0,1 1 0 0 0,-1 0 0 0 0,0 1 0 0 0,0-1 0 0 0,0 0 1 0 0,1 0-1 0 0,-1 0 0 0 0,0 1 0 0 0,1-1 0 0 0,-1 1 0 0 0,0-1 1 0 0,1 1-1 0 0,-1 0 0 0 0,1-1 0 0 0,-1 1 0 0 0,1 0 0 0 0,1 0 0 0 0,0 0-838 0 0,-1 1 0 0 0,0-1 0 0 0,0 1 0 0 0,0 0 0 0 0,0 0-1 0 0,0 0 1 0 0,3 2 0 0 0,6 4-5853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3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20 9671 0 0,'1'-2'748'0'0,"12"-16"5860"0"0,-15 21-6270 0 0,-18 24 270 0 0,2 1 1 0 0,0 1 0 0 0,-25 57-1 0 0,-49 157-412 0 0,-4 35 68 0 0,78-233-234 0 0,-26 47 0 0 0,35-69-174 0 0,8-20-81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79 5527 0 0,'0'0'250'0'0,"-2"1"-2"0"0,-7 7 572 0 0,0 1 0 0 0,0 0 0 0 0,1 1 0 0 0,1 0 1 0 0,-1 0-1 0 0,1 0 0 0 0,1 1 0 0 0,0 0 0 0 0,1 0 1 0 0,0 1-1 0 0,0-1 0 0 0,2 1 0 0 0,-1 0 0 0 0,1 0 1 0 0,-2 23-1 0 0,4-24-601 0 0,1 0-1 0 0,0-1 1 0 0,1 1 0 0 0,0-1 0 0 0,0 1-1 0 0,6 19 1 0 0,-6-27-147 0 0,0 0 1 0 0,0 0-1 0 0,0-1 0 0 0,0 1 1 0 0,0-1-1 0 0,1 1 0 0 0,-1-1 0 0 0,1 1 1 0 0,-1-1-1 0 0,1 0 0 0 0,0 0 0 0 0,0 0 1 0 0,0 0-1 0 0,0 0 0 0 0,1 0 0 0 0,-1 0 1 0 0,0-1-1 0 0,1 1 0 0 0,-1-1 0 0 0,1 0 1 0 0,-1 0-1 0 0,1 0 0 0 0,0 0 1 0 0,0 0-1 0 0,-1 0 0 0 0,1-1 0 0 0,0 1 1 0 0,0-1-1 0 0,5 0 0 0 0,7-2 30 0 0,0-2-1 0 0,-1 0 0 0 0,0 0 1 0 0,0-2-1 0 0,0 1 1 0 0,0-2-1 0 0,-1 0 0 0 0,0 0 1 0 0,20-16-1 0 0,-12 5 69 0 0,0 0 0 0 0,-1-1 0 0 0,-2-1 0 0 0,24-31 0 0 0,-26 27-662 0 0,-1-1-1 0 0,-1 0 1 0 0,-1-1 0 0 0,-1 0-1 0 0,-2-1 1 0 0,9-32 0 0 0,-15 48-4778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 16127 0 0,'0'-1'75'0'0,"0"1"0"0"0,0 0 0 0 0,1 0 0 0 0,-1 0 0 0 0,0 0 0 0 0,0 0 0 0 0,0 0 0 0 0,1-1 0 0 0,-1 1 0 0 0,0 0 0 0 0,0 0 1 0 0,0 0-1 0 0,0-1 0 0 0,1 1 0 0 0,-1 0 0 0 0,0 0 0 0 0,0 0 0 0 0,0-1 0 0 0,0 1 0 0 0,0 0 0 0 0,0 0 0 0 0,0-1 0 0 0,0 1 0 0 0,0 0 0 0 0,1 0 0 0 0,-1-1 0 0 0,0 1 0 0 0,0 0 0 0 0,-1-1 0 0 0,-1 0 33 0 0,-1 0-1 0 0,1 0 1 0 0,-1 0 0 0 0,0 1-1 0 0,1-1 1 0 0,-1 1-1 0 0,0 0 1 0 0,0-1 0 0 0,0 1-1 0 0,1 0 1 0 0,-1 1 0 0 0,0-1-1 0 0,0 0 1 0 0,1 1 0 0 0,-1 0-1 0 0,0-1 1 0 0,-4 3 0 0 0,-8 3-42 0 0,1 1 1 0 0,-14 8 0 0 0,7-4 35 0 0,1-1-96 0 0,0 2 0 0 0,0 0 0 0 0,1 1 0 0 0,1 1-1 0 0,0 1 1 0 0,1 0 0 0 0,1 1 0 0 0,-26 33 0 0 0,41-48-6 0 0,0 0 0 0 0,1 0 0 0 0,-1 0 0 0 0,0 0 0 0 0,0 0 0 0 0,1 0 0 0 0,-1 0 0 0 0,0 0 0 0 0,1 0 0 0 0,0 1 0 0 0,-1-1 0 0 0,1 0-1 0 0,-1 0 1 0 0,1 0 0 0 0,0 1 0 0 0,0-1 0 0 0,0 0 0 0 0,0 3 0 0 0,0-1-25 0 0,0-2 9 0 0,0-1 1 0 0,0 1 0 0 0,1 0 0 0 0,-1 0-1 0 0,0-1 1 0 0,0 1 0 0 0,0 0 0 0 0,1-1 0 0 0,-1 1-1 0 0,0-1 1 0 0,1 1 0 0 0,-1 0 0 0 0,1-1 0 0 0,-1 1-1 0 0,1-1 1 0 0,-1 1 0 0 0,1-1 0 0 0,-1 1-1 0 0,1-1 1 0 0,-1 1 0 0 0,1-1 0 0 0,-1 0 0 0 0,2 1-1 0 0,13 6-136 0 0,35 9-202 0 0,-15-6 339 0 0,60 28 0 0 0,-57-17 218 0 0,0 1 0 0 0,58 46-1 0 0,-92-64-137 0 0,1 0 1 0 0,-1 0-1 0 0,0 1 0 0 0,0-1 0 0 0,0 1 1 0 0,0 0-1 0 0,-1 0 0 0 0,0 0 0 0 0,4 8 1 0 0,-6-10-33 0 0,0-1 1 0 0,-1 0-1 0 0,1 0 1 0 0,0 0-1 0 0,-1 0 1 0 0,1 1-1 0 0,-1-1 1 0 0,0 0 0 0 0,0 1-1 0 0,0-1 1 0 0,0 0-1 0 0,0 0 1 0 0,0 1-1 0 0,-1-1 1 0 0,1 0-1 0 0,-1 0 1 0 0,0 1 0 0 0,1-1-1 0 0,-1 0 1 0 0,0 0-1 0 0,0 0 1 0 0,0 0-1 0 0,-1 0 1 0 0,1 0-1 0 0,0 0 1 0 0,-1-1 0 0 0,-2 3-1 0 0,-4 3 77 0 0,0-1 0 0 0,-1 0 0 0 0,1-1 1 0 0,-1 0-1 0 0,0 0 0 0 0,-1-1 0 0 0,1-1 0 0 0,-15 5 0 0 0,-81 13 163 0 0,103-21-273 0 0,-30 5-1309 0 0,0-1 0 0 0,-40-2-1 0 0,41-4-5778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83 12031 0 0,'10'-13'234'0'0,"2"0"0"0"0,-1 1 0 0 0,2 1 0 0 0,-1 0 0 0 0,19-12 2631 0 0,-30 40-2120 0 0,0-14-655 0 0,-1 1-1 0 0,0-1 1 0 0,0 1 0 0 0,0-1-1 0 0,0 0 1 0 0,0 1-1 0 0,-1-1 1 0 0,0 0 0 0 0,-1 5-1 0 0,-11 23 870 0 0,-29 50-1 0 0,9-21-535 0 0,-144 248 403 0 0,16-68-748 0 0,136-203-568 0 0,24-35 212 0 0,12-10-3746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137 471 6447 0 0,'-2'0'499'0'0,"-31"0"467"0"0,19 0 4892 0 0,14 0-5785 0 0,0 0-1 0 0,-1 0 1 0 0,1 0-1 0 0,0 0 1 0 0,0 0 0 0 0,0 0-1 0 0,-1 0 1 0 0,1 0-1 0 0,0 0 1 0 0,0 0 0 0 0,0 0-1 0 0,0-1 1 0 0,-1 1-1 0 0,1 0 1 0 0,0 0 0 0 0,0 0-1 0 0,0 0 1 0 0,0 0-1 0 0,0 0 1 0 0,-1-1 0 0 0,1 1-1 0 0,0 0 1 0 0,0 0-1 0 0,0 0 1 0 0,0 0 0 0 0,0 0-1 0 0,0-1 1 0 0,0 1-1 0 0,0 0 1 0 0,-1 0 0 0 0,1 0-1 0 0,0-1 1 0 0,0 1-1 0 0,0 0 1 0 0,0 0 0 0 0,0 0-1 0 0,0-1 1 0 0,0 1-1 0 0,0 0 1 0 0,0 0 0 0 0,0 0-1 0 0,0 0 1 0 0,0-1-1 0 0,1 1 1 0 0,-1 0 0 0 0,0 0-1 0 0,0 0 1 0 0,0-1-1 0 0,0 1 1 0 0,0 0 0 0 0,0 0-1 0 0,0 0 1 0 0,0 0-1 0 0,1 0 1 0 0,-1-1 0 0 0,0 1-1 0 0,6-9 473 0 0,12-10 110 0 0,2 1 0 0 0,35-25 0 0 0,49-26-117 0 0,-54 37-367 0 0,32-20 98 0 0,1 4 0 0 0,3 4-1 0 0,131-49 1 0 0,-187 82-257 0 0,42-8 1 0 0,-62 17 3 0 0,0 1 0 0 0,0-1 0 0 0,0 2 1 0 0,1-1-1 0 0,-1 2 0 0 0,0-1 0 0 0,0 1 0 0 0,13 3 0 0 0,-21-3-14 0 0,0-1-1 0 0,0 1 0 0 0,0-1 0 0 0,0 1 0 0 0,-1 0 0 0 0,1 0 0 0 0,0 0 1 0 0,-1 0-1 0 0,1 0 0 0 0,0 0 0 0 0,-1 1 0 0 0,1-1 0 0 0,-1 0 0 0 0,0 1 1 0 0,1-1-1 0 0,-1 1 0 0 0,0-1 0 0 0,0 1 0 0 0,0 0 0 0 0,0-1 0 0 0,0 1 1 0 0,-1 0-1 0 0,1 0 0 0 0,0 0 0 0 0,-1 0 0 0 0,1 0 0 0 0,-1-1 0 0 0,0 1 1 0 0,0 0-1 0 0,1 0 0 0 0,-1 0 0 0 0,-1 0 0 0 0,1 0 0 0 0,0 0 0 0 0,0 0 1 0 0,-1 0-1 0 0,0 2 0 0 0,-1 5 2 0 0,-1 0 1 0 0,0-1-1 0 0,-1 1 0 0 0,0-1 1 0 0,0 0-1 0 0,-10 13 0 0 0,-24 29-3 0 0,-74 75 0 0 0,74-86 0 0 0,-25 28-172 0 0,-3-3 0 0 0,-125 93 0 0 0,150-131-30 0 0,0-2 1 0 0,-2-2-1 0 0,0-1 0 0 0,-2-3 1 0 0,0-1-1 0 0,-48 10 0 0 0,82-25 199 0 0,0 0 0 0 0,0 0-1 0 0,0-1 1 0 0,0-1 0 0 0,-13 0-1 0 0,18 0-1 0 0,0-1 0 0 0,0 0 0 0 0,0 0 0 0 0,1 0 0 0 0,-1-1 0 0 0,0 0 0 0 0,1 0 0 0 0,-1 0 0 0 0,1-1 0 0 0,0 1 0 0 0,-6-5 0 0 0,10 6-75 0 0,1 0-146 0 0,0-4 223 0 0,1 4 16 0 0,0 1 0 0 0,-1-1 0 0 0,1 0 1 0 0,0 0-1 0 0,0 1 0 0 0,-1-1 0 0 0,1 0 0 0 0,0 1 1 0 0,0-1-1 0 0,0 1 0 0 0,0-1 0 0 0,0 1 0 0 0,0 0 0 0 0,0-1 1 0 0,0 1-1 0 0,0 0 0 0 0,1-1 0 0 0,3 1 37 0 0,0-1 1 0 0,-1 1-1 0 0,1 0 0 0 0,0 0 1 0 0,0 0-1 0 0,0 0 0 0 0,0 1 0 0 0,-1 0 1 0 0,1 0-1 0 0,0 1 0 0 0,-1-1 1 0 0,1 1-1 0 0,-1 0 0 0 0,1 0 0 0 0,-1 0 1 0 0,4 3-1 0 0,7 5 12 0 0,-1 0-1 0 0,-1 1 1 0 0,14 14 0 0 0,2 4 99 0 0,-1 2 1 0 0,35 52-1 0 0,36 75 312 0 0,-99-158-475 0 0,6 9 55 0 0,0 0 0 0 0,0 0-1 0 0,11 13 1 0 0,-15-20-107 0 0,0 0 0 0 0,0 0-1 0 0,0-1 1 0 0,0 1 0 0 0,1 0 0 0 0,-1-1-1 0 0,1 1 1 0 0,-1-1 0 0 0,1 0 0 0 0,-1 0-1 0 0,1 0 1 0 0,0 0 0 0 0,0 0 0 0 0,-1-1-1 0 0,1 1 1 0 0,0-1 0 0 0,0 1 0 0 0,4-1 0 0 0,9-1-5164 0 0,1-1-1818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271 202 13303 0 0,'0'0'1202'0'0,"-3"1"-920"0"0,3-1-237 0 0,0 0 0 0 0,-1 0 0 0 0,1 0-1 0 0,0 0 1 0 0,-1 0 0 0 0,1 0 0 0 0,0 0 0 0 0,0 1-1 0 0,-1-1 1 0 0,1 0 0 0 0,0 0 0 0 0,-1 0-1 0 0,1 0 1 0 0,0 1 0 0 0,0-1 0 0 0,-1 0 0 0 0,1 0-1 0 0,0 1 1 0 0,0-1 0 0 0,0 0 0 0 0,-1 0-1 0 0,1 1 1 0 0,0-1 0 0 0,0 0 0 0 0,0 0 0 0 0,0 1-1 0 0,-1-1 1 0 0,1 0 0 0 0,0 1 0 0 0,0-1 0 0 0,0 0-1 0 0,0 1 1 0 0,0-1 0 0 0,0 0 0 0 0,0 1-1 0 0,0-1 1 0 0,0 0 0 0 0,0 1 0 0 0,0-1 0 0 0,0 0-1 0 0,0 1 1 0 0,1-1 0 0 0,-1 0 0 0 0,0 1-1 0 0,0-1 1 0 0,2 2 231 0 0,-1 0-1 0 0,1 0 1 0 0,0 0-1 0 0,0 0 1 0 0,0 0-1 0 0,0-1 1 0 0,3 2-1 0 0,-1 0-183 0 0,-1-1 0 0 0,1 0 0 0 0,0-1 0 0 0,0 1-1 0 0,0-1 1 0 0,1 0 0 0 0,-1 0 0 0 0,0 0 0 0 0,0 0 0 0 0,1-1 0 0 0,-1 0-1 0 0,0 0 1 0 0,1 0 0 0 0,-1 0 0 0 0,0-1 0 0 0,0 0 0 0 0,1 1 0 0 0,-1-2-1 0 0,0 1 1 0 0,5-2 0 0 0,0-1 88 0 0,-1 0 0 0 0,1 0 0 0 0,-1-1 0 0 0,0 1 0 0 0,0-2 0 0 0,-1 1-1 0 0,0-1 1 0 0,9-9 0 0 0,-11 10-263 0 0,0-1 0 0 0,-1 0 1 0 0,0 0-1 0 0,0 0 0 0 0,0-1 0 0 0,0 1 0 0 0,-1-1 1 0 0,0 0-1 0 0,3-12 0 0 0,-5 14 16 0 0,0-1 1 0 0,0 1-1 0 0,-1-1 1 0 0,1 1 0 0 0,-1-1-1 0 0,-1 1 1 0 0,1-1-1 0 0,-1 1 1 0 0,0 0-1 0 0,0-1 1 0 0,0 1-1 0 0,-1 0 1 0 0,-3-9 0 0 0,4 13 38 0 0,0-1 1 0 0,0 0 0 0 0,0 1 0 0 0,0-1 0 0 0,0 1 0 0 0,0 0 0 0 0,0-1 0 0 0,0 1 0 0 0,-1 0 0 0 0,1 0 0 0 0,-1 0 0 0 0,1 0 0 0 0,-1 0 0 0 0,1 0 0 0 0,-1 0 0 0 0,1 0-1 0 0,-1 1 1 0 0,0-1 0 0 0,1 1 0 0 0,-1-1 0 0 0,0 1 0 0 0,0-1 0 0 0,1 1 0 0 0,-1 0 0 0 0,0 0 0 0 0,0 0 0 0 0,0 0 0 0 0,1 0 0 0 0,-1 1 0 0 0,0-1 0 0 0,0 0 0 0 0,1 1-1 0 0,-4 0 1 0 0,-4 3-30 0 0,0-1 0 0 0,0 1-1 0 0,0 1 1 0 0,-14 9 0 0 0,-26 19 113 0 0,3 2-1 0 0,1 3 1 0 0,-53 55 0 0 0,75-68 128 0 0,-36 51 1 0 0,51-65-146 0 0,1 0-1 0 0,1 1 1 0 0,0 0 0 0 0,0 0-1 0 0,1 0 1 0 0,1 1 0 0 0,-5 21-1 0 0,8-27-17 0 0,1-1-1 0 0,0 1 0 0 0,0-1 1 0 0,0 1-1 0 0,2 8 1 0 0,-2-13-15 0 0,0 0 0 0 0,1 0 1 0 0,-1 0-1 0 0,1 1 0 0 0,0-1 1 0 0,-1 0-1 0 0,1 0 0 0 0,0 0 1 0 0,0 0-1 0 0,1 0 0 0 0,-1 0 1 0 0,0 0-1 0 0,1 0 0 0 0,-1-1 1 0 0,1 1-1 0 0,-1-1 0 0 0,1 1 1 0 0,2 1-1 0 0,4 1 7 0 0,0-1 0 0 0,1 0 0 0 0,-1-1 0 0 0,1 0 0 0 0,17 3 0 0 0,49-1 10 0 0,-50-3-20 0 0,-6 0-424 0 0,36-4-1 0 0,-19-2-602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174 180 15487 0 0,'0'0'712'0'0,"-1"1"-16"0"0,-1-1-682 0 0,1 1 0 0 0,0-1 1 0 0,0 1-1 0 0,0-1 0 0 0,0 1 0 0 0,-1 0 0 0 0,1-1 0 0 0,0 1 0 0 0,0 0 0 0 0,0 0 0 0 0,0 0 1 0 0,1 0-1 0 0,-1 0 0 0 0,0 0 0 0 0,0 0 0 0 0,0 0 0 0 0,1 0 0 0 0,-2 2 0 0 0,0 1 62 0 0,-33 41 1581 0 0,20-28-1165 0 0,1 1-1 0 0,-14 24 1 0 0,18-23-88 0 0,0 1-1 0 0,2 0 1 0 0,-11 35-1 0 0,16-42-234 0 0,0-1 0 0 0,1 1 0 0 0,0 0 0 0 0,1-1 0 0 0,1 1 0 0 0,0 0 0 0 0,3 21-1 0 0,-3-32-124 0 0,0 0-1 0 0,1 1 1 0 0,-1-1-1 0 0,1 0 1 0 0,-1 0-1 0 0,1 0 1 0 0,0 0-1 0 0,0 1 1 0 0,0-1-1 0 0,0-1 1 0 0,0 1-1 0 0,3 3 1 0 0,-3-4-10 0 0,1 0 1 0 0,-1 0 0 0 0,1 0-1 0 0,-1-1 1 0 0,0 1-1 0 0,1 0 1 0 0,0-1 0 0 0,-1 1-1 0 0,1-1 1 0 0,-1 0-1 0 0,1 1 1 0 0,-1-1 0 0 0,1 0-1 0 0,0 0 1 0 0,-1 0-1 0 0,1 0 1 0 0,0 0 0 0 0,1-1-1 0 0,7-1 106 0 0,0 0 0 0 0,0 0 1 0 0,0-1-1 0 0,-1 0 0 0 0,15-8 0 0 0,45-28 293 0 0,-56 31-391 0 0,6-5 4 0 0,-1-1 0 0 0,-1-1 0 0 0,0 0 0 0 0,-1-1 0 0 0,15-20 0 0 0,14-14-34 0 0,227-242-168 0 0,-264 283 31 0 0,0-1-179 0 0,0 1 0 0 0,0 0 0 0 0,1 0 1 0 0,0 1-1 0 0,20-13 0 0 0,-27 20-1131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213 345 19551 0 0,'0'0'1772'0'0,"0"3"-1458"0"0,-2 6-122 0 0,0 0 1 0 0,0 0-1 0 0,-1 0 1 0 0,0 0 0 0 0,-1 0-1 0 0,0-1 1 0 0,0 1 0 0 0,-7 9-1 0 0,-8 8 534 0 0,-24 26 0 0 0,6-6-529 0 0,29-34-163 0 0,0 1-1 0 0,1 0 1 0 0,1 0-1 0 0,-6 16 1 0 0,-7 14-75 0 0,15-35-209 0 0,1-1 0 0 0,0 1 0 0 0,0 0 0 0 0,-2 10 0 0 0,5-16-963 0 0</inkml:trace>
  <inkml:trace contextRef="#ctx0" brushRef="#br0" timeOffset="1">540 0 15919 0 0,'0'0'1728'0'0,"0"11"-1728"0"0,0-2-4680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159 209 11519 0 0,'0'0'1423'0'0,"2"0"-387"0"0,21-1 875 0 0,1-1-1 0 0,42-9 1 0 0,47-20-898 0 0,-79 19-872 0 0,-1-1 0 0 0,0-2 0 0 0,43-26 0 0 0,-74 40-151 0 0,-1 0-1 0 0,1 0 1 0 0,-1 0 0 0 0,0 0-1 0 0,1 0 1 0 0,-1-1-1 0 0,0 1 1 0 0,0 0 0 0 0,0-1-1 0 0,0 1 1 0 0,0-1-1 0 0,0 1 1 0 0,0-1 0 0 0,0 0-1 0 0,-1 1 1 0 0,1-1-1 0 0,-1 0 1 0 0,1 1 0 0 0,-1-1-1 0 0,0 0 1 0 0,1 0 0 0 0,-1 1-1 0 0,0-1 1 0 0,0 0-1 0 0,0 0 1 0 0,-1 1 0 0 0,1-1-1 0 0,0 0 1 0 0,-1 0-1 0 0,1 1 1 0 0,-1-1 0 0 0,1 0-1 0 0,-1 1 1 0 0,0-1-1 0 0,0 1 1 0 0,0-1 0 0 0,0 1-1 0 0,0-1 1 0 0,0 1-1 0 0,0-1 1 0 0,0 1 0 0 0,0 0-1 0 0,-1 0 1 0 0,1 0-1 0 0,-1 0 1 0 0,1 0 0 0 0,-1 0-1 0 0,1 0 1 0 0,-1 0-1 0 0,1 0 1 0 0,-1 1 0 0 0,0-1-1 0 0,-1 0 1 0 0,-7-1-44 0 0,0 0-1 0 0,1 0 1 0 0,-1 1 0 0 0,0 1-1 0 0,0 0 1 0 0,0 0 0 0 0,1 1 0 0 0,-1 0-1 0 0,0 0 1 0 0,1 1 0 0 0,-1 1-1 0 0,1-1 1 0 0,-1 2 0 0 0,-15 7 0 0 0,4 0 52 0 0,1 0 1 0 0,0 2-1 0 0,0 0 1 0 0,1 1 0 0 0,-18 18-1 0 0,5-3 176 0 0,1 3-1 0 0,2 0 0 0 0,1 2 1 0 0,2 1-1 0 0,1 1 0 0 0,-31 59 1 0 0,51-86-152 0 0,1 1 0 0 0,0-1 0 0 0,1 1 0 0 0,0 0 0 0 0,1-1 0 0 0,0 1 0 0 0,-2 18 0 0 0,4-24-18 0 0,0 0 0 0 0,1 0 0 0 0,-1 0 0 0 0,0 0 0 0 0,1 0 0 0 0,0 0 0 0 0,0-1 1 0 0,0 1-1 0 0,1 0 0 0 0,-1-1 0 0 0,1 1 0 0 0,0 0 0 0 0,0-1 0 0 0,0 0 0 0 0,0 1 0 0 0,1-1 1 0 0,-1 0-1 0 0,1 0 0 0 0,0-1 0 0 0,0 1 0 0 0,0 0 0 0 0,5 3 0 0 0,-2-3-49 0 0,1 0-1 0 0,-1 1 1 0 0,1-2 0 0 0,-1 1-1 0 0,1-1 1 0 0,0 0-1 0 0,12 1 1 0 0,-3-1-736 0 0,0-1 0 0 0,21-1 0 0 0,4-3-6005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29:5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63 229 17911 0 0,'0'0'1624'0'0,"-1"1"-1336"0"0,-15 57 515 0 0,3-1 0 0 0,-11 96 0 0 0,22-133-656 0 0,-4 51 446 0 0,6-64-466 0 0,0 1 0 0 0,0-1 1 0 0,1 1-1 0 0,0-1 0 0 0,0 0 1 0 0,5 14-1 0 0,-5-20-93 0 0,-1 0-1 0 0,1 0 1 0 0,0 0 0 0 0,-1 0-1 0 0,1 0 1 0 0,0 0 0 0 0,0 0-1 0 0,0 0 1 0 0,0 0 0 0 0,0-1-1 0 0,-1 1 1 0 0,1 0-1 0 0,0-1 1 0 0,1 1 0 0 0,-1-1-1 0 0,0 1 1 0 0,0-1 0 0 0,0 0-1 0 0,0 1 1 0 0,2-1 0 0 0,21 2 256 0 0,-23-2-275 0 0,6 0 39 0 0,0-1 0 0 0,0 0 0 0 0,0 0 0 0 0,-1-1 0 0 0,1 1 0 0 0,0-2 0 0 0,-1 1 0 0 0,0-1 0 0 0,1 0 0 0 0,8-6 0 0 0,5-5 21 0 0,31-26 0 0 0,-32 24-63 0 0,25-22-8 0 0,15-13-137 0 0,-49 44 50 0 0,0 0 0 0 0,0 1 0 0 0,1 0 0 0 0,12-6 0 0 0,-21 12 3 0 0,-3 2-19 0 0,0 0 79 0 0,0 1 1 0 0,0-1 0 0 0,0 0-1 0 0,0 1 1 0 0,0-1 0 0 0,-1 0-1 0 0,-2 3 1 0 0,0 1 1 0 0,-25 36-56 0 0,15-23 95 0 0,-18 32 0 0 0,29-44-20 0 0,0-1 1 0 0,0 1-1 0 0,0 0 1 0 0,1 1 0 0 0,0-1-1 0 0,1 0 1 0 0,-1 1 0 0 0,1-1-1 0 0,0 8 1 0 0,1-12-3 0 0,1 0 0 0 0,-1 0 1 0 0,0 0-1 0 0,1 0 0 0 0,0 0 0 0 0,-1-1 0 0 0,1 1 0 0 0,0 0 1 0 0,0 0-1 0 0,1-1 0 0 0,-1 1 0 0 0,1-1 0 0 0,-1 1 0 0 0,3 2 0 0 0,0-1 34 0 0,-1-1 0 0 0,1 1 0 0 0,0-1 0 0 0,0 0 0 0 0,0 0 0 0 0,0-1 0 0 0,8 5 0 0 0,1-2 159 0 0,0 0-1 0 0,0-1 1 0 0,0-1-1 0 0,0 0 1 0 0,18 1-1 0 0,-26-3-156 0 0,0-1 0 0 0,0 1 1 0 0,0-1-1 0 0,0-1 0 0 0,0 1 0 0 0,0-1 0 0 0,0 0 1 0 0,0 0-1 0 0,0 0 0 0 0,0-1 0 0 0,0 0 0 0 0,0 0 1 0 0,-1 0-1 0 0,1-1 0 0 0,-1 1 0 0 0,0-1 0 0 0,1 0 0 0 0,-1 0 1 0 0,0 0-1 0 0,-1-1 0 0 0,1 0 0 0 0,5-7 0 0 0,24-32 186 0 0,-2-2 0 0 0,42-82 0 0 0,-5 9-114 0 0,-8 13-107 0 0,48-69-1196 0 0,-95 158 582 0 0,0 1-1 0 0,1 0 1 0 0,1 1 0 0 0,0 0 0 0 0,25-16-1 0 0,-38 29-799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257 161 3223 0 0,'1'-1'143'0'0,"5"-4"-124"0"0,-1 0 0 0 0,0 0 0 0 0,-1-1 0 0 0,1 0 0 0 0,3-6 1 0 0,14-16 1780 0 0,-12 17 1124 0 0,19-14 0 0 0,-10 11-1048 0 0,29-17 0 0 0,-27 22-950 0 0,-19 9-482 0 0,7-2 1615 0 0,-9 12-1899 0 0,-1 0 1 0 0,-1 0-1 0 0,0 0 1 0 0,0 0 0 0 0,-1 0-1 0 0,0 0 1 0 0,-7 14-1 0 0,-39 66 486 0 0,24-48-511 0 0,-233 467 121 0 0,234-454-369 0 0,-20 47-463 0 0,37-81 382 0 0,0 0-1 0 0,-6 41 0 0 0,13-62 146 0 0,0 1-1 0 0,0-1 1 0 0,0 1-1 0 0,0-1 1 0 0,0 0 0 0 0,0 1-1 0 0,0-1 1 0 0,0 1 0 0 0,0-1-1 0 0,0 0 1 0 0,1 1 0 0 0,-1-1-1 0 0,0 0 1 0 0,0 1 0 0 0,0-1-1 0 0,1 0 1 0 0,-1 1 0 0 0,0-1-1 0 0,1 0 1 0 0,-1 0 0 0 0,1 1-1 0 0,12-3-10727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3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41 6535 0 0,'-59'31'635'0'0,"2"2"0"0"0,-55 41 0 0 0,77-47-91 0 0,2 1 0 0 0,0 2-1 0 0,2 1 1 0 0,-28 36 0 0 0,-11 27 90 0 0,4 3-1 0 0,5 3 0 0 0,3 2 1 0 0,-47 121-1 0 0,89-187-610 0 0,2 2-1 0 0,2-1 1 0 0,-9 42-1 0 0,19-67-17 0 0,0 0-1 0 0,0 0 0 0 0,1 0 1 0 0,1 0-1 0 0,0 1 1 0 0,1-1-1 0 0,0 0 0 0 0,1 0 1 0 0,0 0-1 0 0,1 0 0 0 0,1 0 1 0 0,0-1-1 0 0,0 1 1 0 0,8 13-1 0 0,-5-14 16 0 0,0 1-1 0 0,1-1 1 0 0,1 0 0 0 0,0-1 0 0 0,1 0-1 0 0,-1-1 1 0 0,14 10 0 0 0,-7-7 116 0 0,1-1 0 0 0,1-1-1 0 0,-1 0 1 0 0,25 9 0 0 0,1-4 433 0 0,1-2 0 0 0,0-1 0 0 0,73 8 0 0 0,-71-14-344 0 0,1-3 0 0 0,0-2 1 0 0,0-1-1 0 0,-1-3 0 0 0,1-2 0 0 0,-1-1 0 0 0,0-3 0 0 0,-1-2 0 0 0,0-2 0 0 0,0-1 0 0 0,77-38 1 0 0,-68 24 338 0 0,-1-3 1 0 0,90-67 0 0 0,-112 72-274 0 0,-1-1-1 0 0,-1-1 1 0 0,-1-2 0 0 0,-1-1-1 0 0,27-43 1 0 0,-27 30-79 0 0,-2-1 0 0 0,-2-1 0 0 0,-2-1-1 0 0,27-92 1 0 0,-28 65-170 0 0,-4-1 0 0 0,10-122 0 0 0,-22 137-359 0 0,-2 1-1 0 0,-10-104 0 0 0,7 152 201 0 0,-1 1-1 0 0,0 0 0 0 0,-1 0 1 0 0,0 0-1 0 0,0 0 1 0 0,-1 0-1 0 0,0 1 0 0 0,-9-15 1 0 0,11 21 60 0 0,-1-1 0 0 0,0 1-1 0 0,0-1 1 0 0,0 1 0 0 0,0 0 0 0 0,-1 0 0 0 0,1 0-1 0 0,-1 0 1 0 0,0 1 0 0 0,0 0 0 0 0,0-1 0 0 0,0 1 0 0 0,0 1-1 0 0,0-1 1 0 0,-1 1 0 0 0,1-1 0 0 0,0 1 0 0 0,-1 1 0 0 0,1-1-1 0 0,-1 0 1 0 0,1 1 0 0 0,-6 0 0 0 0,-4 1-116 0 0,0 0 1 0 0,1 1-1 0 0,-1 1 0 0 0,-15 4 1 0 0,-54 23-3165 0 0,51-17 914 0 0,-61 22-4021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8751 0 0,'2'-3'195'0'0,"0"1"-1"0"0,0-1 0 0 0,1 1 0 0 0,-1-1 1 0 0,1 1-1 0 0,-1 0 0 0 0,1 0 0 0 0,4-2 1 0 0,-6 3 426 0 0,1 0 0 0 0,0 0 0 0 0,0 1 0 0 0,0-1 0 0 0,0 1 0 0 0,0-1 0 0 0,7 1 6915 0 0,-8 2-7177 0 0,3 8-204 0 0,-1 0 1 0 0,-1 1 0 0 0,2 15-1 0 0,-3-23-136 0 0,7 26-643 0 0,-7-27-101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 39 8287 0 0,'1'-2'639'0'0,"3"-1"-430"0"0,0-1 0 0 0,-1 0 0 0 0,1 0 0 0 0,-1 0-1 0 0,3-5 1 0 0,6 1 3570 0 0,-19 10-3142 0 0,-27 9-361 0 0,1 2 0 0 0,-34 19 0 0 0,-289 149-580 0 0,115-46 302 0 0,188-103-6 0 0,-104 70-41 0 0,112-71 44 0 0,36-26 5 0 0,1 0 0 0 0,1 1 0 0 0,-1 1 0 0 0,1-1 0 0 0,0 1 0 0 0,0 1 0 0 0,1-1 0 0 0,0 1 0 0 0,0 0 0 0 0,-6 13 0 0 0,11-19 11 0 0,0 1-1 0 0,0 0 0 0 0,0-1 1 0 0,0 1-1 0 0,1 0 0 0 0,-1 0 1 0 0,1 0-1 0 0,-1-1 1 0 0,1 1-1 0 0,0 0 0 0 0,0 0 1 0 0,1 0-1 0 0,-1 0 0 0 0,1 0 1 0 0,-1-1-1 0 0,1 1 0 0 0,0 0 1 0 0,0 0-1 0 0,0-1 1 0 0,0 1-1 0 0,1-1 0 0 0,-1 1 1 0 0,1-1-1 0 0,-1 1 0 0 0,1-1 1 0 0,0 0-1 0 0,0 0 0 0 0,0 0 1 0 0,0 0-1 0 0,0 0 1 0 0,0 0-1 0 0,5 2 0 0 0,2 1 35 0 0,-1 0 0 0 0,1-1-1 0 0,-1-1 1 0 0,1 1 0 0 0,0-1-1 0 0,1-1 1 0 0,-1 0 0 0 0,17 2-1 0 0,51-1 438 0 0,153-13-1 0 0,-156 5-316 0 0,-69 4-158 0 0,17 0 98 0 0,-1 0 1 0 0,24 3-1 0 0,-41-2-90 0 0,1 0 0 0 0,-1 1 0 0 0,1 0 0 0 0,-1 0 0 0 0,1 0-1 0 0,-1 0 1 0 0,0 1 0 0 0,1 0 0 0 0,-1 0 0 0 0,0 0 0 0 0,0 0 0 0 0,0 1 0 0 0,0-1 0 0 0,-1 1-1 0 0,1 0 1 0 0,3 4 0 0 0,-6-4-8 0 0,1-1 0 0 0,-1 1 0 0 0,1 0 0 0 0,-1 0 0 0 0,0-1 0 0 0,0 1 0 0 0,-1 0 0 0 0,1 0-1 0 0,-1 0 1 0 0,1 0 0 0 0,-1 0 0 0 0,0 0 0 0 0,0 0 0 0 0,0 0 0 0 0,0 0 0 0 0,-1 0 0 0 0,1 0 0 0 0,-1 0 0 0 0,0 0 0 0 0,0 0-1 0 0,0 0 1 0 0,0 0 0 0 0,-3 4 0 0 0,0 2 52 0 0,-2 0 0 0 0,1-1 0 0 0,-1 1 0 0 0,0-1 0 0 0,-13 13 0 0 0,1-4 59 0 0,-1-1-1 0 0,-1-1 1 0 0,0 0-1 0 0,-32 16 1 0 0,-93 38 468 0 0,132-63-514 0 0,-64 24 151 0 0,-123 32 0 0 0,181-57-147 0 0,0-1 0 0 0,0-1 0 0 0,0-1 0 0 0,0-1 0 0 0,-1 0 0 0 0,1-2 0 0 0,0 0-1 0 0,0-1 1 0 0,0-1 0 0 0,0-1 0 0 0,0 0 0 0 0,1-2 0 0 0,-21-8 0 0 0,35 13-58 0 0,1-1 0 0 0,-1 0 0 0 0,1 0-1 0 0,-1-1 1 0 0,1 1 0 0 0,0-1 0 0 0,0 0 0 0 0,0 0 0 0 0,0 0 0 0 0,0 0 0 0 0,1 0 0 0 0,-1 0-1 0 0,-2-5 1 0 0,5 6-75 0 0,-1 0 0 0 0,0 1 1 0 0,0-1-1 0 0,1 0 0 0 0,-1 0 0 0 0,1 0 0 0 0,0 0 0 0 0,-1 0 0 0 0,1 0 0 0 0,0 0 0 0 0,0 1 0 0 0,0-1 0 0 0,1 0 1 0 0,-1 0-1 0 0,0 0 0 0 0,1 0 0 0 0,-1 0 0 0 0,1 0 0 0 0,-1 0 0 0 0,1 1 0 0 0,0-1 0 0 0,0 0 0 0 0,0 1 0 0 0,0-1 1 0 0,0 0-1 0 0,0 1 0 0 0,1-1 0 0 0,1-1 0 0 0,5-2-1698 0 0,7 5-8749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18 13559 0 0,'6'-10'1448'0'0,"0"2"2775"0"0,-6 10-4148 0 0,-1 0 1 0 0,0-1 0 0 0,-1 1-1 0 0,1-1 1 0 0,0 1-1 0 0,0-1 1 0 0,-1 1-1 0 0,1-1 1 0 0,-3 2-1 0 0,-2 2 39 0 0,-38 43 214 0 0,-2-2 0 0 0,-2-3 0 0 0,-72 51 0 0 0,72-56-459 0 0,17-12-2126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12295 0 0,'0'0'1328'0'0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463 122 7799 0 0,'0'0'706'0'0,"2"0"-578"0"0,43-16 293 0 0,-40 14-19 0 0,1 0 1 0 0,-1-1 0 0 0,0 1 0 0 0,0-1 0 0 0,0-1 0 0 0,5-4 0 0 0,-9 7-252 0 0,0 0 0 0 0,1 0 1 0 0,-1 0-1 0 0,-1 0 0 0 0,1 0 0 0 0,0 0 0 0 0,0 0 1 0 0,0 0-1 0 0,-1-1 0 0 0,1 1 0 0 0,0 0 1 0 0,-1-1-1 0 0,1 1 0 0 0,-1 0 0 0 0,0-1 0 0 0,1 1 1 0 0,-1-1-1 0 0,0 1 0 0 0,0-1 0 0 0,0 1 0 0 0,0 0 1 0 0,0-1-1 0 0,0 1 0 0 0,0-1 0 0 0,-1 1 0 0 0,1-1 1 0 0,0 1-1 0 0,-1 0 0 0 0,1-1 0 0 0,-1 1 1 0 0,0 0-1 0 0,1-1 0 0 0,-1 1 0 0 0,0 0 0 0 0,0 0 1 0 0,0 0-1 0 0,0 0 0 0 0,0 0 0 0 0,-1-2 0 0 0,-1 0-77 0 0,-1 1 0 0 0,1-1 0 0 0,-1 0 0 0 0,0 1 0 0 0,0 0-1 0 0,0 0 1 0 0,0 0 0 0 0,0 0 0 0 0,0 1 0 0 0,-1-1 0 0 0,-4 0 0 0 0,-5 0-82 0 0,0 1 1 0 0,0 1-1 0 0,0 0 1 0 0,0 1 0 0 0,0 0-1 0 0,1 1 1 0 0,-1 0 0 0 0,0 1-1 0 0,1 1 1 0 0,0 0-1 0 0,-1 1 1 0 0,2 0 0 0 0,-1 1-1 0 0,1 1 1 0 0,0 0 0 0 0,-20 15-1 0 0,17-10 57 0 0,1 2 0 0 0,1 0 0 0 0,0 0 0 0 0,-20 30 0 0 0,28-37-26 0 0,1 1 0 0 0,0-1 0 0 0,0 1 0 0 0,1-1 0 0 0,0 1 0 0 0,0 0 0 0 0,0 0 0 0 0,1 1 0 0 0,1-1 0 0 0,-1 0 0 0 0,2 1 0 0 0,-1-1 0 0 0,1 14 0 0 0,0-20-15 0 0,1 0 0 0 0,-1 1 0 0 0,1-1 0 0 0,0 0 0 0 0,-1 1 1 0 0,1-1-1 0 0,0 0 0 0 0,0 0 0 0 0,1 0 0 0 0,-1 1 0 0 0,0-1 0 0 0,1-1 0 0 0,-1 1 0 0 0,1 0 1 0 0,-1 0-1 0 0,1-1 0 0 0,0 1 0 0 0,0 0 0 0 0,0-1 0 0 0,0 0 0 0 0,0 1 0 0 0,0-1 0 0 0,0 0 1 0 0,0 0-1 0 0,1 0 0 0 0,-1-1 0 0 0,0 1 0 0 0,5 0 0 0 0,0 0 27 0 0,-1 0 0 0 0,1-1 0 0 0,0 1 0 0 0,0-2 0 0 0,0 1 0 0 0,0-1-1 0 0,-1 0 1 0 0,14-3 0 0 0,-1-2 25 0 0,-1-1 0 0 0,1-1-1 0 0,-1 0 1 0 0,17-12 0 0 0,-25 14-137 0 0,-1 0-1 0 0,0-1 1 0 0,0 0 0 0 0,0-1-1 0 0,-1 0 1 0 0,0 0 0 0 0,-1-1-1 0 0,10-14 1 0 0,-17 22 64 0 0,1 1 0 0 0,-1-1 0 0 0,1 0 1 0 0,-1 0-1 0 0,1 0 0 0 0,-1 0 0 0 0,1 1 0 0 0,-1-1 1 0 0,0 0-1 0 0,0 0 0 0 0,1 0 0 0 0,-1 0 0 0 0,0 0 1 0 0,0-1-1 0 0,0 2 8 0 0,0-1 0 0 0,0 1 0 0 0,-1 0 0 0 0,1 0 0 0 0,0 0 0 0 0,0 0 0 0 0,0-1 1 0 0,-1 1-1 0 0,1 0 0 0 0,0 0 0 0 0,0 0 0 0 0,-1 0 0 0 0,1 0 0 0 0,0 0 0 0 0,0 0 0 0 0,-1 0 0 0 0,1 0 0 0 0,0 0 0 0 0,0 0 0 0 0,-1 0 1 0 0,1 0-1 0 0,0 0 0 0 0,0 0 0 0 0,0 0 0 0 0,-1 0 0 0 0,1 0 0 0 0,0 0 0 0 0,0 0 0 0 0,-1 0 0 0 0,1 0 0 0 0,0 0 0 0 0,-1 1 1 0 0,-3 1-21 0 0,0 0 0 0 0,0 0 0 0 0,1 0 0 0 0,-8 6 0 0 0,-13 14-31 0 0,1 1-1 0 0,0 1 1 0 0,2 1-1 0 0,1 1 1 0 0,1 1 0 0 0,2 1-1 0 0,0 1 1 0 0,-19 46-1 0 0,29-56 33 0 0,1 1-1 0 0,1-1 1 0 0,0 2 0 0 0,2-1-1 0 0,0 0 1 0 0,1 1 0 0 0,2-1-1 0 0,1 32 1 0 0,7 13-25 0 0,19 83 1 0 0,-18-105 51 0 0,8 31 238 0 0,7 42 1309 0 0,-21-96-1130 0 0,-1 0 0 0 0,0 0 1 0 0,-4 37-1 0 0,2-50-369 0 0,-1 0 0 0 0,0-1 0 0 0,-1 1 1 0 0,0 0-1 0 0,0-1 0 0 0,0 1 0 0 0,-1-1 0 0 0,1 0 0 0 0,-2 1 1 0 0,-6 9-1 0 0,7-12-31 0 0,0-1 0 0 0,0 0 0 0 0,-1 1 0 0 0,1-1 0 0 0,-1 0 0 0 0,0-1 0 0 0,0 1 0 0 0,0-1 0 0 0,0 0 0 0 0,0 0 0 0 0,0 0 1 0 0,-1 0-1 0 0,1-1 0 0 0,-1 0 0 0 0,1 1 0 0 0,-9-1 0 0 0,7 0 20 0 0,0 0 0 0 0,-1-1 0 0 0,1 0 0 0 0,-1 0 0 0 0,1-1 0 0 0,-1 0 0 0 0,1 0 0 0 0,-1-1 0 0 0,1 1 0 0 0,0-1-1 0 0,0 0 1 0 0,0-1 0 0 0,0 0 0 0 0,0 0 0 0 0,1 0 0 0 0,-11-8 0 0 0,11 7-79 0 0,0-1-1 0 0,0-1 1 0 0,0 1-1 0 0,1-1 1 0 0,-1 0-1 0 0,2 0 0 0 0,-1 0 1 0 0,0 0-1 0 0,1-1 1 0 0,0 1-1 0 0,1-1 1 0 0,0 0-1 0 0,0 0 1 0 0,0 0-1 0 0,-1-7 0 0 0,2-5-277 0 0,-1 1-1 0 0,2 0 0 0 0,1 0 0 0 0,0 0 0 0 0,5-23 0 0 0,3-2-1651 0 0,15-42 0 0 0,-13 52-399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94 245 2303 0 0,'-9'10'354'0'0,"1"-1"-1"0"0,-15 11 1 0 0,-31 22 15097 0 0,55-45-15241 0 0,0 0 1 0 0,0 0-1 0 0,1 0 0 0 0,-1 0 0 0 0,1 0 1 0 0,-1 1-1 0 0,1-1 0 0 0,3-3 0 0 0,1-3 177 0 0,35-54 189 0 0,-35 54-445 0 0,1-4-138 0 0,2 0-1 0 0,12-14 0 0 0,-18 23-19 0 0,2 0 1 0 0,-1 0-1 0 0,0 0 0 0 0,1 1 1 0 0,-1 0-1 0 0,1 0 0 0 0,0 0 1 0 0,0 0-1 0 0,9-3 0 0 0,-3 2-2 0 0,-7 2 24 0 0,0 1 0 0 0,0-1-1 0 0,1 0 1 0 0,-1 1 0 0 0,0 0-1 0 0,1 0 1 0 0,-1 1 0 0 0,1-1-1 0 0,-1 1 1 0 0,1 0-1 0 0,-1 0 1 0 0,1 0 0 0 0,-1 1-1 0 0,1 0 1 0 0,-1 0 0 0 0,1 0-1 0 0,-1 0 1 0 0,0 0 0 0 0,6 4-1 0 0,-2-1-4 0 0,-8-4 8 0 0,1 1 0 0 0,0 0 0 0 0,-1 0 1 0 0,1-1-1 0 0,0 1 0 0 0,-1 0 0 0 0,1 0 1 0 0,-1 0-1 0 0,1 0 0 0 0,-1 0 0 0 0,0-1 1 0 0,1 1-1 0 0,-1 0 0 0 0,0 0 0 0 0,0 0 1 0 0,1 0-1 0 0,-1 0 0 0 0,0 0 1 0 0,0 2-1 0 0,-2 16-17 0 0,-1-13 20 0 0,0 0 0 0 0,0 0 0 0 0,-1 0 0 0 0,1-1-1 0 0,-1 1 1 0 0,-1-1 0 0 0,1 0 0 0 0,-1 0 0 0 0,0-1 0 0 0,0 1 0 0 0,0-1-1 0 0,0 0 1 0 0,-9 4 0 0 0,13-7 187 0 0,1-5-178 0 0,0 1 0 0 0,1-1 0 0 0,0 1 0 0 0,-1-1 0 0 0,1 1 0 0 0,1-1 0 0 0,-1 1-1 0 0,0 0 1 0 0,1 0 0 0 0,0 0 0 0 0,4-6 0 0 0,3-2 1 0 0,16-17 0 0 0,-17 19-16 0 0,7-6 0 0 0,1 0 0 0 0,1 1-1 0 0,0 1 1 0 0,1 1-1 0 0,1 0 1 0 0,-1 1 0 0 0,2 1-1 0 0,-1 1 1 0 0,1 0 0 0 0,1 2-1 0 0,21-5 1 0 0,-33 10 39 0 0,0 0 0 0 0,1 1 0 0 0,-1 0 0 0 0,0 1 0 0 0,1 0 0 0 0,-1 1 0 0 0,12 1 0 0 0,-20-1-30 0 0,0-1-1 0 0,-1 1 0 0 0,1-1 1 0 0,0 1-1 0 0,-1 0 0 0 0,1-1 1 0 0,-1 1-1 0 0,1 0 1 0 0,-1 0-1 0 0,1-1 0 0 0,-1 1 1 0 0,0 0-1 0 0,1 0 1 0 0,-1 0-1 0 0,0-1 0 0 0,1 1 1 0 0,-1 0-1 0 0,0 0 1 0 0,0 0-1 0 0,0 1 0 0 0,0 0-2 0 0,2 6 10 0 0,-1-5 1 0 0,-1 0 0 0 0,1 1-1 0 0,-1-1 1 0 0,0 0 0 0 0,0 0 0 0 0,0 0 0 0 0,0 0 0 0 0,-1 4-1 0 0,0 1 11 0 0,0 7 16 0 0,0-1 0 0 0,-2 1 0 0 0,0-1 0 0 0,-5 18 0 0 0,0-5 6 0 0,3-10-174 0 0,-1-1-1 0 0,-1 1 0 0 0,-1-1 1 0 0,0 0-1 0 0,-1-1 1 0 0,-1 0-1 0 0,-12 15 0 0 0,21-29-1017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276 105 7831 0 0,'2'0'603'0'0,"5"-2"-19"0"0,0 1-1 0 0,1-1 0 0 0,6-3 1 0 0,-10 3-110 0 0,-1 1 0 0 0,0 0 0 0 0,1 0 0 0 0,-1 1 1 0 0,6-2-1 0 0,-2 2-263 0 0,0-2 1 0 0,-1 1-1 0 0,1-1 1 0 0,0 0-1 0 0,-1 0 1 0 0,12-6-1 0 0,9-4 679 0 0,-27 12-835 0 0,1 0 1 0 0,-1 0-1 0 0,1-1 0 0 0,0 1 0 0 0,-1 0 1 0 0,1-1-1 0 0,-1 1 0 0 0,1 0 0 0 0,-1-1 1 0 0,1 1-1 0 0,-1-1 0 0 0,1 1 0 0 0,-1-1 0 0 0,0 1 1 0 0,1-1-1 0 0,-1 1 0 0 0,1-1 0 0 0,-1 1 1 0 0,0-1-1 0 0,0 0 0 0 0,1 1 0 0 0,-1-1 0 0 0,0 0 1 0 0,0 1-1 0 0,0-1 0 0 0,0 0 0 0 0,0 1-58 0 0,1-2 851 0 0,0-16 871 0 0,-1 16-1629 0 0,-2-5 196 0 0,-12-4-191 0 0,10 10-94 0 0,0 0 0 0 0,1 0 0 0 0,-1 0 0 0 0,0 1 0 0 0,1-1 0 0 0,-1 1 0 0 0,0 0 0 0 0,0 0 0 0 0,1 0 0 0 0,-5 1 0 0 0,-39 7-2 0 0,46-8 1 0 0,-18 5 9 0 0,1 0-1 0 0,0 2 1 0 0,0 0-1 0 0,1 1 0 0 0,0 1 1 0 0,-28 18-1 0 0,19-8 43 0 0,2 0-1 0 0,0 2 0 0 0,-28 32 0 0 0,45-45-20 0 0,0 0-1 0 0,0 1 1 0 0,-9 17-1 0 0,14-23-6 0 0,0 1 0 0 0,1 0-1 0 0,-1 0 1 0 0,1 0 0 0 0,0-1 0 0 0,0 1 0 0 0,0 1 0 0 0,0-1-1 0 0,1 0 1 0 0,-1 0 0 0 0,1 0 0 0 0,1 7 0 0 0,-1-10-11 0 0,1 0-1 0 0,-1 0 1 0 0,0 0 0 0 0,1 0-1 0 0,0 0 1 0 0,-1 0 0 0 0,1 0-1 0 0,0 0 1 0 0,-1 0 0 0 0,1 0-1 0 0,0 0 1 0 0,0 0 0 0 0,0 0-1 0 0,0-1 1 0 0,0 1 0 0 0,0 0-1 0 0,0-1 1 0 0,0 1 0 0 0,0 0-1 0 0,0-1 1 0 0,1 1 0 0 0,2 0 28 0 0,-1 0-1 0 0,0 0 1 0 0,1 0 0 0 0,-1 0 0 0 0,6 0 0 0 0,2-1 78 0 0,0 0 1 0 0,0-1 0 0 0,0-1-1 0 0,0 1 1 0 0,11-4-1 0 0,56-20 250 0 0,-27 7-266 0 0,64-16-102 0 0,-64 14 0 0 0,-12 10-12 0 0,-51 28-59 0 0,-4 1 45 0 0,-34 32-1 0 0,50-50 27 0 0,-1-1 0 0 0,1 0 0 0 0,0 1 0 0 0,-1-1 0 0 0,1 1 0 0 0,0-1 0 0 0,-1 1 0 0 0,1-1 0 0 0,0 0 0 0 0,0 1 0 0 0,0-1 0 0 0,-1 1 0 0 0,1-1 0 0 0,0 1 0 0 0,0-1 0 0 0,0 1 0 0 0,0 0 0 0 0,0-1 0 0 0,0 1 0 0 0,0-1 0 0 0,0 1 0 0 0,0-1 0 0 0,0 1 0 0 0,0-1 0 0 0,0 1 0 0 0,0-1 0 0 0,0 1 0 0 0,1 0 0 0 0,0 1 0 0 0,0 0 0 0 0,0 0 0 0 0,0 0 0 0 0,1 0 0 0 0,-1 0 0 0 0,1-1 0 0 0,1 3 0 0 0,5 3 0 0 0,0 0 0 0 0,11 5 0 0 0,142 87-2020 0 0,-145-90 968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2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29 9815 0 0,'0'0'890'0'0,"2"0"-733"0"0,1-1-544 0 0,9-4 1769 0 0,-12 5-1291 0 0,0 0 1 0 0,1 0-1 0 0,-1-1 1 0 0,0 1-1 0 0,0 0 1 0 0,0 0-1 0 0,0-1 1 0 0,1 1-1 0 0,-1 0 1 0 0,0-1-1 0 0,0 1 1 0 0,0 0-1 0 0,0-1 0 0 0,0 1 1 0 0,0 0-1 0 0,0-1 1 0 0,0 1-1 0 0,0 0 1 0 0,0-1-1 0 0,0 1 1 0 0,0 0-1 0 0,0-1 1 0 0,0 1-1 0 0,0 0 1 0 0,0 0-1 0 0,0-1 1 0 0,-3-3 3196 0 0,2 3-2773 0 0,-12-8 2157 0 0,10 10-2670 0 0,-1 0 0 0 0,1 0 1 0 0,0 0-1 0 0,0 1 0 0 0,0-1 1 0 0,0 1-1 0 0,0 0 0 0 0,0 0 0 0 0,-5 4 1 0 0,-23 27-7 0 0,0-1 60 0 0,-13 7 40 0 0,-54 59 0 0 0,73-70-93 0 0,2 2-1 0 0,2 0 1 0 0,-24 43-1 0 0,38-61 1 0 0,-21 38 14 0 0,3 1 0 0 0,-31 87 0 0 0,53-130-6 0 0,1 1 1 0 0,0-1 0 0 0,1 0 0 0 0,0 1 0 0 0,0-1 0 0 0,1 1 0 0 0,0-1 0 0 0,1 1 0 0 0,-1-1 0 0 0,4 15-1 0 0,-2-17 29 0 0,0-1-1 0 0,0 1 1 0 0,1-1-1 0 0,-1 1 0 0 0,1-1 1 0 0,0 0-1 0 0,0 0 1 0 0,1 0-1 0 0,0 0 0 0 0,0-1 1 0 0,0 1-1 0 0,0-1 1 0 0,1 0-1 0 0,-1-1 0 0 0,11 7 1 0 0,2-1 165 0 0,0-1 1 0 0,1-1-1 0 0,0-1 0 0 0,23 6 1 0 0,13 4 79 0 0,173 69 353 0 0,-222-84-619 0 0,27 16 93 0 0,-31-16-47 0 0,-2 0-6 0 0,-1 0-90 0 0,-1-1 0 0 0,1 1 0 0 0,0 0-1 0 0,-1-1 1 0 0,1 0 0 0 0,0 1 0 0 0,-1-1 0 0 0,1 0-1 0 0,0 0 1 0 0,-1-1 0 0 0,1 1 0 0 0,0 0 0 0 0,-1-1 0 0 0,1 1-1 0 0,0-1 1 0 0,-1 0 0 0 0,1 0 0 0 0,-3-1 0 0 0,2 0-370 0 0,1 0 0 0 0,-1 1 0 0 0,1-1 0 0 0,-1 0 0 0 0,1-1 0 0 0,0 1 0 0 0,-1 0 0 0 0,-2-5 0 0 0,-2-5-6906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1152 38 5527 0 0,'0'0'498'0'0,"2"0"-406"0"0,18 2 11006 0 0,-20-3-10931 0 0,1 0 0 0 0,0-1-1 0 0,0 1 1 0 0,0 0-1 0 0,1 0 1 0 0,-1 0 0 0 0,0 0-1 0 0,0 0 1 0 0,2-1 0 0 0,1-1 176 0 0,17-21 3055 0 0,-22 25-3291 0 0,-89 80-48 0 0,32-31-41 0 0,38-33-18 0 0,0-1 0 0 0,-41 23 0 0 0,-48 18 0 0 0,14-8 0 0 0,-113 62 0 0 0,180-96 0 0 0,-114 49 0 0 0,133-60 0 0 0,0 0 0 0 0,0 0 0 0 0,1 1 0 0 0,0 0 0 0 0,0 0 0 0 0,0 1 0 0 0,0 0 0 0 0,1 0 0 0 0,-12 14 0 0 0,12-15 0 0 0,-18 13 0 0 0,24-17 0 0 0,0 0 0 0 0,0-1 0 0 0,0 1 0 0 0,-1 0 0 0 0,1 0 0 0 0,0-1 0 0 0,-1 1 0 0 0,1-1 0 0 0,0 1 0 0 0,-1-1 0 0 0,1 0 0 0 0,-1 0 0 0 0,1 1 0 0 0,-1-1 0 0 0,-1 0 0 0 0,-4 0 0 0 0,-1 3 15 0 0,4-2-7 0 0,1 0 0 0 0,-1 0 0 0 0,1 0 1 0 0,-1-1-1 0 0,-6 1 0 0 0,1-1-8 0 0,3-1 13 0 0,5 1 339 0 0,17 10-182 0 0,-14-10-144 0 0,0 1 1 0 0,0-1 0 0 0,0 1-1 0 0,0-1 1 0 0,0 0-1 0 0,0 0 1 0 0,0 0 0 0 0,0 0-1 0 0,0 0 1 0 0,4-1 0 0 0,2 1 81 0 0,127-6 564 0 0,14-3-640 0 0,1 0 0 0 0,-106 7-32 0 0,-30 1 0 0 0,0 0 0 0 0,0 1 0 0 0,19 2 0 0 0,-18 0 0 0 0,-11-2 0 0 0,0 0 0 0 0,0 1 0 0 0,0-1 0 0 0,6 3 0 0 0,0 2 0 0 0,-5 3 0 0 0,-7 0 0 0 0,2-6 0 0 0,-1-1 0 0 0,0 1 0 0 0,0-1 0 0 0,0 0 0 0 0,-1 1 0 0 0,1-1 0 0 0,0 0 0 0 0,0 0 0 0 0,-1 0 0 0 0,1 0 0 0 0,0 0 0 0 0,-1 0 0 0 0,1 0 0 0 0,-1 0 0 0 0,0-1 0 0 0,1 1 0 0 0,-4 0 0 0 0,-32 15 0 0 0,30-12 0 0 0,-72 40 0 0 0,53-31 0 0 0,1-1-100 0 0,-48 15-1 0 0,-4 1-34 0 0,22-4 135 0 0,-138 68 0 0 0,101-44-1 0 0,-2 0 13 0 0,87-44 42 0 0,6-3 108 0 0,1 0-104 0 0,-5 13-36 0 0,4-12-18 0 0,1-1-1 0 0,-1 1 0 0 0,0 0 1 0 0,0-1-1 0 0,1 1 0 0 0,-1-1 1 0 0,0 1-1 0 0,0-1 0 0 0,0 0 0 0 0,-1 1 1 0 0,1-1-1 0 0,0 0 0 0 0,-1 0 1 0 0,1 0-1 0 0,-3 2 0 0 0,-2 1-3 0 0,0-1 11 0 0,20-9 19 0 0,0 0-1 0 0,0 2 1 0 0,1-1 0 0 0,23-3 0 0 0,62-4 21 0 0,-98 12-50 0 0,382-12 308 0 0,-118 8-142 0 0,-177 0-167 0 0,178-2 0 0 0,-261 6 1 0 0,-2 0-3 0 0,0 0 0 0 0,0 1 0 0 0,0 0 0 0 0,0 0 0 0 0,0 0 0 0 0,7 3 0 0 0,-9-4-86 0 0,-1 8 9 0 0,1 1-852 0 0,6-9-6014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 5983 0 0,'-13'-1'380'0'0,"0"0"-1"0"0,0 0 1 0 0,0 1-1 0 0,-15 2 0 0 0,-2 6 5238 0 0,30-8-5535 0 0,-1 0 1 0 0,1 0-1 0 0,0 0 1 0 0,0 0-1 0 0,0 0 0 0 0,0 0 1 0 0,-1 0-1 0 0,1 0 1 0 0,0 0-1 0 0,0 1 1 0 0,0-1-1 0 0,-1 0 1 0 0,1 0-1 0 0,0 0 1 0 0,0 0-1 0 0,0 0 1 0 0,0 0-1 0 0,0 1 1 0 0,0-1-1 0 0,-1 0 1 0 0,1 0-1 0 0,0 0 1 0 0,0 0-1 0 0,0 1 1 0 0,0-1-1 0 0,0 0 1 0 0,0 0-1 0 0,0 0 0 0 0,0 1 1 0 0,0-1-1 0 0,0 0 1 0 0,0 0-1 0 0,0 0 1 0 0,0 1-1 0 0,0-1 1 0 0,0 0-1 0 0,0 0 1 0 0,0 0-1 0 0,0 1 1 0 0,0-1-1 0 0,0 0 1 0 0,0 0-1 0 0,0 0 1 0 0,0 0-1 0 0,1 1 1 0 0,9 8 965 0 0,18 6-468 0 0,8-2 232 0 0,-6-2-95 0 0,54 28 1 0 0,30 34 51 0 0,-60-38-506 0 0,16 13 73 0 0,-3 3 0 0 0,-1 3 0 0 0,-3 3 0 0 0,93 108 0 0 0,-132-136-299 0 0,-2 1-1 0 0,-1 0 1 0 0,-2 2 0 0 0,26 55-1 0 0,-36-65-61 0 0,0 0-1 0 0,-2 1 0 0 0,-1 0 0 0 0,0 1 1 0 0,-2-1-1 0 0,-1 1 0 0 0,0 0 1 0 0,-2 29-1 0 0,-2-39 3 0 0,-1 0-1 0 0,0 0 1 0 0,-1 0 0 0 0,-1 0 0 0 0,0 0 0 0 0,0-1-1 0 0,-2 0 1 0 0,0 0 0 0 0,0 0 0 0 0,-1-1 0 0 0,0 0-1 0 0,-2 0 1 0 0,1-1 0 0 0,-11 12 0 0 0,-1-3 17 0 0,0-1 0 0 0,-2 0 0 0 0,0-2-1 0 0,-1 0 1 0 0,-1-2 0 0 0,-27 14 0 0 0,-42 18 38 0 0,-118 42 0 0 0,13-20-1602 0 0,196-68 268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464 286 7111 0 0,'0'0'4206'0'0,"2"-2"-3804"0"0,16-20 227 0 0,-2 0 0 0 0,0-1 0 0 0,25-48 0 0 0,-39 67-611 0 0,0-1-1 0 0,0 0 1 0 0,-1 1-1 0 0,0-1 1 0 0,0 0-1 0 0,0 0 1 0 0,0 0-1 0 0,-1 0 1 0 0,0 0-1 0 0,0 0 1 0 0,0 1-1 0 0,-1-1 1 0 0,1 0-1 0 0,-1 0 1 0 0,0 0-1 0 0,-1 0 1 0 0,1 1-1 0 0,-1-1 1 0 0,0 0-1 0 0,0 1 1 0 0,0 0-1 0 0,-1-1 1 0 0,-4-4-1 0 0,7 7-17 0 0,-1 1 0 0 0,0-1 0 0 0,0 1 0 0 0,0-1 0 0 0,0 1 0 0 0,0-1 0 0 0,0 1 0 0 0,0 0 0 0 0,-1 0 0 0 0,1 0 0 0 0,0-1 0 0 0,-1 1 0 0 0,1 0 0 0 0,-1 1 0 0 0,-2-2 0 0 0,0 0-10 0 0,3 1 2 0 0,-1 0 1 0 0,0 1-1 0 0,1-1 1 0 0,-1 1 0 0 0,0-1-1 0 0,1 1 1 0 0,-1 0-1 0 0,0 0 1 0 0,1 0 0 0 0,-1 0-1 0 0,0 0 1 0 0,0 0-1 0 0,1 0 1 0 0,-4 1 0 0 0,-22 8-96 0 0,26-9 94 0 0,-20 10-30 0 0,0 0-1 0 0,1 2 1 0 0,-32 22-1 0 0,-49 51-145 0 0,30-26 68 0 0,-19 18 69 0 0,77-64 121 0 0,0 0 0 0 0,1 1 0 0 0,1 0 0 0 0,-13 22 0 0 0,22-32-45 0 0,0-1 1 0 0,0 1-1 0 0,0 0 0 0 0,1-1 0 0 0,0 1 0 0 0,0 0 1 0 0,0 0-1 0 0,0 0 0 0 0,1 0 0 0 0,-1 0 1 0 0,1 8-1 0 0,0-10-21 0 0,1 0 0 0 0,-1 0 1 0 0,1 0-1 0 0,-1 0 1 0 0,1 0-1 0 0,-1-1 0 0 0,1 1 1 0 0,0 0-1 0 0,0 0 0 0 0,0-1 1 0 0,0 1-1 0 0,0 0 0 0 0,0-1 1 0 0,1 1-1 0 0,-1-1 1 0 0,1 1-1 0 0,-1-1 0 0 0,1 0 1 0 0,-1 0-1 0 0,1 1 0 0 0,0-1 1 0 0,-1 0-1 0 0,1 0 1 0 0,0-1-1 0 0,0 1 0 0 0,2 0 1 0 0,2 1 19 0 0,0-1 0 0 0,0 0 1 0 0,0-1-1 0 0,0 1 0 0 0,0-1 1 0 0,0 0-1 0 0,0-1 0 0 0,0 1 1 0 0,0-1-1 0 0,8-3 0 0 0,6-2 110 0 0,32-13 0 0 0,-7-1 47 0 0,-1-2 0 0 0,-1-2 0 0 0,47-35 0 0 0,-59 38-126 0 0,-17 12-21 0 0,0 0 0 0 0,-1-1 0 0 0,0-1 0 0 0,18-19 0 0 0,-30 28 80 0 0,-3 2-53 0 0,-9 0-10 0 0,8 2-51 0 0,0-1 0 0 0,-1 1 1 0 0,1 0-1 0 0,0 0 0 0 0,0 0 1 0 0,0 0-1 0 0,0 1 1 0 0,0-1-1 0 0,0 1 0 0 0,1 0 1 0 0,-1 0-1 0 0,-2 4 0 0 0,-5 9 13 0 0,-10 17-1 0 0,18-30-15 0 0,-4 8 63 0 0,1 0 0 0 0,0 1-1 0 0,0-1 1 0 0,1 1 0 0 0,-5 24-1 0 0,9-34 97 0 0,0 12 1218 0 0,2-4-1679 0 0,-4-3-3294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149 222 7367 0 0,'0'0'568'0'0,"1"-1"-373"0"0,20-16 708 0 0,-2 1 3036 0 0,31-20 0 0 0,-47 36-2119 0 0,-4 4-665 0 0,-7 14-294 0 0,-15 24-1093 0 0,20-36 508 0 0,-123 205-20 0 0,118-199-256 0 0,0 0-1 0 0,-18 17 1 0 0,-13 16 13 0 0,110-151 61 0 0,-31 43-196 0 0,-1 7-307 0 0,2 1-1 0 0,3 2 0 0 0,2 3 1 0 0,63-54-1 0 0,-101 97 353 0 0,1 0 1 0 0,0 1-1 0 0,1 1 0 0 0,18-9 0 0 0,-12 10 78 0 0,-11 7 5 0 0,-4-2-1 0 0,3 2 22 0 0,-1-1 0 0 0,1 1 0 0 0,-1-1 0 0 0,0 1 0 0 0,0 0 0 0 0,0 0 0 0 0,-1 1 0 0 0,1-1 0 0 0,-1 0 0 0 0,3 5 0 0 0,1 5 160 0 0,9 22 0 0 0,-10-23-2 0 0,0 0 1 0 0,9 15 0 0 0,-11-22-85 0 0,1 1 1 0 0,-1-1-1 0 0,-1 1 0 0 0,1 0 0 0 0,-1 0 0 0 0,0 0 1 0 0,2 6-1 0 0,-4-8-76 0 0,1 0 0 0 0,-1 0 0 0 0,0 0 1 0 0,0 0-1 0 0,-1 0 0 0 0,1 0 0 0 0,-1 0 0 0 0,0 0 1 0 0,0-1-1 0 0,0 1 0 0 0,0 0 0 0 0,-4 5 1 0 0,-10 19-12 0 0,-2-1 0 0 0,-1-1 0 0 0,0 0 0 0 0,-41 41 0 0 0,28-37-504 0 0,-56 41 0 0 0,82-67 409 0 0,-27 20-1519 0 0,20-18 677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7367 0 0,'-1'1'568'0'0,"-4"1"-368"0"0,0 1-1 0 0,0-1 1 0 0,0-1-1 0 0,0 1 1 0 0,0-1-1 0 0,-9 2 0 0 0,-9 2 2328 0 0,-36 14 1918 0 0,-75 35-5228 0 0,133-54 790 0 0,-9 5 129 0 0,-1 0 0 0 0,1 1 0 0 0,0 0 0 0 0,1 1 0 0 0,0 0 0 0 0,0 0 0 0 0,0 1 0 0 0,1 0 0 0 0,0 0 0 0 0,0 1 0 0 0,1 0 0 0 0,-11 18 0 0 0,11-13 30 0 0,0 0-1 0 0,0 1 0 0 0,2-1 1 0 0,-1 2-1 0 0,2-1 0 0 0,0 0 1 0 0,1 1-1 0 0,-2 28 0 0 0,5-30-154 0 0,2-2 44 0 0,-1-10-41 0 0,0-1 0 0 0,0 1 0 0 0,0-1 1 0 0,0 0-1 0 0,0 1 0 0 0,0-1 0 0 0,0 0 1 0 0,0 0-1 0 0,0 0 0 0 0,1 0 1 0 0,-1 0-1 0 0,0 0 0 0 0,1 0 0 0 0,-1 0 1 0 0,1-1-1 0 0,-1 1 0 0 0,1-1 1 0 0,-1 1-1 0 0,1-1 0 0 0,-1 1 0 0 0,1-1 1 0 0,0 0-1 0 0,-1 0 0 0 0,1 0 0 0 0,-1 0 1 0 0,1 0-1 0 0,2 0 0 0 0,5-1 94 0 0,0 0-1 0 0,-1-1 0 0 0,16-4 1 0 0,-19 5-49 0 0,26-8 154 0 0,0-1 0 0 0,34-17 1 0 0,-53 21-211 0 0,0-1 1 0 0,0 0-1 0 0,-1 0 1 0 0,0-1-1 0 0,0-1 1 0 0,-1 0-1 0 0,17-19 1 0 0,-20 20-70 0 0,-1 0 1 0 0,-1 0 0 0 0,7-11 0 0 0,-10 14 31 0 0,0 1 0 0 0,-1-1 0 0 0,1 1 0 0 0,-1-1 1 0 0,0 1-1 0 0,0-1 0 0 0,0 0 0 0 0,-1-8 0 0 0,1 0-106 0 0,-2 1-1 0 0,0-1 1 0 0,-4-17-1 0 0,4 24 39 0 0,-1-1-1 0 0,0 1 0 0 0,-1 0 0 0 0,0 0 0 0 0,0 1 0 0 0,0-1 0 0 0,0 0 0 0 0,-6-6 0 0 0,4 7-109 0 0,1-1-1 0 0,-1 1 0 0 0,0 1 0 0 0,0-1 1 0 0,0 1-1 0 0,0-1 0 0 0,-1 2 1 0 0,-8-6-1 0 0,10 7-78 0 0,-1 1-1 0 0,0-1 1 0 0,0 1-1 0 0,1-1 1 0 0,-1 2 0 0 0,0-1-1 0 0,0 0 1 0 0,0 1-1 0 0,0 0 1 0 0,0 0-1 0 0,0 0 1 0 0,-5 2 0 0 0,-10 0-2039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 13359 0 0,'0'0'1027'0'0,"-1"-1"-670"0"0,0 0-315 0 0,1 0-1 0 0,-1 0 0 0 0,0 0 0 0 0,1 0 1 0 0,-1 0-1 0 0,0 0 0 0 0,0 0 1 0 0,0 1-1 0 0,0-1 0 0 0,0 0 1 0 0,0 1-1 0 0,0-1 0 0 0,0 0 1 0 0,0 1-1 0 0,0-1 0 0 0,0 1 0 0 0,0 0 1 0 0,0-1-1 0 0,0 1 0 0 0,0 0 1 0 0,-2-1-1 0 0,0 2 107 0 0,1-1 0 0 0,-1 0 1 0 0,1 0-1 0 0,0 1 0 0 0,-1-1 0 0 0,1 1 0 0 0,-1 0 1 0 0,1 0-1 0 0,-4 2 0 0 0,-2 1 81 0 0,1 1 0 0 0,0 0 0 0 0,0 0 0 0 0,0 0 0 0 0,-7 9 1 0 0,-10 14-100 0 0,2 2 0 0 0,-22 34 1 0 0,30-43-100 0 0,-23 42 43 0 0,-38 86 1 0 0,24-43-76 0 0,10-22 16 0 0,-28 52 34 0 0,-87 142-49 0 0,117-204-2245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9215 0 0,'0'0'6579'0'0,"1"2"-6034"0"0,1 1-395 0 0,1 0-1 0 0,0 0 1 0 0,0 0-1 0 0,0 0 1 0 0,0 0-1 0 0,1 0 1 0 0,-1-1-1 0 0,1 0 1 0 0,0 1-1 0 0,-1-2 1 0 0,1 1 0 0 0,0 0-1 0 0,0-1 1 0 0,0 1-1 0 0,0-1 1 0 0,1 0-1 0 0,7 0 1 0 0,6 1 383 0 0,1-1 1 0 0,33-2-1 0 0,280-42 2538 0 0,-189 10-2784 0 0,-9 2-1370 0 0,-75 18-1173 0 0,-20 4-3623 0 0,-10 2-501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59 8751 0 0,'0'0'1152'0'0,"-4"-7"1816"0"0,3 4-2577 0 0,0 0-1 0 0,-1 0 0 0 0,0 0 0 0 0,0 1 1 0 0,0-1-1 0 0,0 1 0 0 0,0-1 0 0 0,0 1 1 0 0,-3-3-1 0 0,1 3-259 0 0,0-1 0 0 0,0 1 1 0 0,0 0-1 0 0,-1-1 0 0 0,1 2 0 0 0,0-1 0 0 0,-1 0 1 0 0,1 1-1 0 0,-9-1 0 0 0,7 1-126 0 0,0 0-1 0 0,-1 1 1 0 0,1 0-1 0 0,0 0 1 0 0,-1 0-1 0 0,1 1 1 0 0,0 0-1 0 0,-1 1 1 0 0,1-1-1 0 0,0 1 1 0 0,0 0-1 0 0,-8 4 1 0 0,3 1 180 0 0,-1 0 0 0 0,2 0 1 0 0,-1 1-1 0 0,1 0 0 0 0,1 1 1 0 0,-1 0-1 0 0,1 1 0 0 0,1 0 1 0 0,0 0-1 0 0,0 1 0 0 0,1 0 1 0 0,1 0-1 0 0,0 1 0 0 0,-7 16 1 0 0,14-28-182 0 0,-1 1 0 0 0,0 0 1 0 0,0-1-1 0 0,1 1 1 0 0,-1-1-1 0 0,0 1 1 0 0,1-1-1 0 0,-1 1 1 0 0,0-1-1 0 0,1 1 0 0 0,-1-1 1 0 0,1 1-1 0 0,-1-1 1 0 0,1 1-1 0 0,-1-1 1 0 0,1 0-1 0 0,-1 1 1 0 0,1-1-1 0 0,-1 0 0 0 0,1 1 1 0 0,0-1-1 0 0,0 0 5 0 0,2 2 7 0 0,0-1-1 0 0,0 0 1 0 0,0 0 0 0 0,0 0-1 0 0,0 0 1 0 0,0 0-1 0 0,0-1 1 0 0,1 1 0 0 0,-1-1-1 0 0,0 0 1 0 0,0 0-1 0 0,4-1 1 0 0,43-7 241 0 0,-21 2-117 0 0,19 4 132 0 0,-35 2-256 0 0,-3 5-16 0 0,-3 5-13 0 0,-6-7 7 0 0,-1 1 0 0 0,1 0 0 0 0,-1 0 0 0 0,0 0 0 0 0,0 0 1 0 0,-1 0-1 0 0,1-1 0 0 0,-1 1 0 0 0,0 0 0 0 0,0 0 0 0 0,0 0 0 0 0,-2 4 0 0 0,2-5-4 0 0,0-1-91 0 0,12-7-3163 0 0,2-5-3447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53 16871 0 0,'20'-19'871'0'0,"10"-8"90"0"0,-22 22-898 0 0,-7 4 666 0 0,-1 3-311 0 0,-3 6-337 0 0,-1 0 1 0 0,0 0 0 0 0,0 0-1 0 0,-1 0 1 0 0,0-1 0 0 0,-8 10 0 0 0,-42 41 27 0 0,5-5 48 0 0,11-3 25 0 0,-49 83 0 0 0,-20 62 414 0 0,11-18-324 0 0,55-110-950 0 0,24-40-72 0 0,1 0 0 0 0,1 1-1 0 0,2 1 1 0 0,-14 39 0 0 0,25-59-1594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17215 0 0,'0'0'1566'0'0,"1"-2"-1290"0"0,3 0-249 0 0,-1-1 0 0 0,1 1 0 0 0,0 0 0 0 0,-1 0 1 0 0,1 0-1 0 0,0 1 0 0 0,0-1 0 0 0,0 1 1 0 0,0 0-1 0 0,7-1 0 0 0,48-5 751 0 0,-53 7-697 0 0,62-6 611 0 0,86-5 986 0 0,-111 11-1122 0 0,69 6-1 0 0,5 6-584 0 0,-39-7-2901 0 0,-72-4 2451 0 0,18 1-6908 0 0</inkml:trace>
  <inkml:trace contextRef="#ctx0" brushRef="#br0" timeOffset="1">1022 149 5527 0 0,'-1'2'423'0'0,"-7"25"-274"0"0,-14 16 7956 0 0,1-2-1018 0 0,6-9-5538 0 0,-23 35 1 0 0,37-66-1469 0 0,0 1-14 0 0,-1 5-97 0 0,1-5-180 0 0,1 0 83 0 0,0-1 1 0 0,0 0-1 0 0,0 1 1 0 0,0-1-1 0 0,0 0 0 0 0,0 1 1 0 0,1-1-1 0 0,-1 1 1 0 0,0-1-1 0 0,1 0 1 0 0,-1 0-1 0 0,2 2 1 0 0,-2-1-353 0 0,1-1 0 0 0,0 1 1 0 0,-1-1-1 0 0,0 1 0 0 0,1 0 1 0 0,-1-1-1 0 0,0 1 0 0 0,0 2 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10591 0 0,'0'0'1136'0'0,"-7"5"336"0"0,0 4 256 0 0,0 2 48 0 0,-1 3 16 0 0,1 4-2208 0 0,2 0-448 0 0,3 2-80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 8287 0 0,'0'0'9912'0'0,"-1"1"-9802"0"0,-14 12 144 0 0,-1 0 1 0 0,-20 13-1 0 0,17-14-26 0 0,-27 25-1 0 0,32-23-131 0 0,3-5 94 0 0,1 0-1 0 0,0 2 1 0 0,1-1-1 0 0,-16 23 1 0 0,23-30-136 0 0,0 1 1 0 0,1-1-1 0 0,-1 0 1 0 0,1 1-1 0 0,0-1 1 0 0,0 1-1 0 0,0 0 1 0 0,0-1-1 0 0,1 1 1 0 0,-1 0-1 0 0,1-1 1 0 0,0 1-1 0 0,0 0 1 0 0,1-1 0 0 0,-1 1-1 0 0,1 0 1 0 0,-1-1-1 0 0,1 1 1 0 0,0 0-1 0 0,1-1 1 0 0,-1 1-1 0 0,0-1 1 0 0,4 6-1 0 0,-3-6-13 0 0,0 0 0 0 0,0 0 0 0 0,0-1 0 0 0,0 1 0 0 0,0 0 0 0 0,1-1 0 0 0,-1 0 0 0 0,1 0 0 0 0,0 1 0 0 0,-1-2-1 0 0,1 1 1 0 0,0 0 0 0 0,0 0 0 0 0,6 1 0 0 0,-5-1 32 0 0,1-1-1 0 0,0 0 1 0 0,-1-1-1 0 0,1 1 1 0 0,0-1 0 0 0,0 0-1 0 0,-1 0 1 0 0,1 0-1 0 0,7-2 1 0 0,1-1 83 0 0,0-1 0 0 0,0 0-1 0 0,0-1 1 0 0,-1-1 0 0 0,0 0 0 0 0,16-10 0 0 0,-1-1 9 0 0,38-32 1 0 0,-55 41-227 0 0,-2 0-1 0 0,1-1 1 0 0,-1 0-1 0 0,-1 0 1 0 0,1-1 0 0 0,-2 1-1 0 0,9-16 1 0 0,-13 20-139 0 0,1 0 0 0 0,-1 0 0 0 0,0-1 1 0 0,-1 1-1 0 0,1 0 0 0 0,-1-1 0 0 0,0 1 0 0 0,0-8 1 0 0,-1 11 103 0 0,0 1 1 0 0,-1-1-1 0 0,1 0 1 0 0,0 0-1 0 0,-1 0 1 0 0,1 1-1 0 0,-1-1 1 0 0,0 0-1 0 0,0 0 1 0 0,0 1-1 0 0,0-1 1 0 0,0 1-1 0 0,0-1 1 0 0,0 1-1 0 0,0-1 1 0 0,0 1-1 0 0,-1 0 1 0 0,1 0-1 0 0,0-1 1 0 0,-1 1-1 0 0,1 0 1 0 0,-1 0-1 0 0,0 0 1 0 0,1 0-1 0 0,-1 1 1 0 0,0-1-1 0 0,-3 0 1 0 0,-11-5-1422 0 0,-1-1 0 0 0,-18-10 0 0 0,34 16 1289 0 0,2 1-224 0 0,8-2 388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7 332 5983 0 0,'-7'17'16830'0'0,"14"-23"-15088"0"0,1-1-3498 0 0,103-70 2406 0 0,-11 8-583 0 0,-86 58-63 0 0,106-76 4 0 0,-90 67-8 0 0,1 1-1 0 0,36-15 1 0 0,-60 31 0 0 0,1-1 0 0 0,0 2 0 0 0,0-1 0 0 0,0 1 0 0 0,1 1 0 0 0,-1-1 0 0 0,0 1 0 0 0,1 1 0 0 0,-1 0 0 0 0,16 1 0 0 0,-23-1 0 0 0,-1 0 0 0 0,1 0 0 0 0,-1 0 0 0 0,1 0 0 0 0,-1 0 0 0 0,1 0 0 0 0,-1 0 0 0 0,0 1 0 0 0,1-1 0 0 0,-1 0 0 0 0,1 0 0 0 0,-1 0 0 0 0,0 1 0 0 0,1-1 0 0 0,-1 0 0 0 0,0 0 0 0 0,1 1 0 0 0,-1-1 0 0 0,1 1 0 0 0,-1 1 0 0 0,1-1 0 0 0,-1 1 0 0 0,1 0 0 0 0,-1 0 0 0 0,0 0 0 0 0,0 0 0 0 0,0 0 0 0 0,0 0 0 0 0,0 0 0 0 0,0 0 0 0 0,-1 3 0 0 0,-6 22 0 0 0,-34 76 0 0 0,28-75 0 0 0,2 2 0 0 0,0-1 0 0 0,-7 35 0 0 0,16-54 0 0 0,1 0 0 0 0,0-1 0 0 0,0 1 0 0 0,1 0 0 0 0,1 0 0 0 0,-1-1 0 0 0,1 1 0 0 0,1 0 0 0 0,0-1 0 0 0,0 1 0 0 0,1-1 0 0 0,0 1 0 0 0,1-1 0 0 0,6 11 0 0 0,-6-13-320 0 0,0-1-1 0 0,1 0 1 0 0,-1 0-1 0 0,1-1 1 0 0,1 0-1 0 0,-1 1 1 0 0,1-2 0 0 0,6 6-1 0 0,3 0-7163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4143 0 0,'0'0'687'0'0,"3"1"988"0"0,27 12 2666 0 0,40 24 1 0 0,-41-19-3778 0 0,0 1 1 0 0,-2 1-1 0 0,29 27 1 0 0,-43-33-430 0 0,0 1 0 0 0,0 0 0 0 0,-2 1 0 0 0,0 0 0 0 0,-1 1 0 0 0,0 0 0 0 0,-2 0 1 0 0,0 1-1 0 0,0 0 0 0 0,5 27 0 0 0,-5-14-99 0 0,-2 0 1 0 0,-1 0-1 0 0,-2 0 1 0 0,-1 1 0 0 0,-3 53-1 0 0,-1-57-119 0 0,-2 0 0 0 0,-1 0 0 0 0,-1-1-1 0 0,-1 0 1 0 0,-18 42 0 0 0,17-50 58 0 0,-1-1 1 0 0,-1 0-1 0 0,-1 0 1 0 0,0-1-1 0 0,-1 0 1 0 0,-1-1-1 0 0,-1-1 1 0 0,-19 18-1 0 0,7-10 25 0 0,6-4 0 0 0,-1-1 0 0 0,-41 26 0 0 0,17-20-192 0 0,43-23-798 0 0,4-3-321 0 0,5-10-52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1581 7 3679 0 0,'8'-1'1223'0'0,"23"-5"9952"0"0,-37 17-10181 0 0,1-5-695 0 0,0 0-1 0 0,0-1 1 0 0,-1 1-1 0 0,0-1 1 0 0,0 0-1 0 0,-11 6 1 0 0,-9 8 299 0 0,-21 15-330 0 0,-2-1 1 0 0,-85 42-1 0 0,70-41-185 0 0,-303 174-83 0 0,122-81 0 0 0,-6-17 0 0 0,150-68 30 0 0,-10 4 4 0 0,88-36 30 0 0,22-9 8 0 0,3-2 34 0 0,27-6 39 0 0,1 1 0 0 0,35-3 0 0 0,65 2-87 0 0,-74 4 23 0 0,60 0 442 0 0,223 24 1 0 0,-214-7 93 0 0,-123-13-458 0 0,-1-1-6 0 0,0 0-140 0 0,-1 0-1 0 0,0-1 1 0 0,0 1-1 0 0,0 0 1 0 0,1 0 0 0 0,-1 0-1 0 0,0 0 1 0 0,0 0-1 0 0,0 0 1 0 0,1 0 0 0 0,-1 0-1 0 0,0 0 1 0 0,0 0-1 0 0,0 0 1 0 0,1 0-1 0 0,-1 0 1 0 0,0 1 0 0 0,0-1-1 0 0,0 0 1 0 0,1 0-1 0 0,-1 0 1 0 0,0 0 0 0 0,0 0-1 0 0,0 0 1 0 0,0 0-1 0 0,1 1 1 0 0,-1-1-1 0 0,0 0 1 0 0,0 0 0 0 0,0 0-1 0 0,0 0 1 0 0,0 0-1 0 0,1 1 1 0 0,-1-1-1 0 0,0 0 1 0 0,0 0 0 0 0,0 0-1 0 0,0 1 1 0 0,0-1-1 0 0,0 0 1 0 0,0 0 0 0 0,0 0-1 0 0,0 1 1 0 0,-7 8 76 0 0,-17 10-140 0 0,-140 80-170 0 0,-236 102-1 0 0,224-113 164 0 0,146-70 60 0 0,2 1-1 0 0,0 2 0 0 0,-42 40 0 0 0,21-4-1 0 0,42-48 18 0 0,-1 1 0 0 0,2 0 0 0 0,-1 0 0 0 0,-6 15 1 0 0,-12 21 29 0 0,25-45 5 0 0,-4 5 1907 0 0,9-10-1942 0 0,0 1 0 0 0,1 0 1 0 0,-1 0-1 0 0,1 0 0 0 0,-1 1 0 0 0,1 0 0 0 0,0 0 0 0 0,0 1 0 0 0,0-1 0 0 0,0 1 1 0 0,0 1-1 0 0,0-1 0 0 0,1 1 0 0 0,7 0 0 0 0,8 2 49 0 0,-1 0-1 0 0,39 10 1 0 0,-41-9-67 0 0,1-1 0 0 0,0-1 0 0 0,0 0 0 0 0,0-2 0 0 0,29-3 0 0 0,-23 1 0 0 0,22-3-1 0 0,85-23 0 0 0,-95 18 4 0 0,0 2 0 0 0,1 2 0 0 0,68-4 1 0 0,-99 11 10 0 0,63 3 28 0 0,-63-2-42 0 0,0 0-1 0 0,0 1 1 0 0,0 0-1 0 0,0 1 1 0 0,-1-1 0 0 0,13 7-1 0 0,-13-6-4 0 0,16 14-186 0 0,-22-16 159 0 0,1 0 0 0 0,-1 0 0 0 0,1 0 0 0 0,-1 0 0 0 0,0 0 0 0 0,1-1 0 0 0,-1 1-1 0 0,1 0 1 0 0,0-1 0 0 0,-1 1 0 0 0,1-1 0 0 0,0 1 0 0 0,-1-1 0 0 0,1 0 0 0 0,2 0 0 0 0,2-1-49 0 0,-1-1 0 0 0,1-1 1 0 0,-1 1-1 0 0,0-1 0 0 0,0 0 0 0 0,-1 0 1 0 0,1 0-1 0 0,0 0 0 0 0,4-6 1 0 0,-2 4-319 0 0,-6 3-38 0 0,-5 11-4842 0 0,0-3 4553 0 0,-1 1 1 0 0,1-1-1 0 0,-1 0 0 0 0,-10 10 1 0 0,2-3-2874 0 0,-1 3-1335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142 205 5063 0 0,'0'0'9768'0'0,"0"2"-9206"0"0,0 12-31 0 0,0 1 0 0 0,-2-1 0 0 0,0 1 0 0 0,0-1 0 0 0,-6 18 0 0 0,1-13-485 0 0,0-1 0 0 0,-1 0-1 0 0,-1 0 1 0 0,0-1 0 0 0,-1 0 0 0 0,-2-1-1 0 0,1 0 1 0 0,-2 0 0 0 0,-16 15 0 0 0,18-18 84 0 0,10-11-102 0 0,0-1 468 0 0,2-10-388 0 0,0 4-100 0 0,1-1-1 0 0,0 1 1 0 0,0-1-1 0 0,0 1 1 0 0,1 0-1 0 0,0-1 1 0 0,0 2-1 0 0,0-1 1 0 0,5-5-1 0 0,4-8-14 0 0,128-202-538 0 0,-125 200 530 0 0,0 0 0 0 0,2 1 0 0 0,1 0 0 0 0,23-18 0 0 0,-26 25 75 0 0,1 1-1 0 0,1 0 1 0 0,0 2 0 0 0,0 0-1 0 0,1 1 1 0 0,0 1 0 0 0,1 0-1 0 0,-1 1 1 0 0,1 1 0 0 0,20-2-1 0 0,-32 6 8 0 0,1 1 0 0 0,-1-1-1 0 0,14 2 1 0 0,-21 0-65 0 0,1-1 1 0 0,-1 1-1 0 0,1-1 0 0 0,-1 1 1 0 0,0-1-1 0 0,0 1 1 0 0,1-1-1 0 0,-1 1 0 0 0,0-1 1 0 0,0 1-1 0 0,1 0 1 0 0,-1-1-1 0 0,0 1 1 0 0,0-1-1 0 0,0 1 0 0 0,0 0 1 0 0,0-1-1 0 0,0 1 1 0 0,0-1-1 0 0,0 2 0 0 0,0-2 1 0 0,0 4-3 0 0,-1-1 0 0 0,1 1 1 0 0,0 0-1 0 0,-1-1 0 0 0,0 1 0 0 0,0-1 0 0 0,0 1 0 0 0,0-1 1 0 0,-1 1-1 0 0,1-1 0 0 0,-4 5 0 0 0,-3 5 20 0 0,-15 17 0 0 0,12-16 2 0 0,-24 30 32 0 0,-18 25 59 0 0,46-57-130 0 0,0-1-1 0 0,0 1 1 0 0,1 0 0 0 0,-6 17-1 0 0,10-24 18 0 0,1-2 0 0 0,0-1 0 0 0,1 0 0 0 0,-1 0 0 0 0,0 0 0 0 0,1 1 0 0 0,0-1 0 0 0,-1 0 0 0 0,1 0 0 0 0,0 1 0 0 0,0-1 0 0 0,0 0 0 0 0,1 1 0 0 0,-1-1 0 0 0,1 0 0 0 0,-1 0 0 0 0,1 1 0 0 0,-1-1 0 0 0,1 0 0 0 0,2 4 0 0 0,3 4 15 0 0,-1-1 0 0 0,2 1 0 0 0,-1-1 0 0 0,12 12 0 0 0,-10-12-1 0 0,0 1-1 0 0,-1 0 0 0 0,10 17 0 0 0,-10-12-689 0 0,0 0-1 0 0,5 21 1 0 0,-9-23-359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196 143 3223 0 0,'-1'1'444'0'0,"-3"1"370"0"0,0 0 0 0 0,0 0 0 0 0,0 0-1 0 0,-1-1 1 0 0,1 1 0 0 0,0-1 0 0 0,-6 1-1 0 0,-9-1 7289 0 0,31-10-7945 0 0,-6 4-138 0 0,22-11 139 0 0,0 1-1 0 0,58-22 0 0 0,65-10-128 0 0,-146 45-26 0 0,23-6 97 0 0,0 1 0 0 0,36-4 0 0 0,-56 10-45 0 0,1 1-1 0 0,-1-1 1 0 0,0 1-1 0 0,0 1 0 0 0,1-1 1 0 0,-1 2-1 0 0,0-1 0 0 0,0 1 1 0 0,0 0-1 0 0,0 1 0 0 0,0 0 1 0 0,12 6-1 0 0,-16-6-48 0 0,0-1 0 0 0,0 1 0 0 0,-1 0 0 0 0,1 0 0 0 0,-1 1 0 0 0,1-1 0 0 0,-1 1 0 0 0,0 0 0 0 0,-1 0 0 0 0,1 0 0 0 0,-1 0 0 0 0,0 0 0 0 0,0 0 0 0 0,0 1 0 0 0,0-1 0 0 0,-1 1 0 0 0,3 8 0 0 0,-4-9-1 0 0,0 0 0 0 0,1 0 0 0 0,-1 0 0 0 0,0 0 0 0 0,-1 0 0 0 0,1 0 0 0 0,-1-1 0 0 0,0 1 0 0 0,0 0 0 0 0,0 0 0 0 0,0 0 0 0 0,-1-1 0 0 0,1 1 0 0 0,-1-1 0 0 0,0 1 0 0 0,0-1-1 0 0,0 0 1 0 0,-1 0 0 0 0,1 0 0 0 0,-1 0 0 0 0,-5 5 0 0 0,-14 9 8 0 0,0-1-1 0 0,-1-1 0 0 0,-1-2 0 0 0,0 0 1 0 0,-31 11-1 0 0,-131 37-75 0 0,121-44 28 0 0,23-7 5 0 0,-62 24 0 0 0,121-41-14 0 0,1 1 0 0 0,32-6 0 0 0,-20 6 47 0 0,3 0 14 0 0,0 1 0 0 0,43-1 0 0 0,-51 6 38 0 0,0 1 0 0 0,26 4 0 0 0,-41-3-37 0 0,-1 0 1 0 0,1 1-1 0 0,-1 0 0 0 0,0 0 1 0 0,0 1-1 0 0,-1 0 0 0 0,1 0 1 0 0,12 10-1 0 0,8 6-18 0 0,-14-11 0 0 0,17 16 0 0 0,-25-18 0 0 0,4 5-1 0 0,-8-7 32 0 0,-2-2-7 0 0,-1-1-1 0 0,0 1 0 0 0,0-1 0 0 0,0 1 1 0 0,0 0-1 0 0,0-1 0 0 0,-1 1 1 0 0,1 0-1 0 0,-1-1 0 0 0,0 1 0 0 0,1-1 1 0 0,-1 1-1 0 0,0-1 0 0 0,-1 0 1 0 0,1 1-1 0 0,0-1 0 0 0,-1 0 0 0 0,1 0 1 0 0,-1 0-1 0 0,0 0 0 0 0,1 0 1 0 0,-1 0-1 0 0,0 0 0 0 0,0-1 0 0 0,0 1 1 0 0,-1-1-1 0 0,-1 2 0 0 0,-3 2 41 0 0,-14 11 127 0 0,-1-1 0 0 0,-1-2 0 0 0,-39 19 0 0 0,-77 23 43 0 0,83-36-135 0 0,-108 23-1 0 0,148-40-89 0 0,1 0 0 0 0,-24 1 0 0 0,33-4-3 0 0,-1 1 1 0 0,0 0 0 0 0,0-1-1 0 0,1-1 1 0 0,-1 1-1 0 0,1-1 1 0 0,-1 0-1 0 0,-7-3 1 0 0,-6-12 9 0 0,18 16-200 0 0,-3 10-5163 0 0,1 0-941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6911 0 0,'-28'10'637'0'0,"-5"2"1798"0"0,13 0 1944 0 0,19-12-4283 0 0,0 1 0 0 0,0 0 0 0 0,0 0 0 0 0,1 0-1 0 0,-1 0 1 0 0,0 0 0 0 0,1 0 0 0 0,-1 0 0 0 0,1 0 0 0 0,-1 0 0 0 0,1 0 0 0 0,-1 1 0 0 0,1-1 0 0 0,0 0-1 0 0,0 0 1 0 0,0 0 0 0 0,-1 1 0 0 0,1-1 0 0 0,0 0 0 0 0,0 0 0 0 0,1 0 0 0 0,-1 0 0 0 0,0 1 0 0 0,1 0-1 0 0,0 2 10 0 0,0 0 1 0 0,0 0-1 0 0,1 0 0 0 0,-1 0 0 0 0,4 4 0 0 0,16 27 775 0 0,2-2 1 0 0,2 0-1 0 0,42 43 0 0 0,17 23 624 0 0,-10-10-716 0 0,-59-73-636 0 0,1-1 0 0 0,1 0 0 0 0,22 16 0 0 0,-24-22-102 0 0,1 0 1 0 0,0-1-1 0 0,0 0 0 0 0,0-1 0 0 0,1-1 0 0 0,0-1 1 0 0,0 0-1 0 0,1-1 0 0 0,-1-1 0 0 0,1-1 1 0 0,0 0-1 0 0,0-1 0 0 0,0-1 0 0 0,31-4 0 0 0,-45 3-168 0 0,19-2 381 0 0,45-11 0 0 0,-59 11-691 0 0,-1 0 1 0 0,0 0-1 0 0,10-6 0 0 0,-13 6-703 0 0,0-1-1 0 0,0 1 0 0 0,0-1 1 0 0,0 0-1 0 0,5-7 0 0 0,2-4-5972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0 10135 0 0,'0'0'7563'0'0,"0"2"-7202"0"0,-4 10-98 0 0,-1-1 0 0 0,0 0 0 0 0,0 0 1 0 0,-1 0-1 0 0,-8 11 0 0 0,-43 52 647 0 0,25-35-467 0 0,0 2-298 0 0,-2-1-1 0 0,-2-2 1 0 0,-1-1-1 0 0,-2-2 1 0 0,-2-2-1 0 0,-1-1 1 0 0,-75 42-1 0 0,85-57-125 0 0,-82 47 46 0 0,104-59-839 0 0,12-8-99 0 0,15-14-2387 0 0,-12 13 1123 0 0,16-15-4395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11743 0 0,'0'0'6776'0'0,"0"2"-6632"0"0,-4 9-51 0 0,0 0-1 0 0,0-1 0 0 0,-1 1 0 0 0,0-1 1 0 0,-1 1-1 0 0,0-2 0 0 0,0 1 1 0 0,-1-1-1 0 0,0 0 0 0 0,-1 0 1 0 0,0-1-1 0 0,-10 8 0 0 0,-7 3 88 0 0,-31 30 0 0 0,42-35-117 0 0,5-6-21 0 0,1 1 0 0 0,0 0 0 0 0,1 0 0 0 0,-9 13 1 0 0,12-13 31 0 0,3-1 14 0 0,0-4-24 0 0,0-3-43 0 0,1 1-1 0 0,0-1 1 0 0,-1 1-1 0 0,1-1 1 0 0,0 1-1 0 0,0-1 1 0 0,0 1 0 0 0,0-1-1 0 0,0 1 1 0 0,0-1-1 0 0,0 1 1 0 0,0-1-1 0 0,1 1 1 0 0,-1-1-1 0 0,1 1 1 0 0,-1-1 0 0 0,1 1-1 0 0,-1-1 1 0 0,1 0-1 0 0,0 1 1 0 0,0-1-1 0 0,0 0 1 0 0,-1 0-1 0 0,1 1 1 0 0,0-1-1 0 0,1 0 1 0 0,0 1 0 0 0,2 2 175 0 0,1 0-103 0 0,0 0 0 0 0,0 0 0 0 0,0 0 0 0 0,1 0 0 0 0,-1-1 0 0 0,1 0 1 0 0,0 0-1 0 0,11 4 0 0 0,1-2 178 0 0,32 5-1 0 0,-33-8-165 0 0,-12-1-260 0 0,1 0 0 0 0,-1-1 0 0 0,0 0 0 0 0,1 0 0 0 0,-1 0 0 0 0,0-1 0 0 0,1 0 0 0 0,-1 0-1 0 0,0 0 1 0 0,0 0 0 0 0,1-1 0 0 0,6-3 0 0 0,-11 4-314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9671 0 0,'0'-2'748'0'0,"4"-19"-840"0"0,5-11 4693 0 0,-7 30-4229 0 0,-1-1-1 0 0,0 0 0 0 0,1 1 1 0 0,0-1-1 0 0,-1 1 1 0 0,1-1-1 0 0,0 1 0 0 0,0 0 1 0 0,1 0-1 0 0,-1 0 0 0 0,0 0 1 0 0,1 0-1 0 0,-1 0 1 0 0,1 1-1 0 0,-1-1 0 0 0,5-1 1 0 0,-6 3-281 0 0,4 11-1517 0 0,-3 1-3436 0 0,-3-1-1608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1839 0 0,'-9'4'16719'0'0,"22"-4"-16175"0"0,93-7 455 0 0,-68 3-916 0 0,53 1 0 0 0,-16 6-2051 0 0,-59-3 252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12959 0 0,'0'0'1172'0'0,"1"-1"-966"0"0,10-5 379 0 0,0 1 1 0 0,0 0 0 0 0,1 1-1 0 0,0 0 1 0 0,0 1 0 0 0,22-4 0 0 0,77-1 1240 0 0,-76 7-1976 0 0,-1 2 0 0 0,1 1 0 0 0,-1 1 0 0 0,52 13 0 0 0,-71-12-1276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374 101 7599 0 0,'-7'2'690'0'0,"-68"30"189"0"0,24-9 1175 0 0,49-22-1653 0 0,-3 1 3823 0 0,16-10-3671 0 0,0 1-1 0 0,0 0 1 0 0,24-11-1 0 0,43-11 247 0 0,-35 13-480 0 0,13-2 53 0 0,94-17 0 0 0,-100 24-228 0 0,-46 10-134 0 0,13-3 103 0 0,34-2 0 0 0,-47 5-94 0 0,1 1-1 0 0,0 0 0 0 0,0 1 1 0 0,0-1-1 0 0,0 1 0 0 0,0 0 1 0 0,0 0-1 0 0,-1 1 0 0 0,1-1 1 0 0,0 1-1 0 0,6 4 0 0 0,0 2-18 0 0,-10-6 3 0 0,0 0 1 0 0,1 1-1 0 0,-1-1 0 0 0,0 1 0 0 0,0-1 1 0 0,0 0-1 0 0,-1 1 0 0 0,1-1 0 0 0,0 1 1 0 0,-1 0-1 0 0,0-1 0 0 0,0 1 0 0 0,0-1 1 0 0,0 1-1 0 0,0 0 0 0 0,0-1 0 0 0,-1 1 1 0 0,1-1-1 0 0,-1 1 0 0 0,1-1 0 0 0,-1 1 1 0 0,0-1-1 0 0,0 1 0 0 0,-2 2 0 0 0,-2 4 23 0 0,1-1-1 0 0,-1-1 0 0 0,0 1 0 0 0,-1-1 0 0 0,-11 11 0 0 0,0-3-9 0 0,0-1-1 0 0,-1-1 1 0 0,-1 0 0 0 0,-30 14-1 0 0,-8 5-13 0 0,55-31-3 0 0,-162 97 9 0 0,129-80-154 0 0,-1-1 0 0 0,-69 22-1 0 0,49-21-95 0 0,108-16 132 0 0,-14-4 110 0 0,-17 2 0 0 0,31-4 0 0 0,137-22 0 0 0,-180 24-2 0 0,1 2-1 0 0,0-1 1 0 0,0 1-1 0 0,0 1 1 0 0,-1 0-1 0 0,1 0 1 0 0,0 1 0 0 0,-1 0-1 0 0,1 1 1 0 0,-1 0-1 0 0,0 0 1 0 0,13 7-1 0 0,-17-7 2 0 0,-1 0 0 0 0,0 0-1 0 0,1 0 1 0 0,-1 0 0 0 0,0 1 0 0 0,-1-1-1 0 0,1 1 1 0 0,-1 0 0 0 0,1 0-1 0 0,-1 0 1 0 0,0 1 0 0 0,-1-1 0 0 0,1 1-1 0 0,-1 0 1 0 0,0-1 0 0 0,0 1-1 0 0,0 0 1 0 0,-1 0 0 0 0,0 0 0 0 0,0 1-1 0 0,0-1 1 0 0,0 0 0 0 0,-1 0-1 0 0,-1 11 1 0 0,0-9 43 0 0,0 0 0 0 0,-1 0-1 0 0,0 0 1 0 0,0 0 0 0 0,-1-1 0 0 0,0 1-1 0 0,0 0 1 0 0,0-1 0 0 0,-1 0 0 0 0,0 0-1 0 0,0 0 1 0 0,-7 6 0 0 0,-7 8 237 0 0,-39 32 1 0 0,23-23-279 0 0,-1-2 1 0 0,-40 22-1 0 0,50-35 17 0 0,-1-1 0 0 0,0-1-1 0 0,0-2 1 0 0,-36 10 0 0 0,-78 10 121 0 0,111-26-78 0 0,-1-1 0 0 0,-54-2 1 0 0,77-2-79 0 0,1 1 0 0 0,-1-1 1 0 0,1 0-1 0 0,-1 0 0 0 0,-11-5 1 0 0,17 5-218 0 0,1-8-3126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33 3223 0 0,'2'-2'240'0'0,"13"-12"775"0"0,2-2 9729 0 0,-17 19-10424 0 0,-2 9-98 0 0,0 0 0 0 0,0-1-1 0 0,-1 0 1 0 0,-1 1 0 0 0,0-1 0 0 0,0-1 0 0 0,-11 20 0 0 0,-4 1 35 0 0,-2-1 1 0 0,-30 37 0 0 0,-56 49-133 0 0,1-1-109 0 0,95-102-29 0 0,3-3-32 0 0,0 0 1 0 0,-1-1-1 0 0,-13 11 0 0 0,20-18-145 0 0,14-25-4844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12207 0 0,'0'0'562'0'0,"-2"0"-18"0"0,-3 0-386 0 0,-1-1 1 0 0,1 1-1 0 0,0 1 1 0 0,0-1-1 0 0,-1 1 1 0 0,1-1 0 0 0,0 2-1 0 0,0-1 1 0 0,0 0-1 0 0,0 1 1 0 0,-7 3-1 0 0,11-4-102 0 0,0 0 0 0 0,0 0 0 0 0,-1 0 0 0 0,1 0 0 0 0,0 0 0 0 0,0 0 0 0 0,0 1 0 0 0,1-1 0 0 0,-1 0 0 0 0,0 0 0 0 0,0 1 0 0 0,1-1-1 0 0,-1 0 1 0 0,0 1 0 0 0,1-1 0 0 0,0 1 0 0 0,-1-1 0 0 0,1 1 0 0 0,0-1 0 0 0,0 1 0 0 0,0 2 0 0 0,-1 1 22 0 0,2-1-1 0 0,-1 1 1 0 0,0 0 0 0 0,1-1 0 0 0,1 8 0 0 0,2-2 84 0 0,0 0 0 0 0,1 0 1 0 0,0-1-1 0 0,0 1 1 0 0,1-1-1 0 0,0-1 1 0 0,1 1-1 0 0,0-1 0 0 0,0 0 1 0 0,1 0-1 0 0,10 7 1 0 0,13 9 533 0 0,57 34 1 0 0,-81-53-627 0 0,232 117 1602 0 0,-218-111-1527 0 0,77 36 263 0 0,79 36 393 0 0,-173-81-1144 0 0,0-1 0 0 0,0 1-1 0 0,1-1 1 0 0,-1-1 0 0 0,0 1-1 0 0,0 0 1 0 0,0-1 0 0 0,6 0 0 0 0,-8 0 159 0 0,0 0 0 0 0,0 0 1 0 0,0-1-1 0 0,0 1 1 0 0,-1-1-1 0 0,1 1 0 0 0,0-1 1 0 0,0 0-1 0 0,0 1 1 0 0,-1-1-1 0 0,1 0 0 0 0,0 0 1 0 0,-1 0-1 0 0,1 0 1 0 0,-1-1-1 0 0,1 1 0 0 0,-1 0 1 0 0,0-1-1 0 0,0 1 1 0 0,2-4-1 0 0,3-5-1351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27 6447 0 0,'0'0'499'0'0,"1"-1"-328"0"0,13-25 10837 0 0,-27 29-10311 0 0,-1 3-577 0 0,1 1-1 0 0,0 1 1 0 0,0 0-1 0 0,1 0 1 0 0,-16 15 0 0 0,25-21-101 0 0,-17 15 90 0 0,-23 18 349 0 0,-39 40-1 0 0,-232 273 599 0 0,302-333-957 0 0,-1-1 0 0 0,-1-1-1 0 0,-30 24 1 0 0,44-37-124 0 0,-1 0 0 0 0,1 0 0 0 0,-1 1 1 0 0,1-1-1 0 0,-1 0 0 0 0,1 0 0 0 0,-1 0 0 0 0,1 0 1 0 0,-1 0-1 0 0,1 0 0 0 0,-1 0 0 0 0,0 0 0 0 0,1 0 0 0 0,-1 0 1 0 0,1 0-1 0 0,-1 0 0 0 0,1 0 0 0 0,-1 0 0 0 0,1 0 1 0 0,-1 0-1 0 0,1-1 0 0 0,-1 1 0 0 0,1 0 0 0 0,0 0 0 0 0,-1-1 1 0 0,1 1-1 0 0,-1 0 0 0 0,1-1 0 0 0,-1 1 0 0 0,1 0 1 0 0,0-1-1 0 0,-1 0 0 0 0,-9-14-1040 0 0,9 10 669 0 0,-1 0-1 0 0,2 1 1 0 0,-1-1 0 0 0,0-8 0 0 0,2-9-3802 0 0,-1 13-1102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5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2303 0 0,'2'-1'5503'0'0,"23"-16"3994"0"0,-24 16-8897 0 0,3-1-407 0 0,-1 1 1 0 0,1-1-1 0 0,0 1 0 0 0,-1 0 0 0 0,1 0 0 0 0,0 0 0 0 0,-1 0 0 0 0,1 1 1 0 0,0-1-1 0 0,0 1 0 0 0,0 0 0 0 0,0 0 0 0 0,5 2 0 0 0,-7-2-145 0 0,0 0 0 0 0,0 0-1 0 0,0 1 1 0 0,-1-1 0 0 0,1 1-1 0 0,0 0 1 0 0,0 0 0 0 0,-1-1-1 0 0,1 1 1 0 0,0 0-1 0 0,-1 0 1 0 0,1 0 0 0 0,-1 1-1 0 0,1-1 1 0 0,-1 0 0 0 0,0 1-1 0 0,0-1 1 0 0,1 0 0 0 0,-1 1-1 0 0,0 0 1 0 0,0-1-1 0 0,0 1 1 0 0,-1 0 0 0 0,1-1-1 0 0,0 1 1 0 0,0 0 0 0 0,-1 0-1 0 0,0 0 1 0 0,1 1 0 0 0,0 8 0 0 0,-1 0 1 0 0,0 0 0 0 0,0 0 0 0 0,-2 0 0 0 0,1-1 0 0 0,-1 1-1 0 0,-6 18 1 0 0,-4 4 197 0 0,-18 34-1 0 0,6-14-140 0 0,20-44-82 0 0,0-1 1 0 0,0 0-1 0 0,-8 10 0 0 0,-15 26 4 0 0,26-42-206 0 0,7 4-3300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35 142 2759 0 0,'0'0'126'0'0,"-11"0"956"0"0,6 0 2948 0 0,-14 8 7583 0 0,19-8-11539 0 0,10 3 241 0 0,14-1 288 0 0,-1-2-1 0 0,40-2 0 0 0,49-13-90 0 0,-52 6-333 0 0,28-5 148 0 0,152-43 0 0 0,-158 35-339 0 0,33-11-1592 0 0,-113 32 1325 0 0,3-1 390 0 0,0 2-3012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15143 0 0,'0'0'1372'0'0,"0"2"-1080"0"0,1 6-129 0 0,-1 1 0 0 0,-1-1 0 0 0,1 0-1 0 0,-1 0 1 0 0,-1 0 0 0 0,1 1 0 0 0,-4 7-1 0 0,-23 59 452 0 0,23-63-530 0 0,-50 101 446 0 0,36-77-275 0 0,1 1-1 0 0,-13 39 1 0 0,28-65-99 0 0,0-1 0 0 0,1 1 1 0 0,0-1-1 0 0,1 1 0 0 0,0 0 1 0 0,1 0-1 0 0,0 0 0 0 0,0-1 1 0 0,3 12-1 0 0,-1-13-293 0 0,0-1 1 0 0,0 1-1 0 0,1-1 1 0 0,6 13-1 0 0,-5-13-813 0 0,0-2-1 0 0,0 1 1 0 0,1 0 0 0 0,-1-1 0 0 0,9 8-1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51 6447 0 0,'0'0'499'0'0,"-2"0"-328"0"0,-3 1-255 0 0,-10 1 1548 0 0,-1 1-1 0 0,1 0 1 0 0,0 1-1 0 0,0 1 0 0 0,-24 11 1 0 0,33-13-1356 0 0,-3 2 1641 0 0,9-4-934 0 0,6-2-550 0 0,15-3 314 0 0,31-13 0 0 0,-35 12-393 0 0,3-2-64 0 0,98-30 373 0 0,-91 30-335 0 0,0 1 0 0 0,40-3 1 0 0,-59 9-95 0 0,1-1 1 0 0,-1 2-1 0 0,1-1 1 0 0,8 2-1 0 0,-14-1-42 0 0,0 0-1 0 0,0-1 1 0 0,0 1 0 0 0,0 0-1 0 0,0 0 1 0 0,-1 1-1 0 0,1-1 1 0 0,0 1-1 0 0,-1-1 1 0 0,1 1-1 0 0,-1 0 1 0 0,1 0 0 0 0,3 4-1 0 0,-5-5-10 0 0,-1 0 0 0 0,1 0 0 0 0,0 0 0 0 0,-1 0 0 0 0,1 0 0 0 0,-1 0-1 0 0,1 0 1 0 0,-1 0 0 0 0,0 1 0 0 0,0-1 0 0 0,1 0 0 0 0,-1 0 0 0 0,0 0 0 0 0,0 1 0 0 0,0-1-1 0 0,0 0 1 0 0,0 0 0 0 0,0 0 0 0 0,0 1 0 0 0,-1 1 0 0 0,-12 21 87 0 0,9-17-76 0 0,-7 11 4 0 0,-1 0 0 0 0,-1-1 0 0 0,-1-1 0 0 0,0 0-1 0 0,-20 17 1 0 0,-87 63-83 0 0,116-93 48 0 0,-29 23-35 0 0,-72 40 0 0 0,99-63 53 0 0,10-5-2 0 0,0 0 0 0 0,0-1 1 0 0,0 1-1 0 0,0 0 0 0 0,4-6 0 0 0,9-6-11 0 0,-8 8-11 0 0,1 0 1 0 0,0 1-1 0 0,1 1 0 0 0,-1 0 0 0 0,1 0 0 0 0,0 0 1 0 0,0 1-1 0 0,0 1 0 0 0,0 0 0 0 0,0 0 1 0 0,21 0-1 0 0,-22 2 1 0 0,1 0 1 0 0,-1 1 0 0 0,1 0-1 0 0,-1 1 1 0 0,0 0 0 0 0,1 0-1 0 0,-1 1 1 0 0,0 0 0 0 0,0 0-1 0 0,-1 1 1 0 0,1 1 0 0 0,-1-1-1 0 0,10 8 1 0 0,-13-7 2 0 0,1 0 0 0 0,-2 0 0 0 0,1 0 0 0 0,0 1 0 0 0,-1 0 0 0 0,0 0 0 0 0,3 7 0 0 0,2 3 40 0 0,9 28-1 0 0,-16-37-14 0 0,0 0 0 0 0,0 1 0 0 0,0-1-1 0 0,-1 1 1 0 0,0-1 0 0 0,0 1-1 0 0,-1-1 1 0 0,0 1 0 0 0,0-1-1 0 0,-3 12 1 0 0,3-15-16 0 0,-1 0 0 0 0,-1 0 0 0 0,1 0 0 0 0,-1 0 0 0 0,0 0-1 0 0,1-1 1 0 0,-2 1 0 0 0,1 0 0 0 0,0-1 0 0 0,-1 1 0 0 0,1-1 0 0 0,-1 0 0 0 0,0 0 0 0 0,0 0 0 0 0,-1 0 0 0 0,1-1-1 0 0,0 1 1 0 0,-1-1 0 0 0,-7 4 0 0 0,-22 8 0 0 0,-1-1 0 0 0,-62 14 0 0 0,-275 48 128 0 0,356-74-239 0 0,15-1 90 0 0,-1 0-1 0 0,1 0 1 0 0,0 0-1 0 0,0 0 1 0 0,0 0-1 0 0,0 0 1 0 0,0 0-1 0 0,0 0 1 0 0,0 0-1 0 0,0 0 1 0 0,0 0-1 0 0,0 0 1 0 0,0 0-1 0 0,0 0 0 0 0,-1 0 1 0 0,1 0-1 0 0,0 0 1 0 0,0 0-1 0 0,0 0 1 0 0,0 0-1 0 0,0 0 1 0 0,0 0-1 0 0,0 0 1 0 0,0-1-1 0 0,0 1 1 0 0,0 0-1 0 0,0 0 1 0 0,0 0-1 0 0,0 0 0 0 0,0 0 1 0 0,0 0-1 0 0,0 0 1 0 0,0 0-1 0 0,0 0 1 0 0,0 0-1 0 0,0 0 1 0 0,0-1-1 0 0,0 1 1 0 0,0 0-1 0 0,0 0 1 0 0,0 0-1 0 0,0 0 0 0 0,0 0 1 0 0,0 0-1 0 0,0 0 1 0 0,0 0-1 0 0,0 0 1 0 0,0 0-1 0 0,0 0 1 0 0,0-1-1 0 0,0 1 1 0 0,0 0-1 0 0,0 0 1 0 0,0 0-1 0 0,0 0 1 0 0,1 0-1 0 0,-1 0 0 0 0,0 0 1 0 0,0 0-1 0 0,0 0 1 0 0,0 0-1 0 0,0 0 1 0 0,0 0-1 0 0,0 0 1 0 0,24-14-6149 0 0,-1 2-142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5063 0 0,'2'-1'390'0'0,"41"-23"4739"0"0,-41 25-4905 0 0,0 0-1 0 0,0 0 1 0 0,-1 1-1 0 0,1-1 1 0 0,0 1 0 0 0,-1 0-1 0 0,1-1 1 0 0,-1 1 0 0 0,0 0-1 0 0,1 0 1 0 0,-1 0-1 0 0,0 0 1 0 0,0 0 0 0 0,0 0-1 0 0,0 0 1 0 0,0 3 0 0 0,2 5 493 0 0,-1-1 0 0 0,1 15 0 0 0,-2-16-325 0 0,4 32 665 0 0,2 0-1 0 0,1 0 1 0 0,18 48-1 0 0,-20-71-901 0 0,1-1 1 0 0,1 0-1 0 0,0 0 1 0 0,1-1-1 0 0,1 0 1 0 0,0 0-1 0 0,1-1 1 0 0,0-1-1 0 0,1 0 1 0 0,15 12-1 0 0,-7-9 41 0 0,2-2-1 0 0,0 0 0 0 0,0-1 1 0 0,1-1-1 0 0,1-1 0 0 0,0-2 1 0 0,31 9-1 0 0,22 2 94 0 0,80 9 0 0 0,-157-29-302 0 0,62 9 95 0 0,-35-8-4698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11 3223 0 0,'0'0'143'0'0,"-7"-5"26"0"0,6 4 85 0 0,0 0-1 0 0,0 1 0 0 0,0-1 0 0 0,0 1 0 0 0,-1-1 0 0 0,1 1 0 0 0,0-1 0 0 0,0 1 1 0 0,0 0-1 0 0,-1 0 0 0 0,1-1 0 0 0,0 1 0 0 0,0 0 0 0 0,0 0 0 0 0,-1 0 0 0 0,1 0 0 0 0,0 1 1 0 0,0-1-1 0 0,-1 0 0 0 0,1 0 0 0 0,0 1 0 0 0,0-1 0 0 0,0 1 0 0 0,0-1 0 0 0,-1 1 0 0 0,1-1 1 0 0,0 1-1 0 0,0 0 0 0 0,-1 1 0 0 0,-12 14 4266 0 0,7-5-4315 0 0,6-9-555 0 0,-32 59 2573 0 0,22-38-1784 0 0,-1-1 0 0 0,-1-1 1 0 0,-1 0-1 0 0,-1 0 0 0 0,-20 21 1 0 0,-13 2-271 0 0,-1-2 0 0 0,-3-2 0 0 0,-1-3 0 0 0,-1-2 1 0 0,-71 34-1 0 0,94-54-139 0 0,9-4 136 0 0,1 0 1 0 0,-32 22-1 0 0,44-25-25 0 0,8-7-51 0 0,9-1-317 0 0,37-1-801 0 0,-16-5-4497 0 0,-5-3-1072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49 13415 0 0,'-1'0'614'0'0,"-6"1"-481"0"0,0 0 0 0 0,0 1 0 0 0,0 0 0 0 0,0 0 0 0 0,0 1 0 0 0,-11 6 0 0 0,-5 1 388 0 0,7-3-161 0 0,4-1 93 0 0,19-10 2388 0 0,125-55-1078 0 0,-114 53-1605 0 0,0 0 1 0 0,0 2-1 0 0,0 0 0 0 0,0 0 0 0 0,34 0 0 0 0,-46 4-63 0 0,0 0 0 0 0,1 1-1 0 0,-1 0 1 0 0,10 3-1 0 0,-14-4 32 0 0,-2 4-104 0 0,-1 0 0 0 0,1-1 0 0 0,-1 1 0 0 0,0 0 0 0 0,0-1 0 0 0,0 1 0 0 0,-1-1 0 0 0,1 0 0 0 0,-1 1 0 0 0,0-1 0 0 0,0 0 0 0 0,0 0 0 0 0,-5 6 0 0 0,-3 2 146 0 0,-25 21 0 0 0,24-23-147 0 0,-83 62-4 0 0,3-1 14 0 0,77-58-28 0 0,1 0 0 0 0,1 1 1 0 0,0 0-1 0 0,-14 20 0 0 0,14-8-3 0 0,11-24 0 0 0,1-1 0 0 0,0 1 0 0 0,-1 0 0 0 0,1-1 0 0 0,0 1 0 0 0,0-1 0 0 0,0 1 0 0 0,0-1 0 0 0,0 1 0 0 0,-1 0 0 0 0,1-1 0 0 0,0 1 0 0 0,0-1 0 0 0,0 1 0 0 0,0-1 0 0 0,1 1 0 0 0,-1 0 0 0 0,0-1 0 0 0,0 1 0 0 0,0-1 0 0 0,0 1 0 0 0,1-1 0 0 0,-1 2 0 0 0,6 0 0 0 0,-6-2 0 0 0,4 1 19 0 0,0 0-1 0 0,1 0 1 0 0,-1 0 0 0 0,0 0-1 0 0,0 0 1 0 0,1-1-1 0 0,-1 0 1 0 0,0 0 0 0 0,7-1-1 0 0,41-10 329 0 0,-15 3-169 0 0,259-23 730 0 0,-228 27-1016 0 0,77 5 0 0 0,-132 0-2461 0 0,-4-3 1039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120 103 9671 0 0,'0'0'875'0'0,"-8"1"-702"0"0,-5 1 635 0 0,-1 1 0 0 0,1 1 0 0 0,-1 0 0 0 0,1 1 0 0 0,0 0 0 0 0,-19 13 5542 0 0,45-18-5159 0 0,21-5-1135 0 0,611-117 931 0 0,-628 119-1311 0 0,70-10-3374 0 0,-75 11 2224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11 148 6911 0 0,'0'0'315'0'0,"-1"2"-7"0"0,-9 12-168 0 0,11-7-72 0 0,-1-4 48 0 0,0-1 82 0 0,0 0 0 0 0,0 0 0 0 0,1 0 0 0 0,-1-1 0 0 0,0 1 0 0 0,1 0 0 0 0,-1 0 0 0 0,1 0 0 0 0,0 0 0 0 0,-1 0 0 0 0,1-1 0 0 0,0 1 0 0 0,0 0 0 0 0,0-1 0 0 0,0 1 0 0 0,1-1 0 0 0,1 3 0 0 0,-1-2 11 0 0,0-1 1 0 0,1 1 0 0 0,0 0 0 0 0,-1-1 0 0 0,1 1 0 0 0,0-1 0 0 0,0 0 0 0 0,0 0-1 0 0,0 0 1 0 0,3 1 0 0 0,7 0 327 0 0,1-1-1 0 0,0 0 0 0 0,28-1 1 0 0,-26-1-296 0 0,207-22 2395 0 0,-151 13-2028 0 0,253-49 1764 0 0,-195 33-1715 0 0,-123 24-617 0 0,515-91 1381 0 0,-400 80-1394 0 0,-106 13-216 0 0,0 0-1 0 0,0 1 1 0 0,-1 0 0 0 0,1 1-1 0 0,25 7 1 0 0,-36-7-106 0 0,1 0 0 0 0,0 1 0 0 0,7 4 0 0 0,-12-6 186 0 0,0-1 0 0 0,-1 0 0 0 0,1 1 1 0 0,-1-1-1 0 0,1 1 0 0 0,-1-1 0 0 0,1 1 0 0 0,-1-1 0 0 0,0 1 1 0 0,1-1-1 0 0,-1 1 0 0 0,1-1 0 0 0,-1 1 0 0 0,0 0 0 0 0,0-1 1 0 0,1 1-1 0 0,-1 0 0 0 0,0-1 0 0 0,0 1 0 0 0,0 0 1 0 0,1 1-295 0 0,-1 3-2042 0 0,-4 8-3729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13303 0 0,'-9'1'1202'0'0,"0"0"-1135"0"0,5-1 46 0 0,0 0-1 0 0,1 1 0 0 0,-1-1 0 0 0,0 1 0 0 0,0 0 1 0 0,1 0-1 0 0,-1 0 0 0 0,1 0 0 0 0,-1 0 0 0 0,1 1 1 0 0,-1 0-1 0 0,1-1 0 0 0,0 1 0 0 0,-4 4 0 0 0,6-5-67 0 0,0 0 0 0 0,0 0-1 0 0,1 0 1 0 0,-1 0 0 0 0,0 1-1 0 0,1-1 1 0 0,-1 0 0 0 0,1 0-1 0 0,-1 1 1 0 0,1-1 0 0 0,0 0-1 0 0,-1 1 1 0 0,1-1 0 0 0,0 1-1 0 0,0-1 1 0 0,0 0 0 0 0,0 1-1 0 0,1 1 1 0 0,5 31 2 0 0,-2-21 140 0 0,1 18 247 0 0,-1 0-1 0 0,1 45 1 0 0,-5-38-68 0 0,1-12 25 0 0,-1 1 0 0 0,-1-1 0 0 0,-1-1-1 0 0,-9 40 1 0 0,10-61-342 0 0,0 0-1 0 0,1 0 1 0 0,-1 0 0 0 0,1 0-1 0 0,0 1 1 0 0,0-1 0 0 0,1 0-1 0 0,0 0 1 0 0,-1 0 0 0 0,1 0-1 0 0,0 0 1 0 0,1 0-1 0 0,-1 0 1 0 0,4 6 0 0 0,-2-5-105 0 0,0 0 0 0 0,0 0 0 0 0,0-1 1 0 0,0 0-1 0 0,1 1 0 0 0,0-1 0 0 0,-1 0 0 0 0,2-1 1 0 0,-1 1-1 0 0,7 3 0 0 0,1-2-3098 0 0,-1-3-3456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29 1375 0 0,'-2'1'66'0'0,"-43"19"290"0"0,18-11 7133 0 0,25-8-6384 0 0,1-1-814 0 0,0 0 0 0 0,-1 1 0 0 0,1-1-1 0 0,-1 1 1 0 0,1-1 0 0 0,0 1 0 0 0,0 0 0 0 0,-1-1-1 0 0,1 1 1 0 0,0 0 0 0 0,-1 5 4782 0 0,2-6-4983 0 0,1 0 0 0 0,-1 0 0 0 0,0 1 1 0 0,0-1-1 0 0,0-1 0 0 0,0 1 0 0 0,0 0 1 0 0,0 0 89 0 0,1 0-90 0 0,12-1 1203 0 0,20-7-1012 0 0,13-6-74 0 0,96-24 877 0 0,-123 34-971 0 0,0 1 1 0 0,1 1-1 0 0,-1 1 0 0 0,0 0 0 0 0,29 4 0 0 0,-46-3-115 0 0,1 0 1 0 0,0 1-1 0 0,-1-1 0 0 0,1 1 0 0 0,-1-1 0 0 0,0 1 0 0 0,1 0 1 0 0,-1 0-1 0 0,0 0 0 0 0,1 1 0 0 0,-1-1 0 0 0,0 0 0 0 0,0 1 1 0 0,0-1-1 0 0,0 1 0 0 0,1 2 0 0 0,-1-2-2 0 0,-1 0 0 0 0,0-1-1 0 0,-1 1 1 0 0,1 0 0 0 0,0 0 0 0 0,0 0-1 0 0,-1 0 1 0 0,0 0 0 0 0,1 0 0 0 0,-1 0-1 0 0,0 0 1 0 0,0 0 0 0 0,0 0 0 0 0,0 0-1 0 0,0 1 1 0 0,0-1 0 0 0,-1 0 0 0 0,1 0-1 0 0,-2 3 1 0 0,-1 5-27 0 0,-1 0 0 0 0,0 0 0 0 0,-1-1 0 0 0,0 0 0 0 0,-1 0 0 0 0,-11 14 0 0 0,1-4-50 0 0,-31 29-1 0 0,31-34 72 0 0,-1-1 0 0 0,-1-1-1 0 0,1-1 1 0 0,-2 0 0 0 0,0-2-1 0 0,-35 14 1 0 0,22-12-8 0 0,-1-2 0 0 0,0-1 0 0 0,-50 6 0 0 0,9-5-151 0 0,72-9 98 0 0,-3 0-489 0 0,99-13 510 0 0,159-1 0 0 0,-222 14 83 0 0,50 7-1 0 0,-69-5-32 0 0,0 1-1 0 0,0 0 0 0 0,0 0 1 0 0,0 1-1 0 0,-1 0 0 0 0,1 1 1 0 0,11 8-1 0 0,-21-12 2 0 0,0 0 0 0 0,0 0 0 0 0,-1 1 1 0 0,1-1-1 0 0,0 1 0 0 0,-1-1 0 0 0,1 1 0 0 0,-1 0 0 0 0,1 0 0 0 0,-1 0 0 0 0,0-1 0 0 0,0 1 0 0 0,0 0 0 0 0,0 0 1 0 0,0 1-1 0 0,0-1 0 0 0,-1 0 0 0 0,1 2 0 0 0,0 0 7 0 0,-1-1 0 0 0,0 1 0 0 0,0-1 0 0 0,0 1 0 0 0,-1-1 0 0 0,1 1 0 0 0,-1-1-1 0 0,0 1 1 0 0,0-1 0 0 0,-2 6 0 0 0,-1 0 11 0 0,-1 0 1 0 0,0 0-1 0 0,0-1 0 0 0,-1 0 0 0 0,0 0 0 0 0,-1 0 0 0 0,-8 8 1 0 0,-14 10 6 0 0,-2-2 1 0 0,-1 0 0 0 0,-38 20 0 0 0,-109 49 176 0 0,-124 36 381 0 0,301-128-644 0 0,12-7-264 0 0,26-14-2029 0 0,-14 6 950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4607 0 0,'0'0'9831'0'0,"0"2"-8860"0"0,-1 24-281 0 0,1 3 138 0 0,1 1 1 0 0,8 56 0 0 0,-5-68-625 0 0,0 0 0 0 0,2-1 1 0 0,0 1-1 0 0,1-1 0 0 0,1 0 1 0 0,0-1-1 0 0,1 0 0 0 0,1 0 1 0 0,1-1-1 0 0,0 0 0 0 0,0-1 1 0 0,2 0-1 0 0,0-1 0 0 0,0-1 0 0 0,1 0 1 0 0,1 0-1 0 0,0-2 0 0 0,1 0 1 0 0,25 13-1 0 0,-11-10-33 0 0,0-2-1 0 0,59 15 1 0 0,65 3 105 0 0,-120-24-277 0 0,-32-4-155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1 7831 0 0,'0'0'5979'0'0,"-3"0"-4339"0"0,-1 1-1481 0 0,0 0 1 0 0,0 0-1 0 0,-1 1 0 0 0,1 0 1 0 0,0 0-1 0 0,0 0 0 0 0,0 0 1 0 0,1 0-1 0 0,-1 1 0 0 0,-6 5 1 0 0,-5 6 133 0 0,-14 18 1 0 0,8-9 59 0 0,-154 175 2194 0 0,-31 31-1704 0 0,175-199-841 0 0,-1-1 1 0 0,-1-1 0 0 0,-41 26-1 0 0,68-50-5 0 0,4-2 0 0 0,1-1 0 0 0,-1 0 0 0 0,0 0 0 0 0,1 0 0 0 0,-1-1 0 0 0,0 1 0 0 0,0 0 0 0 0,0 0 0 0 0,0-1 0 0 0,1 0 0 0 0,-1 1 0 0 0,0-1 0 0 0,0 0 0 0 0,-3 0 0 0 0,4 0-31 0 0,1 0 0 0 0,0 1 0 0 0,0-1 0 0 0,-1 0 0 0 0,1 0 0 0 0,0 0 0 0 0,0 0 0 0 0,0 0 0 0 0,-1 0 0 0 0,1 0 0 0 0,0 0 0 0 0,0 0 0 0 0,-1 0 0 0 0,1 0 0 0 0,0 0-1 0 0,0-1 1 0 0,-1 1 0 0 0,1 0 0 0 0,0 0 0 0 0,0 0 0 0 0,0 0 0 0 0,-1 0 0 0 0,1 0 0 0 0,0 0 0 0 0,0-1 0 0 0,0 1 0 0 0,-1 0 0 0 0,1 0 0 0 0,0 0 0 0 0,0-1 0 0 0,0 1 0 0 0,0 0 0 0 0,-1 0 0 0 0,4-8-580 0 0,11-8-192 0 0,12-2-1339 0 0,-10 8 379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0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137 114 4607 0 0,'0'0'354'0'0,"6"-8"1250"0"0,2 1-454 0 0,0 0 1 0 0,1 1-1 0 0,-1-1 1 0 0,1 2-1 0 0,1 0 1 0 0,-1 0-1 0 0,1 0 1 0 0,19-5-1 0 0,6 0 77 0 0,46-5 1 0 0,-66 12-960 0 0,-8 2-210 0 0,129-18 641 0 0,-123 19-635 0 0,-13 0-63 0 0,0 0-1 0 0,1 0 1 0 0,-1 0-1 0 0,0 0 0 0 0,1-1 1 0 0,-1 1-1 0 0,0 0 1 0 0,1 0-1 0 0,-1 0 1 0 0,0 0-1 0 0,1 0 1 0 0,-1 1-1 0 0,0-1 1 0 0,1 0-1 0 0,-1 0 0 0 0,0 0 1 0 0,1 0-1 0 0,-1 0 1 0 0,0 0-1 0 0,1 0 1 0 0,-1 1-1 0 0,0-1 1 0 0,0 0-1 0 0,1 0 1 0 0,-1 1-1 0 0,0-1 1 0 0,1 0-1 0 0,-1 0 0 0 0,0 1 1 0 0,0-1-1 0 0,0 0 1 0 0,1 0-1 0 0,-1 1 1 0 0,0-1-1 0 0,0 0 1 0 0,0 1-1 0 0,0-1 1 0 0,-2 6-3 0 0,0-2 2 0 0,1 0 0 0 0,-2-1 0 0 0,1 1 0 0 0,0 0 0 0 0,-1-1 0 0 0,1 1 0 0 0,-1-1 0 0 0,0 0 0 0 0,0 0 0 0 0,-7 4 0 0 0,-4 4 0 0 0,-20 10 0 0 0,30-18 0 0 0,-82 42 0 0 0,29-16 0 0 0,34-17 0 0 0,15-5 0 0 0,5 1 0 0 0,7-1 0 0 0,0-4 0 0 0,-1 0 0 0 0,1-1 0 0 0,0 1 0 0 0,0-1 0 0 0,0 1 0 0 0,0-1 0 0 0,1 0 0 0 0,-1-1 0 0 0,5 2 0 0 0,45 9 0 0 0,-26-7 0 0 0,-10-1 11 0 0,-1 1 1 0 0,0 1-1 0 0,0 1 0 0 0,0 0 0 0 0,-1 1 1 0 0,22 14-1 0 0,-32-18 9 0 0,0-1-1 0 0,-1 1 1 0 0,0 1 0 0 0,1-1 0 0 0,-1 1-1 0 0,6 7 1 0 0,-10-10-17 0 0,0 0 0 0 0,0 0 0 0 0,0-1 0 0 0,0 1 0 0 0,0 0-1 0 0,0 0 1 0 0,-1 0 0 0 0,1 0 0 0 0,0 0 0 0 0,-1 0 0 0 0,0 0 0 0 0,1 0 0 0 0,-1 0 0 0 0,0 0-1 0 0,0 1 1 0 0,0-1 0 0 0,-1 0 0 0 0,1 0 0 0 0,0 0 0 0 0,-1 0 0 0 0,1 0 0 0 0,-1 0 0 0 0,0 0-1 0 0,0 0 1 0 0,-2 3 0 0 0,1-1 52 0 0,-1 0 0 0 0,-1 0 0 0 0,1 0 0 0 0,0 0 0 0 0,-1-1 0 0 0,0 1 1 0 0,0-1-1 0 0,0 0 0 0 0,0-1 0 0 0,0 1 0 0 0,-8 3 0 0 0,-8 3 285 0 0,-29 8 0 0 0,28-10-134 0 0,-177 51 354 0 0,-33 11-671 0 0,211-60-767 0 0,18-9-33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157 126 1375 0 0,'-43'19'425'0'0,"10"-10"5171"0"0,-39 8 0 0 0,63-17 1269 0 0,19-4-5345 0 0,16-6-1226 0 0,30-3 465 0 0,79-9 0 0 0,-75 14-573 0 0,228-28 622 0 0,-194 26-737 0 0,42-8 153 0 0,-111 14-959 0 0,0-2-1 0 0,0-1 0 0 0,31-13 0 0 0,-30 8-680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13 11519 0 0,'2'-1'528'0'0,"11"-11"7648"0"0,-19 22-7274 0 0,-99 216 1523 0 0,91-193-2281 0 0,2 1 0 0 0,2 0 1 0 0,1 1-1 0 0,-5 40 0 0 0,13-64-133 0 0,0 0 1 0 0,1 0-1 0 0,0 1 0 0 0,1-1 0 0 0,0 0 1 0 0,1 0-1 0 0,0 0 0 0 0,1 0 1 0 0,0 0-1 0 0,8 16 0 0 0,6-4-763 0 0,-3-10-5377 0 0,-2-6-1402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7367 0 0,'-2'1'5028'0'0,"1"-1"-4766"0"0,1 0 0 0 0,-1 0 0 0 0,0 0-1 0 0,0 0 1 0 0,0 0 0 0 0,0 1 0 0 0,0-1 0 0 0,0 0-1 0 0,1 1 1 0 0,-1-1 0 0 0,0 0 0 0 0,0 1 0 0 0,1-1-1 0 0,-1 1 1 0 0,0 0 0 0 0,0-1 0 0 0,1 1-1 0 0,-1-1 1 0 0,1 1 0 0 0,-1 0 0 0 0,0 0 0 0 0,0 2-28 0 0,1-1 1 0 0,-1 0 0 0 0,1 1 0 0 0,0-1 0 0 0,-1 1 0 0 0,1-1-1 0 0,1 4 1 0 0,-1-4-294 0 0,-1 17 772 0 0,1 0-311 0 0,0-1-1 0 0,1 1 0 0 0,4 18 0 0 0,0-21-361 0 0,-2-12-26 0 0,-1-2-8 0 0,11 11-830 0 0,-2-6-4698 0 0,0-2-1357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0,'0'0'14832'0'0,"1"2"-14692"0"0,1 2-133 0 0,0-1-1 0 0,0 1 1 0 0,0-1 0 0 0,-1 1-1 0 0,0 0 1 0 0,1 0 0 0 0,-1 0-1 0 0,-1 0 1 0 0,2 7 0 0 0,-2 3 37 0 0,-2 21 1 0 0,1-24-602 0 0,1 0 1 0 0,0 0-1 0 0,2 20 1 0 0,1-22-1172 0 0,2 0-86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16207 0 0,'0'0'5144'0'0,"2"9"-4757"0"0,-2-3-330 0 0,0-1 1 0 0,0 1 0 0 0,-2 10-1 0 0,-1 2-1480 0 0,4 0-4805 0 0</inkml:trace>
  <inkml:trace contextRef="#ctx0" brushRef="#br0" timeOffset="1">451 16 9215 0 0,'10'-1'11778'0'0,"-4"1"-11311"0"0,0 1 0 0 0,0 1 0 0 0,-1-1 0 0 0,11 5 0 0 0,17 3-404 0 0,-18-5-877 0 0,0-1 1 0 0,27 12-1 0 0,-33-11-1105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92 9095 0 0,'0'0'415'0'0,"1"-2"-7"0"0,5-9-263 0 0,7-22 490 0 0,-11 18 199 0 0,-2 10-565 0 0,-1 3-167 0 0,1 1 1 0 0,-1 0-1 0 0,1-1 1 0 0,-1 1-1 0 0,1 0 0 0 0,-1 0 1 0 0,0-1-1 0 0,0 1 1 0 0,0 0-1 0 0,1 0 1 0 0,-1 0-1 0 0,0 0 1 0 0,0 0-1 0 0,-1 0 1 0 0,1 0-1 0 0,0 0 1 0 0,0 0-1 0 0,0 1 1 0 0,-1-1-1 0 0,1 0 0 0 0,0 1 1 0 0,-1-1-1 0 0,1 1 1 0 0,0 0-1 0 0,-1-1 1 0 0,-1 1-1 0 0,-1-1-22 0 0,0 1 0 0 0,1 0 0 0 0,-1 0 0 0 0,0 0 0 0 0,1 1 0 0 0,-1-1 0 0 0,1 1 0 0 0,-1 0-1 0 0,-5 2 1 0 0,-32 15 285 0 0,36-16-341 0 0,-19 11 72 0 0,2 1-1 0 0,-22 17 1 0 0,-1 0 29 0 0,12-10-17 0 0,2 2 0 0 0,0 1 0 0 0,-52 53 0 0 0,65-51 52 0 0,17-22-77 0 0,7 9 10 0 0,-4-11-79 0 0,1 0 1 0 0,-1-1-1 0 0,0 1 0 0 0,1-1 0 0 0,-1 1 0 0 0,1-1 0 0 0,0 0 1 0 0,-1 0-1 0 0,1 0 0 0 0,0 0 0 0 0,0 0 0 0 0,-1-1 1 0 0,1 1-1 0 0,0-1 0 0 0,4 1 0 0 0,3-1 41 0 0,1 0 1 0 0,-1-1-1 0 0,11-1 0 0 0,8-3 30 0 0,0-1 0 0 0,32-11 0 0 0,-47 12-81 0 0,-1 0 0 0 0,0-1 0 0 0,-1 0 0 0 0,1-1 0 0 0,-1 0 0 0 0,18-15 0 0 0,-21 13 60 0 0,-7 7 545 0 0,-4 5-397 0 0,-19 22 148 0 0,15-18-299 0 0,0-1 1 0 0,1 1-1 0 0,-1 0 1 0 0,2 0-1 0 0,-1 1 1 0 0,1-1-1 0 0,0 1 1 0 0,0 0-1 0 0,-4 16 1 0 0,6-14-19 0 0,2-9-46 0 0,1-1 0 0 0,-1 1 1 0 0,1-1-1 0 0,-1 1 0 0 0,0-1 1 0 0,1 1-1 0 0,-1-1 0 0 0,1 0 1 0 0,-1 1-1 0 0,1-1 1 0 0,-1 0-1 0 0,1 1 0 0 0,-1-1 1 0 0,1 0-1 0 0,0 0 0 0 0,-1 0 1 0 0,1 1-1 0 0,-1-1 0 0 0,1 0 1 0 0,0 0-1 0 0,-1 0 0 0 0,2 0 1 0 0,-2 0-4 0 0,2 0-81 0 0,1 0 1 0 0,-1 0-1 0 0,1 0 1 0 0,-1 0 0 0 0,0 0-1 0 0,1-1 1 0 0,-1 1-1 0 0,0-1 1 0 0,1 1-1 0 0,-1-1 1 0 0,0 0-1 0 0,4-2 1 0 0,17-9-1069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83 2303 0 0,'-19'4'255'0'0,"-34"1"-1"0"0,28-5 3793 0 0,1 0 5773 0 0,68-7-7308 0 0,102-6-5 0 0,72 3-1327 0 0,162-16-1615 0 0,-354 23-1044 0 0,1-2-1 0 0,44-13 1 0 0,-49 9-367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14135 0 0,'0'0'3991'0'0,"1"1"-3551"0"0,0 2-364 0 0,0-1 0 0 0,0 0 1 0 0,0 1-1 0 0,-1-1 0 0 0,1 1 1 0 0,-1 0-1 0 0,1-1 0 0 0,-1 1 1 0 0,0-1-1 0 0,0 1 0 0 0,0 0 1 0 0,0-1-1 0 0,-1 1 0 0 0,1-1 0 0 0,-1 1 1 0 0,-1 3-1 0 0,-2 7 405 0 0,-12 25-1 0 0,8-22-145 0 0,-3 9 31 0 0,-22 47 297 0 0,4 0 0 0 0,-24 92 0 0 0,38-85-505 0 0,11-52-256 0 0,-2 1-1 0 0,-1-1 1 0 0,0 0 0 0 0,-13 27-1 0 0,5-31-1272 0 0,3-9-4731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35 6591 0 0,'0'0'2496'0'0,"-9"4"-1073"0"0,-8 6 219 0 0,-21 7 0 0 0,23-11-1334 0 0,1 1 0 0 0,0 0 0 0 0,-23 16 0 0 0,-9 12-189 0 0,2 2 1 0 0,1 3-1 0 0,-46 54 0 0 0,66-70-107 0 0,0 0 1 0 0,-2-2-1 0 0,-31 23 0 0 0,54-44-7 0 0,-29 22 103 0 0,23-13 56 0 0,0 0 0 0 0,-6 12 0 0 0,-8 12-87 0 0,-4-2-18 0 0,-13 17-1 0 0,39-48-55 0 0,-9 12 17 0 0,1 0 0 0 0,-9 19 0 0 0,14-25 11 0 0,1 1 0 0 0,0-1-1 0 0,0 1 1 0 0,0 0-1 0 0,1 0 1 0 0,0 0 0 0 0,0 12-1 0 0,1-18 7 0 0,0-1-1 0 0,1 1 1 0 0,-1-1 0 0 0,0 1-1 0 0,1-1 1 0 0,0 0-1 0 0,-1 1 1 0 0,1-1-1 0 0,0 0 1 0 0,-1 1 0 0 0,1-1-1 0 0,0 0 1 0 0,0 0-1 0 0,0 0 1 0 0,2 2-1 0 0,-2-2-30 0 0,0 0 175 0 0,1 0 13 0 0,4 1-132 0 0,0 0 1 0 0,0 1 0 0 0,0 0 0 0 0,0 0 0 0 0,0 1 0 0 0,-1-1 0 0 0,0 1 0 0 0,1 1-1 0 0,-1-1 1 0 0,-1 1 0 0 0,1-1 0 0 0,6 11 0 0 0,-4-6-20 0 0,-3-4-43 0 0,-1-1 1 0 0,1 1 0 0 0,1-1 0 0 0,-1 1 0 0 0,1-1 0 0 0,-1 0 0 0 0,1-1 0 0 0,0 1-1 0 0,0-1 1 0 0,9 4 0 0 0,-1-2 2 0 0,0 0-1 0 0,27 4 1 0 0,0 1 73 0 0,10 8 47 0 0,79 39-1 0 0,-117-51-74 0 0,0-2 1 0 0,0 1-1 0 0,0-1 0 0 0,1-1 0 0 0,-1-1 0 0 0,1 1 1 0 0,-1-2-1 0 0,22 1 0 0 0,-15-3-16 0 0,1 0-1 0 0,-1-2 1 0 0,0 0 0 0 0,0-1-1 0 0,19-6 1 0 0,17-7 68 0 0,86-31 160 0 0,-118 37-240 0 0,0-2 0 0 0,-1 0-1 0 0,25-20 1 0 0,35-21 29 0 0,78-36-38 0 0,-146 79 42 0 0,-9 6-41 0 0,0 0-1 0 0,-1-1 1 0 0,8-10-1 0 0,0-2 7 0 0,8-8 31 0 0,0-1 0 0 0,27-51 0 0 0,-43 67-33 0 0,1 1 0 0 0,-1-1 0 0 0,0 1 0 0 0,-1-1 0 0 0,-1 0 0 0 0,1-1 1 0 0,-2 1-1 0 0,0 0 0 0 0,0 0 0 0 0,-1-1 0 0 0,-2-20 0 0 0,1 22 22 0 0,-1-1-1 0 0,-1 1 1 0 0,0-1 0 0 0,0 1-1 0 0,-10-19 1 0 0,11 25-22 0 0,0 0 0 0 0,-1 0 0 0 0,0 0 1 0 0,1 0-1 0 0,-2 0 0 0 0,1 1 0 0 0,0-1 0 0 0,-1 1 0 0 0,1 0 0 0 0,-1 0 1 0 0,0 0-1 0 0,0 1 0 0 0,0-1 0 0 0,0 1 0 0 0,-8-3 0 0 0,-11-4-16 0 0,14 6-5 0 0,1-1 0 0 0,-16-2-1 0 0,18 4 8 0 0,0 0-1 0 0,1 0 0 0 0,-1-1 1 0 0,1 0-1 0 0,-1 0 0 0 0,1 0 1 0 0,0 0-1 0 0,0-1 0 0 0,1 0 1 0 0,-1 0-1 0 0,1 0 0 0 0,-5-7 1 0 0,3 5-9 0 0,0 0 0 0 0,0 0 0 0 0,0 1 0 0 0,-1 0 0 0 0,-10-7 0 0 0,-8 2-79 0 0,0 0 0 0 0,0 2 0 0 0,-29-6-1 0 0,10 2-90 0 0,33 8 163 0 0,-1 0 1 0 0,1-1 0 0 0,-1-1 0 0 0,2 0 0 0 0,-1 0 0 0 0,0-1 0 0 0,1 0 0 0 0,-10-10 0 0 0,13 12 13 0 0,-5 0 0 0 0,8 7 0 0 0,3-1 0 0 0,-5 1-52 0 0,0 0 0 0 0,0 1-1 0 0,0 0 1 0 0,1 0 0 0 0,-1 1 0 0 0,1-1-1 0 0,-9 9 1 0 0,1 0-491 0 0,-17 22 0 0 0,29-32 339 0 0,-1 0-1 0 0,0 0 1 0 0,1 0 0 0 0,-1-1-1 0 0,0 1 1 0 0,0 0-1 0 0,0-1 1 0 0,0 0-1 0 0,0 1 1 0 0,0-1 0 0 0,0 0-1 0 0,-1 0 1 0 0,1 0-1 0 0,0 0 1 0 0,-1-1 0 0 0,1 1-1 0 0,-1-1 1 0 0,-2 1-1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101 133 5527 0 0,'0'0'794'0'0,"-10"1"4591"0"0,-13 4 308 0 0,15-3-3403 0 0,17-4-1573 0 0,158-57-289 0 0,-46 13-290 0 0,-93 37-69 0 0,1 2 1 0 0,39-6 0 0 0,-50 10-28 0 0,34 1 1 0 0,-48 2-39 0 0,1 1 0 0 0,-1-1 0 0 0,1 1-1 0 0,-1-1 1 0 0,1 1 0 0 0,-1 0 0 0 0,0 1 0 0 0,1-1-1 0 0,-1 1 1 0 0,0 0 0 0 0,0 0 0 0 0,0 0-1 0 0,4 3 1 0 0,-1 5-4 0 0,-6-8 0 0 0,-1 0 0 0 0,0 0 0 0 0,1 1 0 0 0,-1-1 0 0 0,0 0 0 0 0,0 0 0 0 0,0 0 0 0 0,0 1 0 0 0,0-1 0 0 0,-1 0 0 0 0,1 0 0 0 0,0 1 0 0 0,-1-1 0 0 0,0 0 0 0 0,0 0 0 0 0,0 0 0 0 0,0 0 0 0 0,0 0 0 0 0,-2 3 0 0 0,-3 4 0 0 0,-1 0 0 0 0,-13 14 0 0 0,15-17 0 0 0,-14 14 0 0 0,-2-1 0 0 0,0-1 0 0 0,0-1 0 0 0,-2-1 0 0 0,0-1 0 0 0,-37 19 0 0 0,7-10 0 0 0,-1-2 0 0 0,-60 15 0 0 0,92-31 0 0 0,6-1 0 0 0,0 0 0 0 0,1 0 0 0 0,-22 12 0 0 0,31-14-14 0 0,5-3-62 0 0,12 2-79 0 0,60 0 132 0 0,-47-3 10 0 0,-1 2 0 0 0,1 0 0 0 0,38 9 0 0 0,-27-1 13 0 0,-1 1 0 0 0,52 25 0 0 0,-68-27 0 0 0,-1 2 0 0 0,-1 0 0 0 0,0 0 0 0 0,0 1 0 0 0,-1 1 0 0 0,21 22 0 0 0,-34-32 0 0 0,1 1 0 0 0,-1 0-1 0 0,0 0 1 0 0,0 0 0 0 0,0 0-1 0 0,0 1 1 0 0,0-1 0 0 0,0 1-1 0 0,-1-1 1 0 0,0 1 0 0 0,0-1-1 0 0,0 1 1 0 0,0 0 0 0 0,0-1-1 0 0,-1 1 1 0 0,0 0 0 0 0,0 0-1 0 0,0 0 1 0 0,0-1 0 0 0,-1 7-1 0 0,0-6 6 0 0,-1 0 0 0 0,1 1 0 0 0,-1-1 0 0 0,0 0-1 0 0,0 0 1 0 0,0 0 0 0 0,0-1 0 0 0,-1 1 0 0 0,0 0 0 0 0,0-1-1 0 0,0 0 1 0 0,0 0 0 0 0,0 0 0 0 0,0 0 0 0 0,-1 0 0 0 0,0 0-1 0 0,-4 2 1 0 0,-29 15 111 0 0,-1-1 0 0 0,0-2 0 0 0,-70 20 0 0 0,98-34-111 0 0,-159 39 62 0 0,129-34-48 0 0,22-4-124 0 0,0 0 0 0 0,0-2 1 0 0,-19 1-1 0 0,63-12-2477 0 0,-4 1 304 0 0,5-2-3830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8751 0 0,'0'0'1966'0'0,"-1"1"-829"0"0,-5 4-825 0 0,1 1 0 0 0,-1 0 1 0 0,2 0-1 0 0,-1 0 0 0 0,0 0 0 0 0,1 1 1 0 0,1 0-1 0 0,-1 0 0 0 0,1 0 0 0 0,0 0 1 0 0,0 1-1 0 0,1-1 0 0 0,0 1 0 0 0,1-1 1 0 0,-1 1-1 0 0,1 7 0 0 0,0 4 12 0 0,0 0-1 0 0,1 0 1 0 0,1 0-1 0 0,1 0 1 0 0,7 29-1 0 0,-5-35-147 0 0,0 0-1 0 0,0-1 1 0 0,1 1-1 0 0,1-1 0 0 0,0-1 1 0 0,0 1-1 0 0,1-1 1 0 0,10 12-1 0 0,-4-8 6 0 0,0-1-1 0 0,1 0 0 0 0,0-2 0 0 0,32 23 1 0 0,-6-11 50 0 0,1-1 1 0 0,1-3 0 0 0,80 28 0 0 0,5-10 35 0 0,-69-22-101 0 0,65 27 1 0 0,-113-38-297 0 0,0 0-1 0 0,0 0 1 0 0,13 11 0 0 0,-21-15-157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 10591 0 0,'0'0'1819'0'0,"-8"0"918"0"0,2 4-2446 0 0,0 0 0 0 0,1 0 1 0 0,-1 1-1 0 0,1 0 0 0 0,0 0 0 0 0,-8 12 0 0 0,-23 40 1159 0 0,4-5-342 0 0,2-14-446 0 0,-2 0 1 0 0,-2-2-1 0 0,0-2 0 0 0,-75 56 0 0 0,41-42-504 0 0,-2-4-1 0 0,-80 38 1 0 0,107-63-130 0 0,29-14-10 0 0,-27 15 0 0 0,34-14-7 0 0,5-5 21 0 0,5 0-80 0 0,5-1-36 0 0,0 0 1 0 0,1 0-1 0 0,-1 0 1 0 0,0-1-1 0 0,12-3 0 0 0,10-4-1033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90 128 4143 0 0,'0'0'13196'0'0,"1"2"-12684"0"0,1 2-344 0 0,0 0 0 0 0,-1 0 0 0 0,1 0 0 0 0,-1 1 0 0 0,0-1 0 0 0,0 0 0 0 0,-1 0 0 0 0,0 1 1 0 0,1-1-1 0 0,-1 0 0 0 0,0 1 0 0 0,-1-1 0 0 0,1 0 0 0 0,-1 1 0 0 0,0-1 0 0 0,0 0 0 0 0,-1 0 0 0 0,1 0 0 0 0,-3 6 0 0 0,0-3-68 0 0,0 1 1 0 0,-1-1-1 0 0,0 0 0 0 0,0-1 1 0 0,-1 1-1 0 0,1-1 0 0 0,-2 0 1 0 0,1 0-1 0 0,-7 5 0 0 0,11-10-36 0 0,-4 1-11 0 0,-8 0 155 0 0,14-2-201 0 0,-1 0 0 0 0,1 0 0 0 0,-1 0 0 0 0,1 0 0 0 0,-1-1 0 0 0,1 1 0 0 0,0 0 0 0 0,-1-1 0 0 0,1 1 0 0 0,-1 0 0 0 0,1-1 0 0 0,0 1-1 0 0,-1 0 1 0 0,1-1 0 0 0,0 1 0 0 0,-1 0 0 0 0,1-1 0 0 0,0 1 0 0 0,0-1 0 0 0,-1 1 0 0 0,1-1 0 0 0,0 1 0 0 0,0-1 0 0 0,0 1 0 0 0,0-1 0 0 0,-1 1 0 0 0,1-1 0 0 0,0 1 0 0 0,0-2-1 0 0,0-1 7 0 0,0 0 0 0 0,1 0-1 0 0,-1-1 1 0 0,1 1-1 0 0,-1 0 1 0 0,1 0-1 0 0,0 0 1 0 0,0 0-1 0 0,0 0 1 0 0,1 0-1 0 0,-1 0 1 0 0,4-5-1 0 0,26-36-201 0 0,-27 39 122 0 0,7-9-101 0 0,1 1 1 0 0,1 0-1 0 0,-1 1 0 0 0,2 0 1 0 0,26-17-1 0 0,-14 14-31 0 0,0 1-1 0 0,46-19 1 0 0,-54 28 202 0 0,0 0 0 0 0,0 1 0 0 0,33-3 0 0 0,13-3 540 0 0,-56 9-375 0 0,0 0 1 0 0,16 0-1 0 0,-23 1 92 0 0,5 11-16 0 0,-4-6-226 0 0,-1 0-1 0 0,0 1 0 0 0,-1-1 1 0 0,1 1-1 0 0,-1-1 1 0 0,0 1-1 0 0,-1-1 0 0 0,1 1 1 0 0,-1-1-1 0 0,0 0 1 0 0,0 1-1 0 0,-1-1 0 0 0,0 0 1 0 0,-4 9-1 0 0,-4 6 18 0 0,-1 0 0 0 0,-16 23 0 0 0,21-34-12 0 0,2-3-2 0 0,0 0 0 0 0,0 1 0 0 0,0 0-1 0 0,1-1 1 0 0,0 1 0 0 0,1 0-1 0 0,-3 12 1 0 0,4-15-2 0 0,1 0 1 0 0,0 0-1 0 0,0 0 0 0 0,0 0 1 0 0,0 0-1 0 0,0 0 0 0 0,1 0 1 0 0,0 0-1 0 0,0 0 0 0 0,0 0 0 0 0,0 0 1 0 0,1-1-1 0 0,0 1 0 0 0,-1 0 1 0 0,5 4-1 0 0,-2-3 67 0 0,0-1 0 0 0,0 0-1 0 0,0 0 1 0 0,1-1 0 0 0,-1 1 0 0 0,1-1 0 0 0,0 0-1 0 0,0-1 1 0 0,10 5 0 0 0,5 3 48 0 0,-3-1-16 0 0,1-1 0 0 0,34 10 0 0 0,8 3 56 0 0,-45-15-542 0 0,1 0 1 0 0,-1-2-1 0 0,1 0 0 0 0,0 0 0 0 0,0-1 0 0 0,22 0 0 0 0,-17-3-1017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3223 0 0,'0'0'1866'0'0,"2"0"-116"0"0,11 0 4199 0 0,0-1-4103 0 0,15 1-906 0 0,-27 0-540 0 0,21 0 177 0 0,-10-1-394 0 0,1-1 0 0 0,-1 0 0 0 0,1 0 0 0 0,-1-1-1 0 0,13-5 1 0 0,28-6 296 0 0,29-8-354 0 0,-60 14 132 0 0,-1 2 0 0 0,1 1-1 0 0,36-4 1 0 0,-41 8 35 0 0,21-6 0 0 0,5-1 268 0 0,-13 4-342 0 0,107-12 28 0 0,-42 3-226 0 0,-65 8 104 0 0,0 1 1 0 0,0 1-1 0 0,45 2 1 0 0,-63 3-52 0 0,0 0 0 0 0,0 0 1 0 0,-1 2-1 0 0,17 5 1 0 0,-16-4-69 0 0,1-1 0 0 0,-1 0-1 0 0,17 2 1 0 0,-19-6 10 0 0,0 1-1 0 0,0-1 1 0 0,0-1-1 0 0,0 0 1 0 0,-1 0-1 0 0,16-5 1 0 0,59-22 130 0 0,-39 12 32 0 0,-18 6-113 0 0,-7 3 0 0 0,-1 1-1 0 0,1 0 0 0 0,29-3 0 0 0,-17 5 249 0 0,1 2 0 0 0,55 3 0 0 0,-7 7-201 0 0,77 7-64 0 0,27-16 47 0 0,15 2-7 0 0,-56-4 298 0 0,-40-1-133 0 0,88-9-27 0 0,-131 6-115 0 0,0 3 0 0 0,77 4 0 0 0,-75 6-84 0 0,-1-4-1 0 0,0-2 1 0 0,1-3 0 0 0,81-14-1 0 0,129-25 55 0 0,-104 44 150 0 0,-58 2-212 0 0,101-11 46 0 0,35-4-65 0 0,188-17 82 0 0,-293 15 82 0 0,154 7-1 0 0,-241 6-151 0 0,-16 1 10 0 0,0-2 1 0 0,77-13-1 0 0,-74 7-21 0 0,83-1 0 0 0,-111 7 0 0 0,151 0 0 0 0,46-2 0 0 0,80-20 0 0 0,-158 19 0 0 0,25 8 0 0 0,-137-4 0 0 0,146-4 0 0 0,431-7 0 0 0,-407 15 59 0 0,-152-4-54 0 0,49-4-5 0 0,16-1 0 0 0,96 18 0 0 0,61 0 0 0 0,-187-13 0 0 0,84-1 0 0 0,199 7 64 0 0,-281-2-16 0 0,7 2 54 0 0,137-8 0 0 0,26-6 180 0 0,-129 6-195 0 0,172-16 116 0 0,-88-3-54 0 0,-92 16-46 0 0,-55 4-75 0 0,43 4 9 0 0,-18 1-10 0 0,124-13-27 0 0,0 0 0 0 0,231 16 0 0 0,-282-16 0 0 0,25 1 0 0 0,-17 16 0 0 0,68 1 0 0 0,170-23 0 0 0,-178 10 0 0 0,-3 1 0 0 0,321 6 0 0 0,-313 1 0 0 0,-184-4 0 0 0,222-5 0 0 0,-188 2 0 0 0,326-29 0 0 0,-316 23 0 0 0,23 1 0 0 0,147 7 0 0 0,-52 5 0 0 0,258-1 0 0 0,-258-4 0 0 0,251 28 0 0 0,-194-6 0 0 0,-48-16 0 0 0,72 6 0 0 0,151 5 0 0 0,-135-10 0 0 0,147-1 405 0 0,-56-7-258 0 0,-298 4-147 0 0,165-18 0 0 0,-255 16-1 0 0,1-1-1 0 0,-1 1 1 0 0,0-1 0 0 0,0 0-1 0 0,0 0 1 0 0,1 0 0 0 0,-1-1-1 0 0,0 1 1 0 0,-1-1 0 0 0,1 1-1 0 0,0-1 1 0 0,0 0 0 0 0,-1 0-1 0 0,1-1 1 0 0,-1 1 0 0 0,1 0-1 0 0,-1-1 1 0 0,4-5 0 0 0,-1 3 187 0 0,0 1-1307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4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262 340 3223 0 0,'0'0'14382'0'0,"-1"3"-13965"0"0,-18 41 1752 0 0,17-42-2151 0 0,1 0 0 0 0,-1-1 0 0 0,1 0 0 0 0,-1 1 0 0 0,0-1-1 0 0,1 0 1 0 0,-1 0 0 0 0,0 0 0 0 0,-3 1 0 0 0,-1 2 25 0 0,1-2-24 0 0,0 0 0 0 0,1 0 0 0 0,-1 0 0 0 0,0 0 0 0 0,0-1 0 0 0,0 0 0 0 0,0 0 1 0 0,0 0-1 0 0,0 0 0 0 0,0-1 0 0 0,-8 0 0 0 0,-5-2 9 0 0,-32-6 0 0 0,9-3 45 0 0,38 11-69 0 0,0-1 0 0 0,1-1 0 0 0,-1 1 1 0 0,1 0-1 0 0,-1-1 0 0 0,1 1 0 0 0,-1-1 1 0 0,1 0-1 0 0,0 1 0 0 0,0-1 0 0 0,0 0 1 0 0,-3-4-1 0 0,4 5-2 0 0,1 1-1 0 0,0 0 1 0 0,-1-1 0 0 0,1 1 0 0 0,-1-1 0 0 0,1 1-1 0 0,0-1 1 0 0,-1 1 0 0 0,1-1 0 0 0,0 1 0 0 0,0-1-1 0 0,-1 0 1 0 0,1 1 0 0 0,0-1 0 0 0,0 1 0 0 0,0-1-1 0 0,0 0 1 0 0,0 1 0 0 0,0-1 0 0 0,0 1 0 0 0,0-1-1 0 0,0 0 1 0 0,0 1 0 0 0,0-1 0 0 0,0 1 0 0 0,0-1-1 0 0,1 0 1 0 0,-1-1 1 0 0,2-10-19 0 0,0 0-1 0 0,1 0 1 0 0,0 1-1 0 0,1-1 1 0 0,0 1-1 0 0,1 0 1 0 0,1 0-1 0 0,9-16 1 0 0,6-3-282 0 0,36-43 0 0 0,-46 61 284 0 0,0 0-1 0 0,1 1 1 0 0,0 0 0 0 0,1 1-1 0 0,0 0 1 0 0,1 1 0 0 0,0 0-1 0 0,0 2 1 0 0,1-1 0 0 0,0 2-1 0 0,0 0 1 0 0,0 1 0 0 0,1 0-1 0 0,0 1 1 0 0,0 1 0 0 0,26-2-1 0 0,-12 3 165 0 0,-1 2 0 0 0,1 1 0 0 0,-1 1 1 0 0,1 1-1 0 0,-1 2 0 0 0,50 15 0 0 0,-70-17-124 0 0,-1 0 0 0 0,0 0 0 0 0,0 1 0 0 0,-1 0 0 0 0,1 1 0 0 0,11 9 0 0 0,-17-13-19 0 0,-1 0 0 0 0,1 0 0 0 0,-1 1 0 0 0,1-1 0 0 0,-1 0 1 0 0,0 1-1 0 0,0-1 0 0 0,0 1 0 0 0,0 0 0 0 0,0-1 0 0 0,0 1 0 0 0,0 0 0 0 0,0-1 0 0 0,-1 1 0 0 0,1 0 0 0 0,-1 0 0 0 0,1 0 0 0 0,-1 0 0 0 0,0-1 0 0 0,0 1 0 0 0,0 0 0 0 0,0 0 0 0 0,0 0 0 0 0,0 0 0 0 0,0 0 0 0 0,0 0 0 0 0,-1 0 0 0 0,1-1 0 0 0,-1 1 0 0 0,0 0 0 0 0,1 0 0 0 0,-1-1 0 0 0,0 1 0 0 0,0 0 0 0 0,0-1 0 0 0,-2 3 1 0 0,-3 4 15 0 0,-1-1 0 0 0,0 1 0 0 0,0-2 0 0 0,-1 1 0 0 0,0-1 1 0 0,-9 6-1 0 0,-54 27-10 0 0,35-21-3 0 0,-12 7 38 0 0,-78 47-124 0 0,93-48-203 0 0,32-22 150 0 0,-3-22-3563 0 0,3 11 1631 0 0,1 0-3665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27 3679 0 0,'0'0'284'0'0,"1"-2"-186"0"0,19-23 10067 0 0,-22 26-10086 0 0,0 0-1 0 0,-1 0 1 0 0,1 1 0 0 0,0-1 0 0 0,0 1-1 0 0,0-1 1 0 0,0 1 0 0 0,0 0-1 0 0,1 0 1 0 0,-1-1 0 0 0,0 1 0 0 0,-1 3-1 0 0,1-3-6 0 0,-17 24 369 0 0,1 1 0 0 0,-25 48 0 0 0,-20 62 784 0 0,-27 51-207 0 0,-89 131-246 0 0,173-310-958 0 0,-5 13 645 0 0,-23 31 1 0 0,31-48-763 0 0,-1 0 1 0 0,-1 0-1 0 0,1 0 0 0 0,0-1 1 0 0,-1 0-1 0 0,0 0 1 0 0,0 0-1 0 0,0 0 0 0 0,-1-1 1 0 0,1 0-1 0 0,-8 3 1 0 0,0-2-5860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14479 0 0,'0'0'1314'0'0,"-3"0"-1078"0"0,0 0-214 0 0,0 0 0 0 0,0 1 1 0 0,0-1-1 0 0,-1 1 1 0 0,1-1-1 0 0,0 1 1 0 0,0 0-1 0 0,0 0 1 0 0,0 0-1 0 0,0 1 1 0 0,0-1-1 0 0,1 1 0 0 0,-1 0 1 0 0,0 0-1 0 0,1-1 1 0 0,-5 5-1 0 0,-6 7 536 0 0,-22 25 0 0 0,17-17-171 0 0,18-20-377 0 0,-25 25 626 0 0,1 2-1 0 0,-39 59 1 0 0,-16 43-386 0 0,-87 160 245 0 0,137-233-1194 0 0,-4-2 0 0 0,-71 93 0 0 0,82-120-97 0 0,-27 31-1983 0 0,48-58 2027 0 0,-2-17-2275 0 0,2 13 2997 0 0,1 1 0 0 0,-1-1 0 0 0,1 0 1 0 0,0 1-1 0 0,0-1 0 0 0,0-3 0 0 0,2-7 60 0 0,1 0-1 0 0,0 1 0 0 0,1-1 1 0 0,8-19-1 0 0,28-47 1039 0 0,-31 64-831 0 0,0-3 47 0 0,35-58 680 0 0,-39 69-846 0 0,0 1 0 0 0,0-1 1 0 0,1 1-1 0 0,0 0 0 0 0,0 0 0 0 0,0 1 1 0 0,1 0-1 0 0,7-5 0 0 0,-10 8-54 0 0,0 1 0 0 0,0-1 0 0 0,0 1-1 0 0,0-1 1 0 0,0 1 0 0 0,0 1 0 0 0,1-1 0 0 0,-1 0-1 0 0,0 1 1 0 0,1 0 0 0 0,7 1 0 0 0,0 1 97 0 0,0 0-1 0 0,21 7 1 0 0,-24-7 10 0 0,0 2 0 0 0,0-1-1 0 0,0 1 1 0 0,-1 0-1 0 0,1 1 1 0 0,-1 0 0 0 0,0 1-1 0 0,13 11 1 0 0,-18-13-94 0 0,1-1 0 0 0,-1 1 0 0 0,0 1 0 0 0,0-1-1 0 0,0 0 1 0 0,-1 1 0 0 0,1-1 0 0 0,-1 1 0 0 0,0 0 0 0 0,0 0 0 0 0,-1 0 0 0 0,0 0 0 0 0,0 0 0 0 0,0 0 0 0 0,0 0-1 0 0,-1 0 1 0 0,0 10 0 0 0,0-13-64 0 0,0 12 270 0 0,-2 1-1 0 0,-3 21 0 0 0,3-31-220 0 0,1-1 0 0 0,0 1 0 0 0,-1-1 0 0 0,0 0-1 0 0,0 1 1 0 0,0-1 0 0 0,-1 0 0 0 0,0 0 0 0 0,1 0 0 0 0,-1-1-1 0 0,0 1 1 0 0,-5 3 0 0 0,-12 9 32 0 0,-1-2 0 0 0,0 0 0 0 0,-1-1 1 0 0,-1-2-1 0 0,0 0 0 0 0,-46 15 0 0 0,-167 57-55 0 0,207-72-216 0 0,-1-1 0 0 0,-60 12 0 0 0,61-21-199 0 0,26-1 68 0 0,3-2 32 0 0,0 1 0 0 0,0-1 0 0 0,0 1 1 0 0,-1 0-1 0 0,1-1 0 0 0,1 1 0 0 0,-1-1 0 0 0,0 1 1 0 0,0 0-1 0 0,0-1 0 0 0,1 1 0 0 0,-1-1 0 0 0,1 1 0 0 0,-1 0 1 0 0,1-1-1 0 0,-1 1 0 0 0,1 0 0 0 0,0 0 0 0 0,0 0 1 0 0,0-1-1 0 0,1-1 0 0 0,16-17-5715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52 12815 0 0,'0'0'1158'0'0,"-2"0"-954"0"0,-1 1-39 0 0,-1 1 0 0 0,0-1 1 0 0,1 1-1 0 0,-1-1 1 0 0,0 1-1 0 0,1 1 0 0 0,0-1 1 0 0,0 0-1 0 0,0 1 1 0 0,0-1-1 0 0,0 1 0 0 0,0 0 1 0 0,0 0-1 0 0,1 0 0 0 0,0 1 1 0 0,-1-1-1 0 0,1 0 1 0 0,1 1-1 0 0,-1-1 0 0 0,0 1 1 0 0,1 0-1 0 0,-2 4 1 0 0,2-4-90 0 0,0 0 0 0 0,0 1 0 0 0,0-1 0 0 0,0 1 0 0 0,0 0 0 0 0,1-1 0 0 0,0 1 1 0 0,0-1-1 0 0,0 1 0 0 0,1-1 0 0 0,-1 1 0 0 0,1-1 0 0 0,0 1 0 0 0,1-1 1 0 0,-1 1-1 0 0,1-1 0 0 0,0 0 0 0 0,0 0 0 0 0,3 5 0 0 0,-3-7-53 0 0,0 0 0 0 0,0 0 0 0 0,0 0 0 0 0,1-1 0 0 0,-1 1 0 0 0,0 0 0 0 0,1-1 0 0 0,0 0 0 0 0,-1 0 0 0 0,1 0 0 0 0,0 0 0 0 0,0 0 0 0 0,-1 0 0 0 0,1-1 0 0 0,0 1 0 0 0,0-1 0 0 0,0 0 0 0 0,5 0 0 0 0,5 0 109 0 0,0-1 0 0 0,21-4 1 0 0,-10 0 67 0 0,0-1 0 0 0,32-13 0 0 0,-43 14-163 0 0,0-1 1 0 0,-1 0-1 0 0,0-1 1 0 0,0-1-1 0 0,19-14 1 0 0,-26 17-63 0 0,-1 1 0 0 0,0 0 1 0 0,0-1-1 0 0,0 0 0 0 0,-1 0 1 0 0,0 0-1 0 0,0 0 0 0 0,0-1 1 0 0,0 1-1 0 0,-1-1 0 0 0,2-6 1 0 0,-3 10-33 0 0,-1 0 0 0 0,1 0 0 0 0,-1 0 0 0 0,0-1-1 0 0,0 1 1 0 0,0 0 0 0 0,0 0 0 0 0,0 0 0 0 0,0 0 0 0 0,0-1 0 0 0,-1 1 0 0 0,1 0 0 0 0,-1 0 0 0 0,0 0 0 0 0,1 0 0 0 0,-1 0 0 0 0,0 0 0 0 0,0 0 0 0 0,0 0 0 0 0,0 0 0 0 0,-1 1 0 0 0,1-1-1 0 0,-1 0 1 0 0,1 1 0 0 0,-1-1 0 0 0,1 1 0 0 0,-1-1 0 0 0,0 1 0 0 0,1 0 0 0 0,-1 0 0 0 0,0 0 0 0 0,0 0 0 0 0,-3-1 0 0 0,-3-1-12 0 0,0 0 1 0 0,0 1-1 0 0,0 1 1 0 0,0-1-1 0 0,-1 2 1 0 0,1-1-1 0 0,0 1 1 0 0,0 0-1 0 0,-1 0 1 0 0,1 1 0 0 0,0 0-1 0 0,-15 5 1 0 0,10-2-21 0 0,0 0 0 0 0,0 0 1 0 0,1 2-1 0 0,-1 0 1 0 0,2 0-1 0 0,-1 1 1 0 0,-13 10-1 0 0,13-7 237 0 0,1 1 1 0 0,0 1-1 0 0,1 0 0 0 0,0 0 0 0 0,0 1 0 0 0,2 0 1 0 0,-1 1-1 0 0,2-1 0 0 0,0 2 0 0 0,0-1 1 0 0,2 1-1 0 0,0 0 0 0 0,0 0 0 0 0,1 1 0 0 0,1-1 1 0 0,1 1-1 0 0,0 0 0 0 0,1 16 0 0 0,1-26 8 0 0,0-4-129 0 0,0 0 1 0 0,0 1-1 0 0,0-1 1 0 0,1 0-1 0 0,-1 0 1 0 0,1 1 0 0 0,-1-1-1 0 0,1 0 1 0 0,0 0-1 0 0,1 3 1 0 0,-1-3-65 0 0,0 0 1 0 0,0-1-1 0 0,1 1 1 0 0,-1-1-1 0 0,0 1 1 0 0,0-1-1 0 0,4 3 1 0 0,-4-3-252 0 0,0 1-540 0 0,10 3-7471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96 10367 0 0,'0'0'472'0'0,"1"-1"-9"0"0,46-23 1912 0 0,-22 11-407 0 0,-10 5-1163 0 0,5-2 178 0 0,23-17-1 0 0,-42 26-142 0 0,-1 0-808 0 0,1 1-1 0 0,-1 0 0 0 0,0 0 0 0 0,0-1 1 0 0,0 1-1 0 0,0 0 0 0 0,0-1 1 0 0,0 1-1 0 0,0 0 0 0 0,0-1 1 0 0,1 1-1 0 0,-1 0 0 0 0,0 0 0 0 0,0-1 1 0 0,0 1-1 0 0,-1 0 0 0 0,1-1 1 0 0,0 1-1 0 0,0 0 0 0 0,0-1 1 0 0,0 1-1 0 0,0 0 0 0 0,0-1 1 0 0,0 1-1 0 0,-4-1-21 0 0,0 0-1 0 0,-1 0 1 0 0,1 1 0 0 0,0 0 0 0 0,0 0-1 0 0,0 0 1 0 0,0 0 0 0 0,0 0 0 0 0,0 1-1 0 0,0 0 1 0 0,0 0 0 0 0,0 0 0 0 0,0 0-1 0 0,0 1 1 0 0,0-1 0 0 0,0 1 0 0 0,-5 4-1 0 0,-8 4-14 0 0,0 1 0 0 0,-18 16 0 0 0,34-27 6 0 0,-4 5-1 0 0,-1-1 0 0 0,1 0 0 0 0,0 0 0 0 0,0 0 0 0 0,0 1 0 0 0,1 0 0 0 0,0 0 0 0 0,-1 0 0 0 0,2 0 0 0 0,-1 1 0 0 0,1 0 0 0 0,0-1 0 0 0,0 1 0 0 0,-3 10 0 0 0,5-7 0 0 0,2-6 20 0 0,0-1 1 0 0,0 1-1 0 0,0 0 0 0 0,0-1 1 0 0,0 1-1 0 0,1-1 0 0 0,-1 0 0 0 0,1 1 1 0 0,-1-1-1 0 0,1 0 0 0 0,0 0 1 0 0,2 2-1 0 0,25 18 612 0 0,-27-22-328 0 0,0 1-262 0 0,0-1-1 0 0,0 0 1 0 0,0 1 0 0 0,0-1-1 0 0,0 0 1 0 0,0 0-1 0 0,-1-1 1 0 0,1 1 0 0 0,4-1-1 0 0,-4 0-25 0 0,-1 1 0 0 0,1-1 1 0 0,0 0-1 0 0,0 0 0 0 0,-1 0 0 0 0,1 0 0 0 0,-1 0 0 0 0,1-1 0 0 0,-1 1 1 0 0,1 0-1 0 0,-1-1 0 0 0,0 1 0 0 0,0-1 0 0 0,0 1 0 0 0,2-4 1 0 0,-1 2-4 0 0,11-27-69 0 0,-5 11-224 0 0,-7 18 136 0 0,-2 3-1066 0 0,1 1 1191 0 0,-1-1 0 0 0,0 0 0 0 0,0 0 0 0 0,0 0-1 0 0,0 0 1 0 0,0 0 0 0 0,-1 0 0 0 0,1 0 0 0 0,-3 3 0 0 0,-2 4-45 0 0,-1 1 58 0 0,-81 146-163 0 0,76-132 145 0 0,1 2 0 0 0,2-1 0 0 0,0 1 0 0 0,-7 42 0 0 0,-4 74 322 0 0,-9 52 578 0 0,23-164-761 0 0,-2 0 1 0 0,-1 0 0 0 0,-2-1 0 0 0,-17 34-1 0 0,-12 2 617 0 0,28-48-47 0 0,1-1 1 0 0,-16 36 0 0 0,25-49-588 0 0,-1 2-33 0 0,2-4-1 0 0,-6 4 12 0 0,3-4-53 0 0,0 1 0 0 0,0-1-1 0 0,-1 0 1 0 0,1 0 0 0 0,0 0-1 0 0,0 0 1 0 0,0-1 0 0 0,-9 0 0 0 0,-2 1 37 0 0,3 0-52 0 0,1 1-8 0 0,0-1 1 0 0,1-1 0 0 0,-1 0-1 0 0,-19-2 1 0 0,21 0-1 0 0,1-2 0 0 0,1 0 11 0 0,7 3-11 0 0,-1 1 0 0 0,0-1 0 0 0,1 0 0 0 0,-1 1 0 0 0,1-1 0 0 0,-1 0 0 0 0,1 0 0 0 0,-1 0 0 0 0,1 0 0 0 0,0 1 0 0 0,-1-1 0 0 0,1 0 0 0 0,0 0 0 0 0,0 0 0 0 0,-1 0 0 0 0,1 0 0 0 0,0 0 0 0 0,0 0 0 0 0,0 0 0 0 0,0 0 0 0 0,0 0 0 0 0,0 0 0 0 0,1 1 0 0 0,-1-2 0 0 0,9-23-246 0 0,-7 21 161 0 0,17-39-3552 0 0,-12 28-4038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4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133 165 2759 0 0,'0'0'14511'0'0,"19"-5"-11706"0"0,-18 4-2728 0 0,0 1 0 0 0,0 0 0 0 0,0-1 1 0 0,0 1-1 0 0,0 0 0 0 0,0 0 0 0 0,0 0 0 0 0,0 0 0 0 0,0 0 0 0 0,0 0 0 0 0,0 0 0 0 0,0 0 0 0 0,0 0 0 0 0,-1 1 0 0 0,1-1 1 0 0,0 0-1 0 0,0 1 0 0 0,0-1 0 0 0,0 0 0 0 0,0 1 0 0 0,0-1 0 0 0,-1 1 0 0 0,1-1 0 0 0,0 1 0 0 0,0 0 0 0 0,-1-1 1 0 0,1 1-1 0 0,0 0 0 0 0,-1-1 0 0 0,1 1 0 0 0,-1 0 0 0 0,1 0 0 0 0,0 1 0 0 0,-1 0-60 0 0,1 0 1 0 0,-1 0-1 0 0,0 0 0 0 0,0 0 1 0 0,0 0-1 0 0,0 0 0 0 0,0 0 0 0 0,-1 0 1 0 0,1 0-1 0 0,0 0 0 0 0,-1 0 0 0 0,0-1 1 0 0,1 1-1 0 0,-1 0 0 0 0,0 0 1 0 0,0 0-1 0 0,-1 1 0 0 0,-118 196 834 0 0,120-199-850 0 0,-16 25 123 0 0,-21 47 0 0 0,36-70 927 0 0,6-21-903 0 0,2-1-132 0 0,0-1 0 0 0,1 1 0 0 0,1 0 0 0 0,1 1 0 0 0,20-31-1 0 0,-3 14-131 0 0,53-56-1 0 0,-29 34-152 0 0,-32 34 74 0 0,2 1-1 0 0,25-23 1 0 0,-38 40 176 0 0,-1 0 1 0 0,1 0 0 0 0,1 1-1 0 0,-1 0 1 0 0,1 1 0 0 0,0-1-1 0 0,0 2 1 0 0,0-1 0 0 0,0 1-1 0 0,19-3 1 0 0,-9 4 18 0 0,-1 1 0 0 0,1 0 0 0 0,0 2 0 0 0,0 0 0 0 0,0 1 0 0 0,0 1 0 0 0,24 7 0 0 0,-41-10 5 0 0,0 0-1 0 0,0 1 1 0 0,0-1-1 0 0,-1 1 0 0 0,1 0 1 0 0,0-1-1 0 0,-1 1 1 0 0,1 0-1 0 0,0 0 1 0 0,-1 0-1 0 0,2 2 1 0 0,1 0 16 0 0,-1-1 21 0 0,2 4-19 0 0,-5 3 25 0 0,-1-5-30 0 0,0 0 0 0 0,0 0 0 0 0,-1 0 0 0 0,0 0 0 0 0,0 0 1 0 0,0 0-1 0 0,0 0 0 0 0,0-1 0 0 0,-6 6 0 0 0,-30 30 279 0 0,7-9-171 0 0,21-17-114 0 0,0 1 1 0 0,2 0-1 0 0,-1 0 1 0 0,2 1-1 0 0,0 0 0 0 0,0 0 1 0 0,2 0-1 0 0,0 1 0 0 0,1 0 1 0 0,-4 23-1 0 0,5-21-7 0 0,1-12-1 0 0,1-1 0 0 0,0 1 1 0 0,1 0-1 0 0,-1 0 0 0 0,1 0 0 0 0,0 0 1 0 0,0 1-1 0 0,1-1 0 0 0,0-1 0 0 0,0 1 0 0 0,1 0 1 0 0,-1 0-1 0 0,3 6 0 0 0,3 3 120 0 0,0 1 1 0 0,0-1-1 0 0,12 15 1 0 0,5 12 121 0 0,-22-38-214 0 0,0-1 0 0 0,0 1 0 0 0,1-1 0 0 0,0 1-1 0 0,-1-1 1 0 0,1 0 0 0 0,0 0 0 0 0,0 0 0 0 0,1-1 0 0 0,-1 1 0 0 0,0-1-1 0 0,1 0 1 0 0,0 0 0 0 0,-1 0 0 0 0,1 0 0 0 0,0 0 0 0 0,0-1 0 0 0,0 0 0 0 0,0 0-1 0 0,0 0 1 0 0,0 0 0 0 0,1-1 0 0 0,-1 0 0 0 0,5 1 0 0 0,9-2-36 0 0,0 0 1 0 0,0-2-1 0 0,0 0 1 0 0,21-6-1 0 0,-24 5-47 0 0,21-6-641 0 0,-34 10-109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1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41 4543 0 0,'0'0'4848'0'0,"6"-7"-3800"0"0,7-19 4528 0 0,-12 25-4980 0 0,3-6 1239 0 0,-7 25-1070 0 0,-9 25-1 0 0,2-10-532 0 0,2 0 0 0 0,-8 57 0 0 0,15-83-172 0 0,-1 5 207 0 0,0 1 1 0 0,1-1-1 0 0,1 24 0 0 0,1-33 596 0 0,-2 1-814 0 0,1-4-38 0 0,-1 1-6 0 0,-7 25-21 0 0,5-16-53 0 0,1-1 24 0 0,2-7 254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254 324 6911 0 0,'0'0'528'0'0,"-2"1"-341"0"0,-13 9 745 0 0,-2 0 0 0 0,1-1 0 0 0,-1-1 0 0 0,-28 10 0 0 0,-30 14 5280 0 0,67-37-4971 0 0,-4-19-783 0 0,1-1-1 0 0,-14-45 0 0 0,22 60-502 0 0,1 0 0 0 0,0 1 0 0 0,0-1 1 0 0,1 0-1 0 0,1 0 0 0 0,-1 0 0 0 0,2-1 0 0 0,-1 1 0 0 0,1 0 0 0 0,4-14 0 0 0,-4 18 13 0 0,1 0-1 0 0,0 0 1 0 0,0 0-1 0 0,1 0 0 0 0,0 0 1 0 0,0 1-1 0 0,0-1 1 0 0,1 1-1 0 0,-1 0 1 0 0,1 0-1 0 0,1 0 1 0 0,-1 1-1 0 0,1-1 0 0 0,-1 1 1 0 0,1 0-1 0 0,1 0 1 0 0,8-4-1 0 0,8-4-23 0 0,0 2 0 0 0,1 1 0 0 0,0 1 1 0 0,0 1-1 0 0,1 0 0 0 0,0 2 0 0 0,0 1 0 0 0,1 1 0 0 0,-1 1 0 0 0,1 1 0 0 0,-1 2 0 0 0,32 3 1 0 0,-48-2 170 0 0,1-1 0 0 0,-1 2 0 0 0,0-1 0 0 0,0 1 0 0 0,0 1 0 0 0,0-1 0 0 0,0 2 0 0 0,-1-1 0 0 0,0 1 0 0 0,0 0 0 0 0,0 0 0 0 0,11 12 0 0 0,-14-13-84 0 0,0 0 0 0 0,-1 0 0 0 0,1 0 1 0 0,-1 1-1 0 0,0-1 0 0 0,-1 1 0 0 0,1 0 1 0 0,-1 0-1 0 0,0 0 0 0 0,0 0 0 0 0,0 1 1 0 0,-1-1-1 0 0,0 0 0 0 0,0 1 0 0 0,0-1 1 0 0,-1 1-1 0 0,0-1 0 0 0,0 1 0 0 0,0-1 1 0 0,-1 1-1 0 0,0 5 0 0 0,-1-7-13 0 0,0 0 0 0 0,1 0 0 0 0,-1 0-1 0 0,0 0 1 0 0,-1 0 0 0 0,1 0 0 0 0,-1-1 0 0 0,0 1-1 0 0,-4 4 1 0 0,-33 27 94 0 0,39-34-103 0 0,-18 13-17 0 0,0 0 0 0 0,0-2-1 0 0,-1 0 1 0 0,0-1 0 0 0,-1-2 0 0 0,-1 0 0 0 0,1-1 0 0 0,-1-1 0 0 0,-27 5 0 0 0,17-4-589 0 0,1-1 319 0 0,-33 4 0 0 0,55-10-603 0 0,0 0-1 0 0,0-1 0 0 0,-1 0 1 0 0,1-1-1 0 0,0 0 1 0 0,0 0-1 0 0,0-1 1 0 0,-11-3-1 0 0,9 0-4561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13 5527 0 0,'34'-9'310'0'0,"-16"6"10078"0"0,-20 16-9775 0 0,1-4-434 0 0,-1-1 0 0 0,-1 1-1 0 0,0 0 1 0 0,0-1 0 0 0,-7 14 0 0 0,-26 40 528 0 0,24-44-595 0 0,-72 108 324 0 0,19-31-211 0 0,41-59-147 0 0,-95 158 791 0 0,102-161-538 0 0,1 1 0 0 0,1 1 1 0 0,2 0-1 0 0,-9 40 0 0 0,15-32-85 0 0,6-32-621 0 0,0 0 1 0 0,-2 0-1 0 0,-4 17 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85 13647 0 0,'0'0'1871'0'0,"0"2"-1451"0"0,0 0-320 0 0,1 0-1 0 0,-1 0 1 0 0,1 1-1 0 0,-1-1 1 0 0,1 0-1 0 0,0 0 1 0 0,0 0 0 0 0,0 0-1 0 0,0 0 1 0 0,0 0-1 0 0,1 0 1 0 0,-1 0 0 0 0,0 0-1 0 0,1-1 1 0 0,-1 1-1 0 0,1-1 1 0 0,0 1 0 0 0,0-1-1 0 0,-1 1 1 0 0,1-1-1 0 0,0 0 1 0 0,0 0-1 0 0,0 0 1 0 0,0 0 0 0 0,0 0-1 0 0,3 0 1 0 0,6 3 273 0 0,0-1 1 0 0,0 0 0 0 0,0-1 0 0 0,12 1-1 0 0,1-2-14 0 0,-1-1 0 0 0,1-1 0 0 0,-1-2 0 0 0,41-8 0 0 0,-50 8-285 0 0,0-1-1 0 0,0 0 1 0 0,26-12 0 0 0,-36 14-122 0 0,0 0 0 0 0,0-1 0 0 0,0 1 0 0 0,0-1 0 0 0,0 1 0 0 0,-1-1 0 0 0,1 0 0 0 0,-1 0 0 0 0,0-1 0 0 0,1 1 0 0 0,-2-1 0 0 0,1 0 0 0 0,0 0 0 0 0,-1 0 0 0 0,0 0 0 0 0,3-5 0 0 0,-5 8-15 0 0,1-1 1 0 0,-1 1-1 0 0,1-1 1 0 0,-1 1-1 0 0,0-1 1 0 0,0 0 0 0 0,1 1-1 0 0,-1-1 1 0 0,0 1-1 0 0,-1-1 1 0 0,1 0-1 0 0,0 1 1 0 0,0-1 0 0 0,-1 1-1 0 0,1-1 1 0 0,-1 0-1 0 0,1 1 1 0 0,-2-3 0 0 0,1 3 9 0 0,0 0 0 0 0,0 0 0 0 0,0 0 0 0 0,0 0 0 0 0,0 0 0 0 0,0 0 0 0 0,-1 0 0 0 0,1 0 0 0 0,0 1 0 0 0,0-1 1 0 0,-1 0-1 0 0,1 1 0 0 0,-1-1 0 0 0,1 1 0 0 0,0-1 0 0 0,-3 1 0 0 0,-3-1-59 0 0,0 1-1 0 0,-1 0 0 0 0,1 0 1 0 0,0 0-1 0 0,0 1 1 0 0,-13 3-1 0 0,-6 3 76 0 0,0 2-1 0 0,1 0 1 0 0,0 1-1 0 0,1 2 0 0 0,0 1 1 0 0,-28 19-1 0 0,11-3 313 0 0,1 3-1 0 0,-50 51 0 0 0,75-68-221 0 0,1 2 0 0 0,0 0 0 0 0,1 0 0 0 0,1 1 0 0 0,-17 35 0 0 0,28-51-47 0 0,0 0 0 0 0,0 0 0 0 0,1 0 1 0 0,-1 0-1 0 0,0 0 0 0 0,1 1 1 0 0,-1-1-1 0 0,1 0 0 0 0,0 0 1 0 0,0 3-1 0 0,0-4-2 0 0,0-1 0 0 0,0 1 0 0 0,1 0-1 0 0,-1 0 1 0 0,0 0 0 0 0,1 0 0 0 0,-1-1 0 0 0,0 1 0 0 0,1 0 0 0 0,-1-1 0 0 0,1 1 0 0 0,-1 0 0 0 0,1-1 0 0 0,-1 1-1 0 0,1 0 1 0 0,0-1 0 0 0,-1 1 0 0 0,1-1 0 0 0,0 1 0 0 0,0-1 0 0 0,-1 1 0 0 0,1-1 0 0 0,0 0 0 0 0,0 1 0 0 0,-1-1 0 0 0,1 0-1 0 0,0 0 1 0 0,0 1 0 0 0,1-1 0 0 0,6 1-77 0 0,0 0 1 0 0,1 0-1 0 0,-1-1 0 0 0,1 0 1 0 0,-1-1-1 0 0,10-1 0 0 0,28-7-4919 0 0,-3-1-1219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86 2239 0 0,'0'0'102'0'0,"2"0"-1"0"0,9 0-143 0 0,-4 1 294 0 0,0-1-1 0 0,0 0 0 0 0,1-1 1 0 0,-1 0-1 0 0,0 0 0 0 0,0 0 0 0 0,0-1 1 0 0,11-4 2510 0 0,-8-17 984 0 0,-9-11 1001 0 0,-1 33-4561 0 0,0-1 1 0 0,0 1-1 0 0,0 0 1 0 0,-1 0-1 0 0,1 0 0 0 0,0 0 1 0 0,0 0-1 0 0,-1 0 1 0 0,1 0-1 0 0,-1-1 0 0 0,1 1 1 0 0,-1 0-1 0 0,1 0 0 0 0,-2-1 1 0 0,-7 5-183 0 0,1 1 1 0 0,0-1-1 0 0,-1 2 1 0 0,1-1 0 0 0,-10 8-1 0 0,-40 33-6 0 0,27-19 14 0 0,12-10 53 0 0,0 0 0 0 0,1 2 0 0 0,1 0-1 0 0,-19 26 1 0 0,27-25 95 0 0,9-17-64 0 0,2-1 0 0 0,2 2-69 0 0,0-1 0 0 0,0 0-1 0 0,0 0 1 0 0,0 0 0 0 0,1 0-1 0 0,-1-1 1 0 0,0 0 0 0 0,1 0-1 0 0,0 0 1 0 0,-1-1 0 0 0,1 1-1 0 0,-1-1 1 0 0,1 0 0 0 0,9-1-1 0 0,2-1 92 0 0,1-1-1 0 0,31-9 0 0 0,-38 10-181 0 0,0-2 0 0 0,0 1 0 0 0,0-1 0 0 0,0-1 0 0 0,0 0 0 0 0,-1 0 0 0 0,0-1 0 0 0,12-10 0 0 0,-20 15-58 0 0,-1 0 6 0 0,0 0 101 0 0,0 0 1 0 0,0 0 0 0 0,0 0-1 0 0,0 0 1 0 0,0 0-1 0 0,-1 0 1 0 0,1 0 0 0 0,0 0-1 0 0,-1 1 1 0 0,1-1-1 0 0,-1 0 1 0 0,1 0 0 0 0,-1 0-1 0 0,1 1 1 0 0,-1-1-1 0 0,0 0 1 0 0,1 0-1 0 0,-1 1 1 0 0,-1-2 0 0 0,-20-9-21 0 0,6 4 27 0 0,15 6 903 0 0,3 1-806 0 0,3-1-62 0 0,-2 0-21 0 0,0 1-1 0 0,0-1 0 0 0,0 1 1 0 0,0 0-1 0 0,1 0 1 0 0,-1 1-1 0 0,0-1 0 0 0,0 0 1 0 0,4 2-1 0 0,-7-2-5 0 0,1 0 0 0 0,0 0 0 0 0,0 0 0 0 0,0 1 0 0 0,-1-1 0 0 0,1 0 0 0 0,0 0 0 0 0,0 1 0 0 0,-1-1 0 0 0,1 1 0 0 0,0-1 0 0 0,-1 0 0 0 0,1 1 0 0 0,0-1 0 0 0,0 2 0 0 0,0 4 0 0 0,-1-5 0 0 0,0 2 7 0 0,0 0 0 0 0,0 0 0 0 0,0 0 0 0 0,0 0-1 0 0,0 0 1 0 0,-1 0 0 0 0,0 0 0 0 0,1 0 0 0 0,-1-1 0 0 0,0 1 0 0 0,-3 5-1 0 0,-20 30 149 0 0,6-10-73 0 0,-256 479 213 0 0,166-263-934 0 0,24 9 1120 0 0,27-89 1654 0 0,56-162-819 0 0,1-4-1243 0 0,0-1 0 0 0,0 1 0 0 0,0-1 0 0 0,0 1 0 0 0,0 0 1 0 0,-1-1-1 0 0,0-2 0 0 0,-1-3 75 0 0,1-6-72 0 0,-1 1 0 0 0,0-1-1 0 0,-1 1 1 0 0,-1 0 0 0 0,-6-15-1 0 0,7 21-288 0 0,-1 0-1 0 0,0 0 1 0 0,-1 1 0 0 0,0 0-1 0 0,0-1 1 0 0,0 2-1 0 0,-1-1 1 0 0,-6-5-1 0 0,0-2-1846 0 0,5 3-3646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8495 0 0,'0'0'1771'0'0,"8"9"1386"0"0,-6-2-2675 0 0,-1-5 491 0 0,-1-1-492 0 0,5 12 961 0 0,1-1 1 0 0,10 18-1 0 0,-15-29-1151 0 0,0 1-223 0 0,-1 7-58 0 0,-1 5-13 0 0,-2-10 6 0 0,1-2 12 0 0,-3 5 57 0 0,0 0 247 0 0,7-14 328 0 0,6-15 276 0 0,-2 13-928 0 0,1 0-1 0 0,0 0 1 0 0,0 1-1 0 0,1-1 1 0 0,0 2-1 0 0,14-12 0 0 0,-2 5-21 0 0,42-24 0 0 0,-39 26-6 0 0,0 1 1 0 0,0 1 0 0 0,1 2-1 0 0,0 0 1 0 0,1 1 0 0 0,46-7-1 0 0,-60 15 33 0 0,-9-1 3 0 0,0 0 1 0 0,0 1-1 0 0,0-1 0 0 0,0 1 1 0 0,-1 0-1 0 0,1-1 0 0 0,0 1 1 0 0,0 0-1 0 0,-1 0 0 0 0,1 0 0 0 0,-1 0 1 0 0,1 1-1 0 0,-1-1 0 0 0,1 0 1 0 0,-1 0-1 0 0,0 1 0 0 0,1-1 1 0 0,-1 1-1 0 0,0 0 0 0 0,1 1 0 0 0,0 1 2 0 0,-1 0 0 0 0,0 0-1 0 0,1 0 1 0 0,-1 1-1 0 0,-1-1 1 0 0,1 5 0 0 0,1-1 34 0 0,-1-2-20 0 0,0-1-1 0 0,0 0 0 0 0,-1 1 0 0 0,1-1 0 0 0,-1 1 0 0 0,0-1 0 0 0,-1 0 0 0 0,1 1 0 0 0,-1-1 0 0 0,0 0 0 0 0,0 1 0 0 0,-1-1 0 0 0,0 0 0 0 0,1 0 0 0 0,-2 0 0 0 0,1 0 0 0 0,-1 0 0 0 0,1-1 0 0 0,-1 1 0 0 0,-4 4 0 0 0,4-5-16 0 0,-15 11 75 0 0,17-14 308 0 0,0-8-308 0 0,1 5-68 0 0,0 0-1 0 0,1 0 0 0 0,-1 1 0 0 0,1-1 0 0 0,-1 0 0 0 0,1 0 0 0 0,0 1 0 0 0,0-1 0 0 0,0 0 0 0 0,0 1 0 0 0,0-1 0 0 0,0 1 0 0 0,0-1 0 0 0,2-1 0 0 0,23-20 24 0 0,-13 12-38 0 0,16-17-23 0 0,2 2-1 0 0,55-37 1 0 0,-50 41 29 0 0,-15 8 0 0 0,1 0 0 0 0,0 2 0 0 0,1 1 0 0 0,0 0 0 0 0,28-7 0 0 0,-34 13 3 0 0,30-8 101 0 0,75-11 0 0 0,-118 23-64 0 0,1 1-1 0 0,-1 0 1 0 0,1 0 0 0 0,-1 1-1 0 0,1-1 1 0 0,-1 1 0 0 0,0 0 0 0 0,1 0-1 0 0,-1 0 1 0 0,6 3 0 0 0,-9-4-29 0 0,1 1 1 0 0,-1 0-1 0 0,0 0 1 0 0,1 0-1 0 0,-1-1 1 0 0,0 2-1 0 0,0-1 1 0 0,1 0-1 0 0,-1 0 1 0 0,0 0-1 0 0,0 0 1 0 0,0 1-1 0 0,0-1 1 0 0,-1 0-1 0 0,1 1 1 0 0,0-1-1 0 0,0 1 1 0 0,-1-1-1 0 0,1 1 1 0 0,-1-1-1 0 0,0 1 1 0 0,1 0-1 0 0,-1-1 1 0 0,0 1-1 0 0,0-1 1 0 0,0 1-1 0 0,0 0 1 0 0,0-1-1 0 0,0 1 1 0 0,-1 2-1 0 0,0 3-9 0 0,-1-1 0 0 0,-1 1 0 0 0,1-1 1 0 0,-1 0-1 0 0,0 1 0 0 0,-5 7 0 0 0,-28 35-4 0 0,23-32 1 0 0,8-10 5 0 0,-6 6 74 0 0,2 1 0 0 0,-1 0 0 0 0,-12 26 0 0 0,20-35-62 0 0,1-1 1 0 0,-1 1-1 0 0,1 0 0 0 0,0-1 1 0 0,0 1-1 0 0,0 0 1 0 0,1 0-1 0 0,-1 0 0 0 0,1 0 1 0 0,0 0-1 0 0,1-1 0 0 0,-1 1 1 0 0,1 0-1 0 0,0 0 1 0 0,0 0-1 0 0,0-1 0 0 0,4 8 1 0 0,-2-7 4 0 0,-1 1-1 0 0,1-1 1 0 0,0-1 0 0 0,7 9-1 0 0,5 6 53 0 0,-14-18-89 0 0,0 0 1 0 0,0 0 0 0 0,-1 0 0 0 0,1 0-1 0 0,0 1 1 0 0,0-1 0 0 0,-1 0-1 0 0,1 0 1 0 0,0 1 0 0 0,-1-1-1 0 0,1 0 1 0 0,-1 1 0 0 0,0-1-1 0 0,1 2 1 0 0,-1 1-86 0 0,0-3-51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0,'0'0'19933'0'0,"0"1"-19741"0"0,8 32 127 0 0,-3-10-323 0 0,-5-20-156 0 0,0-1 1 0 0,1 1-1 0 0,0-1 0 0 0,0 1 0 0 0,0-1 1 0 0,0 1-1 0 0,0-1 0 0 0,0 0 0 0 0,0 1 0 0 0,1-1 1 0 0,-1 0-1 0 0,1 0 0 0 0,2 2 0 0 0,0 1-3969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10135 0 0,'0'0'3295'0'0,"0"3"-2076"0"0,0 13-717 0 0,0 0 0 0 0,-1 0 0 0 0,-1 0 0 0 0,0-1 0 0 0,-1 1 0 0 0,-1-1 0 0 0,-9 26 0 0 0,-5 3 365 0 0,-31 56 0 0 0,1-21-315 0 0,-57 73-1 0 0,75-111-497 0 0,-3 6-2 0 0,-113 147 121 0 0,34-54-561 0 0,110-138-518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10591 0 0,'5'-9'11404'0'0,"-4"9"-11388"0"0,-1 1 0 0 0,1 0-1 0 0,0-1 1 0 0,-1 1 0 0 0,1 0 0 0 0,-1 0-1 0 0,1-1 1 0 0,-1 1 0 0 0,1 0 0 0 0,-1 0-1 0 0,0-1 1 0 0,1 1 0 0 0,-1 0 0 0 0,0 0-1 0 0,0 0 1 0 0,0 0 0 0 0,1 1 0 0 0,2 17-16 0 0,-1 8-379 0 0,-2-16-3420 0 0,0-6 125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8287 0 0,'2'0'3266'0'0,"1"1"-2510"0"0,1-1 0 0 0,-1 0 0 0 0,0 0 0 0 0,1 0 0 0 0,-1-1 1 0 0,6-1-1 0 0,-3 1 56 0 0,0 0 0 0 0,0 0 0 0 0,0 1 0 0 0,-1 0 1 0 0,1 0-1 0 0,0 0 0 0 0,8 2 0 0 0,-12-2-867 0 0,-1 0 0 0 0,0 0 0 0 0,1 0 0 0 0,-1 0 0 0 0,0 0 0 0 0,1 1 0 0 0,-1-1 0 0 0,0 0 0 0 0,1 1 0 0 0,-1-1 0 0 0,0 1-1 0 0,0 0 1 0 0,0-1 0 0 0,0 1 0 0 0,1 0 0 0 0,-1 0 0 0 0,0-1 0 0 0,1 3 0 0 0,1 0-352 0 0,-2-2-428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46 1375 0 0,'0'0'66'0'0,"-25"-4"16831"0"0,55 0-14918 0 0,55-5-273 0 0,43 6-994 0 0,113-6-560 0 0,-195 7-246 0 0,-25 2-1003 0 0,0-1-1 0 0,0-1 1 0 0,30-7-1 0 0,-42 7-266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 0 0,'0'0'1514'0'0,"2"1"-1242"0"0,1 1-214 0 0,1 1 0 0 0,-1 0 0 0 0,0 0 0 0 0,1 0 0 0 0,-1 0 0 0 0,0 0 1 0 0,-1 1-1 0 0,1 0 0 0 0,-1-1 0 0 0,0 1 0 0 0,0 0 0 0 0,0 0 1 0 0,0 0-1 0 0,0 0 0 0 0,-1 0 0 0 0,0 1 0 0 0,1 4 0 0 0,1 11 261 0 0,0 0-1 0 0,0 31 1 0 0,-3-38-181 0 0,1 51 637 0 0,5 75 184 0 0,-3-80-834 0 0,-2-34-1214 0 0,6 44 0 0 0,-3-52-150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504 354 4143 0 0,'0'0'191'0'0,"2"1"-11"0"0,9 3 231 0 0,1 0 2126 0 0,0-1-1 0 0,14 4 1 0 0,-22-7-2093 0 0,0 1 1 0 0,0-1 0 0 0,0 0-1 0 0,0 0 1 0 0,0 0 0 0 0,0-1 0 0 0,0 1-1 0 0,-1-1 1 0 0,1 0 0 0 0,0 0 0 0 0,6-2-1 0 0,0-2-84 0 0,-1 0-1 0 0,1-1 1 0 0,-1 0-1 0 0,0 0 0 0 0,0-1 1 0 0,-1 0-1 0 0,11-11 1 0 0,-13 11-308 0 0,-1 1-1 0 0,0-1 1 0 0,-1 0 0 0 0,0 0 0 0 0,0 0 0 0 0,0 0-1 0 0,-1-1 1 0 0,0 1 0 0 0,-1-1 0 0 0,3-14 0 0 0,-3 11-72 0 0,0-1 0 0 0,-1 0 0 0 0,-1 1 0 0 0,0-1 1 0 0,-1 0-1 0 0,0 1 0 0 0,0-1 0 0 0,-1 1 0 0 0,-5-16 1 0 0,5 23-50 0 0,1-1 0 0 0,-1 0 0 0 0,0 1 1 0 0,0 0-1 0 0,-1-1 0 0 0,1 1 0 0 0,-1 0 0 0 0,0 0 1 0 0,0 1-1 0 0,0-1 0 0 0,-1 0 0 0 0,1 1 1 0 0,-1 0-1 0 0,0 0 0 0 0,0 0 0 0 0,0 0 0 0 0,0 1 1 0 0,-1 0-1 0 0,1-1 0 0 0,0 2 0 0 0,-1-1 1 0 0,0 0-1 0 0,1 1 0 0 0,-9-2 0 0 0,-7 2-31 0 0,1 0 0 0 0,-1 1 0 0 0,1 1-1 0 0,-1 1 1 0 0,1 1 0 0 0,0 1 0 0 0,0 0 0 0 0,0 1 0 0 0,1 1-1 0 0,-25 12 1 0 0,2 1 278 0 0,1 3-1 0 0,1 1 1 0 0,-48 38-1 0 0,64-43 14 0 0,0 1 0 0 0,2 2 0 0 0,-22 24 0 0 0,30-29-119 0 0,1 0-1 0 0,0 1 0 0 0,1 0 1 0 0,1 1-1 0 0,-11 26 0 0 0,17-35-55 0 0,1 1 0 0 0,1-1 0 0 0,-1 0 0 0 0,2 1 1 0 0,-1-1-1 0 0,1 1 0 0 0,1 0 0 0 0,-1-1 0 0 0,3 16 0 0 0,-1-20-11 0 0,0 0 0 0 0,0 1 1 0 0,0-1-1 0 0,1 0 0 0 0,-1 0 0 0 0,2 0 0 0 0,-1 0 1 0 0,0 0-1 0 0,1-1 0 0 0,0 1 0 0 0,0-1 1 0 0,0 1-1 0 0,1-1 0 0 0,-1 0 0 0 0,1 0 1 0 0,0-1-1 0 0,0 1 0 0 0,7 4 0 0 0,0-2 30 0 0,1-1 0 0 0,-1 0-1 0 0,1 0 1 0 0,0-1 0 0 0,0-1 0 0 0,0 0-1 0 0,0 0 1 0 0,1-1 0 0 0,-1-1 0 0 0,1 0 0 0 0,0-1-1 0 0,-1 0 1 0 0,1-1 0 0 0,-1 0 0 0 0,1-1-1 0 0,13-4 1 0 0,-10 2-9 0 0,0-1 0 0 0,0-1 1 0 0,-1 0-1 0 0,1-1 0 0 0,-1 0 0 0 0,-1-1 0 0 0,0-1 1 0 0,0 0-1 0 0,-1-1 0 0 0,0-1 0 0 0,21-21 1 0 0,-28 24-10 0 0,0 1 0 0 0,-1-1 1 0 0,0-1-1 0 0,0 1 1 0 0,-1-1-1 0 0,6-15 0 0 0,12-57 12 0 0,-9 25-47 0 0,-1 27-184 0 0,-11 27 137 0 0,-1 4 6 0 0,1 1 60 0 0,0 1 0 0 0,-1-1 0 0 0,1 1 1 0 0,-1-1-1 0 0,0 1 0 0 0,0-1 0 0 0,0 1 0 0 0,-1-1 0 0 0,1 1 0 0 0,-1-1 0 0 0,0 0 0 0 0,0 1 0 0 0,0-1 0 0 0,-2 5 0 0 0,-2 5 81 0 0,-1-1-1 0 0,-11 17 0 0 0,16-28-73 0 0,-71 121 568 0 0,64-107-530 0 0,1 0 0 0 0,1 1-1 0 0,0 0 1 0 0,1 0 0 0 0,1 1-1 0 0,-3 21 1 0 0,7-36-50 0 0,0 0 0 0 0,-1 0 0 0 0,1 0 0 0 0,0 1 0 0 0,1-1 0 0 0,-1 0 0 0 0,0 0 0 0 0,1 0 0 0 0,-1 0 0 0 0,1 1 0 0 0,-1-1 0 0 0,1 0 0 0 0,0 0 0 0 0,0 0 0 0 0,0 0 0 0 0,0-1 0 0 0,0 1 0 0 0,3 3-1 0 0,-2-3-112 0 0,1 0 0 0 0,-1-1-1 0 0,0 1 1 0 0,0-1 0 0 0,1 0-1 0 0,-1 0 1 0 0,0 0-1 0 0,1 0 1 0 0,-1 0 0 0 0,1 0-1 0 0,0-1 1 0 0,-1 1 0 0 0,1-1-1 0 0,5 0 1 0 0,13 1-910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12007 0 0,'0'0'8983'0'0,"1"2"-8255"0"0,2 2-587 0 0,-1 0 1 0 0,0 0-1 0 0,0 1 1 0 0,0-1-1 0 0,-1 1 1 0 0,0-1-1 0 0,0 1 1 0 0,0-1-1 0 0,0 1 1 0 0,0-1-1 0 0,-1 10 1 0 0,-1 3 151 0 0,-1 0 1 0 0,-4 18 0 0 0,3-21-120 0 0,1 1 1 0 0,0 0-1 0 0,0 18 1 0 0,3-23-145 0 0,0 0-1 0 0,0 0 1 0 0,1 0-1 0 0,5 16 1 0 0,-5-22-79 0 0,-1 0 1 0 0,1-1-1 0 0,0 1 0 0 0,0 0 0 0 0,0-1 1 0 0,0 1-1 0 0,0-1 0 0 0,1 0 0 0 0,0 0 0 0 0,0 0 1 0 0,0 0-1 0 0,0 0 0 0 0,6 3 0 0 0,-9-5-89 0 0,1-1-1 0 0,0 0 0 0 0,-1 0 0 0 0,1 1 0 0 0,0-1 0 0 0,-1 0 0 0 0,1 0 0 0 0,0 0 0 0 0,0 0 0 0 0,-1 1 0 0 0,1-1 0 0 0,0 0 0 0 0,-1 0 0 0 0,1-1 0 0 0,0 1 0 0 0,0 0 0 0 0,-1 0 0 0 0,1 0 0 0 0,0 0 0 0 0,-1-1 0 0 0,1 1 0 0 0,0 0 0 0 0,-1-1 1 0 0,1 1-1 0 0,1-1 0 0 0,-2 1 117 0 0,9-7-1573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15631 0 0,'0'3'719'0'0,"-5"13"-366"0"0,2 0 0 0 0,0 0 0 0 0,0 1-1 0 0,2-1 1 0 0,0 28 0 0 0,2-32-35 0 0,0 0 0 0 0,1-1 1 0 0,1 1-1 0 0,-1-1 0 0 0,2 1 0 0 0,0-1 0 0 0,0 0 0 0 0,1 0 0 0 0,6 10 1 0 0,3 1 32 0 0,1-1 0 0 0,1 0 0 0 0,1-1 0 0 0,28 26 0 0 0,85 63 521 0 0,-59-52-453 0 0,-39-31-227 0 0,1-2 0 0 0,1-1 0 0 0,2-1 0 0 0,43 19 0 0 0,-74-39-157 0 0,0 0 0 0 0,0 0 0 0 0,0 0 0 0 0,1-1 0 0 0,-1 0 0 0 0,1 0 0 0 0,7 0 0 0 0,-11 0-41 0 0,1-2 1 0 0,-1 1 0 0 0,0 0-1 0 0,1 0 1 0 0,-1-1-1 0 0,0 1 1 0 0,0-1 0 0 0,1 0-1 0 0,-1 0 1 0 0,0 1 0 0 0,0-1-1 0 0,0-1 1 0 0,0 1-1 0 0,0 0 1 0 0,0 0 0 0 0,0-1-1 0 0,-1 1 1 0 0,1-1 0 0 0,0 0-1 0 0,1-2 1 0 0,8-10-2393 0 0,-6 7 981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 7367 0 0,'-1'0'5928'0'0,"-2"0"-5313"0"0,1 0 0 0 0,-1 0-1 0 0,1 1 1 0 0,-1-1 0 0 0,1 1-1 0 0,0 0 1 0 0,-1 0-1 0 0,-2 1 1 0 0,-21 16 1331 0 0,11-5-1797 0 0,-15 18 0 0 0,23-23 335 0 0,-73 85 843 0 0,-78 120-1 0 0,-33 41-671 0 0,185-246-739 0 0,-41 48-228 0 0,19-17-3337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79 3223 0 0,'-2'0'143'0'0,"-42"3"959"0"0,12 6 6340 0 0,32-8-7264 0 0,-1-1 1 0 0,0 0-1 0 0,0 0 1 0 0,0 1-1 0 0,1-1 1 0 0,-1 0-1 0 0,0 1 0 0 0,0-1 1 0 0,1 1-1 0 0,-1-1 1 0 0,0 1-1 0 0,1-1 0 0 0,-1 1 1 0 0,1 0-1 0 0,-1-1 1 0 0,1 1-1 0 0,-1 0 1 0 0,1-1-1 0 0,-1 1 0 0 0,1 0 1 0 0,0 0-1 0 0,-1 0 1 0 0,1 0-6 0 0,0 0 1 0 0,0 0-1 0 0,0-1 1 0 0,0 1-1 0 0,1 0 1 0 0,-1-1-1 0 0,0 1 1 0 0,0 0-1 0 0,1 0 1 0 0,-1-1-1 0 0,0 1 1 0 0,1-1-1 0 0,-1 1 1 0 0,1 0-1 0 0,-1-1 1 0 0,1 1 0 0 0,-1-1-1 0 0,1 1 1 0 0,0 0-1 0 0,3 1 112 0 0,-1 1 1 0 0,1-1-1 0 0,0 0 1 0 0,0 0-1 0 0,0 0 0 0 0,0 0 1 0 0,5 0-1 0 0,10 2 76 0 0,0-1 0 0 0,0-1 0 0 0,1-1 0 0 0,-1-1 1 0 0,28-2-1 0 0,97-21 531 0 0,-118 18-746 0 0,347-51 150 0 0,-259 37-2102 0 0,-88 13-957 0 0,0-1 1 0 0,32-14 0 0 0,-47 15 1106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16927 0 0,'0'0'1536'0'0,"1"2"-1262"0"0,7 30 248 0 0,-1-1 0 0 0,-2 1 0 0 0,-1 0 0 0 0,-1 0 1 0 0,-3 55-1 0 0,-14 152 1323 0 0,14-197-1694 0 0,2 85 179 0 0,-1-101-511 0 0,2 0 0 0 0,11 45 1 0 0,-13-66-111 0 0,1 0 0 0 0,-1 0 0 0 0,1 0 0 0 0,0 0 0 0 0,0-1 0 0 0,0 1 0 0 0,1 0 0 0 0,0-1 0 0 0,6 8 1 0 0,-2-6-1528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166 198 6911 0 0,'0'0'528'0'0,"1"3"-93"0"0,3 9 551 0 0,-2-3 165 0 0,0-1 0 0 0,0-1 1 0 0,1 1-1 0 0,1 0 0 0 0,5 10 0 0 0,-7-16-204 0 0,8 5 137 0 0,-6-4-849 0 0,2 0 4 0 0,1-1 1 0 0,-1 1-1 0 0,1-1 1 0 0,-1 0-1 0 0,1-1 1 0 0,0 0-1 0 0,0 0 1 0 0,0 0-1 0 0,0-1 1 0 0,-1 0-1 0 0,1 0 1 0 0,0-1-1 0 0,0 0 1 0 0,0 0 0 0 0,0 0-1 0 0,12-5 1 0 0,-2-1-67 0 0,1 0 0 0 0,-1-1 0 0 0,-1-1 0 0 0,1 0 0 0 0,14-12 0 0 0,-2 0-162 0 0,36-35-1 0 0,-55 47-71 0 0,0-1-1 0 0,-1-1 1 0 0,0 0-1 0 0,-1 0 1 0 0,-1 0-1 0 0,12-23 1 0 0,-17 31 35 0 0,-1-1 0 0 0,0 1 0 0 0,1-1 0 0 0,-2 0 0 0 0,1 1 0 0 0,0-1 1 0 0,-1 0-1 0 0,1 0 0 0 0,-1 1 0 0 0,0-1 0 0 0,-1-4 0 0 0,1 7 19 0 0,-1 1 0 0 0,1-1-1 0 0,-1 1 1 0 0,1-1 0 0 0,-1 1-1 0 0,1 0 1 0 0,-1-1 0 0 0,1 1 0 0 0,-1 0-1 0 0,1 0 1 0 0,-1-1 0 0 0,0 1 0 0 0,1 0-1 0 0,-1 0 1 0 0,1 0 0 0 0,-1 0-1 0 0,0 0 1 0 0,1 0 0 0 0,-1 0 0 0 0,0 0-1 0 0,0 0-8 0 0,-5-1-5 0 0,0 1 0 0 0,1 0 0 0 0,-1 1-1 0 0,0-1 1 0 0,1 1 0 0 0,-1 0 0 0 0,1 1 0 0 0,-10 2 0 0 0,-3 4-67 0 0,-19 10-1 0 0,5-1 41 0 0,2 2 0 0 0,-29 23 0 0 0,-54 51-16 0 0,78-64 64 0 0,-67 63 0 0 0,81-71 0 0 0,2 1 0 0 0,-29 39 0 0 0,43-53 5 0 0,0-1-1 0 0,1 1 0 0 0,0 0 1 0 0,0 0-1 0 0,1 1 1 0 0,0-1-1 0 0,0 1 0 0 0,1 0 1 0 0,0 0-1 0 0,1 0 0 0 0,0 0 1 0 0,0 0-1 0 0,1 0 1 0 0,0 0-1 0 0,0 0 0 0 0,3 11 1 0 0,-2-17 1 0 0,-1-1 0 0 0,1 1-1 0 0,0-1 1 0 0,1 1 0 0 0,-1-1 0 0 0,0 1 0 0 0,1-1 0 0 0,-1 0 0 0 0,1 0-1 0 0,0 0 1 0 0,0 0 0 0 0,-1 0 0 0 0,1 0 0 0 0,1 0 0 0 0,-1-1 0 0 0,0 1 0 0 0,0-1-1 0 0,4 3 1 0 0,0-2 65 0 0,1 1-1 0 0,-1-1 0 0 0,1 0 1 0 0,-1 0-1 0 0,13 1 0 0 0,-4-1 67 0 0,-1-2-1 0 0,1 0 1 0 0,-1 0 0 0 0,29-6-1 0 0,57-18 188 0 0,-61 13-307 0 0,-7 2-45 0 0,-1-1-1 0 0,0-2 1 0 0,39-21 0 0 0,-67 32-202 0 0,0-1 1 0 0,0 0-1 0 0,0 1 0 0 0,1 0 1 0 0,-1 0-1 0 0,0 0 0 0 0,1 0 1 0 0,4 0-1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500 313 9439 0 0,'49'-29'1275'0'0,"-32"20"673"0"0,0-1 0 0 0,22-17 0 0 0,-34 22-1471 0 0,5-2 495 0 0,-1-1 0 0 0,15-18 0 0 0,-21 23-874 0 0,-1 0-1 0 0,0 0 1 0 0,0 0 0 0 0,0-1 0 0 0,-1 1-1 0 0,1-1 1 0 0,-1 1 0 0 0,0-1 0 0 0,0 0-1 0 0,0 1 1 0 0,0-1 0 0 0,-1 0-1 0 0,1-6 1 0 0,-1 4-91 0 0,-1 0-1 0 0,0 0 1 0 0,0 0-1 0 0,0 0 1 0 0,-1 0-1 0 0,0 0 0 0 0,0 1 1 0 0,0-1-1 0 0,-1 0 1 0 0,0 1-1 0 0,0 0 1 0 0,0 0-1 0 0,0 0 1 0 0,-1 0-1 0 0,0 0 1 0 0,-7-6-1 0 0,7 7-78 0 0,0 1 0 0 0,-1-1 1 0 0,1 1-1 0 0,-1 0 0 0 0,0 0 0 0 0,0 0 0 0 0,0 1 0 0 0,0 0 0 0 0,0 0 0 0 0,-1 0 0 0 0,1 0 0 0 0,-1 1 1 0 0,1 0-1 0 0,-1 0 0 0 0,1 1 0 0 0,-1-1 0 0 0,0 1 0 0 0,-5 1 0 0 0,-12 3-3 0 0,0 1 0 0 0,0 1 0 0 0,1 2 0 0 0,0 0 0 0 0,0 1 0 0 0,1 1 0 0 0,0 1 0 0 0,-33 23 0 0 0,6 2 297 0 0,2 1 1 0 0,-52 55-1 0 0,81-75-68 0 0,1 0-1 0 0,1 2 0 0 0,0-1 1 0 0,1 2-1 0 0,-20 39 0 0 0,33-57-124 0 0,0 0 1 0 0,0 0-1 0 0,0 0 0 0 0,0 1 0 0 0,1-1 0 0 0,-1 0 0 0 0,1 0 1 0 0,-1 0-1 0 0,1 1 0 0 0,0-1 0 0 0,0 0 0 0 0,0 0 1 0 0,0 1-1 0 0,1-1 0 0 0,-1 0 0 0 0,0 0 0 0 0,1 1 1 0 0,0-1-1 0 0,-1 0 0 0 0,1 0 0 0 0,0 0 0 0 0,2 2 0 0 0,-1-1 29 0 0,1 0-1 0 0,-1 0 0 0 0,1 0 1 0 0,0-1-1 0 0,0 1 0 0 0,0-1 0 0 0,0 0 1 0 0,0 0-1 0 0,1 0 0 0 0,-1 0 1 0 0,1-1-1 0 0,4 2 0 0 0,11 3 74 0 0,1 0 0 0 0,0-1 0 0 0,1-2 0 0 0,-1 0 0 0 0,33 1 0 0 0,-16-5-140 0 0,-1 0 0 0 0,47-9 0 0 0,-67 7-102 0 0,-1 0 1 0 0,0 0 0 0 0,1-2-1 0 0,-2 0 1 0 0,18-8-1 0 0,-27 11 83 0 0,-1-1-1 0 0,0 1 0 0 0,0-1 0 0 0,1 0 0 0 0,-2 0 0 0 0,1 0 0 0 0,0-1 0 0 0,-1 1 0 0 0,0-1 0 0 0,1 0 0 0 0,-2 0 0 0 0,1 0 0 0 0,0 0 0 0 0,-1-1 0 0 0,0 1 0 0 0,0-1 0 0 0,0 1 0 0 0,0-1 0 0 0,-1 0 0 0 0,2-6 0 0 0,-2 4 29 0 0,0 0 0 0 0,0 0 0 0 0,-1-1 0 0 0,1 1 0 0 0,-1-1 0 0 0,-1 1 0 0 0,1-1 0 0 0,-3-8 0 0 0,3 15 0 0 0,0 1-1 0 0,0 0 1 0 0,0-1 0 0 0,0 1-1 0 0,0 0 1 0 0,0-1-1 0 0,0 1 1 0 0,0 0 0 0 0,0-1-1 0 0,0 1 1 0 0,0 0 0 0 0,0 0-1 0 0,-1-1 1 0 0,1 1-1 0 0,0 0 1 0 0,0-1 0 0 0,0 1-1 0 0,0 0 1 0 0,0 0-1 0 0,-1-1 1 0 0,1 1 0 0 0,0 0-1 0 0,0 0 1 0 0,-1-1-1 0 0,1 1 1 0 0,0 0 0 0 0,0 0-1 0 0,-1 0 1 0 0,1 0 0 0 0,0 0-1 0 0,0-1 1 0 0,-1 1-1 0 0,1 0 1 0 0,0 0 0 0 0,-1 0-1 0 0,1 0 1 0 0,0 0-1 0 0,-1 0 1 0 0,1 0 0 0 0,0 0-1 0 0,-1 0 1 0 0,1 0 0 0 0,0 0-1 0 0,-1 0 1 0 0,1 0-1 0 0,0 0 1 0 0,0 0 0 0 0,-1 0-1 0 0,-9 7-36 0 0,10-6 33 0 0,-3 2-1 0 0,0 1 1 0 0,-1 0-1 0 0,2 0 0 0 0,-1 0 0 0 0,0 0 1 0 0,1 0-1 0 0,0 1 0 0 0,0-1 1 0 0,0 1-1 0 0,0-1 0 0 0,1 1 0 0 0,0 0 1 0 0,0 0-1 0 0,0-1 0 0 0,0 1 0 0 0,1 8 1 0 0,0-7 2 0 0,0 0 1 0 0,0-1 0 0 0,1 1-1 0 0,0 0 1 0 0,0-1 0 0 0,1 1 0 0 0,-1-1-1 0 0,1 1 1 0 0,0-1 0 0 0,1 0-1 0 0,-1 0 1 0 0,1 0 0 0 0,0 0-1 0 0,4 5 1 0 0,-4-7-177 0 0,-1 0 0 0 0,2 0 0 0 0,-1 0 0 0 0,0-1 0 0 0,0 1 0 0 0,1-1 0 0 0,0 1 0 0 0,-1-1 0 0 0,6 2 0 0 0,7 2-6970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21 15119 0 0,'6'-11'1775'0'0,"-6"10"-1039"0"0,-3-1 684 0 0,2 1-1257 0 0,0 1 0 0 0,0-1 0 0 0,0 0 1 0 0,0 1-1 0 0,0-1 0 0 0,0 1 0 0 0,0-1 0 0 0,0 1 1 0 0,0 0-1 0 0,0-1 0 0 0,0 1 0 0 0,0 0 0 0 0,-1 0 1 0 0,0 0-1 0 0,-2 1-127 0 0,-1 2 0 0 0,1-1 0 0 0,0 1 1 0 0,-1-1-1 0 0,2 1 0 0 0,-1 0 0 0 0,0 1 0 0 0,0-1 0 0 0,1 1 1 0 0,0-1-1 0 0,0 1 0 0 0,0 0 0 0 0,0 0 0 0 0,1 0 1 0 0,-3 6-1 0 0,-5 10 128 0 0,2 0 0 0 0,-8 23 0 0 0,12-30-150 0 0,3-8 41 0 0,-1-1-1 0 0,1 1 0 0 0,0-1 1 0 0,0 1-1 0 0,1 0 0 0 0,0 0 1 0 0,-1-1-1 0 0,1 1 1 0 0,1 0-1 0 0,-1 0 0 0 0,1-1 1 0 0,0 1-1 0 0,2 8 0 0 0,-1-10 26 0 0,0-1-1 0 0,0 0 1 0 0,0 1-1 0 0,0-1 0 0 0,1 0 1 0 0,-1 0-1 0 0,1 0 0 0 0,-1-1 1 0 0,1 1-1 0 0,-1 0 1 0 0,1-1-1 0 0,0 0 0 0 0,0 0 1 0 0,5 2-1 0 0,-2-1 9 0 0,0-1-1 0 0,1 0 1 0 0,-1 0-1 0 0,0-1 1 0 0,0 1-1 0 0,0-1 1 0 0,1-1-1 0 0,10-1 1 0 0,0-1 78 0 0,32-10 0 0 0,-31 7-120 0 0,32-17 0 0 0,-45 21-42 0 0,0-1 1 0 0,0 0-1 0 0,-1 0 0 0 0,1 0 1 0 0,-1 0-1 0 0,0-1 0 0 0,0 0 1 0 0,0 0-1 0 0,-1 0 0 0 0,1 0 1 0 0,3-7-1 0 0,-5 7-23 0 0,0-1 0 0 0,-1 1 0 0 0,1-1 0 0 0,-1 1 0 0 0,0-1 0 0 0,0 0-1 0 0,-1 1 1 0 0,1-1 0 0 0,-1 0 0 0 0,0 0 0 0 0,-1-4 0 0 0,-1-5-114 0 0,0 0 1 0 0,-7-17 0 0 0,0-5-10 0 0,9 35 38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4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552 150 919 0 0,'0'0'3248'0'0,"-14"12"2167"0"0,1-4-1502 0 0,7-4 199 0 0,8-9-4068 0 0,1 0 0 0 0,0 0-1 0 0,1 0 1 0 0,-1 1 0 0 0,1 0-1 0 0,0-1 1 0 0,0 1 0 0 0,0 1-1 0 0,0-1 1 0 0,1 1 0 0 0,6-5-1 0 0,11-5-31 0 0,26-12 0 0 0,-42 23-5 0 0,103-47 45 0 0,-92 42-38 0 0,0 2 1 0 0,0 0 0 0 0,1 0-1 0 0,27-2 1 0 0,-45 7-14 0 0,1 0 0 0 0,-1 0 0 0 0,0 0 0 0 0,1 0 0 0 0,-1 0 0 0 0,0 0 0 0 0,1-1 0 0 0,-1 1 0 0 0,0 0 0 0 0,1 0 0 0 0,-1 0 0 0 0,0 0 0 0 0,1 0 0 0 0,-1 1 0 0 0,1-1-1 0 0,-1 0 1 0 0,0 0 0 0 0,1 0 0 0 0,-1 0 0 0 0,0 0 0 0 0,1 0 0 0 0,-1 1 0 0 0,0-1 0 0 0,0 0 0 0 0,1 0 0 0 0,-1 0 0 0 0,0 1 0 0 0,1-1 0 0 0,-1 0 0 0 0,0 0 0 0 0,0 1 0 0 0,0-1 0 0 0,1 0 0 0 0,-1 0 0 0 0,0 1 0 0 0,0-1-1 0 0,0 0 1 0 0,0 1 0 0 0,1-1 0 0 0,-1 0 0 0 0,0 1 0 0 0,0-1 0 0 0,0 0 0 0 0,0 1 0 0 0,0-1 0 0 0,0 1 0 0 0,0-1 0 0 0,0 0 0 0 0,0 1 0 0 0,0-1 0 0 0,0 0 0 0 0,0 1 0 0 0,0-1 0 0 0,-1 0 0 0 0,1 1 0 0 0,0 4-1 0 0,-1 1 1 0 0,0-1 0 0 0,0 0 0 0 0,0 1 0 0 0,-1-1 0 0 0,0 0 0 0 0,0 0 0 0 0,-4 8 0 0 0,-27 38 23 0 0,25-39 8 0 0,-6 8-30 0 0,-1-1 1 0 0,-1 0-1 0 0,-1-1 1 0 0,-1-1-1 0 0,-20 15 1 0 0,-105 68-31 0 0,58-43-109 0 0,-356 216-1103 0 0,433-268 1178 0 0,5-3 38 0 0,1 0 0 0 0,0-1 0 0 0,-1 1 0 0 0,1-1 0 0 0,-1 0 1 0 0,0 0-1 0 0,-4 1 0 0 0,5-1 599 0 0,20-12 119 0 0,-9 7-473 0 0,-1 0 1 0 0,1 1-1 0 0,0 0 0 0 0,0 1 0 0 0,11-3 0 0 0,49-3 717 0 0,-56 7-791 0 0,18-1 245 0 0,60 6 0 0 0,-64-2-166 0 0,0-1 0 0 0,1-1 0 0 0,33-4 0 0 0,31-16 477 0 0,-3-1 22 0 0,-46 11-430 0 0,-29 7-233 0 0,0 0-1 0 0,16-2 1 0 0,0 5-286 0 0,-28 0 120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4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0,'0'0'1556'0'0,"1"2"-77"0"0,-1 1-378 0 0,1 0 0 0 0,0 1 1 0 0,0-1-1 0 0,0 0 0 0 0,0 0 0 0 0,3 5 0 0 0,0-3-808 0 0,0 0-1 0 0,0 0 0 0 0,0 0 1 0 0,6 5-1 0 0,-2-2 360 0 0,-7-7-566 0 0,4 6 50 0 0,-4-7-162 0 0,-1 1 0 0 0,1-1 0 0 0,0 1 0 0 0,-1-1 0 0 0,1 1 0 0 0,-1-1-1 0 0,1 1 1 0 0,-1 0 0 0 0,0-1 0 0 0,1 1 0 0 0,-1 0 0 0 0,1-1 0 0 0,-1 1-1 0 0,0 0 1 0 0,0-1 0 0 0,1 1 0 0 0,-1 0 0 0 0,0 0 0 0 0,0 0-162 0 0,0-1 111 0 0,0 1-1 0 0,0-1 1 0 0,0 0-1 0 0,1 1 1 0 0,-1-1-1 0 0,0 1 1 0 0,0-1-1 0 0,0 0 1 0 0,0 1-1 0 0,0-1 1 0 0,0 0 0 0 0,0 1-1 0 0,-1-1 1 0 0,1 0-1 0 0,0 1 1 0 0,0-1-1 0 0,0 0 1 0 0,0 1-1 0 0,0-1 1 0 0,-1 0-1 0 0,1 1 1 0 0,-4 5-1046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45 4607 0 0,'0'0'208'0'0,"1"-1"-9"0"0,1-3-69 0 0,0 3 34 0 0,-1-1 1 0 0,1 0 0 0 0,-1 0 0 0 0,1 1-1 0 0,-1-1 1 0 0,1 1 0 0 0,0 0-1 0 0,3-3 1 0 0,18-19 13347 0 0,-28 36-13406 0 0,-2 1 1 0 0,0-1-1 0 0,0-1 0 0 0,-14 18 1 0 0,-43 46-112 0 0,7-9 75 0 0,28-30-70 0 0,-21 27 0 0 0,44-55 0 0 0,0 0 0 0 0,1 0 0 0 0,0 1 0 0 0,1-1 0 0 0,-5 14 0 0 0,6-7 0 0 0,4-12 0 0 0,1-2 0 0 0,-2 1 0 0 0,1 0 0 0 0,0-1 0 0 0,0 1 0 0 0,0 0 0 0 0,0-1 0 0 0,0 1 0 0 0,1-1 0 0 0,-1 0 0 0 0,1 1 0 0 0,0-1 0 0 0,-1 0 0 0 0,1 0 0 0 0,0 0 0 0 0,0 0 0 0 0,0-1 0 0 0,0 1 0 0 0,1 0 0 0 0,-1-1 0 0 0,0 1 0 0 0,4 0 0 0 0,2 3 0 0 0,-1-1 7 0 0,0 0 1 0 0,0 0-1 0 0,1 0 0 0 0,-1-1 1 0 0,1 0-1 0 0,0-1 0 0 0,0 0 0 0 0,0 0 1 0 0,0 0-1 0 0,1-1 0 0 0,-1 0 1 0 0,0-1-1 0 0,0 0 0 0 0,1 0 0 0 0,-1-1 1 0 0,0 0-1 0 0,0-1 0 0 0,0 1 1 0 0,0-1-1 0 0,0-1 0 0 0,0 0 0 0 0,0 0 1 0 0,-1 0-1 0 0,1-1 0 0 0,10-7 1 0 0,-7 3-547 0 0,0-1 1 0 0,0 0-1 0 0,-1 0 1 0 0,15-17 0 0 0,-9 6-6088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10135 0 0,'0'0'1884'0'0,"0"-10"771"0"0,2 7-2549 0 0,-1 1 1 0 0,1-1-1 0 0,0 1 0 0 0,0-1 1 0 0,0 1-1 0 0,0 0 1 0 0,0 0-1 0 0,0 0 0 0 0,1 0 1 0 0,-1 0-1 0 0,1 1 1 0 0,-1-1-1 0 0,1 1 0 0 0,0-1 1 0 0,0 1-1 0 0,-1 0 1 0 0,1 0-1 0 0,0 0 0 0 0,0 1 1 0 0,0-1-1 0 0,0 1 0 0 0,0-1 1 0 0,5 1-1 0 0,-6 1-176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2303 0 0,'1'-1'11557'0'0,"9"-3"-8004"0"0,27-9-2351 0 0,1 2 0 0 0,1 1 0 0 0,40-5 0 0 0,-12 8-2614 0 0,0 5-4160 0 0,-55 2-986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0:4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9 462 13359 0 0,'0'0'1027'0'0,"-1"1"-670"0"0,-7 3 4437 0 0,21 0-4157 0 0,-1-4-435 0 0,0 1 0 0 0,0-2 0 0 0,1 1 0 0 0,-1-2 0 0 0,-1 1 1 0 0,1-2-1 0 0,13-3 0 0 0,-8 2-29 0 0,66-19-336 0 0,43-8 1321 0 0,-63 23-3776 0 0,-48 8 259 0 0,0 0 0 0 0,18 3 1 0 0,-20-2-3380 0 0</inkml:trace>
  <inkml:trace contextRef="#ctx0" brushRef="#br0" timeOffset="1">1298 44 11975 0 0,'21'-35'1275'0'0,"-17"27"5701"0"0,-167 311-5571 0 0,151-283-1478 0 0,2 1-1 0 0,0 1 0 0 0,1 0 1 0 0,-12 44-1 0 0,20-63-23 0 0,1 0 0 0 0,-1 0 0 0 0,1 1 0 0 0,0-1 1 0 0,0 0-1 0 0,1 0 0 0 0,-1 1 0 0 0,1-1 0 0 0,1 6 0 0 0,-1-9-150 0 0,-1 1-1 0 0,0-1 1 0 0,1 1 0 0 0,-1-1 0 0 0,1 1 0 0 0,0-1 0 0 0,-1 1-1 0 0,1-1 1 0 0,-1 1 0 0 0,1-1 0 0 0,0 0 0 0 0,-1 1-1 0 0,1-1 1 0 0,0 0 0 0 0,-1 1 0 0 0,1-1 0 0 0,0 0-1 0 0,0 0 1 0 0,1 0 0 0 0,-1 1-772 0 0,13 1-5153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4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13 4607 0 0,'0'0'7614'0'0,"-1"-2"-7105"0"0,0 1-399 0 0,1 1 0 0 0,-1-1 0 0 0,1 0 0 0 0,-1 1 0 0 0,1-1 0 0 0,-1 0 0 0 0,0 1 1 0 0,1-1-1 0 0,-1 1 0 0 0,0-1 0 0 0,1 1 0 0 0,-1-1 0 0 0,0 1 0 0 0,0-1 0 0 0,1 1 0 0 0,-1 0 0 0 0,0 0 0 0 0,0-1 0 0 0,0 1 0 0 0,0 0 0 0 0,0 0 1 0 0,1 0-1 0 0,-1 0 0 0 0,0 0 0 0 0,0 0 0 0 0,0 0 0 0 0,0 0 0 0 0,-1 1 0 0 0,-1 0-13 0 0,1 0 0 0 0,0 0 1 0 0,0 1-1 0 0,1-1 0 0 0,-1 0 0 0 0,0 1 0 0 0,0 0 1 0 0,1 0-1 0 0,-1-1 0 0 0,-2 5 0 0 0,-16 25 666 0 0,-31 64-1 0 0,0 1-343 0 0,-82 98-63 0 0,63-97-256 0 0,28-31-992 0 0,37-57 701 0 0,0 1 0 0 0,1 0-1 0 0,0 0 1 0 0,0 1 0 0 0,-1 10-1 0 0,5-20 75 0 0,0 0 1 0 0,0 0-1 0 0,0 0 0 0 0,0 0 0 0 0,0 0 1 0 0,0 0-1 0 0,0 0 0 0 0,1 0 0 0 0,-1 0 0 0 0,0 0 1 0 0,1 0-1 0 0,0 1 0 0 0,15 1-9669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4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12 17303 0 0,'7'-12'893'0'0,"-13"17"253"0"0,-15 21-339 0 0,-45 61-196 0 0,-56 100 0 0 0,40-38-531 0 0,-9 15-84 0 0,3-16 20 0 0,-97 155 86 0 0,183-300-344 0 0,-5 8 627 0 0,5-5-3542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53 8287 0 0,'-3'-12'460'0'0,"-3"-11"1087"0"0,5 22-1215 0 0,0 0 1 0 0,1 0-1 0 0,-1 0 1 0 0,0 0 0 0 0,0 0-1 0 0,0 0 1 0 0,0 0-1 0 0,0 0 1 0 0,0 0 0 0 0,0 1-1 0 0,0-1 1 0 0,0 0 0 0 0,0 1-1 0 0,0-1 1 0 0,-1 1-1 0 0,1-1 1 0 0,-2 0 0 0 0,-4 0-127 0 0,1 0 1 0 0,-1 0-1 0 0,0 1 1 0 0,0 0-1 0 0,1 0 1 0 0,-1 1-1 0 0,0 0 1 0 0,0 0-1 0 0,1 0 1 0 0,-1 1-1 0 0,1 0 1 0 0,-1 0 0 0 0,-6 4-1 0 0,-12 6-233 0 0,-44 28 1 0 0,53-30 288 0 0,-1 0-249 0 0,1 1 0 0 0,1 0 1 0 0,0 1-1 0 0,0 1 0 0 0,1 0 1 0 0,1 1-1 0 0,-14 17 0 0 0,26-30-14 0 0,1 0-1 0 0,-1 0 0 0 0,0 0 0 0 0,0 0 1 0 0,1 0-1 0 0,-1 0 0 0 0,1 1 1 0 0,-1-1-1 0 0,1 0 0 0 0,0 0 0 0 0,-1 1 1 0 0,1-1-1 0 0,0 0 0 0 0,0 0 1 0 0,0 1-1 0 0,0-1 0 0 0,0 0 1 0 0,0 1-1 0 0,0 1 0 0 0,1-2-14 0 0,-1 0-1 0 0,1 0 1 0 0,0 0-1 0 0,-1 0 1 0 0,1 0-1 0 0,0 0 1 0 0,0 0-1 0 0,-1-1 1 0 0,1 1-1 0 0,0 0 1 0 0,0 0-1 0 0,0-1 1 0 0,0 1-1 0 0,0-1 1 0 0,0 1-1 0 0,0-1 1 0 0,2 1-1 0 0,5 2-107 0 0,0-1-1 0 0,1-1 0 0 0,-1 0 1 0 0,15 1-1 0 0,-18-2 103 0 0,14 2-86 0 0,-1 0-1 0 0,1 1 1 0 0,-1 2 0 0 0,0-1-1 0 0,-1 2 1 0 0,22 9 0 0 0,-16-4 128 0 0,0 1 0 0 0,-1 1 0 0 0,40 30 0 0 0,-53-35 134 0 0,0 1 0 0 0,-1-1 0 0 0,0 1 0 0 0,-1 1 0 0 0,1 0 0 0 0,-2 0 0 0 0,0 0 0 0 0,0 0 0 0 0,0 1 0 0 0,-2 0 0 0 0,1 0 0 0 0,-1 1 0 0 0,-1-1 0 0 0,3 19 0 0 0,-5-26-69 0 0,-1-1 0 0 0,1 1 0 0 0,-1-1 0 0 0,0 1-1 0 0,0-1 1 0 0,0 1 0 0 0,-1-1 0 0 0,1 1 0 0 0,-1-1 0 0 0,0 1 0 0 0,0-1-1 0 0,0 0 1 0 0,0 1 0 0 0,-1-1 0 0 0,-1 4 0 0 0,0-3 14 0 0,-1 1 0 0 0,1-1 0 0 0,-1 0 0 0 0,0 0 0 0 0,0 0 0 0 0,0-1 1 0 0,0 1-1 0 0,-9 4 0 0 0,-4 1 81 0 0,0-1 0 0 0,0-1 0 0 0,-1 0 1 0 0,-28 6-1 0 0,18-8-32 0 0,0-1 0 0 0,0-1 1 0 0,-44-1-1 0 0,52-3-142 0 0,1 0-1 0 0,-25-4 1 0 0,35 3 18 0 0,1 0 1 0 0,0 0 0 0 0,-1-1 0 0 0,1 0 0 0 0,0 0 0 0 0,1-1 0 0 0,-14-7 0 0 0,20 9-83 0 0,-1 1 1 0 0,0 0-1 0 0,1-1 0 0 0,-1 1 0 0 0,1-1 0 0 0,0 1 1 0 0,-1-1-1 0 0,1 0 0 0 0,0 0 0 0 0,0 1 0 0 0,0-1 1 0 0,0 0-1 0 0,0 0 0 0 0,0 0 0 0 0,1 0 0 0 0,-1 0 1 0 0,1 0-1 0 0,-1-2 0 0 0,1 1-804 0 0,0 0 0 0 0,0 0 0 0 0,0 0 0 0 0,0 0 0 0 0,1 0 0 0 0,-1 0 0 0 0,2-5 0 0 0,5-9-6080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10 6911 0 0,'0'0'528'0'0,"-1"-2"-200"0"0,1 2-174 0 0,-1-1 0 0 0,1 1 0 0 0,0-1 1 0 0,-1 1-1 0 0,1-1 0 0 0,-1 1 0 0 0,1-1 0 0 0,0 1 0 0 0,-1-1 0 0 0,1 1 0 0 0,-1 0 0 0 0,1-1 0 0 0,-1 1 0 0 0,0 0 0 0 0,1-1 0 0 0,-1 1 0 0 0,1 0 0 0 0,-1 0 0 0 0,1 0 0 0 0,-1-1 0 0 0,0 1 0 0 0,1 0 0 0 0,-1 0 0 0 0,1 0 0 0 0,-1 0 0 0 0,0 0 0 0 0,1 0 0 0 0,-1 0 0 0 0,0 1 0 0 0,-1-1-1 0 0,1 1 0 0 0,-1 0-1 0 0,1-1 1 0 0,-1 1-1 0 0,1 0 1 0 0,0 0-1 0 0,-1 0 1 0 0,1 1-1 0 0,0-1 1 0 0,0 0-1 0 0,-1 2 1 0 0,-2 2 32 0 0,1 0 1 0 0,0 0-1 0 0,0 0 0 0 0,0 0 1 0 0,1 0-1 0 0,-3 10 1 0 0,3-5 21 0 0,1 0 1 0 0,0-1 0 0 0,0 1 0 0 0,1 0 0 0 0,2 18 0 0 0,12 51 471 0 0,-2-18-267 0 0,-8-34-348 0 0,-1-1 0 0 0,-1 1 0 0 0,-1 0 0 0 0,-2-1 0 0 0,0 1 0 0 0,-2-1 0 0 0,-1 1 0 0 0,-1-1 0 0 0,-2 0 0 0 0,-11 31 0 0 0,-1-12-201 0 0,-2-1 0 0 0,-49 76 1 0 0,69-118 82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16 139 6447 0 0,'0'0'499'0'0,"-1"0"-328"0"0,0-1-113 0 0,1 1-1 0 0,-1 0 1 0 0,1 0 0 0 0,-1 0 0 0 0,1 0 0 0 0,-1 0 0 0 0,1 0-1 0 0,-11 4 8821 0 0,13-4-8234 0 0,7 1-247 0 0,1-1 0 0 0,-1-1 1 0 0,1 0-1 0 0,-1 0 1 0 0,1-1-1 0 0,16-5 0 0 0,-4 2 55 0 0,346-95 2029 0 0,-290 80-2595 0 0,-66 18-1545 0 0,-1 0 0 0 0,16 0 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 5063 0 0,'-1'0'7108'0'0,"-6"-2"-4973"0"0,2 1-1997 0 0,1 1 1 0 0,-1-1-1 0 0,0 1 1 0 0,0 0-1 0 0,0 0 1 0 0,1 1-1 0 0,-1 0 1 0 0,0-1-1 0 0,0 1 1 0 0,1 1-1 0 0,-1-1 1 0 0,1 1-1 0 0,-1 0 1 0 0,1 0-1 0 0,0 0 1 0 0,0 1-1 0 0,0-1 1 0 0,0 1-1 0 0,0 0 1 0 0,0 0-1 0 0,1 0 1 0 0,-4 5-1 0 0,-7 8 332 0 0,1 0 1 0 0,0 1-1 0 0,-17 32 0 0 0,25-40-451 0 0,-11 19 84 0 0,-13 32 0 0 0,24-50-64 0 0,1 0 1 0 0,1 0-1 0 0,0 1 1 0 0,0-1 0 0 0,1 1-1 0 0,-1 20 1 0 0,3-29 161 0 0,6 7 299 0 0,-4-8-441 0 0,0 1-1 0 0,0 0 0 0 0,0-1 1 0 0,0 1-1 0 0,0-1 0 0 0,1 0 1 0 0,-1 1-1 0 0,1-1 0 0 0,-1-1 1 0 0,1 1-1 0 0,-1 0 1 0 0,1 0-1 0 0,-1-1 0 0 0,1 0 1 0 0,0 1-1 0 0,-1-1 0 0 0,1 0 1 0 0,0 0-1 0 0,2-1 0 0 0,10 0 165 0 0,0-1-1 0 0,16-4 0 0 0,-22 3-177 0 0,23-4 81 0 0,-1-1 0 0 0,49-20 0 0 0,-68 22-121 0 0,0 1 0 0 0,-1-2 1 0 0,1 1-1 0 0,-1-2 0 0 0,0 1 0 0 0,-1-2 1 0 0,0 1-1 0 0,0-1 0 0 0,10-13 0 0 0,-17 17 8 0 0,1-1 0 0 0,-1 1 0 0 0,0-1 0 0 0,-1 0 0 0 0,1 0 0 0 0,-1 0 0 0 0,-1 0 0 0 0,1-1 0 0 0,-1 1-1 0 0,0 0 1 0 0,0-1 0 0 0,-1 1 0 0 0,0 0 0 0 0,0-1 0 0 0,0 1 0 0 0,-1-1 0 0 0,-2-10 0 0 0,2 14-15 0 0,0-1 0 0 0,0 0 0 0 0,0 0 1 0 0,0 0-1 0 0,-1 1 0 0 0,0-1 1 0 0,1 0-1 0 0,-1 1 0 0 0,-1 0 0 0 0,1-1 1 0 0,0 1-1 0 0,-1 0 0 0 0,0 0 0 0 0,0 1 1 0 0,0-1-1 0 0,0 0 0 0 0,0 1 0 0 0,0 0 1 0 0,-1 0-1 0 0,1 0 0 0 0,-1 0 0 0 0,1 0 1 0 0,-1 1-1 0 0,0-1 0 0 0,1 1 0 0 0,-1 0 1 0 0,0 0-1 0 0,0 1 0 0 0,-4-1 1 0 0,-14 1-166 0 0,0 2 1 0 0,1 0 0 0 0,-1 1-1 0 0,-28 9 1 0 0,-8 0-925 0 0,53-11 1103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60 296 6911 0 0,'0'0'528'0'0,"-1"2"-341"0"0,-3 19 1898 0 0,-2-1 0 0 0,-12 28 0 0 0,2-4 391 0 0,1-6 2734 0 0,17-40-5124 0 0,0 1 0 0 0,-1-1 1 0 0,1 0-1 0 0,-1 0 0 0 0,0 0 0 0 0,1 1 0 0 0,0-5 0 0 0,0 4 9 0 0,37-64 524 0 0,53-78-72 0 0,-79 127-482 0 0,1 1 1 0 0,0 1-1 0 0,1 0 1 0 0,0 1-1 0 0,1 0 1 0 0,23-13-1 0 0,-10 8 7 0 0,2 2 0 0 0,0 1 0 0 0,57-21 0 0 0,-59 28-1073 0 0,39-8-1 0 0,-55 15 545 0 0,1 0-1 0 0,-1 1 0 0 0,0 1 0 0 0,1 0 1 0 0,19 3-1 0 0,-22-2-1041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16271 0 0,'0'0'1470'0'0,"0"2"-1113"0"0,-1 3-35 0 0,1 1 1 0 0,-1-1-1 0 0,0 1 1 0 0,-1-1-1 0 0,1 1 1 0 0,-4 7-1 0 0,-18 34 863 0 0,14-29-839 0 0,-9 16-60 0 0,-30 66 629 0 0,41-80-1450 0 0,0 0 1 0 0,0 0-1 0 0,-3 27 1 0 0,8-36-1088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0,'0'0'4360'0'0,"5"12"-10048"0"0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34 11055 0 0,'0'0'6958'0'0,"1"-1"-6254"0"0,3-2-533 0 0,0 0 0 0 0,0 0 0 0 0,1 0 1 0 0,-1 1-1 0 0,1-1 0 0 0,0 1 0 0 0,0 0 1 0 0,-1 0-1 0 0,1 1 0 0 0,0 0 1 0 0,8-2-1 0 0,5 1 401 0 0,0 0-1 0 0,18 1 1 0 0,-19 3-453 0 0,-16-2 106 0 0,7 9 39 0 0,-8-4-248 0 0,0-1-1 0 0,0 1 1 0 0,-1 0 0 0 0,0-1-1 0 0,1 1 1 0 0,-2 0 0 0 0,1-1-1 0 0,0 1 1 0 0,-1-1 0 0 0,0 0-1 0 0,0 0 1 0 0,0 1 0 0 0,0-1-1 0 0,-1 0 1 0 0,-4 5 0 0 0,-7 9 17 0 0,-30 29 0 0 0,41-44-25 0 0,-63 56 4 0 0,44-41-12 0 0,0 1-1 0 0,-32 38 1 0 0,41-41 0 0 0,4-5 0 0 0,1 0 0 0 0,-8 13 0 0 0,16-23 0 0 0,-1-1 0 0 0,1 1 0 0 0,-1 0 0 0 0,1 0 0 0 0,0 0 0 0 0,-1 0 0 0 0,1 0 0 0 0,0 0 0 0 0,0 0 0 0 0,0 0 0 0 0,-1 0 0 0 0,1 0 0 0 0,0 0 0 0 0,0 0 0 0 0,0 0 0 0 0,1 0 0 0 0,-1 0 0 0 0,0 0 0 0 0,0 0 0 0 0,0-1 0 0 0,1 1 0 0 0,-1 0 0 0 0,0 0 0 0 0,1 1 0 0 0,0 0 0 0 0,-1-1 0 0 0,1 0 0 0 0,-1-1 0 0 0,0 1 0 0 0,0 0 0 0 0,0-1 0 0 0,0 1 0 0 0,0-1 0 0 0,1 1 0 0 0,-1 0 0 0 0,0-1 0 0 0,0 1 0 0 0,1-1 0 0 0,-1 1 0 0 0,1-1 0 0 0,-1 1 0 0 0,0-1 0 0 0,1 1 0 0 0,-1-1 0 0 0,1 1 0 0 0,-1-1 0 0 0,1 0 0 0 0,-1 1 0 0 0,1-1 0 0 0,-1 0 0 0 0,1 1 0 0 0,0-1 0 0 0,0 0 0 0 0,1 1 0 0 0,2 2 0 0 0,1 0 0 0 0,0-1 0 0 0,0 0 0 0 0,0 0 0 0 0,0 0 0 0 0,0-1 0 0 0,0 1 0 0 0,1-1 0 0 0,-1 0 0 0 0,0-1 0 0 0,9 1 0 0 0,7-2 75 0 0,34-5 0 0 0,-28 2 63 0 0,-1 1-260 0 0,10-2 515 0 0,-10 4-7214 0 0,-17 1-557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35 14479 0 0,'0'0'1662'0'0,"-8"-1"1207"0"0,4 2-2825 0 0,0 0 0 0 0,0 1 0 0 0,0 0 0 0 0,0 0 0 0 0,0 0 0 0 0,1 0 0 0 0,-1 1 0 0 0,1-1 0 0 0,0 1 0 0 0,-1 0 0 0 0,1 0 1 0 0,-4 6-1 0 0,-5 6 140 0 0,-15 24 1 0 0,23-32-178 0 0,-9 14 60 0 0,1 1-1 0 0,-13 32 1 0 0,21-42-29 0 0,0 1 0 0 0,0-1 0 0 0,1 1 0 0 0,1-1 0 0 0,0 1 1 0 0,-1 17-1 0 0,3-29 122 0 0,6 9 396 0 0,-2-7-479 0 0,1-1 0 0 0,0 0-1 0 0,0 0 1 0 0,0-1 0 0 0,0 1 0 0 0,0-1 0 0 0,0 0 0 0 0,0-1 0 0 0,0 1-1 0 0,0-1 1 0 0,0 0 0 0 0,1 0 0 0 0,5-2 0 0 0,8 0 48 0 0,0-2 0 0 0,23-6-1 0 0,-23 4-134 0 0,0-1 0 0 0,0-1 0 0 0,-1 0-1 0 0,1-1 1 0 0,-2-1 0 0 0,18-13-1 0 0,-31 20-36 0 0,0 0-1 0 0,-1 0 0 0 0,0 0 0 0 0,1 0 0 0 0,-1-1 1 0 0,-1 1-1 0 0,1-1 0 0 0,0 0 0 0 0,-1 0 0 0 0,0 0 1 0 0,0 0-1 0 0,0 0 0 0 0,2-8 0 0 0,-3 8-26 0 0,-1 0-1 0 0,1 0 1 0 0,-1 0 0 0 0,0 0-1 0 0,0-1 1 0 0,-1 1-1 0 0,1 0 1 0 0,-1 0 0 0 0,0 0-1 0 0,0 0 1 0 0,0 0-1 0 0,0 0 1 0 0,-1 0 0 0 0,-4-7-1 0 0,-3-4-15 0 0,-2 0 1 0 0,0 0-1 0 0,-24-23 0 0 0,31 34 81 0 0,-2-2 12 0 0,0 0 0 0 0,-1 0 0 0 0,0 1 0 0 0,0 0 0 0 0,-1 1 0 0 0,1 0 0 0 0,-1 0 0 0 0,-14-5 0 0 0,17 8-9 0 0,1-1 1 0 0,-1 1-1 0 0,0 0 0 0 0,0 1 1 0 0,0-1-1 0 0,-1 1 0 0 0,-4 0 1 0 0,7 0-14 0 0,0 1-1 0 0,1-1 1 0 0,-1 1 0 0 0,1-1 0 0 0,-1 1-1 0 0,1 0 1 0 0,-1 0 0 0 0,1 0 0 0 0,0 0 0 0 0,-1 0-1 0 0,1 1 1 0 0,0-1 0 0 0,0 1 0 0 0,-2 2 0 0 0,3-4-72 0 0,1 1 1 0 0,-1-1 0 0 0,1 0-1 0 0,0 1 1 0 0,0-1 0 0 0,-1 1 0 0 0,1-1-1 0 0,0 0 1 0 0,0 1 0 0 0,-1-1-1 0 0,1 1 1 0 0,0-1 0 0 0,0 1 0 0 0,0-1-1 0 0,0 1 1 0 0,0-1 0 0 0,0 2-1 0 0,-1-1-231 0 0,1 1-840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69 319 8751 0 0,'0'0'674'0'0,"-15"7"-233"0"0,5-2 1774 0 0,6-3-1349 0 0,0 0 1 0 0,-1 0 0 0 0,1-1 0 0 0,0 1 0 0 0,0-1 0 0 0,-1 0-1 0 0,-7 1 1 0 0,10-2 405 0 0,4-3-1064 0 0,4-8-126 0 0,1-1 1 0 0,1 1-1 0 0,0 1 0 0 0,14-16 0 0 0,45-38-29 0 0,-36 35-21 0 0,-3 3-18 0 0,2 0-1 0 0,0 2 0 0 0,1 1 1 0 0,2 2-1 0 0,48-25 0 0 0,-77 44 14 0 0,1 0 1 0 0,-1 1-1 0 0,0-1 0 0 0,1 1 1 0 0,0 0-1 0 0,-1 0 0 0 0,1 0 0 0 0,0 1 1 0 0,-1-1-1 0 0,9 2 0 0 0,-12-1-8 0 0,-1 0-1 0 0,1 1 0 0 0,-1-1 1 0 0,1 0-1 0 0,-1 1 1 0 0,1-1-1 0 0,-1 1 0 0 0,0-1 1 0 0,1 1-1 0 0,-1-1 1 0 0,0 1-1 0 0,1-1 1 0 0,-1 1-1 0 0,0 0 0 0 0,1-1 1 0 0,-1 1-1 0 0,0-1 1 0 0,0 1-1 0 0,0 0 0 0 0,1 0 1 0 0,1 12 166 0 0,-2-4-47 0 0,0 1-1 0 0,-1 0 0 0 0,-1 0 1 0 0,1-1-1 0 0,-1 1 1 0 0,-1-1-1 0 0,-7 18 1 0 0,1 0 106 0 0,0 0 41 0 0,-15 29 1 0 0,12-31-396 0 0,-11 38 1 0 0,20-54-147 0 0,-6 28-1093 0 0,10-13-4218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6911 0 0,'0'0'7755'0'0,"-4"6"-6436"0"0,0 3-814 0 0,0 0 0 0 0,0 0 0 0 0,1 0 1 0 0,-4 14-1 0 0,-1 6 105 0 0,-114 296 2536 0 0,100-269-2993 0 0,-121 262-111 0 0,68-183-829 0 0,8-17-2683 0 0,58-101 2408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91 14367 0 0,'-1'0'662'0'0,"-7"2"-18"0"0,8-2-635 0 0,0 0 1 0 0,0 0-1 0 0,1 0 1 0 0,-1 1 0 0 0,0-1-1 0 0,0 0 1 0 0,0 0 0 0 0,0 0-1 0 0,0 0 1 0 0,0 0-1 0 0,0 0 1 0 0,1 0 0 0 0,-1 0-1 0 0,0 1 1 0 0,0-1-1 0 0,0 0 1 0 0,0 0 0 0 0,0 0-1 0 0,0 0 1 0 0,0 0-1 0 0,0 0 1 0 0,0 1 0 0 0,0-1-1 0 0,0 0 1 0 0,0 0 0 0 0,0 0-1 0 0,0 0 1 0 0,0 0-1 0 0,0 1 1 0 0,0-1 0 0 0,0 0-1 0 0,0 0 1 0 0,0 0-1 0 0,0 0 1 0 0,0 0 0 0 0,0 1-1 0 0,0-1 1 0 0,0 0 0 0 0,0 0-1 0 0,0 0 1 0 0,0 0-1 0 0,0 0 1 0 0,0 0 0 0 0,-1 1-1 0 0,1-1 1 0 0,0 0-1 0 0,0 0 1 0 0,0 0 0 0 0,0 0-1 0 0,0 0 1 0 0,0 0 0 0 0,0 0-1 0 0,-1 0 1 0 0,1 0-1 0 0,0 0 1 0 0,0 0 0 0 0,0 0-1 0 0,0 1 1 0 0,0-1-1 0 0,-1 0 1 0 0,1 0 0 0 0,0 0-1 0 0,0 0 1 0 0,0 0 0 0 0,0 0-1 0 0,0 0 1 0 0,-1 0-1 0 0,1 0 1 0 0,0-1 0 0 0,8 5 318 0 0,-8-4-295 0 0,9 3 382 0 0,1 0 0 0 0,-1-1 0 0 0,0-1 0 0 0,1 0 0 0 0,-1 0 0 0 0,13-1 0 0 0,59-6 1690 0 0,-61 3-1591 0 0,253-47 2690 0 0,-68 9-2301 0 0,-189 38-919 0 0,7-1-196 0 0,0 1-1 0 0,0 1 0 0 0,0 0 1 0 0,35 4-1 0 0,-40 2-2051 0 0,-5 2-6100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59 234 5527 0 0,'0'0'423'0'0,"-1"1"-278"0"0,-8 4 658 0 0,0-1 0 0 0,0-1 0 0 0,-14 4 0 0 0,15-5 2353 0 0,10-14-2617 0 0,-1 7-398 0 0,0 1 0 0 0,0-1 0 0 0,1 0 0 0 0,0 1 0 0 0,0-1 0 0 0,5-7 0 0 0,-1 1 93 0 0,2-3-14 0 0,1 0 0 0 0,0 1-1 0 0,2 0 1 0 0,-1 1 0 0 0,1 0-1 0 0,1 0 1 0 0,0 1 0 0 0,24-17 0 0 0,-23 20-22 0 0,1 0 0 0 0,-1 1 1 0 0,29-10-1 0 0,-25 11-39 0 0,-7 2-44 0 0,1 1 0 0 0,-1 0 0 0 0,1 0 0 0 0,0 1 0 0 0,0 1 0 0 0,0 0 0 0 0,0 0 0 0 0,0 1 0 0 0,0 0 1 0 0,0 1-1 0 0,0 1 0 0 0,12 2 0 0 0,-14-1-44 0 0,0-1 0 0 0,0 2 0 0 0,0-1 0 0 0,0 1 0 0 0,-1 0 0 0 0,1 1 0 0 0,-1 0 1 0 0,0 1-1 0 0,-1-1 0 0 0,1 1 0 0 0,-1 1 0 0 0,0 0 0 0 0,-1 0 0 0 0,8 9 0 0 0,-11-12-45 0 0,54 81 227 0 0,-50-72-197 0 0,-1 2 32 0 0,-7-9-45 0 0,-3-1-28 0 0,0 1 1 0 0,-1-1 0 0 0,0 0 0 0 0,1 0 0 0 0,-2 0 0 0 0,1-1 0 0 0,-1 0 0 0 0,1 0-1 0 0,-1 0 1 0 0,-13 5 0 0 0,-6 2 5 0 0,-41 11-1 0 0,2 0-25 0 0,34-11 21 0 0,0 2 0 0 0,2 2 0 0 0,-53 33 0 0 0,80-47-250 0 0,-5 4 574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43 11055 0 0,'0'0'506'0'0,"0"-1"-10"0"0,-1-1-287 0 0,1 0 0 0 0,-1 0 0 0 0,1 0 1 0 0,-1 0-1 0 0,0 0 0 0 0,0 1 1 0 0,0-1-1 0 0,0 0 0 0 0,0 1 0 0 0,0-1 1 0 0,0 1-1 0 0,0-1 0 0 0,-1 1 0 0 0,1-1 1 0 0,-1 1-1 0 0,1 0 0 0 0,-1 0 1 0 0,1 0-1 0 0,-1 0 0 0 0,0 0 0 0 0,-2-1 1 0 0,0 0 274 0 0,-1 1 1 0 0,1 0 0 0 0,-1-1-1 0 0,0 2 1 0 0,-9-2 0 0 0,5 2-357 0 0,-1 1 0 0 0,1-1 1 0 0,-1 2-1 0 0,1-1 1 0 0,0 1-1 0 0,0 1 1 0 0,-11 3-1 0 0,-62 31 128 0 0,70-31-261 0 0,-13 6 31 0 0,0 2 0 0 0,1 0 0 0 0,1 2 1 0 0,0 1-1 0 0,2 0 0 0 0,-29 30 0 0 0,44-40 44 0 0,0 1 1 0 0,0-1 0 0 0,-8 17-1 0 0,12-22-26 0 0,1 1 0 0 0,0 0 0 0 0,0 0 0 0 0,0 0 0 0 0,0 0-1 0 0,0 0 1 0 0,0 0 0 0 0,1 0 0 0 0,-1 0 0 0 0,1 1 0 0 0,0-1-1 0 0,0 0 1 0 0,0 0 0 0 0,1 0 0 0 0,0 4 0 0 0,-1-6-26 0 0,0 0 1 0 0,1 0-1 0 0,-1 0 1 0 0,1 0-1 0 0,-1 0 1 0 0,1 0-1 0 0,0 0 0 0 0,-1-1 1 0 0,1 1-1 0 0,0 0 1 0 0,0 0-1 0 0,0 0 1 0 0,-1-1-1 0 0,1 1 1 0 0,0 0-1 0 0,0-1 0 0 0,0 1 1 0 0,0-1-1 0 0,1 1 1 0 0,1 0 17 0 0,0 0 1 0 0,0 0-1 0 0,0-1 1 0 0,0 1-1 0 0,0-1 1 0 0,0 0 0 0 0,3 0-1 0 0,6 0 87 0 0,-1-2 0 0 0,20-4 1 0 0,-30 6-119 0 0,38-11 15 0 0,0-2 0 0 0,-1-2 0 0 0,-1-2 0 0 0,39-22 0 0 0,-29 8-695 0 0,-45 30 362 0 0,-12 6-1020 0 0,-1 2 1126 0 0,-53 33-41 0 0,57-35 317 0 0,1 1 0 0 0,-1-1-1 0 0,1 1 1 0 0,1 0 0 0 0,-1 0-1 0 0,-8 14 1 0 0,14-20-65 0 0,0 1 0 0 0,-1-1-1 0 0,1 0 1 0 0,0 1 0 0 0,0-1 0 0 0,0 1 0 0 0,0-1-1 0 0,0 0 1 0 0,0 1 0 0 0,-1-1 0 0 0,1 1-1 0 0,0-1 1 0 0,0 1 0 0 0,0-1 0 0 0,1 0-1 0 0,-1 1 1 0 0,0-1 0 0 0,0 1 0 0 0,0 0 0 0 0,0 0 0 0 0,0 0-7 0 0,0 0 0 0 0,0-1 0 0 0,0 1 0 0 0,0-1-1 0 0,0 1 1 0 0,0 0 0 0 0,0-1 0 0 0,0 1 0 0 0,0-1 0 0 0,0 1 0 0 0,1 0-1 0 0,-1-1 1 0 0,0 1 0 0 0,0-1 0 0 0,1 1 0 0 0,-1-1 0 0 0,0 1 0 0 0,0-1 0 0 0,1 1-1 0 0,-1-1 1 0 0,1 1 0 0 0,-1-1 0 0 0,0 1 0 0 0,1-1 0 0 0,-1 0 0 0 0,1 1-1 0 0,-1-1 1 0 0,1 0 0 0 0,0 1 0 0 0,1 0-100 0 0,8 7-912 0 0,2-2-309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17047 0 0,'0'0'1543'0'0,"-1"2"-1191"0"0,-45 187 3748 0 0,-8-23-3330 0 0,16-53-587 0 0,-23 113-171 0 0,26-102-3889 0 0,29-107-3502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1067 1375 0 0,'-2'1'107'0'0,"-22"12"241"0"0,17-10 1358 0 0,-1 1 0 0 0,1 0 0 0 0,0 0-1 0 0,-10 9 1 0 0,16-13-1376 0 0,0 1 1 0 0,1-1-1 0 0,-1 1 0 0 0,0 0 0 0 0,0 0 0 0 0,0-1 0 0 0,1 1 0 0 0,-1 0 0 0 0,0 0 0 0 0,1 0 1 0 0,-1 0-1 0 0,1 0 0 0 0,-1 0 0 0 0,0 1 0 0 0,2-2-112 0 0,-1 1 1 0 0,1-1-1 0 0,-1 0 1 0 0,1 0-1 0 0,-1 0 1 0 0,1 0-1 0 0,-1 0 1 0 0,1 0-1 0 0,-1 0 0 0 0,1 0 1 0 0,-1 0-1 0 0,1 0 1 0 0,-1 0-1 0 0,1 0 1 0 0,-1 0-1 0 0,1-1 1 0 0,-1 1-1 0 0,1 0 0 0 0,-1 0 1 0 0,1-1-1 0 0,19-7 2536 0 0,-3-1-3303 0 0,22-17 1206 0 0,71-63-1 0 0,-71 55-522 0 0,99-85-26 0 0,127-141 1 0 0,-30-17-1128 0 0,-70 81 326 0 0,-148 176 582 0 0,-3 3-17 0 0,1 0 0 0 0,26-22-1 0 0,-28 31 135 0 0,-11 8 4 0 0,-1-1 66 0 0,1 2 0 0 0,1 0-54 0 0,1 0-1 0 0,-1 1 1 0 0,0-1 0 0 0,0 1-1 0 0,0 0 1 0 0,0 0 0 0 0,0 0-1 0 0,0 0 1 0 0,0 1 0 0 0,-1-1-1 0 0,1 1 1 0 0,-1 0-1 0 0,0 0 1 0 0,0 0 0 0 0,0 0-1 0 0,0 0 1 0 0,0 0 0 0 0,2 6-1 0 0,-2-2-19 0 0,0 0-1 0 0,0 0 1 0 0,-1 0-1 0 0,0 0 0 0 0,0 1 1 0 0,0-1-1 0 0,-1 0 1 0 0,-1 14-1 0 0,-4 16-1 0 0,-1-1-1 0 0,-2 1 1 0 0,-13 35 0 0 0,-46 105 17 0 0,5-14 31 0 0,47-119-46 0 0,-18 60 48 0 0,28-86-44 0 0,1-1 1 0 0,1 1-1 0 0,-1 35 0 0 0,4-47 13 0 0,0 0 0 0 0,1-1 0 0 0,0 1 0 0 0,0 0 0 0 0,0 0-1 0 0,1 0 1 0 0,0-1 0 0 0,3 7 0 0 0,-5-10-7 0 0,1 0 0 0 0,0-1 1 0 0,0 0-1 0 0,0 1 1 0 0,0-1-1 0 0,0 0 0 0 0,0 1 1 0 0,0-1-1 0 0,0 0 0 0 0,0 0 1 0 0,1 0-1 0 0,-1 0 0 0 0,0 0 1 0 0,1 0-1 0 0,-1 0 0 0 0,1 0 1 0 0,-1-1-1 0 0,1 1 0 0 0,-1 0 1 0 0,1-1-1 0 0,-1 1 0 0 0,1-1 1 0 0,0 0-1 0 0,-1 0 0 0 0,1 0 1 0 0,0 1-1 0 0,-1-1 0 0 0,1-1 1 0 0,0 1-1 0 0,-1 0 0 0 0,1 0 1 0 0,-1-1-1 0 0,1 1 0 0 0,2-1 1 0 0,2-2-143 0 0,0 0 0 0 0,0 0 0 0 0,-1 0 0 0 0,1-1 0 0 0,0 1 0 0 0,-1-1 1 0 0,0-1-1 0 0,0 1 0 0 0,0-1 0 0 0,-1 0 0 0 0,8-10 0 0 0,3-6-1510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53 5983 0 0,'-12'-1'341'0'0,"-7"1"-343"0"0,-22 3 0 0 0,37-3 227 0 0,0 0 0 0 0,0 1-1 0 0,0 0 1 0 0,0 0 0 0 0,1 0 0 0 0,-1 0-1 0 0,0 1 1 0 0,1-1 0 0 0,-1 1 0 0 0,1 0-1 0 0,0 0 1 0 0,-3 6 6843 0 0,12-2-5875 0 0,-2-3-366 0 0,2 1-523 0 0,0-1 0 0 0,1 0 1 0 0,-1 0-1 0 0,1 0 0 0 0,-1-1 1 0 0,1 0-1 0 0,0-1 0 0 0,0 1 1 0 0,8 0-1 0 0,12-1 153 0 0,28-1 0 0 0,-25 0-73 0 0,5-1-35 0 0,0-2 0 0 0,43-9-1 0 0,66-21 63 0 0,55-24-2825 0 0,-180 51 1036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38 5063 0 0,'6'-5'82'0'0,"6"-19"12235"0"0,-21 17-11136 0 0,5 7-981 0 0,0-1 0 0 0,0 0 0 0 0,0 1-1 0 0,0 0 1 0 0,0 0 0 0 0,0 0 0 0 0,0 1 0 0 0,0-1-1 0 0,0 1 1 0 0,0 0 0 0 0,-5 2 0 0 0,-1 0 13 0 0,0 1 1 0 0,1 0 0 0 0,-11 6-1 0 0,-7 7-5 0 0,-37 27 0 0 0,55-37-176 0 0,1 0 0 0 0,0 1 0 0 0,0 0 0 0 0,1 0 0 0 0,-1 1 0 0 0,2 0 0 0 0,-11 18 0 0 0,16-25-41 0 0,0 1-1 0 0,0 0 1 0 0,1 0-1 0 0,-1 0 1 0 0,1 0-1 0 0,-1 0 1 0 0,1 0-1 0 0,0 0 1 0 0,0 0-1 0 0,0 0 1 0 0,0 0-1 0 0,1 0 1 0 0,-1 0-1 0 0,1 0 1 0 0,0 0-1 0 0,0 0 1 0 0,0 0-1 0 0,0-1 1 0 0,0 1-1 0 0,1 0 1 0 0,2 3-1 0 0,4 6-58 0 0,1 0 0 0 0,0 0 0 0 0,13 11 0 0 0,-14-15 53 0 0,32 31 1 0 0,-30-31 16 0 0,0 1-1 0 0,-1 0 1 0 0,0 0-1 0 0,-1 1 1 0 0,0 0-1 0 0,0 1 1 0 0,-1 0 0 0 0,7 13-1 0 0,-13-22 7 0 0,-1-1-1 0 0,1 0 0 0 0,-1 1 1 0 0,1-1-1 0 0,-1 1 0 0 0,0-1 1 0 0,1 0-1 0 0,-1 1 0 0 0,0-1 1 0 0,0 1-1 0 0,0-1 0 0 0,0 1 1 0 0,0-1-1 0 0,0 1 0 0 0,-1-1 1 0 0,1 1-1 0 0,0-1 0 0 0,-1 1 1 0 0,1-1-1 0 0,-1 1 1 0 0,-1 1-1 0 0,1-1 19 0 0,-1 0 0 0 0,1-1 0 0 0,-1 1 0 0 0,0-1 0 0 0,0 1 0 0 0,1-1 0 0 0,-1 0 0 0 0,0 0 0 0 0,0 0 0 0 0,0 0 0 0 0,0 0 0 0 0,0 0 0 0 0,-3 0 0 0 0,-7 2 96 0 0,1-1 0 0 0,-1-1 0 0 0,0 0 0 0 0,-14-1 0 0 0,6-1-440 0 0,0-1 0 0 0,0-1 0 0 0,0-1 0 0 0,1-1 0 0 0,-24-9 0 0 0,20 6-1406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10591 0 0,'0'0'819'0'0,"-1"1"-534"0"0,-7 12 562 0 0,0 1 0 0 0,2 0 0 0 0,-1 0 0 0 0,2 0 0 0 0,-5 18 0 0 0,1-5 97 0 0,4-11-442 0 0,0 0 1 0 0,1 0-1 0 0,1 0 1 0 0,0 1-1 0 0,1-1 1 0 0,1 18 0 0 0,1-27-414 0 0,0 0 0 0 0,1 1 0 0 0,0-1 0 0 0,0 0 0 0 0,1 0 0 0 0,0 0 1 0 0,0 0-1 0 0,0-1 0 0 0,1 1 0 0 0,0-1 0 0 0,1 1 0 0 0,-1-1 0 0 0,1 0 0 0 0,0 0 1 0 0,1 0-1 0 0,6 7 0 0 0,-5-9-177 0 0,0 1 1 0 0,0-1-1 0 0,0 0 0 0 0,1-1 1 0 0,0 1-1 0 0,-1-1 1 0 0,1-1-1 0 0,0 1 0 0 0,0-1 1 0 0,0 0-1 0 0,1-1 1 0 0,-1 0-1 0 0,0 0 0 0 0,1-1 1 0 0,-1 1-1 0 0,8-2 1 0 0,8-3-827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15319 0 0,'0'0'1386'0'0,"-1"1"-1142"0"0,-7 5 288 0 0,1 1 1 0 0,-1 0 0 0 0,2 1 0 0 0,-1-1 0 0 0,1 1 0 0 0,-8 13-1 0 0,-27 57 906 0 0,33-60-1204 0 0,-102 246 1079 0 0,34-74-1306 0 0,49-130-94 0 0,-38 62 0 0 0,9-33-1541 0 0,-105 130-1 0 0,129-187 1437 0 0,31-31 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112 140 13303 0 0,'0'0'1202'0'0,"-1"2"-988"0"0,-3 6 212 0 0,0-1 1 0 0,-1 1-1 0 0,0-1 0 0 0,-1 0 0 0 0,-7 8 0 0 0,-12 16 1960 0 0,-23 39-30 0 0,47-68-1775 0 0,13-12-349 0 0,83-82 142 0 0,-65 61-563 0 0,1 1 1 0 0,61-46-1 0 0,-88 74 182 0 0,0 0-1 0 0,-1 0 1 0 0,1 0 0 0 0,0 1-1 0 0,0-1 1 0 0,0 1-1 0 0,0 0 1 0 0,0 0 0 0 0,0 0-1 0 0,1 1 1 0 0,-1-1 0 0 0,6 1-1 0 0,6 3 8 0 0,-12 0 0 0 0,-2 0 0 0 0,3-1 16 0 0,-4-1-9 0 0,0 0 1 0 0,1-1-1 0 0,-1 1 1 0 0,0 0-1 0 0,0 0 0 0 0,0 0 1 0 0,1 0-1 0 0,-1 0 1 0 0,0 0-1 0 0,-1 1 1 0 0,1-1-1 0 0,0 0 0 0 0,0 0 1 0 0,0 1-1 0 0,-1-1 1 0 0,1 0-1 0 0,0 2 0 0 0,2 3 17 0 0,-1 0-1 0 0,0-1 0 0 0,0 1 0 0 0,-1 0 0 0 0,0 0 1 0 0,0 0-1 0 0,0 0 0 0 0,-1 0 0 0 0,1 1 0 0 0,-2-1 0 0 0,1 0 1 0 0,-2 8-1 0 0,1-11 19 0 0,-3 3-20 0 0,3-4 160 0 0,5-13-111 0 0,4-5-168 0 0,0 1 0 0 0,0-1 0 0 0,2 1 0 0 0,0 1-1 0 0,0 0 1 0 0,18-18 0 0 0,-24 29 86 0 0,0-1 0 0 0,0 0-1 0 0,1 1 1 0 0,-1 0 0 0 0,1 0-1 0 0,-1 0 1 0 0,1 1 0 0 0,0 0 0 0 0,0 0-1 0 0,0 0 1 0 0,1 0 0 0 0,-1 1-1 0 0,0 0 1 0 0,0 0 0 0 0,1 0-1 0 0,9 0 1 0 0,-14 1 23 0 0,1 0 0 0 0,-1 0-1 0 0,1 0 1 0 0,-1 0 0 0 0,0 1 0 0 0,1-1-1 0 0,-1 0 1 0 0,1 0 0 0 0,-1 1 0 0 0,0-1-1 0 0,1 1 1 0 0,-1 0 0 0 0,0-1-1 0 0,0 1 1 0 0,1 0 0 0 0,-1-1 0 0 0,0 1-1 0 0,0 0 1 0 0,0 0 0 0 0,0 0 0 0 0,0 0-1 0 0,0 0 1 0 0,1 2 0 0 0,-1 0 36 0 0,0-1-1 0 0,0 1 1 0 0,0-1 0 0 0,0 1 0 0 0,-1 0 0 0 0,1-1-1 0 0,-1 1 1 0 0,0 3 0 0 0,1-1 9 0 0,-1 9 93 0 0,0 1 0 0 0,-1-1-1 0 0,-1 0 1 0 0,0 0 0 0 0,-1-1 0 0 0,-6 21-1 0 0,-1 6 31 0 0,-1 19-25 0 0,9-35-2624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 11055 0 0,'0'0'852'0'0,"-1"1"-560"0"0,-49 56 4531 0 0,0-1-810 0 0,21-16-3306 0 0,2 2 0 0 0,1 1 0 0 0,3 0 0 0 0,-36 95 0 0 0,24-36-623 0 0,-39 97 61 0 0,-51 59-713 0 0,117-246 98 0 0,0 1 0 0 0,-14 15-1 0 0,3-8-6672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52 308 5527 0 0,'-14'-28'-178'0'0,"1"-3"3351"0"0,11 24-1751 0 0,0 0 0 0 0,0 0 0 0 0,1 0 0 0 0,-1 0 1 0 0,2 0-1 0 0,-1 0 0 0 0,1-9 0 0 0,1 13-1275 0 0,-1 0 0 0 0,1 1 0 0 0,0-1 0 0 0,0 0 0 0 0,0 0 0 0 0,0 1-1 0 0,1-1 1 0 0,-1 1 0 0 0,1-1 0 0 0,0 1 0 0 0,0 0 0 0 0,-1-1 0 0 0,2 1 0 0 0,-1 0-1 0 0,0 0 1 0 0,0 1 0 0 0,0-1 0 0 0,4-2 0 0 0,6-3 107 0 0,1 0 0 0 0,17-8 0 0 0,-20 11-78 0 0,45-21-71 0 0,80-24 0 0 0,-107 41-152 0 0,0 2 0 0 0,1 0 0 0 0,0 2 0 0 0,0 1 0 0 0,29 0 0 0 0,-49 4 45 0 0,-1-1 0 0 0,0 1-1 0 0,0 1 1 0 0,0-1 0 0 0,0 1-1 0 0,0 1 1 0 0,0-1-1 0 0,0 1 1 0 0,-1 1 0 0 0,1 0-1 0 0,-1 0 1 0 0,12 9-1 0 0,-14-10 53 0 0,-1 1 0 0 0,0 0 0 0 0,-1 0 0 0 0,1 0 0 0 0,-1 0 0 0 0,1 1 0 0 0,-1 0 0 0 0,-1-1 0 0 0,1 1 0 0 0,-1 0 0 0 0,0 0 0 0 0,0 0 0 0 0,0 1 0 0 0,0-1 0 0 0,-1 0 0 0 0,0 1 0 0 0,-1-1 0 0 0,1 1 0 0 0,-1-1 0 0 0,0 6 0 0 0,0-1 25 0 0,-1-1-1 0 0,0 0 0 0 0,0 0 1 0 0,-1 0-1 0 0,0 0 1 0 0,-1-1-1 0 0,0 1 0 0 0,0-1 1 0 0,-1 1-1 0 0,0-1 1 0 0,0 0-1 0 0,-1 0 0 0 0,0-1 1 0 0,-1 1-1 0 0,1-1 1 0 0,-1 0-1 0 0,-1-1 1 0 0,1 0-1 0 0,-1 0 0 0 0,-15 10 1 0 0,-10 4-97 0 0,-1-2 0 0 0,-1-1-1 0 0,0-2 1 0 0,-58 17 0 0 0,41-18-1083 0 0,-2-2 0 0 0,-86 8-1 0 0,139-20 1088 0 0,-9 1-609 0 0,1 0 0 0 0,0-1-1 0 0,-1 0 1 0 0,1 0 0 0 0,-1 0-1 0 0,1-1 1 0 0,0-1 0 0 0,-14-3-1 0 0,10-2-5740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4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10135 0 0,'0'0'464'0'0,"0"3"-9"0"0,-1-2-488 0 0,-4 21 819 0 0,-4 32 0 0 0,8-46-311 0 0,0 0 1 0 0,1-1-1 0 0,1 1 1 0 0,-1 0-1 0 0,1-1 1 0 0,0 1-1 0 0,1 0 1 0 0,4 11 0 0 0,-1-8-287 0 0,0 0 1 0 0,1 0 0 0 0,0 0 0 0 0,1-1 0 0 0,14 17 0 0 0,47 43 802 0 0,-59-62-873 0 0,30 29 299 0 0,57 59 422 0 0,-85-83-731 0 0,-1-1-1 0 0,-1 2 0 0 0,0-1 0 0 0,-1 1 1 0 0,0 0-1 0 0,7 19 0 0 0,-12-22-60 0 0,0 1-1 0 0,0 0 0 0 0,-2 0 0 0 0,1-1 1 0 0,-1 1-1 0 0,-1 0 0 0 0,0 0 1 0 0,-1 0-1 0 0,0 0 0 0 0,-1 0 1 0 0,-1 0-1 0 0,-5 17 0 0 0,-6 12 15 0 0,-1 0 0 0 0,-23 38 0 0 0,34-71-55 0 0,-19 39-274 0 0,-2-1-1 0 0,-39 54 1 0 0,64-100 244 0 0,-14 17-1458 0 0,13-16 1018 0 0,0 0 1 0 0,0-1-1 0 0,0 1 1 0 0,1 0-1 0 0,-1 0 1 0 0,0 0-1 0 0,-1-1 1 0 0,1 1-1 0 0,0 0 1 0 0,0-1-1 0 0,0 1 1 0 0,0-1-1 0 0,0 0 1 0 0,-2 1-1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1067 0 13359 0 0,'0'0'3512'0'0,"0"2"-2817"0"0,-3 7-432 0 0,-1-1 0 0 0,1 1 0 0 0,-1-1 0 0 0,-1 0 0 0 0,-8 11 0 0 0,-33 39 656 0 0,16-22-271 0 0,-62 90 972 0 0,-145 266 0 0 0,219-359-1593 0 0,-204 356 314 0 0,190-344-2316 0 0,-57 64 0 0 0</inkml:trace>
  <inkml:trace contextRef="#ctx0" brushRef="#br0" timeOffset="1">91 720 14079 0 0,'-9'1'352'0'0,"0"0"1"0"0,0 1-1 0 0,1 0 0 0 0,-1 0 0 0 0,1 1 0 0 0,-1 0 0 0 0,1 1 0 0 0,-13 7 2249 0 0,51-2-291 0 0,-13-8-1852 0 0,0 0 0 0 0,0 0 1 0 0,30-4-1 0 0,53-13 425 0 0,-19 2-344 0 0,-3 4-237 0 0,1 3 0 0 0,0 4 1 0 0,110 10-1 0 0,-175-5-1083 0 0,0 1 1 0 0,-1 0-1 0 0,1 1 0 0 0,-1 1 1 0 0,16 7-1 0 0,-18-7-1191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11055 0 0,'-1'1'6819'0'0,"-16"16"-5367"0"0,-13 12-432 0 0,1 1 0 0 0,2 2 1 0 0,-32 45-1 0 0,51-63-885 0 0,-2 1-4 0 0,-12 24 1 0 0,21-34-116 0 0,-1-1 1 0 0,0 0 0 0 0,1 1 0 0 0,0-1 0 0 0,0 1 0 0 0,0 0 0 0 0,0-1 0 0 0,1 1 0 0 0,0 0 0 0 0,0 9 0 0 0,1-13 4 0 0,-1 1-1 0 0,1 0 1 0 0,-1-1 0 0 0,1 1-1 0 0,0-1 1 0 0,-1 1-1 0 0,1 0 1 0 0,0-1 0 0 0,0 0-1 0 0,0 1 1 0 0,0-1 0 0 0,0 0-1 0 0,1 1 1 0 0,-1-1-1 0 0,0 0 1 0 0,0 0 0 0 0,1 0-1 0 0,-1 0 1 0 0,1 0 0 0 0,-1 0-1 0 0,1 0 1 0 0,0-1-1 0 0,-1 1 1 0 0,1-1 0 0 0,-1 1-1 0 0,1-1 1 0 0,0 1-1 0 0,2-1 1 0 0,5 1 116 0 0,-1 0 0 0 0,1-1 0 0 0,0 0 0 0 0,11-2 0 0 0,-5 0 13 0 0,0-1 0 0 0,0-1 0 0 0,0 0 0 0 0,0-1 0 0 0,-1-1 0 0 0,15-7 0 0 0,-7 1-8 0 0,-1 0 1 0 0,0-2-1 0 0,19-16 1 0 0,-34 25-112 0 0,-1-1 0 0 0,0 1 1 0 0,0-1-1 0 0,0 0 0 0 0,-1 0 0 0 0,0 0 1 0 0,0-1-1 0 0,-1 1 0 0 0,0-1 0 0 0,0 0 1 0 0,0 0-1 0 0,2-11 0 0 0,-4 14-35 0 0,-1 0 0 0 0,1-1 1 0 0,-1 1-1 0 0,0 0 0 0 0,0 0 0 0 0,0 0 0 0 0,0-1 1 0 0,-1 1-1 0 0,0 0 0 0 0,-1-6 0 0 0,1 8-36 0 0,-1-1 1 0 0,1 0-1 0 0,0 1 0 0 0,-1-1 0 0 0,1 1 1 0 0,-1-1-1 0 0,0 1 0 0 0,0 0 0 0 0,0 0 0 0 0,0 0 1 0 0,0 0-1 0 0,0 0 0 0 0,-1 0 0 0 0,1 1 0 0 0,-1-1 1 0 0,-2-1-1 0 0,1 2-69 0 0,1 0 0 0 0,0 0 0 0 0,-1 0-1 0 0,0 0 1 0 0,1 0 0 0 0,-1 1 0 0 0,1 0 0 0 0,-1 0 0 0 0,0 0 0 0 0,1 0 0 0 0,-1 0 0 0 0,1 1 0 0 0,-6 1 0 0 0,-15 5-5393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884 8 13823 0 0,'1'-7'6312'0'0,"-4"17"-5650"0"0,-1 1 0 0 0,0-1 0 0 0,-8 12-1 0 0,2-3-409 0 0,-135 257 1360 0 0,9-19-1295 0 0,81-147-255 0 0,-109 163 0 0 0,-43-8-195 0 0,167-216 99 0 0,-64 67-2267 0 0,103-114 1060 0 0,16-7-5726 0 0,3-3 731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99 1375 0 0,'-72'32'400'0'0,"49"-20"2648"0"0,-1 2 9563 0 0,27-14-11460 0 0,8 2-562 0 0,1 0 1 0 0,-1-1 0 0 0,1 0 0 0 0,0-1 0 0 0,19-2 0 0 0,61-13 963 0 0,-79 13-1312 0 0,171-34 1207 0 0,418-68 232 0 0,-558 100-3363 0 0,-47 15-1713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96 205 19551 0 0,'0'0'895'0'0,"2"-1"-18"0"0,21-14-564 0 0,-13 8 292 0 0,0 1 0 0 0,1-1 0 0 0,13-4 0 0 0,21-4 609 0 0,70-14 0 0 0,19-6-1891 0 0,-115 29 473 0 0,-10 4-49 0 0,-1-1 1 0 0,1 0-1 0 0,-1 0 0 0 0,1-1 0 0 0,-1 0 1 0 0,10-7-1 0 0,-17 10 231 0 0,-1 1 1 0 0,1-1-1 0 0,0 1 0 0 0,-1-1 1 0 0,1 1-1 0 0,-1-1 0 0 0,1 0 1 0 0,-1 1-1 0 0,1-1 0 0 0,-1 1 1 0 0,1-1-1 0 0,-1 0 0 0 0,0 0 1 0 0,1 1-1 0 0,-1-1 0 0 0,0 0 1 0 0,0 0-1 0 0,0 1 1 0 0,1-1-1 0 0,-1 0 0 0 0,0 0 1 0 0,0 0-1 0 0,0 1 0 0 0,0-1 1 0 0,0 0-1 0 0,0 0 0 0 0,-1 0 1 0 0,1 1-1 0 0,0-1 0 0 0,0 0 1 0 0,0 0-1 0 0,-1 1 0 0 0,1-1 1 0 0,0 0-1 0 0,-1 1 1 0 0,1-1-1 0 0,-1 0 0 0 0,0 0 1 0 0,0-1 27 0 0,0 1 1 0 0,0 0-1 0 0,0 0 1 0 0,-1 0 0 0 0,1 0-1 0 0,0 0 1 0 0,-1 0-1 0 0,1 0 1 0 0,-1 1 0 0 0,1-1-1 0 0,-1 0 1 0 0,1 1-1 0 0,-1-1 1 0 0,1 1 0 0 0,-1-1-1 0 0,-3 1 1 0 0,-4 0 72 0 0,-1 1 1 0 0,1 1 0 0 0,-1-1-1 0 0,1 2 1 0 0,-14 4-1 0 0,-46 22 258 0 0,40-17-214 0 0,-38 17 320 0 0,1 2-1 0 0,-83 52 1 0 0,139-77-389 0 0,2 1-1 0 0,-1 0 1 0 0,1 0 0 0 0,0 1-1 0 0,0-1 1 0 0,-12 19 0 0 0,18-24-50 0 0,0 1 0 0 0,1-1 0 0 0,0 0 0 0 0,0 1 0 0 0,-1-1 0 0 0,1 1 0 0 0,1-1 0 0 0,-1 1 1 0 0,0 0-1 0 0,1-1 0 0 0,-1 1 0 0 0,1 0 0 0 0,0-1 0 0 0,0 1 0 0 0,0 0 0 0 0,0-1 0 0 0,0 1 0 0 0,0 0 0 0 0,1 0 1 0 0,0-1-1 0 0,-1 1 0 0 0,1-1 0 0 0,0 1 0 0 0,0-1 0 0 0,0 1 0 0 0,1-1 0 0 0,-1 1 0 0 0,1-1 0 0 0,-1 0 0 0 0,1 0 1 0 0,0 0-1 0 0,0 0 0 0 0,2 3 0 0 0,1-1-106 0 0,0-1 1 0 0,0 1 0 0 0,1-1-1 0 0,-1 0 1 0 0,1 0-1 0 0,0-1 1 0 0,10 4-1 0 0,-2-2-1120 0 0,-1-1 0 0 0,21 3 1 0 0,-11-4-721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1:5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6 10135 0 0,'6'-5'9822'0'0,"-16"8"-9097"0"0,-1 1 0 0 0,1 0 0 0 0,1 0 0 0 0,-1 1 0 0 0,-13 10-1 0 0,-2 0-384 0 0,23-14-335 0 0,-113 66 343 0 0,88-49-279 0 0,1 1 1 0 0,-27 24-1 0 0,49-40-79 0 0,1 0 0 0 0,0 1 0 0 0,0-1 0 0 0,0 0 0 0 0,1 1 0 0 0,-1 0 0 0 0,-2 5 0 0 0,5-9 13 0 0,-1 1-1 0 0,1 0 0 0 0,-1 0 1 0 0,1 0-1 0 0,0 0 1 0 0,-1 0-1 0 0,1 0 0 0 0,0 0 1 0 0,0-1-1 0 0,-1 1 1 0 0,1 0-1 0 0,0 0 0 0 0,0 0 1 0 0,0 0-1 0 0,0 0 1 0 0,0 0-1 0 0,0 0 1 0 0,1 0-1 0 0,-1 0 0 0 0,0 0 1 0 0,0 0-1 0 0,1 0 1 0 0,-1 0-1 0 0,0 0 0 0 0,1-1 1 0 0,-1 1-1 0 0,1 0 1 0 0,-1 0-1 0 0,2 1 0 0 0,0 0 6 0 0,7 10-125 0 0,1-1 0 0 0,0-1-1 0 0,0 1 1 0 0,1-2 0 0 0,19 14-1 0 0,-11-8 39 0 0,60 42 19 0 0,9 7 123 0 0,-72-52 181 0 0,-2 1-1 0 0,0 1 1 0 0,18 22 0 0 0,-22-23-7 0 0,-6-9-10 0 0,0 1 0 0 0,-1-1 0 0 0,1 1 0 0 0,-1 0 0 0 0,0 0 0 0 0,4 10 0 0 0,-7-13-178 0 0,1-1 0 0 0,-1 0-1 0 0,0 0 1 0 0,0 1 0 0 0,0-1 0 0 0,0 0-1 0 0,0 1 1 0 0,0-1 0 0 0,0 0 0 0 0,0 1-1 0 0,0-1 1 0 0,-1 0 0 0 0,1 0-1 0 0,-1 3 1 0 0,-1-2-26 0 0,1-1 0 0 0,0 1 0 0 0,0 0-1 0 0,0-1 1 0 0,-1 1 0 0 0,1-1 0 0 0,-1 1-1 0 0,0-1 1 0 0,1 0 0 0 0,-1 0 0 0 0,0 1-1 0 0,-1 0 1 0 0,-7 2 43 0 0,-1 1 0 0 0,1-1 0 0 0,0-1-1 0 0,-1 0 1 0 0,-11 2 0 0 0,-57 6 76 0 0,73-11-143 0 0,-198 11-1203 0 0,172-11-1201 0 0,2-3-6730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6 1375 0 0,'0'0'8656'0'0,"3"-1"-8314"0"0,0 0 73 0 0,1 0 0 0 0,0 0 0 0 0,0 0 0 0 0,0 1 0 0 0,0-1 0 0 0,1 1 0 0 0,-1 0 0 0 0,0 0 0 0 0,0 1 0 0 0,0-1 0 0 0,6 2 0 0 0,-8-1 678 0 0,-1 0-1068 0 0,0 0-1 0 0,0 0 1 0 0,0-1-1 0 0,-1 1 1 0 0,1 0 0 0 0,0 1-1 0 0,-1-1 1 0 0,1 0 0 0 0,-1 0-1 0 0,1 1 1 0 0,-1-1 1 0 0,2 2 21 0 0,-1 1-1 0 0,0-1 1 0 0,0 1-1 0 0,-1-1 0 0 0,1 1 1 0 0,-1-1-1 0 0,0 1 1 0 0,0 0-1 0 0,0-1 1 0 0,0 1-1 0 0,-1 0 0 0 0,0 5 1 0 0,-3 6 221 0 0,-10 25 1 0 0,4-12-26 0 0,-14 51 84 0 0,-3-1 0 0 0,-4-1 0 0 0,-45 81 0 0 0,71-151-289 0 0,0-1-1 0 0,0 1 0 0 0,0-1 1 0 0,0 0-1 0 0,-9 7 0 0 0,-13 14-41 0 0,16-13 4 0 0,1-2 0 0 0,1-1 0 0 0,0 2 0 0 0,1-1 0 0 0,-13 27 0 0 0,19-36 0 0 0,-5 13-2 0 0,0 1 0 0 0,1 0 0 0 0,1 0 0 0 0,1 0 0 0 0,-3 19 0 0 0,7-36 0 0 0,0 0-1 0 0,0 0 1 0 0,0 1-1 0 0,0-1 1 0 0,0 0-1 0 0,0 1 1 0 0,0-1-1 0 0,0 0 1 0 0,0 0-1 0 0,0 1 1 0 0,0-1-1 0 0,0 0 1 0 0,0 1 0 0 0,0-1-1 0 0,0 0 1 0 0,0 0-1 0 0,0 1 1 0 0,0-1-1 0 0,0 0 1 0 0,0 0-1 0 0,0 1 1 0 0,1-1-1 0 0,-1 0 1 0 0,0 0-1 0 0,0 1 1 0 0,0-1-1 0 0,1 0 1 0 0,-1 0-1 0 0,0 0 1 0 0,0 1-1 0 0,0-1 1 0 0,1 0-1 0 0,-1 0 1 0 0,0 0 0 0 0,5 0-39 0 0,-1-1 1 0 0,0-1 0 0 0,0 1 0 0 0,0 0 0 0 0,0-1-1 0 0,0 0 1 0 0,-1 0 0 0 0,1 0 0 0 0,5-4 0 0 0,-6 4 12 0 0,33-22-1422 0 0,4-5-4908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269 277 7631 0 0,'0'0'348'0'0,"-1"0"-6"0"0,-16 9-208 0 0,1 0 1842 0 0,-27 10 0 0 0,41-18-1380 0 0,-3-1-108 0 0,-1 2 0 0 0,1-1 0 0 0,0 1 0 0 0,-1-1 0 0 0,-8 6 0 0 0,7-4-180 0 0,-33 15 620 0 0,18-8-426 0 0,0-1-1 0 0,-26 7 0 0 0,47-15-309 0 0,-2-3 107 0 0,3 2-287 0 0,0 0-1 0 0,-1 0 1 0 0,1 0 0 0 0,0 0-1 0 0,0 0 1 0 0,0 0 0 0 0,0 0-1 0 0,-1 0 1 0 0,1 0 0 0 0,0 0-1 0 0,0 0 1 0 0,0 0 0 0 0,-1-1-1 0 0,1 1 1 0 0,0 0 0 0 0,0 0-1 0 0,0 0 1 0 0,0 0 0 0 0,-1 0-1 0 0,1 0 1 0 0,0-1 0 0 0,0 1-1 0 0,0 0 1 0 0,0 0 0 0 0,0 0-1 0 0,0 0 1 0 0,0-1 0 0 0,-1 1-1 0 0,1 0 1 0 0,0 0 0 0 0,0-1-1 0 0,0-1 36 0 0,0-1 0 0 0,0 0 1 0 0,0 1-1 0 0,0-1 0 0 0,1 0 0 0 0,-1 1 0 0 0,1-1 0 0 0,0 1 0 0 0,0-1 1 0 0,0 1-1 0 0,0-1 0 0 0,0 1 0 0 0,0-1 0 0 0,1 1 0 0 0,-1 0 0 0 0,1 0 1 0 0,-1 0-1 0 0,5-4 0 0 0,4-5 29 0 0,2 0 1 0 0,14-10-1 0 0,-12 10-49 0 0,135-110-57 0 0,-104 88-212 0 0,71-39 1 0 0,-101 64 192 0 0,0 1 0 0 0,1 0 0 0 0,0 1-1 0 0,0 1 1 0 0,1 1 0 0 0,0 0 0 0 0,24-3 0 0 0,-27 7 45 0 0,-1-1 0 0 0,1 2-1 0 0,-1-1 1 0 0,1 2 0 0 0,-1 0 0 0 0,0 1 0 0 0,0 0 0 0 0,0 1-1 0 0,25 10 1 0 0,-25-8 48 0 0,0 1 0 0 0,0 1 0 0 0,23 17 0 0 0,-31-22-37 0 0,-1 1 0 0 0,0-1 0 0 0,-1 1 0 0 0,1 0-1 0 0,-1 0 1 0 0,0 1 0 0 0,0-1 0 0 0,0 1 0 0 0,0-1 0 0 0,-1 1-1 0 0,1 0 1 0 0,-1 0 0 0 0,-1 0 0 0 0,3 8 0 0 0,-4-11 0 0 0,1 0 1 0 0,-1 0-1 0 0,0 0 0 0 0,1 1 0 0 0,-1-1 1 0 0,0 0-1 0 0,0 1 0 0 0,-1-1 1 0 0,1 0-1 0 0,0 0 0 0 0,-1 1 1 0 0,1-1-1 0 0,-1 0 0 0 0,0 0 1 0 0,-1 4-1 0 0,-2 2 1 0 0,-3 9 6 0 0,-1 0 0 0 0,-1 0-1 0 0,-1-1 1 0 0,0 0 0 0 0,-1-1 0 0 0,0 0-1 0 0,-2-1 1 0 0,-14 14 0 0 0,9-12-27 0 0,0 0 1 0 0,-1-2-1 0 0,-1 0 0 0 0,0-1 1 0 0,-43 19-1 0 0,60-31 13 0 0,-172 86 72 0 0,118-46-33 0 0,22-14-14 0 0,34-27-45 0 0,-1 1-14 0 0,1 0 0 0 0,-1 0 1 0 0,1 1-1 0 0,-1-1 0 0 0,1 0 1 0 0,-1 0-1 0 0,1 1 0 0 0,0-1 0 0 0,0 1 1 0 0,-1-1-1 0 0,1 1 0 0 0,0-1 0 0 0,0 1 1 0 0,1 0-1 0 0,-2 2 0 0 0,5-4-282 0 0,30-6-1508 0 0,-12-2 764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16327 0 0,'0'0'1635'0'0,"-6"5"-1478"0"0,-54 35 387 0 0,3 3-1 0 0,2 2 1 0 0,1 3-1 0 0,-53 62 1 0 0,103-106-521 0 0,-23 28 170 0 0,-33 47 1 0 0,54-69-115 0 0,-1 1 0 0 0,2-1 0 0 0,0 1 0 0 0,0 0 0 0 0,1 0 0 0 0,0 0 0 0 0,0 1 0 0 0,2-1 0 0 0,-3 22-1 0 0,5-27-18 0 0,0 1-1 0 0,0-1 0 0 0,1 1 1 0 0,0-1-1 0 0,0 0 0 0 0,1 1 0 0 0,0-1 1 0 0,0 0-1 0 0,0 0 0 0 0,1 0 0 0 0,0-1 1 0 0,0 1-1 0 0,0 0 0 0 0,1-1 0 0 0,0 0 1 0 0,0 0-1 0 0,8 8 0 0 0,-5-6-452 0 0,0-1 0 0 0,1-1 0 0 0,-1 1 0 0 0,1-1 0 0 0,0-1 0 0 0,1 0 0 0 0,-1 0 0 0 0,1 0 0 0 0,-1-1 0 0 0,1 0 0 0 0,17 3 0 0 0,-10-4-6387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6911 0 0,'0'0'315'0'0,"-1"-2"-7"0"0,1 2-277 0 0,0-1 1 0 0,0 1-1 0 0,0-1 0 0 0,0 1 0 0 0,-1 0 1 0 0,1-1-1 0 0,0 1 0 0 0,0-1 0 0 0,0 1 0 0 0,-1 0 1 0 0,1-1-1 0 0,0 1 0 0 0,-1 0 0 0 0,1-1 1 0 0,0 1-1 0 0,-1 0 0 0 0,1 0 0 0 0,0-1 1 0 0,-1 1-1 0 0,1 0 0 0 0,0 0 0 0 0,-1-1 1 0 0,1 1-1 0 0,-1 0 0 0 0,1 0 0 0 0,-1 0 1 0 0,1 0-1 0 0,0 0 0 0 0,-1 0 0 0 0,1 0 1 0 0,-1 0-1 0 0,1 0 0 0 0,-1 0 0 0 0,1 0 1 0 0,0 0-1 0 0,-1 0 0 0 0,1 0 0 0 0,-1 0 1 0 0,1 0-1 0 0,-1 0 0 0 0,0 1 0 0 0,1-1 133 0 0,-3 1 111 0 0,0-1 1 0 0,0 1-1 0 0,0 0 0 0 0,0 0 1 0 0,0 0-1 0 0,0 0 1 0 0,0 1-1 0 0,0-1 0 0 0,1 1 1 0 0,-1 0-1 0 0,1 0 0 0 0,-1 0 1 0 0,1 0-1 0 0,-1 0 1 0 0,1 0-1 0 0,0 0 0 0 0,0 1 1 0 0,0 0-1 0 0,1-1 0 0 0,-1 1 1 0 0,1 0-1 0 0,-1-1 0 0 0,1 1 1 0 0,0 0-1 0 0,0 0 1 0 0,0 0-1 0 0,0 0 0 0 0,1 0 1 0 0,-1 7-1 0 0,0 1 2 0 0,0 0 0 0 0,2 0 0 0 0,-1 0-1 0 0,1 0 1 0 0,1 0 0 0 0,0 0 0 0 0,4 12 0 0 0,-3-12-160 0 0,1 0 1 0 0,0 0 0 0 0,0 0-1 0 0,1-1 1 0 0,1 0-1 0 0,0 0 1 0 0,0 0 0 0 0,1 0-1 0 0,0-1 1 0 0,0 0-1 0 0,1-1 1 0 0,1 1-1 0 0,-1-2 1 0 0,1 1 0 0 0,18 11-1 0 0,2-3 69 0 0,-1 0-1 0 0,2-2 0 0 0,0-1 0 0 0,36 10 1 0 0,-8-8-40 0 0,92 13 1 0 0,-148-28-869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5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116 144 3223 0 0,'0'0'14060'0'0,"2"-1"-13761"0"0,89-28 1086 0 0,-27 8-1041 0 0,182-59 232 0 0,-233 76-546 0 0,-1 1-1 0 0,1 1 0 0 0,16-2 1 0 0,-29 4-27 0 0,1 0 1 0 0,0 0 0 0 0,-1 0 0 0 0,1 0 0 0 0,0 0 0 0 0,-1 0-1 0 0,1 0 1 0 0,0 0 0 0 0,-1 0 0 0 0,1 1 0 0 0,0-1 0 0 0,-1 0 0 0 0,1 0-1 0 0,0 1 1 0 0,-1-1 0 0 0,1 0 0 0 0,0 1 0 0 0,0 0 4 0 0,0 1 1 0 0,0-1-1 0 0,-1 1 0 0 0,1-1 1 0 0,-1 1-1 0 0,1-1 0 0 0,-1 1 1 0 0,0-1-1 0 0,1 1 0 0 0,-1-1 1 0 0,0 1-1 0 0,0-1 1 0 0,0 1-1 0 0,0 0 0 0 0,0-1 1 0 0,-1 1-1 0 0,1-1 0 0 0,0 1 1 0 0,-1-1-1 0 0,1 1 0 0 0,-1-1 1 0 0,0 0-1 0 0,0 3 1 0 0,-2 2 67 0 0,0 0 0 0 0,-1-1 0 0 0,1 1 0 0 0,-8 7 0 0 0,0 0-44 0 0,-1-1 1 0 0,-1-1-1 0 0,0 0 0 0 0,-1-1 1 0 0,0 0-1 0 0,-24 11 0 0 0,-3-1-237 0 0,-52 16 0 0 0,76-30 136 0 0,0 1-1 0 0,0 0 0 0 0,0 1 1 0 0,1 1-1 0 0,0 0 0 0 0,1 2 1 0 0,-23 18-1 0 0,31-14-687 0 0,9-13 543 0 0,-1-1 188 0 0,0 0 1 0 0,0 1-1 0 0,0-1 0 0 0,0 0 1 0 0,0 0-1 0 0,0 0 0 0 0,0 0 1 0 0,1 0-1 0 0,-1-1 0 0 0,0 1 0 0 0,1 0 1 0 0,-1 0-1 0 0,0-1 0 0 0,1 1 1 0 0,-1-1-1 0 0,1 0 0 0 0,-1 1 0 0 0,1-1 1 0 0,-1 0-1 0 0,1 0 0 0 0,-1 0 1 0 0,1 0-1 0 0,-1 0 0 0 0,1 0 0 0 0,0 0 1 0 0,-1 0-1 0 0,3-1 0 0 0,25-6-67 0 0,0 0-1 0 0,30-13 1 0 0,-34 11 257 0 0,1 1-1 0 0,0 0 1 0 0,29-3 0 0 0,-51 11-115 0 0,-1 0 1 0 0,1 0-1 0 0,0 0 0 0 0,0 1 1 0 0,7 1-1 0 0,4 3-32 0 0,-12-2-17 0 0,1-1 0 0 0,0 1 0 0 0,-1 0 0 0 0,1 0 0 0 0,-1 0 0 0 0,0 1 0 0 0,0-1 0 0 0,0 1 0 0 0,-1 0 0 0 0,1 0 0 0 0,-1 0 0 0 0,3 8 0 0 0,-2-5 0 0 0,0 0 0 0 0,-1 0 0 0 0,0 1 0 0 0,0-1 0 0 0,-1 1 0 0 0,0-1 0 0 0,0 9 0 0 0,-1-3 11 0 0,0-3 48 0 0,0-8 127 0 0,-16 17 84 0 0,-5 5-36 0 0,4-11-211 0 0,1-2 0 0 0,-1 0 0 0 0,-1 0 0 0 0,0-2-1 0 0,0 0 1 0 0,-1-1 0 0 0,-27 7 0 0 0,-2-3-30 0 0,-92 11-1 0 0,120-20 95 0 0,0-2 0 0 0,0 0 0 0 0,0-1 0 0 0,-39-6 0 0 0,55 6-44 0 0,-15-2-129 0 0,17 2-11 0 0,5 0-1878 0 0,10 1-2487 0 0,3 0-1428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3 9671 0 0,'0'0'748'0'0,"-9"-2"763"0"0,4 2-1096 0 0,1-1 0 0 0,0 1 0 0 0,-1 0 0 0 0,1 1 0 0 0,0-1 0 0 0,0 1 0 0 0,-1 0 0 0 0,1 0 0 0 0,0 0 0 0 0,0 0 0 0 0,0 1 0 0 0,0 0 0 0 0,0 0 1 0 0,0 0-1 0 0,1 0 0 0 0,-5 4 0 0 0,-2 2-243 0 0,1 1 1 0 0,1 0 0 0 0,0 1 0 0 0,-9 12 0 0 0,2-2 256 0 0,8-10-348 0 0,-13 16 28 0 0,-1-1 0 0 0,-38 37 0 0 0,-77 48-90 0 0,115-96-23 0 0,-1 0 0 0 0,0-1-1 0 0,-1-1 1 0 0,-42 15 0 0 0,45-21-168 0 0,18-6 98 0 0,4-2-149 0 0,-1 1 103 0 0,0-1 1 0 0,1 0 0 0 0,-1 1-1 0 0,1-1 1 0 0,-1 1 0 0 0,1 0-1 0 0,0-1 1 0 0,2 0 0 0 0,-1 0-789 0 0,14-10-5671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30 8287 0 0,'-3'-5'93'0'0,"1"4"-30"0"0,1-1 0 0 0,0 0 1 0 0,0 0-1 0 0,-1 1 0 0 0,1-1 0 0 0,-1 1 0 0 0,1-1 0 0 0,-1 1 0 0 0,0 0 0 0 0,0-1 0 0 0,1 1 0 0 0,-1 0 0 0 0,0 0 0 0 0,0 0 1 0 0,0 1-1 0 0,-4-2 0 0 0,5 2 185 0 0,-1-1-1 0 0,0 1 1 0 0,1 0 0 0 0,-1 0 0 0 0,0 0 0 0 0,0 0 0 0 0,1 0 0 0 0,-1 0 0 0 0,0 0-1 0 0,1 1 1 0 0,-1-1 0 0 0,0 1 0 0 0,1-1 0 0 0,-1 1 0 0 0,0 0 0 0 0,1-1-1 0 0,-1 1 1 0 0,1 0 0 0 0,-1 0 0 0 0,1 0 0 0 0,0 0 0 0 0,-1 0 0 0 0,1 1 0 0 0,0-1-1 0 0,0 0 1 0 0,0 1 0 0 0,0-1 0 0 0,0 0 0 0 0,0 1 0 0 0,-1 2 0 0 0,0 1-82 0 0,-1 0 0 0 0,1-1 0 0 0,0 1 0 0 0,1 0 0 0 0,-1 0 0 0 0,1 0 0 0 0,0 1 1 0 0,0-1-1 0 0,1 6 0 0 0,0-1-19 0 0,1-1 1 0 0,0 0-1 0 0,1 1 1 0 0,0-1-1 0 0,1 0 1 0 0,0 0-1 0 0,4 10 1 0 0,1-1 3 0 0,1-1 0 0 0,16 23 0 0 0,-11-21-119 0 0,0-1 0 0 0,1 0 0 0 0,1-2-1 0 0,1 0 1 0 0,21 16 0 0 0,99 62 145 0 0,0-1-65 0 0,-128-87-113 0 0,-1 2 0 0 0,1-1 0 0 0,-1 1 0 0 0,-1 0-1 0 0,1 1 1 0 0,-1 0 0 0 0,6 10 0 0 0,-11-16 7 0 0,-1 1-1 0 0,1-1 1 0 0,-1 1 0 0 0,0-1-1 0 0,1 1 1 0 0,-2-1 0 0 0,1 1 0 0 0,0 0-1 0 0,-1-1 1 0 0,1 1 0 0 0,-1 0-1 0 0,0 0 1 0 0,-1-1 0 0 0,1 1-1 0 0,0 0 1 0 0,-1 0 0 0 0,0-1 0 0 0,0 1-1 0 0,0-1 1 0 0,-1 1 0 0 0,1-1-1 0 0,-1 1 1 0 0,1-1 0 0 0,-5 5 0 0 0,-1 2 24 0 0,-1-1 0 0 0,0 0 1 0 0,0-1-1 0 0,-1 1 1 0 0,0-2-1 0 0,0 1 1 0 0,-1-1-1 0 0,-19 10 1 0 0,-8 2 66 0 0,-46 15 0 0 0,65-27-99 0 0,-49 18 4 0 0,-71 31-2553 0 0,118-47-4308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432 136 8143 0 0,'-123'-4'1584'0'0,"104"5"-895"0"0,-1 1 1 0 0,1 1-1 0 0,0 0 1 0 0,-24 8-1 0 0,-84 36 655 0 0,101-40-870 0 0,20-6-21 0 0,0 1 1 0 0,-1-1 0 0 0,-9 6 2191 0 0,27 0-1813 0 0,-5-2-671 0 0,0-2-43 0 0,1-1 0 0 0,-1 0-1 0 0,0 0 1 0 0,1 0 0 0 0,0-1 0 0 0,-1 1-1 0 0,8-1 1 0 0,50 0 340 0 0,-46-2-347 0 0,302-11 965 0 0,-1-25-496 0 0,72-30 126 0 0,-154 20-236 0 0,202-30 675 0 0,-424 75-1624 0 0,0 1 0 0 0,0 0 0 0 0,26 3 0 0 0,-41-1 282 0 0,-1 1 0 0 0,1 0-1 0 0,-1-1 1 0 0,1 1 0 0 0,-1 0 0 0 0,1-1 0 0 0,-1 1-1 0 0,0-1 1 0 0,0 1 0 0 0,0-1 0 0 0,0 1-1 0 0,0-1 1 0 0,0 0 0 0 0,-2 2 0 0 0,1 0-162 0 0,-1-1-1 0 0,0 1 1 0 0,0-1 0 0 0,1 0-1 0 0,-2 0 1 0 0,-3 2 0 0 0,-21 6-1620 0 0,-1 0-5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85 6447 0 0,'-1'-14'298'0'0,"0"11"-10"0"0,-5-5 1457 0 0,4 6-1209 0 0,-1 0 1 0 0,1 0-1 0 0,0 0 0 0 0,-1 1 1 0 0,0-1-1 0 0,1 1 0 0 0,-1-1 1 0 0,0 1-1 0 0,1 0 0 0 0,-1 0 1 0 0,0 0-1 0 0,-4 0 0 0 0,2 0-132 0 0,-1 1 0 0 0,1-1 0 0 0,0 1-1 0 0,0 1 1 0 0,0-1 0 0 0,-9 3 0 0 0,-4 2-221 0 0,1 0 0 0 0,-1 2 1 0 0,-18 10-1 0 0,26-12 50 0 0,-23 12-271 0 0,2 2 1 0 0,-49 38-1 0 0,59-41 37 0 0,4-4 0 0 0,0 2 0 0 0,2 0 1 0 0,-1 0-1 0 0,2 2 1 0 0,0 0-1 0 0,-20 30 1 0 0,29-40 15 0 0,1 1-1 0 0,1 0 1 0 0,0 0 0 0 0,0 0 0 0 0,0 0 0 0 0,0 1 0 0 0,1-1-1 0 0,1 1 1 0 0,-1-1 0 0 0,1 1 0 0 0,0 0 0 0 0,1-1 0 0 0,0 1-1 0 0,0 0 1 0 0,1 0 0 0 0,0-1 0 0 0,0 1 0 0 0,1-1 0 0 0,0 1 0 0 0,0-1-1 0 0,5 12 1 0 0,-3-12-6 0 0,1 0-1 0 0,-1 0 1 0 0,1-1-1 0 0,0 0 0 0 0,0 0 1 0 0,1 0-1 0 0,0-1 1 0 0,0 1-1 0 0,0-1 1 0 0,1-1-1 0 0,-1 1 1 0 0,1-1-1 0 0,0-1 1 0 0,1 1-1 0 0,-1-1 1 0 0,0 0-1 0 0,16 3 0 0 0,-5-2 99 0 0,-1 0-1 0 0,1-2 0 0 0,0 0 0 0 0,1-1 1 0 0,-1-1-1 0 0,34-4 0 0 0,-15-1 193 0 0,-1-2-1 0 0,0-1 1 0 0,-1-3-1 0 0,0 0 1 0 0,0-2-1 0 0,-1-2 1 0 0,40-23-1 0 0,-60 29-216 0 0,1-1-1 0 0,-2 0 1 0 0,16-14-1 0 0,-22 17-55 0 0,0-1 0 0 0,-1 1 0 0 0,0-1 0 0 0,0-1 0 0 0,-1 1 0 0 0,8-17 0 0 0,-5 6 11 0 0,-1-1-1 0 0,0 1 0 0 0,-2-2 1 0 0,0 1-1 0 0,-1-1 0 0 0,-2 1 1 0 0,0-1-1 0 0,-1 0 0 0 0,-1 0 1 0 0,-4-34-1 0 0,4 50-44 0 0,-1 1-1 0 0,0-1 1 0 0,0 1-1 0 0,0-1 1 0 0,0 1-1 0 0,-1-1 1 0 0,0 1-1 0 0,0-1 1 0 0,0 1 0 0 0,0 0-1 0 0,-1 0 1 0 0,0 0-1 0 0,0 1 1 0 0,0-1-1 0 0,0 1 1 0 0,0-1-1 0 0,-1 1 1 0 0,1 0-1 0 0,-1 0 1 0 0,0 1 0 0 0,0-1-1 0 0,0 1 1 0 0,0 0-1 0 0,-1 0 1 0 0,1 0-1 0 0,0 0 1 0 0,-1 1-1 0 0,-6-2 1 0 0,-6 0-28 0 0,1 1-1 0 0,-1 0 1 0 0,0 1 0 0 0,1 1 0 0 0,-1 0-1 0 0,0 1 1 0 0,1 1 0 0 0,-1 1 0 0 0,1 0-1 0 0,-20 7 1 0 0,21-4-182 0 0,-71 28-746 0 0,78-30 468 0 0,1 0-1 0 0,-1 0 1 0 0,1 1-1 0 0,0 0 1 0 0,0 0-1 0 0,0 1 1 0 0,1 0-1 0 0,-7 8 1 0 0,5-3-1114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9671 0 0,'0'0'3912'0'0,"2"0"-2320"0"0,0 1-1393 0 0,0-1-1 0 0,0 0 0 0 0,-1 0 1 0 0,1 1-1 0 0,0-1 1 0 0,0 1-1 0 0,-1 0 0 0 0,1-1 1 0 0,0 1-1 0 0,-1 0 1 0 0,1 0-1 0 0,-1 0 0 0 0,1 0 1 0 0,-1 0-1 0 0,1 1 1 0 0,-1-1-1 0 0,0 0 0 0 0,1 1 1 0 0,-1-1-1 0 0,0 1 1 0 0,0-1-1 0 0,0 1 0 0 0,0-1 1 0 0,-1 1-1 0 0,2 2 1 0 0,2 6-50 0 0,0 0 1 0 0,-1 1 0 0 0,2 14 0 0 0,0-3 540 0 0,25 72 460 0 0,-24-81-1016 0 0,0 0 0 0 0,0 0 1 0 0,2-1-1 0 0,15 22 0 0 0,4-2 21 0 0,34 31 0 0 0,-49-51-103 0 0,0 0-35 0 0,1-1-1 0 0,20 15 0 0 0,-26-22-187 0 0,-5-2-446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20 5983 0 0,'1'-10'11759'0'0,"-4"8"-11636"0"0,0 1 1 0 0,0 0-1 0 0,0-1 1 0 0,-1 1-1 0 0,1 1 0 0 0,-1-1 1 0 0,1 0-1 0 0,0 1 1 0 0,-1 0-1 0 0,1 0 0 0 0,-1 0 1 0 0,1 0-1 0 0,-1 0 1 0 0,-4 2-1 0 0,-1 0-34 0 0,-1 1 0 0 0,1 0 1 0 0,0 0-1 0 0,-11 7 0 0 0,5-2-49 0 0,2 0 0 0 0,-1 1 0 0 0,1 1 0 0 0,1 0 0 0 0,0 1 0 0 0,0 1 1 0 0,-17 21-1 0 0,13-11 14 0 0,0 0 1 0 0,1 2 0 0 0,-19 41 0 0 0,26-48-52 0 0,1 0 0 0 0,1 1 0 0 0,1-1 0 0 0,-5 26 0 0 0,9-32-3 0 0,0 1 0 0 0,0-1-1 0 0,1 0 1 0 0,1 0 0 0 0,0 0-1 0 0,0 0 1 0 0,1 0 0 0 0,5 16-1 0 0,0-10 1 0 0,-3-11-558 0 0,-1 0 0 0 0,1 0 0 0 0,1-1-1 0 0,-1 1 1 0 0,1-1 0 0 0,-1 0 0 0 0,1 0 0 0 0,1-1 0 0 0,-1 0-1 0 0,9 6 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6447 0 0,'-1'2'3023'0'0,"0"-1"-2572"0"0,0 0 1 0 0,0 1-1 0 0,0-1 1 0 0,0 0-1 0 0,0 1 0 0 0,0-1 1 0 0,1 1-1 0 0,-1 0 1 0 0,0-1-1 0 0,1 1 0 0 0,0-1 1 0 0,-1 1-1 0 0,1 0 1 0 0,0-1-1 0 0,0 1 0 0 0,0 0 1 0 0,0-1-1 0 0,0 3 1 0 0,1-1-290 0 0,-1 0 1 0 0,1-1 0 0 0,0 1 0 0 0,0 0 0 0 0,1-1-1 0 0,-1 1 1 0 0,0-1 0 0 0,1 0 0 0 0,-1 1-1 0 0,3 2 1 0 0,4 2-140 0 0,0 1 0 0 0,0-1 0 0 0,0-1-1 0 0,18 11 1 0 0,32 13 574 0 0,-9-6-162 0 0,17 8 62 0 0,8 4-58 0 0,35 22-201 0 0,-93-47-228 0 0,-5 1-30 0 0,-9-10-92 0 0,4 10-284 0 0,-5-10 119 0 0,-7 9-3900 0 0,5-9 2415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15863 0 0,'0'0'5295'0'0,"-1"3"-5062"0"0,-8 10-63 0 0,-11 27 0 0 0,-8 11 18 0 0,-13 7-296 0 0,-83 88 0 0 0,40-51-2 0 0,83-93 20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12895 0 0,'0'0'1414'0'0,"0"2"-996"0"0,0 2-314 0 0,1 0-1 0 0,0 0 1 0 0,0 0 0 0 0,1 0-1 0 0,-1-1 1 0 0,1 1-1 0 0,0 0 1 0 0,0-1-1 0 0,0 1 1 0 0,0-1-1 0 0,0 0 1 0 0,1 0 0 0 0,0 0-1 0 0,-1 0 1 0 0,1 0-1 0 0,6 4 1 0 0,4 2 42 0 0,1 0 1 0 0,28 13-1 0 0,-21-12 6 0 0,113 48 699 0 0,-79-36-224 0 0,59 33 0 0 0,-98-46-447 0 0,0 1 0 0 0,-1 0 1 0 0,-1 1-1 0 0,0 1 1 0 0,0 0-1 0 0,-1 1 0 0 0,-1 0 1 0 0,12 16-1 0 0,-18-20-118 0 0,0 0-1 0 0,-1 1 1 0 0,0-1-1 0 0,-1 1 0 0 0,0 0 1 0 0,-1 0-1 0 0,1 0 1 0 0,-2 1-1 0 0,0-1 1 0 0,0 1-1 0 0,-1-1 1 0 0,0 1-1 0 0,-1 0 1 0 0,0-1-1 0 0,0 1 1 0 0,-1-1-1 0 0,-1 1 0 0 0,0 0 1 0 0,0-1-1 0 0,-1 0 1 0 0,-1 0-1 0 0,1 0 1 0 0,-2 0-1 0 0,1 0 1 0 0,-1-1-1 0 0,-1 0 1 0 0,0 0-1 0 0,0 0 1 0 0,-1-1-1 0 0,-8 10 0 0 0,-7 3 66 0 0,0 0 0 0 0,-2-2 0 0 0,0 0 0 0 0,-1-2 0 0 0,-1 0 0 0 0,0-2 0 0 0,-43 18 0 0 0,52-27-405 0 0,-25 6-1 0 0,35-10-607 0 0,-1-1-1 0 0,0 0 1 0 0,-7 0 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1839 0 0,'0'0'83'0'0,"-2"1"-6"0"0,-7 5-61 0 0,-9 10 13690 0 0,30-14-11179 0 0,21-8-2928 0 0,37-11 1023 0 0,-22 4-356 0 0,74-8 1 0 0,-115 20-267 0 0,0 0 1 0 0,0 1-1 0 0,0 1 1 0 0,0-1-1 0 0,0 1 1 0 0,-1 0-1 0 0,1 0 1 0 0,11 5-1 0 0,-14-5-341 0 0,-1 1 0 0 0,1 0 0 0 0,-1 0 0 0 0,0 0-1 0 0,0 0 1 0 0,4 3 0 0 0,3 6-934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5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0 2759 0 0,'0'0'11030'0'0,"0"3"-9996"0"0,-1 1-704 0 0,-1 0-1 0 0,1-1 1 0 0,-1 1-1 0 0,1 0 1 0 0,-1 0-1 0 0,0-1 1 0 0,0 1-1 0 0,-1-1 1 0 0,1 0-1 0 0,-1 0 0 0 0,-3 4 1 0 0,0-2 70 0 0,0 1 0 0 0,-1-1-1 0 0,0 0 1 0 0,-15 7 0 0 0,-2-1-142 0 0,0-1 1 0 0,-38 9-1 0 0,12-5-190 0 0,-222 55-826 0 0,264-68 580 0 0,4 0-5 0 0,0 0 1 0 0,0 0-1 0 0,0-1 1 0 0,0 0-1 0 0,-1 0 1 0 0,1 0 0 0 0,-7-1-1 0 0,20-8-338 0 0,-7 7 512 0 0,1-2-112 0 0,0 0 0 0 0,1 1 0 0 0,-1-1 0 0 0,1 1 0 0 0,0 0 0 0 0,0 0 0 0 0,0 0 0 0 0,0 0 0 0 0,1 1 0 0 0,-1-1 0 0 0,10-2 0 0 0,-14 5 128 0 0,1-1 0 0 0,0 1 0 0 0,-1 0 0 0 0,1-1 0 0 0,0 1 1 0 0,0 0-1 0 0,-1 0 0 0 0,1 0 0 0 0,0-1 0 0 0,0 1 0 0 0,0 0 1 0 0,-1 0-1 0 0,1 0 0 0 0,0 0 0 0 0,0 1 0 0 0,0-1 0 0 0,-1 0 0 0 0,1 0 1 0 0,0 0-1 0 0,0 1 0 0 0,0-1 0 0 0,-1 0 0 0 0,1 1 0 0 0,0-1 1 0 0,-1 0-1 0 0,1 1 0 0 0,0-1 0 0 0,-1 1 0 0 0,1-1 0 0 0,-1 1 1 0 0,1-1-1 0 0,0 1 0 0 0,-1 0 0 0 0,0-1 0 0 0,1 1 0 0 0,-1 0 1 0 0,1-1-1 0 0,-1 1 0 0 0,0 0 0 0 0,1 0 0 0 0,-1-1 0 0 0,0 2 1 0 0,1 2 47 0 0,0-1 0 0 0,0 0 1 0 0,-1 1-1 0 0,0-1 0 0 0,1 0 1 0 0,-1 1-1 0 0,-1 4 0 0 0,0-1 32 0 0,0-1 1 0 0,-1 1-1 0 0,0-1 0 0 0,0 0 0 0 0,0 0 1 0 0,-1 0-1 0 0,0 0 0 0 0,0 0 0 0 0,-6 7 0 0 0,-3 2 42 0 0,-1 0-1 0 0,-15 13 1 0 0,5-6-128 0 0,21-20 468 0 0,10-3-459 0 0,-1 0 1 0 0,0 0-1 0 0,0-1 0 0 0,0 0 0 0 0,0 0 1 0 0,7-4-1 0 0,9-2 36 0 0,-4 1-30 0 0,96-25-272 0 0,-103 30 223 0 0,1 0 0 0 0,-1 0 0 0 0,1 1-1 0 0,-1 1 1 0 0,1 0 0 0 0,0 1-1 0 0,15 3 1 0 0,-19-2 27 0 0,-1 0 0 0 0,0 1-1 0 0,0 1 1 0 0,0-1 0 0 0,0 1 0 0 0,-1 1-1 0 0,1-1 1 0 0,-1 1 0 0 0,-1 0 0 0 0,1 1-1 0 0,8 8 1 0 0,-5-2-3 0 0,0 0-1 0 0,-1 0 1 0 0,0 0-1 0 0,-1 1 1 0 0,11 22-1 0 0,-7-4 103 0 0,-12-15 64 0 0,-1-10-127 0 0,0-4 13 0 0,1 0-1 0 0,-1 1 1 0 0,0-1-1 0 0,0 0 1 0 0,0 0 0 0 0,0 0-1 0 0,0 0 1 0 0,0 0-1 0 0,0 0 1 0 0,-1 0-1 0 0,1 0 1 0 0,-1-1-1 0 0,0 1 1 0 0,1 0 0 0 0,-1-1-1 0 0,0 1 1 0 0,0-1-1 0 0,0 0 1 0 0,-3 2-1 0 0,-5 2 85 0 0,0-1 0 0 0,-19 6 0 0 0,24-8-111 0 0,-23 6 40 0 0,-1-2 0 0 0,-35 3 0 0 0,-9 2-45 0 0,28-4 36 0 0,30-5-46 0 0,-1 1-1 0 0,1 0 1 0 0,-1 0 0 0 0,1 2 0 0 0,0 0 0 0 0,-20 10 0 0 0,29-12-461 0 0,-9 6 1029 0 0,5-6-7159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11975 0 0,'0'0'1083'0'0,"2"-2"-891"0"0,5-3 175 0 0,0-1 0 0 0,0 1-1 0 0,0 0 1 0 0,1 1 0 0 0,-1 0 0 0 0,10-4 0 0 0,55-19 3979 0 0,-54 21-3812 0 0,66-24 293 0 0,148-44-17 0 0,-224 72-761 0 0,0 1 1 0 0,0 0-1 0 0,0 0 0 0 0,0 1 0 0 0,14 1 0 0 0,-19-1-158 0 0,1 1-1 0 0,-1-1 1 0 0,0 1-1 0 0,1 0 0 0 0,-1 0 1 0 0,0 0-1 0 0,0 0 1 0 0,0 1-1 0 0,0-1 0 0 0,0 1 1 0 0,0 0-1 0 0,0 0 1 0 0,-1 0-1 0 0,1 0 0 0 0,-1 0 1 0 0,3 3-1 0 0,3 7-1634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528 297 3223 0 0,'0'0'1835'0'0,"0"2"-1004"0"0,-2 6-361 0 0,-1 0 0 0 0,1 0 1 0 0,-8 15-1 0 0,5-12 31 0 0,4-9-107 0 0,-2 9 524 0 0,0-3 990 0 0,2-1 2354 0 0,13-9-2872 0 0,-10 2-1299 0 0,0-1 1 0 0,1 0-1 0 0,-1 0 0 0 0,0 0 0 0 0,0 0 0 0 0,0 0 0 0 0,1 0 0 0 0,-1 0 1 0 0,-1-1-1 0 0,4-1 0 0 0,1-2 122 0 0,3-2-148 0 0,0 0 0 0 0,-1 0 0 0 0,0 0 0 0 0,0-1 0 0 0,-1-1 0 0 0,0 1 0 0 0,-1-1 0 0 0,0 0 0 0 0,7-13 0 0 0,-4 4 29 0 0,-1 0 0 0 0,-1-1 0 0 0,-1 0 0 0 0,5-24 0 0 0,-9 37-119 0 0,-1-1 1 0 0,0 0-1 0 0,-1 1 0 0 0,1-1 1 0 0,-2 0-1 0 0,1 1 0 0 0,0-1 0 0 0,-1 1 1 0 0,-1-1-1 0 0,1 1 0 0 0,-1-1 1 0 0,0 1-1 0 0,-4-9 0 0 0,4 11 8 0 0,0 0 0 0 0,0 1 0 0 0,-1-1 0 0 0,1 1 0 0 0,-1 0 0 0 0,0 0 1 0 0,0 0-1 0 0,0 0 0 0 0,0 0 0 0 0,-1 0 0 0 0,1 1 0 0 0,-1 0 0 0 0,0 0 0 0 0,1 0 0 0 0,-1 0 0 0 0,0 0 0 0 0,0 1 0 0 0,0 0 0 0 0,0-1 0 0 0,0 2 0 0 0,-1-1 0 0 0,-3 0 0 0 0,0 1-22 0 0,1 0 0 0 0,0 0 0 0 0,-1 0 0 0 0,1 1 0 0 0,-1 1 0 0 0,1-1 0 0 0,-11 5 0 0 0,-49 22-176 0 0,39-14 190 0 0,-29 14 25 0 0,-65 46 0 0 0,104-61 42 0 0,0 0 0 0 0,1 2 0 0 0,0 0 0 0 0,1 1-1 0 0,1 0 1 0 0,1 1 0 0 0,0 1 0 0 0,1 1 0 0 0,1-1 0 0 0,1 2-1 0 0,1 0 1 0 0,0 0 0 0 0,2 1 0 0 0,0 0 0 0 0,1 0 0 0 0,2 1 0 0 0,0-1-1 0 0,1 2 1 0 0,1-1 0 0 0,0 30 0 0 0,3-34-21 0 0,2 0 0 0 0,5 34 1 0 0,-4-42-19 0 0,0 1 1 0 0,0-1 0 0 0,1 0-1 0 0,0 0 1 0 0,0 0 0 0 0,7 10-1 0 0,-9-17 5 0 0,0 0 0 0 0,0 0 0 0 0,1-1 0 0 0,-1 1 0 0 0,1 0 0 0 0,-1-1 0 0 0,1 1 0 0 0,0-1 0 0 0,0 0 0 0 0,0 0 0 0 0,0 0 0 0 0,1-1 0 0 0,-1 1 0 0 0,0-1 0 0 0,1 1 0 0 0,3 0 0 0 0,-1-1 23 0 0,-1 0-1 0 0,1-1 1 0 0,0 0 0 0 0,-1 0-1 0 0,1 0 1 0 0,0-1-1 0 0,-1 1 1 0 0,1-1 0 0 0,8-3-1 0 0,6-3 72 0 0,0-2 0 0 0,0 0 0 0 0,0-1 0 0 0,21-15-1 0 0,-41 24-100 0 0,20-12 108 0 0,-1-1 0 0 0,0-1 0 0 0,22-23 0 0 0,43-57 216 0 0,-75 84-294 0 0,33-33 112 0 0,-31 33-127 0 0,0 0 0 0 0,-1 0 0 0 0,0-1 1 0 0,-1 0-1 0 0,0-1 0 0 0,8-15 0 0 0,-14 19-16 0 0,-1 1 14 0 0,-2 7 130 0 0,-7 11-76 0 0,4-7-59 0 0,-8 11 1 0 0,1 1-1 0 0,1 0 1 0 0,1 1 0 0 0,0 0 0 0 0,1 0-1 0 0,1 1 1 0 0,0 0 0 0 0,1 0 0 0 0,1 0 0 0 0,1 0-1 0 0,-2 26 1 0 0,5-34-10 0 0,0-1 0 0 0,1 0 0 0 0,0 0 0 0 0,1 1 0 0 0,-1-1 0 0 0,2 0 0 0 0,3 9 0 0 0,2-3 0 0 0,-3-9-220 0 0,0-1 0 0 0,1 1 0 0 0,0-1 0 0 0,0-1 0 0 0,0 1-1 0 0,0-1 1 0 0,1 0 0 0 0,-1 0 0 0 0,8 1 0 0 0,-11-3-1177 0 0,6-1-61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1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15 118 9815 0 0,'0'0'4832'0'0,"1"3"-4385"0"0,2 9 69 0 0,-2 1 0 0 0,1 0 0 0 0,-2 0 0 0 0,-1 21 1 0 0,1-10-521 0 0,1-20 4 0 0,-3 19 0 0 0,0-11 0 0 0,-1 2 11 0 0,0-5 68 0 0,3-7 1231 0 0,-5-23-769 0 0,-1 1-419 0 0,6 10-122 0 0,0 0 0 0 0,0 0 0 0 0,0 0 1 0 0,2 1-1 0 0,-1-1 0 0 0,1 0 0 0 0,0 1 0 0 0,1-1 1 0 0,0 1-1 0 0,6-11 0 0 0,-6 14-8 0 0,0 0 1 0 0,1 0-1 0 0,0 0 0 0 0,0 1 0 0 0,1-1 1 0 0,0 1-1 0 0,0 0 0 0 0,0 1 1 0 0,0-1-1 0 0,1 1 0 0 0,-1 0 0 0 0,1 0 1 0 0,0 1-1 0 0,1 0 0 0 0,6-3 1 0 0,12-3-35 0 0,-1 1 0 0 0,40-7 1 0 0,67-2-24 0 0,-115 15 81 0 0,15-3-16 0 0,-31 5 39 0 0,1 0-1 0 0,-1-1 1 0 0,1 1 0 0 0,0 0-1 0 0,-1 0 1 0 0,1 0 0 0 0,-1 0-1 0 0,1 0 1 0 0,0 0 0 0 0,-1 0-1 0 0,1 0 1 0 0,-1 0 0 0 0,1 0-1 0 0,-1 0 1 0 0,1 1 0 0 0,0-1-1 0 0,-1 0 1 0 0,1 0 0 0 0,-1 1-1 0 0,1-1 1 0 0,-1 0-1 0 0,2 1 1 0 0,-2 0-3 0 0,1 0 0 0 0,-1 0 0 0 0,0 0-1 0 0,1 0 1 0 0,-1 0 0 0 0,0 0 0 0 0,0 0 0 0 0,1 0-1 0 0,-1 0 1 0 0,0 0 0 0 0,0 2 0 0 0,0 5 25 0 0,-1 0 1 0 0,1 0 0 0 0,-1 0-1 0 0,-1 0 1 0 0,-4 14 0 0 0,-17 40 108 0 0,8-25-58 0 0,7-14-16 0 0,2-9-58 0 0,1 0-1 0 0,1 0 0 0 0,0 0 0 0 0,1 1 1 0 0,1 0-1 0 0,-1 15 0 0 0,3-18-37 0 0,4-3-45 0 0,4 2-527 0 0,-6-9-653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5063 0 0,'0'0'232'0'0,"-2"1"288"0"0,-1 2-1 0 0,0-1-1 0 0,-1 1 0 0 0,1 0 0 0 0,0 1 1 0 0,0-1-1 0 0,1 1 0 0 0,-1-1 0 0 0,1 1 1 0 0,0 0-1 0 0,0 0 0 0 0,0 0 0 0 0,0 0 1 0 0,1 0-1 0 0,-1 0 0 0 0,1 0 0 0 0,0 5 1 0 0,-3 10 242 0 0,2-1 0 0 0,-1 27 1 0 0,3-30-607 0 0,0 0 0 0 0,1-1 0 0 0,0 1 0 0 0,2 0 0 0 0,0-1 0 0 0,0 0 0 0 0,1 1 0 0 0,1-2 0 0 0,0 1 0 0 0,1 0 0 0 0,1-1 0 0 0,0 0-1 0 0,0-1 1 0 0,2 1 0 0 0,-1-1 0 0 0,1-1 0 0 0,1 0 0 0 0,0 0 0 0 0,1-1 0 0 0,0 0 0 0 0,22 14 0 0 0,-7-8 87 0 0,0 0 0 0 0,37 14 0 0 0,59 18 318 0 0,8 4 178 0 0,-107-42-580 0 0,-9-5-114 0 0,0 1 0 0 0,-1 1 0 0 0,0 0 0 0 0,0 1-1 0 0,-1 1 1 0 0,0-1 0 0 0,0 2 0 0 0,-1 0 0 0 0,-1 0-1 0 0,13 16 1 0 0,-13-15 20 0 0,-8-9 101 0 0,-6-15-2158 0 0,-17-38-1453 0 0,8 20 1664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36 7831 0 0,'6'-36'9086'0'0,"-8"37"-8338"0"0,-1 0-584 0 0,1 0 0 0 0,-1 0-1 0 0,0 0 1 0 0,0 1 0 0 0,1 0 0 0 0,-1-1 0 0 0,1 1 0 0 0,-1 0 0 0 0,1 0 0 0 0,0 0 0 0 0,-1 0 0 0 0,1 1 0 0 0,0-1 0 0 0,-2 5 0 0 0,-4 5 306 0 0,-11 23-1 0 0,18-34-446 0 0,-50 116 1357 0 0,34-74-1090 0 0,-2-1-1 0 0,-41 66 1 0 0,24-59-250 0 0,-3-2 0 0 0,-2-1 0 0 0,-59 51 0 0 0,63-58-13 0 0,27-27-591 0 0,-1-1-1 0 0,-22 19 1 0 0,17-17-1179 0 0,8-6-437 0 0,0-1 0 0 0,-11 7 0 0 0,11-10-2991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6911 0 0,'0'0'5992'0'0,"0"2"-5150"0"0,4 14 249 0 0,0 0 1 0 0,9 22 0 0 0,-4-13 13 0 0,3-5 243 0 0,-11-19-719 0 0,-1 1-348 0 0,0 7-22 0 0,0-7-90 0 0,0 0-38 0 0,-1 0-64 0 0,1-1-1 0 0,-1 1 1 0 0,0 0 0 0 0,1 0 0 0 0,-1 0 0 0 0,0-1-1 0 0,0 1 1 0 0,0 0 0 0 0,0-1 0 0 0,-1 1-1 0 0,-1 1 1 0 0,2-2 117 0 0,-13 2 369 0 0,13-3-540 0 0,0-1 0 0 0,0 1-1 0 0,0-1 1 0 0,0 1-1 0 0,0-1 1 0 0,1 0 0 0 0,-1 1-1 0 0,0-1 1 0 0,0 0-1 0 0,1 0 1 0 0,-1 1-1 0 0,1-1 1 0 0,-1 0 0 0 0,0 0-1 0 0,1 0 1 0 0,0 0-1 0 0,-1 0 1 0 0,1 0-1 0 0,-1 0 1 0 0,1 0 0 0 0,0 0-1 0 0,0 0 1 0 0,0 0-1 0 0,-1 0 1 0 0,1 0 0 0 0,0 0-1 0 0,1-1 1 0 0,-2-3 7 0 0,2 1 1 0 0,-1-1-1 0 0,1 0 1 0 0,1-6-1 0 0,3-7 2 0 0,1-1 0 0 0,1 1 0 0 0,0 0-1 0 0,1 1 1 0 0,1-1 0 0 0,13-16 0 0 0,-2 6-107 0 0,1 1 0 0 0,39-39-1 0 0,-52 57 51 0 0,2 1 0 0 0,-1 0-1 0 0,19-12 1 0 0,-25 18 43 0 0,0 0 1 0 0,1 0-1 0 0,-1 1 1 0 0,1-1 0 0 0,0 1-1 0 0,-1 0 1 0 0,1 0 0 0 0,0 0-1 0 0,0 0 1 0 0,0 0-1 0 0,0 1 1 0 0,0 0 0 0 0,0 0-1 0 0,-1 0 1 0 0,9 2-1 0 0,-9-1 25 0 0,0 0 0 0 0,-1 0 0 0 0,1 1-1 0 0,0-1 1 0 0,0 1 0 0 0,-1 0-1 0 0,1-1 1 0 0,-1 1 0 0 0,0 0 0 0 0,0 1-1 0 0,0-1 1 0 0,0 0 0 0 0,4 6-1 0 0,2 4 174 0 0,10 22-1 0 0,-10-18-123 0 0,3 6 9 0 0,10 24-1 0 0,-18-37-69 0 0,0-1-1 0 0,0 1 0 0 0,-2 0 1 0 0,1 0-1 0 0,-1 0 1 0 0,0 12-1 0 0,-1-5-1 0 0,0-10-3 0 0,-1 0 0 0 0,2 0 0 0 0,-1 0-1 0 0,1 0 1 0 0,0 0 0 0 0,0 0-1 0 0,0 0 1 0 0,1 0 0 0 0,0 0-1 0 0,3 6 1 0 0,-1-3-145 0 0,9 8-1725 0 0,2-9-11627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35 150 9439 0 0,'0'0'859'0'0,"-2"1"-710"0"0,0 0 319 0 0,0 0 0 0 0,0 1 0 0 0,0-1 0 0 0,0 0 0 0 0,0 0 0 0 0,0 0-1 0 0,0-1 1 0 0,0 1 0 0 0,-1-1 0 0 0,-8 2 5229 0 0,12 0-5595 0 0,1-1 0 0 0,-1 0 0 0 0,0 0 1 0 0,1 0-1 0 0,0 0 0 0 0,-1 0 0 0 0,1 0 0 0 0,0 0 0 0 0,-1 0 0 0 0,4 0 0 0 0,-3 0-10 0 0,9 3 83 0 0,1-1 0 0 0,0 0 0 0 0,0-1 0 0 0,0 0 0 0 0,1 0 0 0 0,-1-2 0 0 0,0 1 0 0 0,15-3 0 0 0,100-17 394 0 0,-88 12-397 0 0,209-47 407 0 0,-178 34-2385 0 0,99-42 1 0 0,-142 49-3552 0 0,-5-1-1537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15919 0 0,'0'0'1446'0'0,"0"3"-1192"0"0,-14 97 2228 0 0,-2 180-1 0 0,17-253-2364 0 0,2 1 0 0 0,0-1 0 0 0,2-1 0 0 0,12 41 0 0 0,-10-47-738 0 0,0 0 1 0 0,2-1-1 0 0,0 0 1 0 0,1-1-1 0 0,1 0 1 0 0,20 25-1 0 0,-24-34-1235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547 409 12607 0 0,'0'0'1143'0'0,"2"-1"-940"0"0,5 1 55 0 0,0-2 1 0 0,0 1-1 0 0,-1 0 1 0 0,1-1 0 0 0,-1-1-1 0 0,1 1 1 0 0,-1-1 0 0 0,0 0-1 0 0,0 0 1 0 0,0-1-1 0 0,-1 1 1 0 0,1-2 0 0 0,-1 1-1 0 0,0 0 1 0 0,0-1-1 0 0,0 0 1 0 0,0 0 0 0 0,-1 0-1 0 0,0-1 1 0 0,0 0-1 0 0,-1 1 1 0 0,0-1 0 0 0,1-1-1 0 0,-2 1 1 0 0,3-7 0 0 0,-1-3-170 0 0,0-1 1 0 0,-1 1 0 0 0,-1-1 0 0 0,0 1-1 0 0,-1-1 1 0 0,-3-31 0 0 0,1 40-102 0 0,0 0-1 0 0,0 0 1 0 0,-1 0 0 0 0,0 0-1 0 0,-1 0 1 0 0,1 0 0 0 0,-1 1-1 0 0,-1 0 1 0 0,0-1 0 0 0,0 1-1 0 0,0 0 1 0 0,-1 1 0 0 0,1-1-1 0 0,-2 1 1 0 0,1 0 0 0 0,-8-6-1 0 0,9 9-39 0 0,0 0-1 0 0,-1 1 1 0 0,1-1-1 0 0,-1 1 1 0 0,0 0-1 0 0,0 1 1 0 0,0-1 0 0 0,1 1-1 0 0,-2 0 1 0 0,1 0-1 0 0,0 0 1 0 0,0 1-1 0 0,0 0 1 0 0,0 0-1 0 0,-9 1 1 0 0,-6 2-74 0 0,0 1-1 0 0,-32 11 1 0 0,32-9 136 0 0,-12 2-14 0 0,1 3 0 0 0,0 0 0 0 0,-41 22 0 0 0,47-19 118 0 0,1 1 0 0 0,1 2 0 0 0,0 0 0 0 0,1 1 0 0 0,1 1 0 0 0,1 1 0 0 0,-20 26 0 0 0,31-35-55 0 0,1 0-1 0 0,0 1 0 0 0,1 0 1 0 0,1 1-1 0 0,0 0 0 0 0,0 0 1 0 0,1 0-1 0 0,1 0 0 0 0,0 1 1 0 0,1 0-1 0 0,0 0 0 0 0,1 0 1 0 0,1 0-1 0 0,0 0 0 0 0,1 0 1 0 0,2 18-1 0 0,-1-24-44 0 0,1 0 0 0 0,0 1 0 0 0,0-1 0 0 0,0 0 0 0 0,1 0 0 0 0,0 0 0 0 0,1-1 0 0 0,0 1 0 0 0,0-1 0 0 0,0 0 0 0 0,1 0 0 0 0,0 0 0 0 0,1-1 0 0 0,-1 0 0 0 0,1 0 0 0 0,0 0 0 0 0,1-1 0 0 0,0 1 0 0 0,-1-2 0 0 0,1 1 0 0 0,1-1 0 0 0,-1 0 0 0 0,1 0 0 0 0,0-1 0 0 0,-1 0 0 0 0,1-1 0 0 0,1 1-1 0 0,9 0 1 0 0,-1-1-19 0 0,0-1-1 0 0,1-1 0 0 0,-1 0 0 0 0,0-1 0 0 0,1-1 0 0 0,-1-1 0 0 0,0 0 0 0 0,0-1 0 0 0,-1-1 0 0 0,1-1 0 0 0,30-15 0 0 0,-23 9-28 0 0,-1-2 0 0 0,0-1 0 0 0,-1 0 0 0 0,-1-2 0 0 0,0-1 0 0 0,35-39 0 0 0,-35 33-34 0 0,21-32 1 0 0,-36 47 22 0 0,0-1 0 0 0,0-1 1 0 0,-1 1-1 0 0,-1-1 0 0 0,1 0 1 0 0,3-17-1 0 0,-8 26-21 0 0,-10 12-24 0 0,2-1 160 0 0,0 1-1 0 0,1 1 1 0 0,0-1-1 0 0,1 1 1 0 0,0 0-1 0 0,-4 12 1 0 0,-1 8 207 0 0,-9 35 0 0 0,18-56-233 0 0,0 1-1 0 0,0 0 1 0 0,1-1-1 0 0,0 18 1 0 0,2-23-31 0 0,-1 0 1 0 0,0 0-1 0 0,1 0 1 0 0,0 0-1 0 0,0 0 0 0 0,1 0 1 0 0,-1 0-1 0 0,1-1 1 0 0,0 1-1 0 0,0 0 1 0 0,6 7-1 0 0,-7-11-108 0 0,-1 1-1 0 0,1-1 0 0 0,0 0 1 0 0,0 0-1 0 0,0 0 0 0 0,0 0 1 0 0,0 0-1 0 0,0 0 0 0 0,0 0 1 0 0,0 0-1 0 0,0 0 0 0 0,0-1 1 0 0,0 1-1 0 0,1 0 1 0 0,-1-1-1 0 0,0 1 0 0 0,3 0 1 0 0,0 0-430 0 0,-1 0-678 0 0,6 0-12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33 154 2359 0 0,'0'0'102'0'0,"2"1"-1"0"0,-1-1 76 0 0,-1 1 0 0 0,1-1 1 0 0,0 0-1 0 0,-1 1 0 0 0,1-1 0 0 0,0 1 0 0 0,-1-1 0 0 0,1 1 1 0 0,-1-1-1 0 0,1 1 0 0 0,-1-1 0 0 0,1 1 0 0 0,-1 0 0 0 0,1-1 1 0 0,-1 1-1 0 0,1-1 0 0 0,-1 1 0 0 0,0 0 0 0 0,0 0 0 0 0,1-1 1 0 0,-1 1-1 0 0,0 0 0 0 0,0 0 0 0 0,0-1 0 0 0,0 1 0 0 0,1 0 1 0 0,-1 0-1 0 0,0-1 0 0 0,-1 1 0 0 0,1 0 0 0 0,0 0 0 0 0,0-1 1 0 0,0 1-1 0 0,0 0 0 0 0,0 0 0 0 0,-1-1 0 0 0,1 1 1 0 0,0 0-1 0 0,-1-1 0 0 0,1 1 0 0 0,-1 0 0 0 0,1-1 0 0 0,-1 1 1 0 0,1-1-1 0 0,-2 2 0 0 0,-1 2 1078 0 0,-1-1 1 0 0,0 1 0 0 0,0-1-1 0 0,-9 5 1 0 0,11-7-215 0 0,1 0-784 0 0,1-1-1 0 0,-1 1 0 0 0,0-1 1 0 0,1 0-1 0 0,-1 1 1 0 0,0-1-1 0 0,1 1 0 0 0,-1-1 1 0 0,1 1-1 0 0,-1 0 1 0 0,1-1-1 0 0,-1 1 0 0 0,1 0 1 0 0,-1-1-1 0 0,1 2 1 0 0,0-2-220 0 0,0 0 0 0 0,0 0-1 0 0,0 1 1 0 0,0-1 0 0 0,0 0 0 0 0,0 0 0 0 0,0 1 0 0 0,0-1 0 0 0,0 0 0 0 0,0 0 0 0 0,0 0 0 0 0,1 1 0 0 0,-1-1 0 0 0,0 0 0 0 0,0 0 0 0 0,0 0 0 0 0,0 0 0 0 0,0 1 0 0 0,1-1 0 0 0,-1 0 0 0 0,0 0 0 0 0,0 0 0 0 0,0 0 0 0 0,1 0 0 0 0,-1 0-1 0 0,0 0 1 0 0,0 0 0 0 0,0 1 0 0 0,1-1 0 0 0,-1 0 0 0 0,0 0 0 0 0,1 0 0 0 0,1 0-30 0 0,1 0 0 0 0,-1 1 0 0 0,1-1 0 0 0,0 0 0 0 0,-1 0-1 0 0,1-1 1 0 0,-1 1 0 0 0,4-1 0 0 0,4-3 25 0 0,0-1 0 0 0,-1 0 0 0 0,0 0 0 0 0,0-1 0 0 0,0 0 0 0 0,0-1-1 0 0,12-12 1 0 0,0 0 13 0 0,55-54 9 0 0,-21 18-32 0 0,-36 40-11 0 0,-19 15-9 0 0,0-1 1 0 0,1 1-1 0 0,-1 0 0 0 0,0 0 1 0 0,1 0-1 0 0,-1-1 1 0 0,0 1-1 0 0,1 0 0 0 0,-1 0 1 0 0,1 0-1 0 0,-1 0 1 0 0,0 0-1 0 0,1 0 0 0 0,-1 0 1 0 0,1 0-1 0 0,-1 0 1 0 0,0 0-1 0 0,1 0 0 0 0,-1 0 1 0 0,1 0-1 0 0,-1 0 1 0 0,1 1-1 0 0,0-1 7 0 0,0 0-7 0 0,0 0 0 0 0,0 0 0 0 0,-1 0 0 0 0,1 0 0 0 0,0 0 0 0 0,0 0 0 0 0,0 0 1 0 0,-1 0-1 0 0,1 0 0 0 0,0 0 0 0 0,0 1 0 0 0,-1-1 0 0 0,1 0 0 0 0,0 1 0 0 0,0-1 0 0 0,-1 0 0 0 0,1 1 0 0 0,0-1 0 0 0,-1 1 1 0 0,1-1-1 0 0,-1 1 0 0 0,2 0 0 0 0,0 2 3 0 0,18 10 16 0 0,21 11 0 0 0,4 1 21 0 0,-44-24-38 0 0,0-1 0 0 0,0 1 0 0 0,0-1-1 0 0,0 1 1 0 0,0 0 0 0 0,0-1 0 0 0,0 1 0 0 0,-1 0-1 0 0,1 0 1 0 0,0-1 0 0 0,0 1 0 0 0,0 0 0 0 0,-1 0-1 0 0,1 0 1 0 0,0 0 0 0 0,-1 0 0 0 0,1 0 0 0 0,-1 0-1 0 0,0 1 1 0 0,1-1 0 0 0,-1 0 0 0 0,0 0 0 0 0,1 0 0 0 0,-1 0-1 0 0,0 3 1 0 0,0-1 17 0 0,1 2-11 0 0,-1 0 1 0 0,0 0-1 0 0,-1 0 0 0 0,1 0 1 0 0,-1 0-1 0 0,0 0 0 0 0,0 0 0 0 0,0 0 1 0 0,-1 0-1 0 0,-2 5 0 0 0,-5 8 67 0 0,-13 21 1 0 0,6-11-46 0 0,-12 21-284 0 0,28-48 183 0 0,0-1 0 0 0,0 0-1 0 0,0 0 1 0 0,-1 1 0 0 0,1-1 0 0 0,0 0 0 0 0,0 0-1 0 0,0 1 1 0 0,0-1 0 0 0,0 0 0 0 0,-1 1-1 0 0,1-1 1 0 0,0 0 0 0 0,0 0 0 0 0,0 1-1 0 0,0-1 1 0 0,0 0 0 0 0,0 1 0 0 0,0-1 0 0 0,0 0-1 0 0,0 1 1 0 0,0-1 0 0 0,0 0 0 0 0,0 1-1 0 0,0-1 1 0 0,0 0 0 0 0,1 0 0 0 0,-1 1 0 0 0,0-1-1 0 0,0 0 1 0 0,0 1 0 0 0,10 0-1388 0 0,12-7-325 0 0,2-4-40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5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1466 1 11255 0 0,'0'0'1023'0'0,"1"2"-747"0"0,-1 2-135 0 0,1 0-1 0 0,-1 0 1 0 0,1 0 0 0 0,-1 0-1 0 0,0 0 1 0 0,0 0 0 0 0,-1 0-1 0 0,1 0 1 0 0,-1 0 0 0 0,0 0-1 0 0,0 0 1 0 0,0 0-1 0 0,-1 0 1 0 0,1-1 0 0 0,-1 1-1 0 0,-2 3 1 0 0,-6 10 271 0 0,-1-2 1 0 0,-15 20-1 0 0,7-12-115 0 0,-60 75 477 0 0,-5-4-1 0 0,-105 93 0 0 0,-282 304-589 0 0,-6-25-4368 0 0,473-463 4086 0 0,-9 10-554 0 0,-2-1 0 0 0,1 0 1 0 0,-26 14-1 0 0,38-25-59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12439 0 0,'0'0'12367'0'0,"2"0"-12046"0"0,8 1-229 0 0,1 0-1 0 0,0-1 0 0 0,0-1 1 0 0,0 0-1 0 0,-1-1 0 0 0,16-3 1 0 0,15-3 44 0 0,-12 5-265 0 0,115-18-2070 0 0,-130 17-1241 0 0,-2 2 1456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8751 0 0,'0'0'17068'0'0,"1"2"-16921"0"0,1 3-116 0 0,-1 0-1 0 0,1 0 1 0 0,-1 0 0 0 0,0 0 0 0 0,0 0-1 0 0,0 0 1 0 0,-1 1 0 0 0,0-1 0 0 0,0 0 0 0 0,0 0-1 0 0,-1 0 1 0 0,1 0 0 0 0,-1 0 0 0 0,-3 9 0 0 0,-2 2-14 0 0,-1 0 0 0 0,-1 0 0 0 0,-9 15 0 0 0,9-19-51 0 0,2 0-1 0 0,-1 0 0 0 0,2 0 1 0 0,0 1-1 0 0,-7 24 0 0 0,12-35-46 0 0,0-2 15 0 0,0 1 0 0 0,0-1-1 0 0,0 1 1 0 0,0-1 0 0 0,0 1-1 0 0,0-1 1 0 0,0 0 0 0 0,0 1 0 0 0,0-1-1 0 0,0 1 1 0 0,0-1 0 0 0,0 0-1 0 0,0 1 1 0 0,1-1 0 0 0,-1 0 0 0 0,0 1-1 0 0,0-1 1 0 0,0 1 0 0 0,1-1-1 0 0,-1 0 1 0 0,0 0 0 0 0,0 1 0 0 0,1-1-1 0 0,-1 0 1 0 0,0 1 0 0 0,1-1 0 0 0,-1 0-1 0 0,0 0 1 0 0,1 0 0 0 0,-1 1-1 0 0,1-1 1 0 0,-1 0 0 0 0,0 0 0 0 0,1 0-1 0 0,-1 0 1 0 0,1 0 0 0 0,-1 0-1 0 0,0 0 1 0 0,1 0 0 0 0,-1 0 0 0 0,1 0-1 0 0,-1 0 1 0 0,0 0 0 0 0,1 0-1 0 0,-1 0 1 0 0,1 0 0 0 0,-1 0 0 0 0,0 0-1 0 0,1 0 1 0 0,-1-1 0 0 0,1 1-1 0 0,12-5-1934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 7367 0 0,'-1'0'568'0'0,"-45"-14"13580"0"0,71 45-13523 0 0,31 31 1 0 0,-9-11-158 0 0,257 306 1992 0 0,-273-320-2286 0 0,-9-10-41 0 0,2-2 0 0 0,45 39 0 0 0,-60-56-116 0 0,1-1 0 0 0,0-1 1 0 0,0 1-1 0 0,1-1 0 0 0,0-1 1 0 0,0 0-1 0 0,0-1 1 0 0,0 0-1 0 0,1 0 0 0 0,0-1 1 0 0,16 1-1 0 0,-21-3-39 0 0,0-1-1 0 0,0 0 1 0 0,-1-1 0 0 0,1 0-1 0 0,0 0 1 0 0,0 0-1 0 0,-1-1 1 0 0,14-5 0 0 0,-16 6-225 0 0,0-1 0 0 0,0-1 1 0 0,0 1-1 0 0,0 0 1 0 0,0-1-1 0 0,0 0 1 0 0,-1 0-1 0 0,1 0 1 0 0,-1-1-1 0 0,0 1 0 0 0,0-1 1 0 0,0 1-1 0 0,0-1 1 0 0,2-5-1 0 0,2-10-1537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28 7367 0 0,'0'0'334'0'0,"0"-2"-1"0"0,0-6-213 0 0,0 7-72 0 0,0 1 1 0 0,0-1-1 0 0,0 0 0 0 0,0 1 1 0 0,0-1-1 0 0,0 1 0 0 0,0-1 1 0 0,0 1-1 0 0,0-1 0 0 0,-1 1 1 0 0,1-1-1 0 0,0 0 0 0 0,0 1 1 0 0,0-1-1 0 0,-1 1 0 0 0,1-1 1 0 0,0 1-1 0 0,-1 0 0 0 0,1-1 1 0 0,0 1-1 0 0,-1-1 0 0 0,-10-4 9481 0 0,-1 6-8158 0 0,5 1-1192 0 0,1 1 0 0 0,-1-1 0 0 0,1 2 1 0 0,0-1-1 0 0,0 1 0 0 0,1 0 1 0 0,-1 0-1 0 0,1 0 0 0 0,-1 1 1 0 0,-6 8-1 0 0,-5 7-36 0 0,-19 30 0 0 0,35-50-135 0 0,-375 611 1632 0 0,324-527-2088 0 0,51-83 248 0 0,3-3-645 0 0,0 0 649 0 0,-1 0 0 0 0,1-1 1 0 0,-1 1-1 0 0,0 0 0 0 0,2-4 0 0 0,2-5-702 0 0,7-9-808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45 4607 0 0,'0'0'354'0'0,"-1"1"56"0"0,-18 13 11111 0 0,29-16-8391 0 0,35-12-2082 0 0,93-16 0 0 0,-107 25-999 0 0,1 1 0 0 0,0 1 0 0 0,0 2 0 0 0,0 1 1 0 0,0 1-1 0 0,38 7 0 0 0,-52-4-580 0 0,37 4 119 0 0,-18-9-6298 0 0,-21-1 332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2:2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13447 0 0,'0'0'3408'0'0,"1"2"-2732"0"0,4 4-364 0 0,-1 0 0 0 0,1 0 0 0 0,-1 1 1 0 0,-1-1-1 0 0,1 1 0 0 0,-1 0 0 0 0,0 0 0 0 0,-1 0 0 0 0,0 1 0 0 0,0-1 0 0 0,0 0 0 0 0,-1 1 0 0 0,0-1 0 0 0,0 11 0 0 0,-1 250 222 0 0,0-255-1758 0 0,2-2-387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4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350 142 2303 0 0,'8'-28'-160'0'0,"-4"15"1305"0"0,-1-1 0 0 0,2 1 1 0 0,0 0-1 0 0,0 1 1 0 0,9-15-1 0 0,-13 25-453 0 0,1 1-525 0 0,0 0-1 0 0,0 0 0 0 0,0 1 0 0 0,0-2 0 0 0,0 1 0 0 0,0 0 1 0 0,0 0-1 0 0,1-2 0 0 0,0 1 73 0 0,-1 1 180 0 0,10-4 390 0 0,-10 4 950 0 0,-2 1-1746 0 0,2 4 84 0 0,1 0 0 0 0,-2 0 1 0 0,1 0-1 0 0,0 0 0 0 0,-1 0 1 0 0,0 0-1 0 0,0 1 0 0 0,0-1 1 0 0,0 0-1 0 0,-1 0 1 0 0,1 1-1 0 0,-1 5 0 0 0,-2 7 44 0 0,-1-1-1 0 0,0 1 1 0 0,-9 25-1 0 0,-23 49 135 0 0,17-46-204 0 0,-111 264 108 0 0,93-224-48 0 0,-69 179 655 0 0,89-221-595 0 0,8-21-29 0 0,-1-1 0 0 0,-1 1 1 0 0,-14 21-1 0 0,23-41-90 0 0,0 0-1 0 0,-4 5 0 0 0,4-5 307 0 0,-1-1-312 0 0,-7 2 4 0 0,5 0 96 0 0,4-2-141 0 0,0-1 0 0 0,0 0 1 0 0,0 0-1 0 0,0 0 0 0 0,0 1 1 0 0,-1-1-1 0 0,1 0 0 0 0,0 0 0 0 0,0 0 1 0 0,0 1-1 0 0,-1-1 0 0 0,1 0 1 0 0,0 0-1 0 0,0 0 0 0 0,-1 0 1 0 0,1 0-1 0 0,0 0 0 0 0,0 0 1 0 0,-1 1-1 0 0,1-1 0 0 0,0 0 0 0 0,0 0 1 0 0,-1 0-1 0 0,1 0 0 0 0,0 0 1 0 0,-1 0-1 0 0,1 0 0 0 0,0 0 1 0 0,0 0-1 0 0,-1-1 0 0 0,1 1 1 0 0,0 0-1 0 0,0 0 0 0 0,-1 0 0 0 0,1 0 1 0 0,0 0-1 0 0,0 0 0 0 0,-1 0 1 0 0,1-1-1 0 0,0 1 0 0 0,0 0 1 0 0,0 0-1 0 0,-1 0 0 0 0,1-1 1 0 0,0 1-1 0 0,0 0 0 0 0,0 0 0 0 0,0 0 1 0 0,0-1-1 0 0,-1 1 0 0 0,1 0 1 0 0,0 0-1 0 0,0-1 0 0 0,0 1 1 0 0,0 0-1 0 0,0 0 0 0 0,0-1 1 0 0,0 1-1 0 0,-2-4 18 0 0,-1-7-33 0 0,6-5-10 0 0,3 4-33 0 0,0 0 0 0 0,1 0 0 0 0,1 1 0 0 0,0 0 0 0 0,0 1 0 0 0,1-1 0 0 0,16-13 0 0 0,-9 8-172 0 0,21-28 0 0 0,-13 10-239 0 0,1 2 0 0 0,43-42 0 0 0,-67 72 429 0 0,64-54-231 0 0,-56 50 228 0 0,-1 0 0 0 0,1 1-1 0 0,1 0 1 0 0,-1 0 0 0 0,1 1 0 0 0,11-4 0 0 0,-21 8 17 0 0,7-2-9 0 0,-1 0-1 0 0,1 0 1 0 0,0 0 0 0 0,0 1-1 0 0,0 0 1 0 0,-1 0-1 0 0,1 1 1 0 0,0 0-1 0 0,0 0 1 0 0,0 0 0 0 0,11 3-1 0 0,-3 5 11 0 0,-11-3 16 0 0,1-1-1 0 0,-1 1 0 0 0,0 0 1 0 0,0 1-1 0 0,-1-1 1 0 0,1 0-1 0 0,-1 1 0 0 0,0 0 1 0 0,3 9-1 0 0,-2-2 39 0 0,-1-1-1 0 0,1 1 1 0 0,2 24-1 0 0,-4-10 147 0 0,0 0 0 0 0,-4 40 0 0 0,1-58-142 0 0,0 1 1 0 0,-1 0 0 0 0,0-1 0 0 0,-1 1 0 0 0,0-1 0 0 0,0 0 0 0 0,-1 0 0 0 0,0 0 0 0 0,-1 0 0 0 0,-7 10 0 0 0,-14 13 77 0 0,-2-1 0 0 0,-1-1 0 0 0,-55 43 0 0 0,71-63-111 0 0,-1-1-1 0 0,1 0 1 0 0,-2-1-1 0 0,1-1 1 0 0,-1 0-1 0 0,0-1 1 0 0,0-1-1 0 0,-1 0 1 0 0,0-1-1 0 0,-30 4 1 0 0,42-8-21 0 0,0 0 0 0 0,0 0 1 0 0,0 0-1 0 0,-1 0 1 0 0,1 0-1 0 0,0-1 0 0 0,0 0 1 0 0,0 0-1 0 0,0 0 1 0 0,0 0-1 0 0,0-1 1 0 0,1 0-1 0 0,-1 0 0 0 0,-6-3 1 0 0,6 1 2 0 0,0 1 1 0 0,1 0 0 0 0,-1-1-1 0 0,1 0 1 0 0,-1 0 0 0 0,1 0-1 0 0,0 0 1 0 0,1-1 0 0 0,-1 1-1 0 0,-2-8 1 0 0,0-1-102 0 0,1-1 0 0 0,1 1 1 0 0,0-1-1 0 0,0 1 0 0 0,2-1 0 0 0,0 0 0 0 0,1-24 1 0 0,0 25-3894 0 0,-1 26 1596 0 0,4 4 1115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4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3223 0 0,'0'0'2048'0'0,"2"0"-86"0"0,-1 0-1435 0 0,1-1 0 0 0,-1 2 1 0 0,0-1-1 0 0,0 0 0 0 0,1 0 0 0 0,-1 0 1 0 0,0 0-1 0 0,1 1 0 0 0,-1-1 1 0 0,0 1-1 0 0,0-1 0 0 0,1 1 0 0 0,-1-1 1 0 0,0 1-1 0 0,0 0 0 0 0,0-1 1 0 0,2 3-1 0 0,-3-3-534 0 0,1 1-1 0 0,-1 0 1 0 0,1 0 0 0 0,-1 0-1 0 0,1 0 1 0 0,-1-1 0 0 0,0 1 0 0 0,0 0-1 0 0,1 0 1 0 0,-1 0 0 0 0,0 0-1 0 0,0 0 1 0 0,0 2 0 0 0,-5 24 231 0 0,-1-14-152 0 0,5-11-68 0 0,1-1-1 0 0,-1 1 1 0 0,0 0 0 0 0,0-1 0 0 0,0 1 0 0 0,0-1-1 0 0,0 0 1 0 0,0 1 0 0 0,-1-1 0 0 0,-1 2 0 0 0,2 1 506 0 0,0-18-261 0 0,0-10-89 0 0,5 8-145 0 0,1 1 1 0 0,0 0-1 0 0,1 0 0 0 0,0 0 0 0 0,1 1 0 0 0,1 0 0 0 0,1 0 0 0 0,-1 1 1 0 0,2 0-1 0 0,15-17 0 0 0,-22 27-24 0 0,0 0-11 0 0,-1 0-1 0 0,1 1 1 0 0,0-1 0 0 0,0 1 0 0 0,0-1 0 0 0,0 1 0 0 0,0 0-1 0 0,6-3 1 0 0,-8 4 21 0 0,1 1 1 0 0,0-1-1 0 0,-1 0 0 0 0,1 1 0 0 0,0-1 1 0 0,-1 0-1 0 0,1 1 0 0 0,0 0 0 0 0,0 0 1 0 0,0-1-1 0 0,-1 1 0 0 0,1 0 0 0 0,0 0 1 0 0,0 0-1 0 0,-1 1 0 0 0,1-1 0 0 0,3 1 1 0 0,-1 0 34 0 0,3 1 45 0 0,0-1 0 0 0,-1 1 0 0 0,1 0 1 0 0,-1 1-1 0 0,0 0 0 0 0,0 0 0 0 0,0 0 0 0 0,0 0 1 0 0,0 1-1 0 0,-1 0 0 0 0,0 0 0 0 0,0 1 0 0 0,5 5 1 0 0,7 5 160 0 0,10 3 119 0 0,-25-17-296 0 0,0 0-1 0 0,6 4 0 0 0,-5-4 39 0 0,-6-1-406 0 0,-14-1 161 0 0,16 0 133 0 0,0 1 0 0 0,0 0 1 0 0,0 0-1 0 0,0-1 0 0 0,0 1 0 0 0,0-1 1 0 0,1 1-1 0 0,-1-1 0 0 0,0 1 1 0 0,0-1-1 0 0,0 1 0 0 0,0-1 0 0 0,1 0 1 0 0,-1 0-1 0 0,0 1 0 0 0,0-1 1 0 0,1 0-1 0 0,-1 0 0 0 0,1 0 1 0 0,-1-1-1 0 0,0 1 0 0 0,0-1 0 0 0,1-1 0 0 0,-1 1 0 0 0,1 0-1 0 0,-1 0 1 0 0,1 0 0 0 0,0 0 0 0 0,0 0 0 0 0,0 0 0 0 0,0 0 0 0 0,0 0 0 0 0,0-1 0 0 0,1 1 0 0 0,-1 0 0 0 0,2-3 0 0 0,0 1-28 0 0,0-1 1 0 0,1 1-1 0 0,-1 0 1 0 0,1 0 0 0 0,0 0-1 0 0,5-5 1 0 0,3-1 0 0 0,1 0 1 0 0,-1 1 0 0 0,1 0-1 0 0,1 0 1 0 0,0 2-1 0 0,0-1 1 0 0,0 2-1 0 0,1 0 1 0 0,0 0-1 0 0,0 1 1 0 0,0 1-1 0 0,1 0 1 0 0,0 1 0 0 0,0 1-1 0 0,-1 0 1 0 0,19 1-1 0 0,-17 3 36 0 0,-3 2 0 0 0,-1 4 0 0 0,-1 3 0 0 0,-2 4 11 0 0,-4 1 42 0 0,-3-9 0 0 0,-1 0 0 0 0,0 0 0 0 0,-1 0 0 0 0,1 0 0 0 0,-1 1 0 0 0,-1-1 0 0 0,1 0 0 0 0,-1 0 0 0 0,-1 0 1 0 0,-2 10-1 0 0,-3 5 111 0 0,-20 40-1 0 0,12-30-27 0 0,-13 20 105 0 0,28-52-247 0 0,-1 1 1 0 0,1-1-1 0 0,0 1 0 0 0,0-1 0 0 0,-1 1 0 0 0,1 0 1 0 0,0-1-1 0 0,0 1 0 0 0,0-1 0 0 0,0 1 0 0 0,-1 0 1 0 0,1-1-1 0 0,0 1 0 0 0,0-1 0 0 0,0 1 0 0 0,1 1 1 0 0,-1-2-37 0 0,1 1 0 0 0,-1-1 0 0 0,1 0 0 0 0,-1 0 0 0 0,1 1 0 0 0,-1-1 0 0 0,1 0 1 0 0,-1 0-1 0 0,1 0 0 0 0,-1 1 0 0 0,1-1 0 0 0,-1 0 0 0 0,1 0 0 0 0,0 0 1 0 0,-1 0-1 0 0,1 0 0 0 0,-1 0 0 0 0,1 0 0 0 0,0-1 0 0 0,17-3-1134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4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0,'0'0'5230'0'0,"2"4"-2416"0"0,26 67 2221 0 0,2 7-2916 0 0,-13-44-1720 0 0,2-1 1 0 0,1-1-1 0 0,1-1 1 0 0,2-1-1 0 0,0-1 1 0 0,3-1-1 0 0,0-1 1 0 0,2-2-1 0 0,0 0 1 0 0,2-2-1 0 0,1-1 1 0 0,0-1-1 0 0,57 26 1 0 0,177 77 466 0 0,-260-120-855 0 0,21 3 57 0 0,-25-7-133 0 0,0 1 0 0 0,0-1-1 0 0,0 0 1 0 0,0 0 0 0 0,0 0 0 0 0,0 0-1 0 0,0 0 1 0 0,0 0 0 0 0,1 0-1 0 0,-1 0 1 0 0,0 0 0 0 0,1-1 0 0 0,-1 0-255 0 0,0 1 1 0 0,0-1-1 0 0,-1 1 1 0 0,1-1-1 0 0,0 1 1 0 0,-1-1 0 0 0,1 0-1 0 0,-1 1 1 0 0,1-1-1 0 0,0 0 1 0 0,-1 1-1 0 0,0-1 1 0 0,1 0-1 0 0,-1 0 1 0 0,1 0 0 0 0,-1 1-1 0 0,0-1 1 0 0,0 0-1 0 0,1 0 1 0 0,-1 0-1 0 0,0 0 1 0 0,0 0 0 0 0,0 0-1 0 0,0-1 1 0 0,-1-12-6047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4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37 5527 0 0,'1'-2'423'0'0,"27"-32"10944"0"0,-28 36-10862 0 0,0 1-437 0 0,1 1 0 0 0,-2-1 0 0 0,1 1-1 0 0,0-1 1 0 0,-1 1 0 0 0,1-1 0 0 0,-1 1 0 0 0,0-1 0 0 0,-3 6 0 0 0,-16 33 263 0 0,14-31-192 0 0,-18 33 517 0 0,-44 58 0 0 0,-39 35 338 0 0,62-81-737 0 0,-26 32 85 0 0,-98 134-107 0 0,164-215-234 0 0,-10 22 58 0 0,11-19-67 0 0,3-8-103 0 0,17-6-13006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5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10423 0 0,'0'0'3914'0'0,"2"1"-3420"0"0,5 0-301 0 0,-1-1 0 0 0,1 1-1 0 0,-1-1 1 0 0,1 0 0 0 0,-1-1-1 0 0,1 0 1 0 0,6-1 0 0 0,50-15 495 0 0,-46 12-535 0 0,92-31 402 0 0,56-14 315 0 0,-149 46-629 0 0,0 1 0 0 0,0 1-1 0 0,0 0 1 0 0,0 1 0 0 0,25 2-1 0 0,-39-1-133 0 0,-1 2-10 0 0,1 1-72 0 0,-1 0 0 0 0,0-1 1 0 0,0 1-1 0 0,-1 0 0 0 0,1 0 0 0 0,0 0 0 0 0,-1 0 0 0 0,0-1 0 0 0,0 1 1 0 0,0 0-1 0 0,0 0 0 0 0,0 0 0 0 0,-1 4 0 0 0,0-1-5 0 0,-1-1 0 0 0,0-1 1 0 0,0 1-1 0 0,0 0 0 0 0,0 0 0 0 0,-1-1 0 0 0,-3 5 0 0 0,-5 6-70 0 0,-2 0-1 0 0,0-1 1 0 0,-18 15 0 0 0,27-26 21 0 0,-10 9-172 0 0,-27 16 0 0 0,12-9-9 0 0,-68 38-527 0 0,51-32 502 0 0,32-17 177 0 0,-1 0 0 0 0,0-2 1 0 0,0 0-1 0 0,0-1 0 0 0,-28 6 0 0 0,33-12 22 0 0,4 0-346 0 0,5 0 160 0 0,1 1 196 0 0,0 0 1 0 0,0-1-1 0 0,-1 1 0 0 0,1 0 1 0 0,0-1-1 0 0,0 1 1 0 0,0 0-1 0 0,0-1 0 0 0,0 1 1 0 0,-1-1-1 0 0,1 1 0 0 0,0 0 1 0 0,0-1-1 0 0,0 1 0 0 0,0-1 1 0 0,0 1-1 0 0,0 0 0 0 0,0-1 1 0 0,0 1-1 0 0,0-1 0 0 0,1 1 1 0 0,-1-1-1 0 0,0 1 0 0 0,0 0 1 0 0,0-1-1 0 0,0 1 1 0 0,0 0-1 0 0,1-1 0 0 0,6-3-65 0 0,0 0 0 0 0,0 1 0 0 0,0 0 0 0 0,1 0 0 0 0,14-3-1 0 0,47-6 125 0 0,-29 6 65 0 0,7-4-15 0 0,-13 3-90 0 0,64-6 0 0 0,-89 12 76 0 0,1 1 0 0 0,0 1 0 0 0,-1-1 0 0 0,1 2 0 0 0,-1-1 0 0 0,0 1 0 0 0,1 1 0 0 0,-1-1-1 0 0,0 2 1 0 0,0-1 0 0 0,13 8 0 0 0,-17-8-19 0 0,-1 1-1 0 0,1 0 1 0 0,-1-1 0 0 0,0 2-1 0 0,0-1 1 0 0,0 0-1 0 0,0 1 1 0 0,-1 0 0 0 0,1 0-1 0 0,-1 0 1 0 0,-1 0-1 0 0,1 0 1 0 0,-1 0 0 0 0,0 1-1 0 0,0-1 1 0 0,0 1-1 0 0,-1 0 1 0 0,0 0 0 0 0,1 8-1 0 0,-2 7 42 0 0,-1-15-79 0 0,-2-2 3 0 0,1 2 16 0 0,0-1 1 0 0,0 0 0 0 0,-1 0 0 0 0,0 0 0 0 0,0 0 0 0 0,0-1 0 0 0,-1 1-1 0 0,0-1 1 0 0,0 1 0 0 0,0-1 0 0 0,0-1 0 0 0,0 1 0 0 0,-1-1 0 0 0,0 1 0 0 0,1-1-1 0 0,-11 4 1 0 0,-7 3 85 0 0,-1 0-1 0 0,-37 9 0 0 0,55-18-121 0 0,-259 60 122 0 0,251-58-127 0 0,-9 1-99 0 0,1 0 1 0 0,-32 1-1 0 0,52-5 90 0 0,1 0-1 0 0,0 0 0 0 0,-1 0 0 0 0,1 0 1 0 0,-1 0-1 0 0,1 0 0 0 0,-1 0 1 0 0,1 0-1 0 0,-1 0 0 0 0,1-1 1 0 0,0 1-1 0 0,-1 0 0 0 0,1 0 1 0 0,-1 0-1 0 0,1-1 0 0 0,0 1 1 0 0,-1 0-1 0 0,1 0 0 0 0,-1-1 1 0 0,1 1-1 0 0,0 0 0 0 0,0-1 0 0 0,-1 1 1 0 0,1 0-1 0 0,0-1 0 0 0,-1 1 1 0 0,1-1-1 0 0,0 1 0 0 0,0 0 1 0 0,0-1-1 0 0,0 1 0 0 0,-1-1 1 0 0,1 1-1 0 0,0-1 0 0 0,0 1 1 0 0,0-1-1 0 0,0 1 0 0 0,0 0 0 0 0,0-1 1 0 0,0 1-1 0 0,0-1 0 0 0,0 1 1 0 0,0-1-1 0 0,7-18-330 0 0,-4 13 267 0 0,1 1 0 0 0,0-1 0 0 0,1 1 0 0 0,-1 0 0 0 0,1 1 0 0 0,0-1-1 0 0,0 1 1 0 0,10-7 0 0 0,-13 10-274 0 0,0 1-1203 0 0,11 0-2321 0 0,0 0-1181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4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42 266 6911 0 0,'0'0'528'0'0,"-1"2"-341"0"0,-8 14 3441 0 0,-13 19 0 0 0,21-34-3072 0 0,-5 5 3669 0 0,6-7-4221 0 0,-1-1-1 0 0,1 0 0 0 0,0 1 1 0 0,-1-1-1 0 0,1 0 1 0 0,0 1-1 0 0,0-1 1 0 0,0 0-1 0 0,0 1 0 0 0,0-1 1 0 0,0 0-1 0 0,1 1 1 0 0,-1-1-1 0 0,1 0 0 0 0,-1 1 1 0 0,1-1-1 0 0,-1 0 1 0 0,1 1-1 0 0,0-1 0 0 0,0 1 1 0 0,0 0-1 0 0,0-1 1 0 0,2-1-1 0 0,4-6-43 0 0,0 1 1 0 0,15-12-1 0 0,-8 7-29 0 0,2-3 82 0 0,2 1 1 0 0,0 1 0 0 0,0 1 0 0 0,1 0 0 0 0,1 2 0 0 0,0 0 0 0 0,1 1 0 0 0,26-9 0 0 0,-44 18 78 0 0,1-1 0 0 0,0 2 1 0 0,-1-1-1 0 0,1 0 0 0 0,0 1 1 0 0,0-1-1 0 0,-1 1 0 0 0,1 0 1 0 0,0 1-1 0 0,0-1 0 0 0,-1 1 0 0 0,1-1 1 0 0,0 1-1 0 0,-1 0 0 0 0,1 0 1 0 0,-1 1-1 0 0,5 1 0 0 0,-7-2-78 0 0,0 0 1 0 0,1 0-1 0 0,-1 0 0 0 0,0 0 1 0 0,0 0-1 0 0,-1 1 0 0 0,1-1 1 0 0,0 0-1 0 0,0 0 0 0 0,-1 1 1 0 0,1-1-1 0 0,0 0 0 0 0,-1 1 1 0 0,1-1-1 0 0,-1 1 0 0 0,0-1 1 0 0,0 0-1 0 0,1 1 0 0 0,-1 1 1 0 0,-2 27 56 0 0,1-22-53 0 0,0-1 2 0 0,0-1 1 0 0,0 1 0 0 0,-1 0 0 0 0,-3 7-1 0 0,0-3-17 0 0,-1-1-1 0 0,0 1 0 0 0,-11 13 0 0 0,16-23-80 0 0,6-12-249 0 0,5-4 102 0 0,-1 2-1 0 0,2-1 1 0 0,-1 1 0 0 0,14-11-1 0 0,6-8-266 0 0,-12 12 54 0 0,0 1 0 0 0,42-33 0 0 0,-46 42 372 0 0,1 0 0 0 0,-1 1 0 0 0,2 1 0 0 0,-1 0 0 0 0,28-9 0 0 0,-38 16 179 0 0,0 0 0 0 0,0 0 1 0 0,0 0-1 0 0,10 0 0 0 0,-14 1 249 0 0,0 0-311 0 0,-1 0 1 0 0,1 0 0 0 0,0 0 0 0 0,-1 1 0 0 0,1-1 0 0 0,0 0 0 0 0,-1 0 0 0 0,1 1 0 0 0,0-1-1 0 0,-1 1 1 0 0,1-1 0 0 0,-1 0 0 0 0,1 1 0 0 0,-1-1 0 0 0,1 1 0 0 0,-1-1 0 0 0,1 1 0 0 0,-1 0-1 0 0,0-1 1 0 0,1 1 0 0 0,-1 0 0 0 0,9 14 475 0 0,-5-6-445 0 0,0 0 0 0 0,-1 1 0 0 0,-1 0 0 0 0,1 0 1 0 0,-2 0-1 0 0,1 0 0 0 0,-1 0 0 0 0,-1 0 1 0 0,0 0-1 0 0,0 0 0 0 0,-1 0 0 0 0,0 0 0 0 0,-1 0 1 0 0,0 0-1 0 0,-1 0 0 0 0,0-1 0 0 0,-6 15 0 0 0,-23 46-217 0 0,32-68-660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4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6 210 7831 0 0,'0'-7'163'0'0,"-5"-16"8324"0"0,7 22-8141 0 0,1 1 1 0 0,0-1 0 0 0,-1 1 0 0 0,1-1-1 0 0,-1 0 1 0 0,5-2 0 0 0,9-3 260 0 0,87-10 1069 0 0,-25 5-1204 0 0,232-69 642 0 0,-187 44-1020 0 0,-104 30-401 0 0,38-8 950 0 0,-51 13-1126 0 0,0 0 0 0 0,0 0-1 0 0,0 1 1 0 0,0 0 0 0 0,0 0-1 0 0,0 0 1 0 0,8 3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4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12463 0 0,'0'0'1134'0'0,"-1"2"-937"0"0,-3 1-40 0 0,1 1 0 0 0,-1-1-1 0 0,1 1 1 0 0,-1 0 0 0 0,1 1 0 0 0,0-1 0 0 0,1 0-1 0 0,-1 1 1 0 0,1 0 0 0 0,0-1 0 0 0,0 1 0 0 0,1 0 0 0 0,-1 0-1 0 0,1 0 1 0 0,0 0 0 0 0,0 0 0 0 0,0 7 0 0 0,14 169 2296 0 0,-2-48-1588 0 0,-10-85-691 0 0,0-7-223 0 0,2-1 1 0 0,10 53-1 0 0,-11-84-469 0 0,1 1 0 0 0,0 0-1 0 0,7 13 1 0 0,-9-21-1309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5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3223 0 0,'-1'1'5423'0'0,"-3"4"-4027"0"0,1 0-1 0 0,0 0 1 0 0,-4 9 0 0 0,-6 19 541 0 0,-3 40-2158 0 0,11-47 987 0 0,-33 154 369 0 0,-67 248-462 0 0,101-411-672 0 0,-35 119 41 0 0,31-113-23 0 0,-1 0-1 0 0,-2-1 1 0 0,-20 34 0 0 0,29-53-19 0 0,1-1 1 0 0,-1 1 0 0 0,0-1 0 0 0,0 0 0 0 0,-4 4 0 0 0,-10 10 1514 0 0,16-18-1459 0 0,1-1-40 0 0,1-9 15 0 0,1 0 0 0 0,1 0 0 0 0,0 0-1 0 0,9-15 1 0 0,12-39-179 0 0,-13 32 16 0 0,22-44 0 0 0,-29 69 103 0 0,0 0 0 0 0,0 1 0 0 0,1-1-1 0 0,0 1 1 0 0,1 1 0 0 0,0-1 0 0 0,0 1 0 0 0,0 0-1 0 0,14-9 1 0 0,-14 12 15 0 0,0 1 0 0 0,1-1 0 0 0,-1 1 1 0 0,1 1-1 0 0,0-1 0 0 0,0 1 0 0 0,0 1 0 0 0,0-1 0 0 0,0 1 0 0 0,0 1 0 0 0,0 0 0 0 0,10 0 0 0 0,3 2 90 0 0,-1 1 0 0 0,1 1 0 0 0,32 10 0 0 0,-34-7 91 0 0,1 0 0 0 0,32 20 0 0 0,-44-22-135 0 0,-1 0-1 0 0,0 0 1 0 0,0 0-1 0 0,-1 1 0 0 0,0 0 1 0 0,0 0-1 0 0,0 0 1 0 0,0 1-1 0 0,5 9 1 0 0,-9-12-16 0 0,0-1 0 0 0,0 1-1 0 0,-1-1 1 0 0,1 1 0 0 0,-1 0 0 0 0,0 0 0 0 0,0-1 0 0 0,0 1 0 0 0,0 0 0 0 0,-1 0 0 0 0,0 0-1 0 0,1 0 1 0 0,-1 0 0 0 0,-1 0 0 0 0,1 0 0 0 0,-1 0 0 0 0,1-1 0 0 0,-1 1 0 0 0,0 0 0 0 0,-1 0-1 0 0,1-1 1 0 0,-4 8 0 0 0,-1-2 87 0 0,-1 1-1 0 0,0-1 1 0 0,0 0-1 0 0,-1-1 1 0 0,0 0-1 0 0,-13 11 1 0 0,-61 40 482 0 0,59-44-524 0 0,-9 6-37 0 0,0-1-1 0 0,-1-1 1 0 0,-66 26 0 0 0,94-43-12 0 0,-1-1 0 0 0,1 1 0 0 0,-1-1 0 0 0,0 0 0 0 0,0-1 1 0 0,1 1-1 0 0,-1-1 0 0 0,0 0 0 0 0,0-1 0 0 0,-10-1 0 0 0,8 0 28 0 0,-1-1-1 0 0,0 0 1 0 0,1 0 0 0 0,0-1-1 0 0,0 0 1 0 0,-9-7-1 0 0,12 9 24 0 0,1 0-1 0 0,-1 0 0 0 0,1 0 0 0 0,-1 0 0 0 0,0 1 0 0 0,1-1 0 0 0,-6 0 0 0 0,-15 2-1332 0 0,23 0 534 0 0,0 1 0 0 0,0-1 0 0 0,0 1-1 0 0,0 0 1 0 0,-1-1 0 0 0,1 1 0 0 0,0 0 0 0 0,-2 2 0 0 0,-5 3-5919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5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2303 0 0,'0'0'200'0'0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5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85 148 2303 0 0,'0'0'10958'0'0,"0"2"-10540"0"0,2 10 284 0 0,-1-8-524 0 0,0 0-1 0 0,-1 0 0 0 0,0 0 0 0 0,1 0 0 0 0,-1 0 0 0 0,-1 0 1 0 0,1 0-1 0 0,0 0 0 0 0,-1 0 0 0 0,0 0 0 0 0,0 0 1 0 0,0 0-1 0 0,-3 5 0 0 0,-7 11 99 0 0,0-1-1 0 0,-2-1 1 0 0,-18 22-1 0 0,25-32-176 0 0,5-7-11 0 0,-6 7 1312 0 0,7-11-1377 0 0,0-1 0 0 0,0 1 0 0 0,0-1 0 0 0,1 1-1 0 0,0 0 1 0 0,0-1 0 0 0,1-2 0 0 0,19-38-14 0 0,-8 23-24 0 0,1 1 1 0 0,1 1-1 0 0,33-36 0 0 0,-46 53 8 0 0,7-6-13 0 0,0 1 1 0 0,0 0 0 0 0,0 0 0 0 0,1 1 0 0 0,0 0 0 0 0,1 1 0 0 0,15-6 0 0 0,20-11 22 0 0,-40 19-1 0 0,0 0-1 0 0,-1 0 1 0 0,1 0-1 0 0,0 1 1 0 0,0 0-1 0 0,11-2 1 0 0,2 2 52 0 0,-15 3-53 0 0,-1 0 8 0 0,-3-1-7 0 0,1 0 0 0 0,0 0 1 0 0,-1 1-1 0 0,1-1 0 0 0,-1 0 0 0 0,1 1 1 0 0,0-1-1 0 0,-1 0 0 0 0,1 1 0 0 0,-1-1 1 0 0,1 1-1 0 0,-1-1 0 0 0,1 0 0 0 0,-1 1 1 0 0,1 0-1 0 0,-1-1 0 0 0,0 1 0 0 0,1-1 1 0 0,-1 1-1 0 0,0-1 0 0 0,1 2 0 0 0,0 0 2 0 0,4 11-4 0 0,-4-8 20 0 0,-1-1-1 0 0,0 1 0 0 0,0-1 1 0 0,-1 1-1 0 0,1-1 1 0 0,-1 1-1 0 0,0-1 0 0 0,0 1 1 0 0,-3 6-1 0 0,-18 38 243 0 0,17-41-222 0 0,0 0-1 0 0,0 0 1 0 0,-10 10-1 0 0,-15 20 95 0 0,26-32-82 0 0,12-17 39 0 0,16-22 34 0 0,13-30-308 0 0,7-12-239 0 0,-37 64 368 0 0,1 0 1 0 0,1 1-1 0 0,0 0 0 0 0,14-12 1 0 0,-11 13-7 0 0,-1 6 49 0 0,-5 3 17 0 0,-1-1 0 0 0,1 2 0 0 0,0-1 0 0 0,0 1 0 0 0,0 0 0 0 0,0 0 0 0 0,-1 1 0 0 0,1-1 0 0 0,6 4 0 0 0,3 2 198 0 0,26 17-1 0 0,-28-16-112 0 0,0 0-1 0 0,21 8 1 0 0,-27-13-6 0 0,1-1 0 0 0,0 0 1 0 0,-1 0-1 0 0,1-1 0 0 0,9 1 1 0 0,9 1 61 0 0,-22-2-62 0 0,4 7-26 0 0,-7-7-59 0 0,-1 0 1 0 0,0 1-1 0 0,0-1 1 0 0,0 1-1 0 0,0-1 1 0 0,0 0-1 0 0,0 1 1 0 0,-1-1-1 0 0,1 0 1 0 0,0 1 0 0 0,0-1-1 0 0,-1 0 1 0 0,1 1-1 0 0,-1-1 1 0 0,0 0-1 0 0,1 0 1 0 0,-1 1-1 0 0,0-1 1 0 0,0 0 0 0 0,-1 2-1 0 0,-19 21-1 0 0,7-12-33 0 0,-24 18 0 0 0,29-24 34 0 0,0 1-1 0 0,0 0 0 0 0,1 0 0 0 0,0 1 0 0 0,0 0 0 0 0,1 0 0 0 0,-9 13 1 0 0,6-5-130 0 0,10-11 53 0 0,1-1-354 0 0,1-2 211 0 0,6 0-3 0 0,-1 1-1 0 0,0-1 1 0 0,1 0-1 0 0,0 0 0 0 0,-1-1 1 0 0,1 0-1 0 0,0-1 1 0 0,0 1-1 0 0,-1-2 1 0 0,1 1-1 0 0,0-1 1 0 0,0 0-1 0 0,-1 0 0 0 0,15-6 1 0 0,5-1-860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5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1839 0 0,'0'0'20491'0'0,"2"-1"-20233"0"0,50-13 132 0 0,-2-2 0 0 0,54-24 0 0 0,-100 38-576 0 0,0 0 0 0 0,0-1 1 0 0,0 1-1 0 0,0-1 0 0 0,0 1 0 0 0,0-1 1 0 0,-1 0-1 0 0,5-5 0 0 0,5-5-2313 0 0,-12 12 2265 0 0,0 1 0 0 0,0-1 1 0 0,0 0-1 0 0,0 0 0 0 0,-1 1 0 0 0,1-1 0 0 0,0 0 0 0 0,-1 0 0 0 0,1 0 0 0 0,-1 0 0 0 0,1 0 0 0 0,0-1 1 0 0,0-1-363 0 0,1 0-1260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5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 2759 0 0,'13'-7'15459'0'0,"-19"19"-12319"0"0,-9 11-3082 0 0,-3 8-1878 0 0,8-15 3415 0 0,-7 15-1148 0 0,-19 31 72 0 0,-39 97 0 0 0,72-148-509 0 0,0 0-1 0 0,0-1 0 0 0,1 1 1 0 0,0 1-1 0 0,1-1 0 0 0,0 0 1 0 0,2 19-1 0 0,2-15-9 0 0,5-1 0 0 0,1-5-15 0 0,-6-7-32 0 0,0-1 0 0 0,0 1 0 0 0,0-1 0 0 0,0 0-1 0 0,0 1 1 0 0,5 0 0 0 0,-6-2-257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0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 2759 0 0,'0'0'10280'0'0,"10"-6"-8097"0"0,2-5 1206 0 0,-11 10-2489 0 0,0 3-798 0 0,0 0-65 0 0,0 1 1 0 0,0-1 0 0 0,0 0-1 0 0,0 1 1 0 0,0 0 0 0 0,-1-1-1 0 0,1 1 1 0 0,-1-1 0 0 0,0 1-1 0 0,1 0 1 0 0,-1-1 0 0 0,-1 1-1 0 0,1-1 1 0 0,0 1 0 0 0,-1 3-1 0 0,-2 5 125 0 0,0-1 0 0 0,-7 16-1 0 0,-1 0-75 0 0,-8 19 138 0 0,19-42-171 0 0,0 3 11 0 0,0-4 416 0 0,0-4-426 0 0,2-10-44 0 0,-2 11-10 0 0,0 0 0 0 0,1-1 0 0 0,-1 1 0 0 0,0 0 0 0 0,1-1 0 0 0,-1 1 0 0 0,1 0 0 0 0,0 0 0 0 0,-1 0 0 0 0,1-1 0 0 0,0 1 0 0 0,0 0 0 0 0,1-1 0 0 0,0-1 0 0 0,5-6 1 0 0,1 1-1 0 0,-1 0 0 0 0,1 1 1 0 0,1 0-1 0 0,0 0 1 0 0,10-6-1 0 0,-5 3 34 0 0,-1 1-1 0 0,12-14 1 0 0,91-99 406 0 0,-103 110-441 0 0,-10 11-4 0 0,-1 1-4 0 0,1-1-49 0 0,6 2 33 0 0,-9-1 22 0 0,1 0 0 0 0,0 0 1 0 0,0 0-1 0 0,0 0 0 0 0,-1 0 1 0 0,1 0-1 0 0,0 0 0 0 0,0 1 1 0 0,0-1-1 0 0,-1 0 0 0 0,1 0 1 0 0,0 1-1 0 0,0-1 0 0 0,-1 0 1 0 0,1 1-1 0 0,0-1 0 0 0,-1 1 1 0 0,1-1-1 0 0,0 1 0 0 0,0 1 1 0 0,1 0-8 0 0,8 4-4 0 0,-6-2-15 0 0,7 11 12 0 0,-5-10 14 0 0,11 17 22 0 0,-15-20 35 0 0,-1-1-1 0 0,1 1 1 0 0,-1 0 0 0 0,1 1-1 0 0,-1-1 1 0 0,0 0-1 0 0,0 0 1 0 0,0 0 0 0 0,0 1-1 0 0,-1-1 1 0 0,1 0-1 0 0,-1 1 1 0 0,1-1 0 0 0,-1 1-1 0 0,0-1 1 0 0,0 0-1 0 0,0 1 1 0 0,0 2 0 0 0,-3 3 113 0 0,0 0 1 0 0,0 0-1 0 0,-1-1 1 0 0,0 0-1 0 0,-6 9 1 0 0,10-15-168 0 0,-3 4 12 0 0,0 0-1 0 0,1 1 1 0 0,-1-1 0 0 0,-1 6-1 0 0,-1 4-5 0 0,0 3-6 0 0,5-15 0 0 0,0-2-65 0 0,0 0 0 0 0,-1 0 0 0 0,1 0 1 0 0,0-1-1 0 0,0 1 0 0 0,0 0 0 0 0,0 0 0 0 0,0 0 0 0 0,0 0 0 0 0,1 0 0 0 0,-1 0 0 0 0,0 0 1 0 0,0 0-1 0 0,1-1 0 0 0,-1 1 0 0 0,0 0 0 0 0,1 0 0 0 0,0 1 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0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11951 0 0,'0'0'7047'0'0,"9"-4"-4807"0"0,24-2-418 0 0,40-14-1 0 0,-21 2-1548 0 0,50-25-1 0 0,-95 39-370 0 0,-6 3-109 0 0,1 0-1 0 0,0 0 0 0 0,-1 0 1 0 0,1 1-1 0 0,0-1 0 0 0,0 0 1 0 0,0 1-1 0 0,3-1 0 0 0,-2 12-1597 0 0,-2-4 849 0 0,0 0 0 0 0,-1 0 0 0 0,0 11 0 0 0,0-6-3373 0 0,0-2-1501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8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664 133 3223 0 0,'1'-1'240'0'0,"0"0"-65"0"0,0 1 0 0 0,0-1 0 0 0,0 0 0 0 0,0 0 0 0 0,0 1-1 0 0,0-1 1 0 0,0 0 0 0 0,0 0 0 0 0,-1 0 0 0 0,1 0 0 0 0,0 0-1 0 0,-1 0 1 0 0,1 0 0 0 0,-1 0 0 0 0,1 0 0 0 0,-1-1 0 0 0,1 1-1 0 0,-1 0 1 0 0,0 0 0 0 0,0 0 0 0 0,1 0 0 0 0,-1-3 0 0 0,0 1 1026 0 0,-2-8 3753 0 0,-7-4-3409 0 0,7 13-1031 0 0,-2-4-76 0 0,-1 1-1 0 0,0 0 0 0 0,0 0 1 0 0,0 0-1 0 0,-1 0 0 0 0,0 1 1 0 0,0 0-1 0 0,0 0 0 0 0,-9-3 1 0 0,6 2-99 0 0,-1 1 0 0 0,0 0 1 0 0,0 1-1 0 0,0 0 0 0 0,-18-2 1 0 0,5 4-180 0 0,0 0 1 0 0,0 2-1 0 0,0 0 1 0 0,0 2-1 0 0,0 0 1 0 0,0 2-1 0 0,-43 14 1 0 0,20-1-195 0 0,0 1 1 0 0,-70 41-1 0 0,105-53-21 0 0,-1 0 0 0 0,2 1 0 0 0,-14 11 0 0 0,20-15-10 0 0,1-1 0 0 0,-1 1 0 0 0,1 0-1 0 0,0 0 1 0 0,0 0 0 0 0,0 1 0 0 0,1-1 0 0 0,0 1-1 0 0,-1-1 1 0 0,1 1 0 0 0,-1 5 0 0 0,4-5-299 0 0,1-1 258 0 0,1-1 0 0 0,0 0 0 0 0,0 1 0 0 0,0-1 0 0 0,0 0 0 0 0,0 0 0 0 0,0 0 0 0 0,1-1 0 0 0,-1 1 1 0 0,1-1-1 0 0,4 2 0 0 0,10 4-472 0 0,23 8 1 0 0,-14-6 124 0 0,48 19-573 0 0,-9-5-152 0 0,84 45 1 0 0,-139-63 1108 0 0,13 7-58 0 0,1 1-1 0 0,-2 1 1 0 0,31 26-1 0 0,-48-36 241 0 0,-1 0 0 0 0,0 0-1 0 0,0 1 1 0 0,0 0 0 0 0,0 0-1 0 0,-1 0 1 0 0,0 0 0 0 0,0 1-1 0 0,-1 0 1 0 0,0 0 0 0 0,0 0-1 0 0,0 0 1 0 0,-1 0 0 0 0,0 0-1 0 0,-1 1 1 0 0,1-1 0 0 0,-1 14-1 0 0,-1-17 2 0 0,0 0 0 0 0,-1 1 1 0 0,1-1-1 0 0,-1 0 0 0 0,0 0 0 0 0,0 0 0 0 0,-1 0 0 0 0,1 0 0 0 0,-1 0 0 0 0,0 0 0 0 0,0 0 0 0 0,0 0 1 0 0,-1-1-1 0 0,1 1 0 0 0,-1-1 0 0 0,0 0 0 0 0,0 0 0 0 0,0 0 0 0 0,0 0 0 0 0,-1 0 0 0 0,1-1 0 0 0,-1 0 1 0 0,-5 4-1 0 0,-8 2 109 0 0,-1-1 1 0 0,1 0-1 0 0,-1-1 1 0 0,-21 4-1 0 0,19-5-141 0 0,2 0-19 0 0,-40 11-151 0 0,-85 11-1 0 0,134-26-114 0 0,1 0-1 0 0,-1-1 1 0 0,0 0-1 0 0,-16-2 1 0 0,23 2 161 0 0,0 0 1 0 0,0-1-1 0 0,1 1 0 0 0,-1-1 0 0 0,0 1 0 0 0,0-1 1 0 0,1 0-1 0 0,-1 0 0 0 0,0 1 0 0 0,1-1 0 0 0,-1 0 1 0 0,1-1-1 0 0,-1 1 0 0 0,1 0 0 0 0,0 0 1 0 0,-1-1-1 0 0,1 1 0 0 0,0 0 0 0 0,0-1 0 0 0,0 1 1 0 0,0-1-1 0 0,0 0 0 0 0,0 1 0 0 0,1-1 0 0 0,-1 0 1 0 0,0 0-1 0 0,1 1 0 0 0,-1-1 0 0 0,1-3 1 0 0,-1-1 19 0 0,1-1 0 0 0,0 0 0 0 0,1 1 0 0 0,0-1 1 0 0,0 0-1 0 0,0 1 0 0 0,4-12 0 0 0,21-44 249 0 0,-16 41-35 0 0,8-21 124 0 0,0 1 296 0 0,31-54-1 0 0,-42 83-396 0 0,1 1 0 0 0,0 0 0 0 0,1 1 0 0 0,0-1-1 0 0,0 2 1 0 0,1-1 0 0 0,0 1 0 0 0,1 1 0 0 0,12-8-1 0 0,16-5 572 0 0,65-24 0 0 0,-60 27-624 0 0,-33 14-311 0 0,-1-1 1 0 0,0 0-1 0 0,0-1 1 0 0,0 0 0 0 0,-1 0-1 0 0,0-1 1 0 0,-1 0-1 0 0,1-1 1 0 0,-1 1-1 0 0,0-2 1 0 0,-1 1-1 0 0,0-1 1 0 0,-1 0 0 0 0,9-16-1 0 0,-9 10-2055 0 0,-3-2-5092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0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1375 0 0,'0'0'14367'0'0,"-10"5"-10584"0"0,2 4-3246 0 0,0-1 0 0 0,1 1 1 0 0,0 1-1 0 0,1-1 0 0 0,0 1 0 0 0,1 0 1 0 0,-8 19-1 0 0,2 1-113 0 0,1 0 0 0 0,-7 39 0 0 0,11-34-395 0 0,-9 63 6 0 0,14-91-35 0 0,-4 20 0 0 0,4-24-12 0 0,0 1-1 0 0,0-1 1 0 0,-1 0 0 0 0,1 0-1 0 0,-1 0 1 0 0,-3 4-1 0 0,4-6-68 0 0,-2 3 346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4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1 919 0 0,'0'0'12360'0'0,"-1"2"-11864"0"0,-2 15 74 0 0,-1-1 1 0 0,-11 29-1 0 0,1-7-254 0 0,-87 290 525 0 0,92-297-818 0 0,9-31-22 0 0,0 0 0 0 0,0 0 0 0 0,0 0 0 0 0,0 0 0 0 0,0 1 0 0 0,0-1 0 0 0,0 0 0 0 0,0 0 0 0 0,0 0 0 0 0,0 0 0 0 0,0 0 0 0 0,0 0 0 0 0,0 0-1 0 0,0 0 1 0 0,0 1 0 0 0,0-1 0 0 0,0 0 0 0 0,0 0 0 0 0,0 0 0 0 0,0 0 0 0 0,0 0 0 0 0,0 0 0 0 0,0 0 0 0 0,0 1 0 0 0,0-1 0 0 0,0 0 0 0 0,0 0 0 0 0,0 0 0 0 0,0 0 0 0 0,0 0 0 0 0,0 0 0 0 0,1 0 0 0 0,-1 0 0 0 0,0 0 0 0 0,0 0 0 0 0,0 0 0 0 0,0 1 0 0 0,0-1 0 0 0,0 0 0 0 0,0 0 0 0 0,0 0 0 0 0,0 0 0 0 0,1 0 0 0 0,11 6 9 0 0,-9-6-81 0 0,0 0-1 0 0,-1 1 1 0 0,1-1-1 0 0,0 0 1 0 0,-1 0 0 0 0,1-1-1 0 0,0 1 1 0 0,-1-1-1 0 0,1 1 1 0 0,-1-1-1 0 0,5-1 1 0 0,11-5-920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8143 0 0,'0'0'374'0'0,"-2"0"-6"0"0,1 0-319 0 0,-1 1 0 0 0,1-1 0 0 0,0 0 0 0 0,-1 1 1 0 0,1-1-1 0 0,-1 1 0 0 0,1-1 0 0 0,0 1 0 0 0,-1 0 0 0 0,1-1 1 0 0,0 1-1 0 0,0 0 0 0 0,0 0 0 0 0,-1 0 0 0 0,1 0 0 0 0,0 0 1 0 0,0 0-1 0 0,0 0 0 0 0,0 2 0 0 0,-1-1 93 0 0,1-1-37 0 0,1 0 1 0 0,-1 0-1 0 0,0 1 0 0 0,0-1 1 0 0,1 0-1 0 0,-1 1 0 0 0,1-1 1 0 0,-1 0-1 0 0,1 1 0 0 0,0-1 1 0 0,-1 1-1 0 0,1-1 1 0 0,0 1-1 0 0,0-1 0 0 0,0 3 1 0 0,3 20 477 0 0,0-12-406 0 0,0-1-1 0 0,1 0 0 0 0,0-1 1 0 0,1 1-1 0 0,1-1 0 0 0,-1 0 1 0 0,1 0-1 0 0,1 0 1 0 0,0-1-1 0 0,11 12 0 0 0,2-1 202 0 0,1 0-1 0 0,47 34 0 0 0,-24-24 16 0 0,-17-12 4 0 0,-1 0 0 0 0,35 33 0 0 0,-57-47-353 0 0,0 1 0 0 0,0-1 0 0 0,-1 1-1 0 0,1 0 1 0 0,-1 0 0 0 0,0 0 0 0 0,-1 0 0 0 0,1 1-1 0 0,-1-1 1 0 0,0 1 0 0 0,0-1 0 0 0,-1 1-1 0 0,2 9 1 0 0,-2-7-2 0 0,-1 1 0 0 0,0 0 0 0 0,-1 0 0 0 0,0 0 0 0 0,0 0 0 0 0,0-1 0 0 0,-2 1 0 0 0,-2 9 0 0 0,-5 7 16 0 0,-1-2 0 0 0,-1 1 0 0 0,-1-1 0 0 0,-1-1 0 0 0,-18 22 0 0 0,-114 121 184 0 0,43-52-127 0 0,97-107-116 0 0,4-4-122 0 0,0 1-1 0 0,-1-1 1 0 0,1 1-1 0 0,0-1 1 0 0,0 1-1 0 0,1 0 1 0 0,-1 0-1 0 0,1-1 1 0 0,-1 1-1 0 0,1 1 1 0 0,0-1-1 0 0,-1 3 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573 120 2759 0 0,'1'-1'207'0'0,"5"-15"1420"0"0,0 0 1 0 0,5-22-1 0 0,0-2 2476 0 0,-10 38-2939 0 0,-1 2-1095 0 0,0 0-1 0 0,0-1 0 0 0,0 1 1 0 0,0 0-1 0 0,0 0 0 0 0,0-1 0 0 0,0 1 1 0 0,0 0-1 0 0,1-1 0 0 0,-1 1 1 0 0,0 0-1 0 0,0 0 0 0 0,0-1 1 0 0,0 1-1 0 0,1 0 0 0 0,-1 0 1 0 0,0 0-1 0 0,0-1 0 0 0,0 1 1 0 0,1 0-1 0 0,-1 0 0 0 0,0 0 0 0 0,0 0 1 0 0,1-1-1 0 0,-1 1 0 0 0,0 0 1 0 0,0 0-1 0 0,1 0 0 0 0,-1 0 1 0 0,0 0-1 0 0,0 0 0 0 0,1 0 1 0 0,0 0-1 0 0,-14 65 365 0 0,-38 111 0 0 0,25-94-260 0 0,-84 248-42 0 0,-31-11-36 0 0,114-272-99 0 0,-48 65 0 0 0,-42 36-4 0 0,94-123-45 0 0,9-15 42 0 0,10-11 17 0 0,2 1-1 0 0,0 0 68 0 0,2 0-53 0 0,-1 0-1 0 0,1-1 1 0 0,-1 1-1 0 0,1 0 1 0 0,-1-1-1 0 0,1 1 0 0 0,-1-1 1 0 0,1 1-1 0 0,0 0 1 0 0,-1-1-1 0 0,1 1 1 0 0,0-1-1 0 0,-1 1 1 0 0,1-1-1 0 0,0 1 1 0 0,0-1-1 0 0,0 0 0 0 0,-1 1 1 0 0,1-1-1 0 0,0 0 1 0 0,-3-12 159 0 0,3 9-109 0 0,0-1 0 0 0,0 1 0 0 0,0 0 0 0 0,1 0 0 0 0,-1 0 0 0 0,1 0-1 0 0,0 0 1 0 0,1 1 0 0 0,-1-1 0 0 0,4-7 0 0 0,2-2 233 0 0,14-20 0 0 0,-14 22-179 0 0,7-9-72 0 0,1 2 0 0 0,0 0 0 0 0,1 0 0 0 0,21-16 0 0 0,79-57 182 0 0,-58 48-195 0 0,116-93-39 0 0,-159 126 0 0 0,-15 9 0 0 0,1 1 0 0 0,0 0 0 0 0,0-1 0 0 0,0 1 0 0 0,0 0 0 0 0,0-1 0 0 0,0 1 0 0 0,0 0 0 0 0,0 0 0 0 0,0 0 0 0 0,0 0 0 0 0,0 0 0 0 0,1 0 0 0 0,-1 1 0 0 0,1-1 1 0 0,-1 1-1 0 0,1 0 0 0 0,-1-1 0 0 0,1 1 1 0 0,-1 0-1 0 0,0 0 0 0 0,1 0 0 0 0,-1 0 1 0 0,0 1-1 0 0,0-1 0 0 0,0 0 0 0 0,0 0 0 0 0,0 1 1 0 0,0-1-1 0 0,0 0 0 0 0,0 1 0 0 0,-1-1 1 0 0,1 1-1 0 0,0-1 0 0 0,-1 1 0 0 0,0 0 1 0 0,1-1-1 0 0,-1 1 0 0 0,0-1 0 0 0,1 1 0 0 0,-1 0 1 0 0,0 2-1 0 0,0 4 8 0 0,0 0-1 0 0,-1 1 1 0 0,1-1 0 0 0,-4 11 0 0 0,-10 36 273 0 0,-35 82 1 0 0,22-67-61 0 0,-11 19-115 0 0,4-11-474 0 0,33-76-10 0 0,1 1-20 0 0,0 8-131 0 0,0-9-543 0 0,3 0-236 0 0,10 4-47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6911 0 0,'-189'105'2193'0'0,"123"-72"894"0"0,50-24-2290 0 0,-10 4 140 0 0,0 1-1 0 0,1 1 1 0 0,-45 37-1 0 0,67-50-892 0 0,1 0 1 0 0,-1 1-1 0 0,1-1 0 0 0,0 1 1 0 0,0 0-1 0 0,0 0 0 0 0,0-1 1 0 0,1 1-1 0 0,-1 0 0 0 0,1 1 1 0 0,-2 3-1 0 0,3 8 12 0 0,2-11-37 0 0,-1 0-1 0 0,1 0 1 0 0,0-1 0 0 0,0 1 0 0 0,0-1 0 0 0,0 1-1 0 0,0-1 1 0 0,1 0 0 0 0,0 0 0 0 0,5 5-1 0 0,37 28 499 0 0,-33-28-339 0 0,-1-1 27 0 0,0-1-1 0 0,0 0 0 0 0,1-1 1 0 0,0 0-1 0 0,0-1 0 0 0,18 5 1 0 0,-27-9-52 0 0,11-2 359 0 0,-11 1-328 0 0,-2 1-159 0 0,1-1-1 0 0,0 0 1 0 0,-1 0-1 0 0,1 0 1 0 0,-1 0-1 0 0,1-1 1 0 0,-1 1-1 0 0,1 0 1 0 0,-1-1-1 0 0,0 1 1 0 0,0-1 0 0 0,0 1-1 0 0,1-1 1 0 0,-2 0-1 0 0,1 1 1 0 0,0-1-1 0 0,0 0 1 0 0,1-3-1 0 0,0-5 68 0 0,1 1 0 0 0,0-18-1 0 0,4-11 16 0 0,-1 16-148 0 0,4-36 0 0 0,-1 5-790 0 0,-2 14-1273 0 0,-6 36 1729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69 431 8287 0 0,'0'0'756'0'0,"-1"2"-622"0"0,-14 16 72 0 0,13-16 792 0 0,0-2 346 0 0,-8 5 2204 0 0,7-4-2922 0 0,3-1-526 0 0,-1 1 0 0 0,0-1-1 0 0,0 1 1 0 0,0-1-1 0 0,1 0 1 0 0,-1 0 0 0 0,0 1-1 0 0,0-1 1 0 0,0 0 0 0 0,0 0-1 0 0,0 0 1 0 0,1 0 0 0 0,-1 0-1 0 0,0 0 1 0 0,0 0 0 0 0,0 0-1 0 0,0 0 1 0 0,0 0 0 0 0,0-1-1 0 0,1 1 1 0 0,-1 0 0 0 0,0-1-1 0 0,0 1 1 0 0,0 0-1 0 0,1-1 1 0 0,-1 1 0 0 0,0-1-1 0 0,0 1 1 0 0,1-1 0 0 0,-1 0-1 0 0,0 1 1 0 0,1-1 0 0 0,-1 0-1 0 0,1 1 1 0 0,-1-1 0 0 0,1 0-1 0 0,-1-1 1 0 0,-1-3-7 0 0,1 0-1 0 0,0 0 1 0 0,0 0 0 0 0,0-1-1 0 0,0 1 1 0 0,1 0 0 0 0,0-1 0 0 0,0 1-1 0 0,1 0 1 0 0,0-1 0 0 0,-1 1-1 0 0,2 0 1 0 0,-1 0 0 0 0,3-7 0 0 0,3-7 131 0 0,1 1 1 0 0,14-25 0 0 0,0 4-2 0 0,54-71 0 0 0,-65 96-179 0 0,1 1 1 0 0,0 0-1 0 0,1 0 0 0 0,1 2 0 0 0,0-1 1 0 0,0 2-1 0 0,31-17 0 0 0,-36 22-259 0 0,0 1-1 0 0,1 1 0 0 0,-1 0 1 0 0,17-3-1 0 0,-23 5 134 0 0,0 1 1 0 0,0 0-1 0 0,0-1 1 0 0,0 1-1 0 0,0 0 1 0 0,-1 0-1 0 0,1 0 1 0 0,0 1-1 0 0,0-1 0 0 0,0 1 1 0 0,0 0-1 0 0,-1-1 1 0 0,1 1-1 0 0,0 1 1 0 0,-1-1-1 0 0,1 0 1 0 0,0 0-1 0 0,-1 1 1 0 0,0 0-1 0 0,4 2 1 0 0,3 8-1201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9215 0 0,'0'0'1123'0'0,"0"2"-200"0"0,0 15-171 0 0,-2 0 0 0 0,0 0 1 0 0,-1 0-1 0 0,-1-1 1 0 0,0 0-1 0 0,-10 25 1 0 0,-50 92 440 0 0,34-75-372 0 0,9-7-422 0 0,20-49-327 0 0,3 0-163 0 0,9 4-756 0 0,7-5-325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31 6447 0 0,'-15'0'576'0'0,"3"-2"8656"0"0,30-2-9776 0 0,3-1-600 0 0,13-8-112 0 0,-7 6-24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145 108 4607 0 0,'1'-2'2886'0'0,"2"-2"-1662"0"0,0 0 0 0 0,0 0 1 0 0,0 0-1 0 0,0 0 0 0 0,8-6 0 0 0,-3 3-325 0 0,1 1-1 0 0,11-6 0 0 0,-1 2-437 0 0,1 0 0 0 0,22-6 1 0 0,-35 13-304 0 0,1 0 1 0 0,0 1-1 0 0,0 0 1 0 0,0 0-1 0 0,1 1 1 0 0,-1 0-1 0 0,0 0 1 0 0,10 1-1 0 0,-17 1-154 0 0,0-1-1 0 0,-1 0 1 0 0,1 0-1 0 0,0 1 1 0 0,-1-1-1 0 0,1 1 1 0 0,-1-1 0 0 0,1 0-1 0 0,0 1 1 0 0,-1-1-1 0 0,1 1 1 0 0,-1-1-1 0 0,1 1 1 0 0,-1 0-1 0 0,1-1 1 0 0,-1 1-1 0 0,0 0 1 0 0,1-1-1 0 0,-1 1 1 0 0,1 1-1 0 0,0 0 3 0 0,0 0-6 0 0,1 1-1 0 0,-1 0 1 0 0,0 0 0 0 0,0-1-1 0 0,0 1 1 0 0,0 0-1 0 0,-1 0 1 0 0,1 0-1 0 0,-1 0 1 0 0,1 0 0 0 0,-1 0-1 0 0,0 5 1 0 0,-1-2 3 0 0,0 0 1 0 0,0 0 0 0 0,-1-1-1 0 0,1 1 1 0 0,-6 10 0 0 0,0-1 21 0 0,-2 0 0 0 0,1-1 0 0 0,-17 20 1 0 0,10-16-1 0 0,0-1 1 0 0,-1-1 0 0 0,-26 20 0 0 0,-58 36 37 0 0,3-3 35 0 0,92-65-97 0 0,0 0 0 0 0,0 1 1 0 0,0 0-1 0 0,1 0 0 0 0,0 1 1 0 0,0-1-1 0 0,-4 7 0 0 0,2 1-1 0 0,5 2 0 0 0,6 0 0 0 0,-2-12 13 0 0,0 0 1 0 0,0 0-1 0 0,0 0 0 0 0,1 0 1 0 0,-1 0-1 0 0,1-1 0 0 0,0 0 1 0 0,0 1-1 0 0,0-1 0 0 0,0-1 1 0 0,0 1-1 0 0,6 1 0 0 0,2 1 62 0 0,0-2 0 0 0,0 0 0 0 0,16 1 1 0 0,166 0 732 0 0,-124-3-763 0 0,-67 0-484 0 0,14-2 1115 0 0,-4-3-7216 0 0,-1-1-276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 5063 0 0,'0'0'4200'0'0,"-2"1"-3009"0"0,-87 45 1193 0 0,75-38-2283 0 0,0 0 0 0 0,1 1 1 0 0,0 1-1 0 0,0 0 0 0 0,1 1 0 0 0,1 0 0 0 0,0 1 1 0 0,0 0-1 0 0,-15 25 0 0 0,20-30 70 0 0,2 1 1 0 0,-1-1-1 0 0,1 2 1 0 0,0-1-1 0 0,0 0 0 0 0,1 1 1 0 0,1-1-1 0 0,-1 1 0 0 0,1 0 1 0 0,-1 13-1 0 0,3-20-135 0 0,0 0-1 0 0,0 0 1 0 0,1 1-1 0 0,-1-1 1 0 0,0 0-1 0 0,1 0 1 0 0,0 0-1 0 0,-1 0 1 0 0,1-1-1 0 0,0 1 0 0 0,0 0 1 0 0,0 0-1 0 0,0 0 1 0 0,0-1-1 0 0,1 1 1 0 0,-1 0-1 0 0,0-1 1 0 0,1 1-1 0 0,-1-1 1 0 0,1 0-1 0 0,0 1 1 0 0,-1-1-1 0 0,1 0 1 0 0,0 0-1 0 0,0 0 1 0 0,0 0-1 0 0,-1 0 1 0 0,1-1-1 0 0,0 1 1 0 0,0-1-1 0 0,0 1 0 0 0,3 0 1 0 0,3 0 49 0 0,-1 0-1 0 0,1-1 1 0 0,-1 0 0 0 0,1 0-1 0 0,-1-1 1 0 0,1 1 0 0 0,10-4-1 0 0,64-20 792 0 0,117-52-1 0 0,-176 67-820 0 0,54-28 326 0 0,-75 36-308 0 0,-1-1 7 0 0,0-10-22 0 0,-1 10-59 0 0,-1 0 1 0 0,1 0 0 0 0,-1 0 0 0 0,0 0 0 0 0,0 0 0 0 0,0 0 0 0 0,0 0 0 0 0,0 0-1 0 0,-1 1 1 0 0,1-1 0 0 0,0 0 0 0 0,-1 1 0 0 0,1-1 0 0 0,-1 1 0 0 0,1-1-1 0 0,-4-1 1 0 0,-4-3-39 0 0,-1 1-1 0 0,-10-6 1 0 0,4 3-30 0 0,-108-71-201 0 0,121 76 272 0 0,-3 0-33 0 0,4 1 14 0 0,-1 1 0 0 0,1-1 0 0 0,0 0 1 0 0,0 0-1 0 0,0 0 0 0 0,0 0 0 0 0,1 0 0 0 0,-3-4 1 0 0,3 5-280 0 0,-12 5-2251 0 0,1 1 920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3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435 236 2303 0 0,'0'0'9739'0'0,"2"2"-8968"0"0,0 0-359 0 0,0 0 1 0 0,0 0 0 0 0,0 0 0 0 0,1 0-1 0 0,-1 0 1 0 0,1 0 0 0 0,-1-1 0 0 0,1 1-1 0 0,0-1 1 0 0,0 0 0 0 0,0 0 0 0 0,0 0-1 0 0,5 1 1881 0 0,0-7-2046 0 0,-5 2-223 0 0,1 0 1 0 0,-1-1-1 0 0,0 1 0 0 0,0-1 1 0 0,0 1-1 0 0,-1-1 1 0 0,1 0-1 0 0,2-7 0 0 0,14-37 27 0 0,-15 38-26 0 0,2-9-5 0 0,-1 1 1 0 0,0-1 0 0 0,3-31-1 0 0,-7 48-26 0 0,-1 0 0 0 0,0 0 1 0 0,0 0-1 0 0,0 0 0 0 0,0 0 0 0 0,0 0 0 0 0,-1 0 0 0 0,1 0 0 0 0,0 0 0 0 0,-1 0 1 0 0,0 0-1 0 0,1 0 0 0 0,-1 0 0 0 0,0 0 0 0 0,0 1 0 0 0,0-1 0 0 0,0 0 1 0 0,-1 1-1 0 0,-2-4 0 0 0,2 4-23 0 0,0-1 0 0 0,0 1 0 0 0,0 0 0 0 0,-1 0 0 0 0,1 0 0 0 0,-1 0 0 0 0,1 0 0 0 0,-1 0 0 0 0,1 1 0 0 0,-1-1 0 0 0,1 1 0 0 0,-1 0 0 0 0,0 0 0 0 0,1 0 0 0 0,-4 0 0 0 0,-11 3-47 0 0,0 0 0 0 0,1 1 0 0 0,-1 1 0 0 0,1 0 0 0 0,0 1 0 0 0,-22 12 0 0 0,7-2 64 0 0,0 2-1 0 0,1 0 1 0 0,0 3 0 0 0,2 0 0 0 0,1 1-1 0 0,-26 28 1 0 0,38-34 18 0 0,1 0 1 0 0,0 1-1 0 0,1 0 0 0 0,1 1 0 0 0,1 1 0 0 0,0 0 0 0 0,1 0 0 0 0,1 1 0 0 0,1 0 1 0 0,1 1-1 0 0,-5 23 0 0 0,11-38 5 0 0,0 1 1 0 0,0-1-1 0 0,1 1 0 0 0,-1-1 1 0 0,1 1-1 0 0,1 0 0 0 0,-1-1 1 0 0,1 1-1 0 0,4 11 0 0 0,-5-16 6 0 0,1 1 0 0 0,0-1-1 0 0,0 0 1 0 0,0 0 0 0 0,0 0 0 0 0,1 0-1 0 0,-1 0 1 0 0,0 0 0 0 0,1 0 0 0 0,3 3-1 0 0,-4-4 2 0 0,0 0-1 0 0,1 0 1 0 0,-1-1-1 0 0,0 1 1 0 0,1 0-1 0 0,-1-1 1 0 0,1 1-1 0 0,-1-1 1 0 0,3 1-1 0 0,-1 0-4 0 0,2 0 41 0 0,0-1-1 0 0,0 1 1 0 0,0-1-1 0 0,0 0 1 0 0,0 0-1 0 0,-1 0 1 0 0,11-2-1 0 0,34-12 299 0 0,-35 10-296 0 0,15-6 18 0 0,0-1-1 0 0,54-31 0 0 0,-65 30-92 0 0,0 0-1 0 0,-1-1 0 0 0,0-1 1 0 0,-1-1-1 0 0,-1-1 0 0 0,0 0 1 0 0,-1 0-1 0 0,-1-2 0 0 0,-1 0 1 0 0,18-33-1 0 0,-13 24-30 0 0,-13 23 10 0 0,-11 19 13 0 0,-6 11-33 0 0,-22 48 46 0 0,32-65-7 0 0,0 0-1 0 0,0 0 1 0 0,1 0-1 0 0,0 1 1 0 0,1-1-1 0 0,-1 14 1 0 0,2-21-41 0 0,0 1 0 0 0,0-1 0 0 0,1 0 0 0 0,-1 0 1 0 0,1 1-1 0 0,-1-1 0 0 0,1 0 0 0 0,0 0 0 0 0,0 0 0 0 0,0 0 1 0 0,0 0-1 0 0,0 0 0 0 0,3 4 0 0 0,-3-5-311 0 0,-1 0 1 0 0,1-1-1 0 0,0 1 0 0 0,0 0 1 0 0,0 0-1 0 0,0-1 0 0 0,0 1 1 0 0,0 0-1 0 0,0-1 0 0 0,0 1 1 0 0,1-1-1 0 0,-1 1 0 0 0,0-1 1 0 0,0 0-1 0 0,0 1 0 0 0,2-1 1 0 0,11-1-5550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64 146 4607 0 0,'-1'1'3826'0'0,"-6"6"-989"0"0,3-3-2504 0 0,0-1 0 0 0,0 1 0 0 0,1 0 1 0 0,0 0-1 0 0,0 0 0 0 0,0 1 0 0 0,-4 7 0 0 0,-1 6 214 0 0,4-10-423 0 0,1 0 0 0 0,0 0 0 0 0,-4 18 0 0 0,7-26-123 0 0,0 0 0 0 0,0 0 0 0 0,0 0 0 0 0,1 0 0 0 0,-1-1 0 0 0,0 1 0 0 0,0 0 0 0 0,0 0 0 0 0,0 0 0 0 0,0 0 1 0 0,0 0-1 0 0,0 0 0 0 0,0 0 0 0 0,0 0 0 0 0,0 0 0 0 0,0 0 0 0 0,0 0 0 0 0,0 0 0 0 0,0 0 0 0 0,0 0 0 0 0,1 0 0 0 0,-1 0 0 0 0,0 1 0 0 0,0-1 0 0 0,0 0 0 0 0,0 0 0 0 0,0 0 0 0 0,0 0 0 0 0,0 0 1 0 0,0 0-1 0 0,0 0 0 0 0,0 0 0 0 0,0 0 0 0 0,0 0 0 0 0,0 0 0 0 0,0 0 0 0 0,0 0 0 0 0,0 0 0 0 0,0 0 0 0 0,0 0 0 0 0,0 0 0 0 0,0 0 0 0 0,0 0 0 0 0,0 0 0 0 0,0 0 0 0 0,0 1 0 0 0,0-1 0 0 0,0 0 1 0 0,0 0-1 0 0,0 0 0 0 0,0 0 0 0 0,0 0 0 0 0,0 0 0 0 0,0 0 0 0 0,0 0 0 0 0,0 0 0 0 0,8-3 49 0 0,-1 0 0 0 0,-1 0 0 0 0,1-1 1 0 0,0 0-1 0 0,-1 0 0 0 0,0-1 0 0 0,9-7 0 0 0,38-45 166 0 0,0 0-216 0 0,-37 43 0 0 0,0 0 0 0 0,1 1 0 0 0,0 0 0 0 0,1 1 0 0 0,28-13 0 0 0,-38 21 125 0 0,1 1-1 0 0,-1 0 1 0 0,1 1-1 0 0,0-1 1 0 0,0 1-1 0 0,1 1 1 0 0,-1 0-1 0 0,0 0 1 0 0,0 1-1 0 0,16 2 1 0 0,-23-2 257 0 0,2 2-201 0 0,-1-1-1 0 0,1 1 0 0 0,-1 0 1 0 0,0 1-1 0 0,0-1 0 0 0,1 0 1 0 0,1 4-1 0 0,-3-4-148 0 0,-1 0 0 0 0,0 0 0 0 0,1 0-1 0 0,-1 0 1 0 0,0 0 0 0 0,0 0 0 0 0,-1 0-1 0 0,1 1 1 0 0,0-1 0 0 0,-1 0 0 0 0,1 1 0 0 0,-1-1-1 0 0,0 4 1 0 0,0-2-21 0 0,0 0-1 0 0,-1 1 0 0 0,1-1 1 0 0,-1 0-1 0 0,0 0 1 0 0,0 0-1 0 0,-1 0 0 0 0,1 0 1 0 0,-1 0-1 0 0,0 0 1 0 0,0 0-1 0 0,0-1 1 0 0,0 1-1 0 0,-1-1 0 0 0,-3 5 1 0 0,-6 5 13 0 0,-1 0-1 0 0,-18 14 1 0 0,17-14 10 0 0,-62 44-44 0 0,67-48-151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63 7831 0 0,'29'-51'998'0'0,"-28"48"-145"0"0,-1-6 4430 0 0,-5 13-5143 0 0,1 0 0 0 0,0 1 0 0 0,0-1 1 0 0,0 1-1 0 0,0 0 0 0 0,1 0 0 0 0,0 0 0 0 0,0 0 1 0 0,-3 7-1 0 0,-21 58 705 0 0,23-56-706 0 0,-174 458 1184 0 0,164-440-1275 0 0,-2 0-1 0 0,-30 45 1 0 0,-50 51 134 0 0,81-110-303 0 0,1 1 0 0 0,1 1-1 0 0,1 0 1 0 0,0 0 0 0 0,2 2-1 0 0,-15 41 1 0 0,22-52-45 0 0,13-18-4283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12895 0 0,'0'0'998'0'0,"3"1"-657"0"0,9 4 160 0 0,0 0 1 0 0,0-2-1 0 0,1 1 1 0 0,0-2 0 0 0,0 1-1 0 0,13-1 1 0 0,16-2 742 0 0,0-2 0 0 0,43-7 0 0 0,81-22 499 0 0,-105 18-1224 0 0,-27 8-726 0 0,-29 5-934 0 0,7 3-411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45 13359 0 0,'-2'0'1027'0'0,"-57"-26"1698"0"0,53 23-2205 0 0,0 0 0 0 0,0 0 0 0 0,0 0 0 0 0,0 1 0 0 0,-9-2 0 0 0,11 5-380 0 0,2 0-138 0 0,0 0 0 0 0,0 0-1 0 0,0 1 1 0 0,0-1 0 0 0,1 1 0 0 0,-1-1-1 0 0,0 1 1 0 0,1 0 0 0 0,-1-1 0 0 0,1 1-1 0 0,0 0 1 0 0,-1 0 0 0 0,1 0 0 0 0,-1 3-1 0 0,-2 3 1 0 0,-62 103-138 0 0,10-15 294 0 0,54-93 815 0 0,5-3-812 0 0,2 1-125 0 0,0-1 0 0 0,-1 1 0 0 0,1-1 0 0 0,0 0 0 0 0,0-1 0 0 0,0 1 0 0 0,-1-1 0 0 0,1 0 0 0 0,0 0 1 0 0,7-3-1 0 0,6-4 50 0 0,24-12 1 0 0,-12 5-30 0 0,-10 5-390 0 0,25-15 1 0 0,-44 24 168 0 0,-2 3-481 0 0,0-1 627 0 0,0 0 0 0 0,-1 1 0 0 0,1-1 0 0 0,-1 0 0 0 0,1 0 0 0 0,-1 0 1 0 0,-2 2-1 0 0,-5 2-4 0 0,2 0-8 0 0,4-2 24 0 0,0-1-1 0 0,0 0 1 0 0,0 1 0 0 0,1-1 0 0 0,-1 1 0 0 0,1 0-1 0 0,-3 5 1 0 0,-4 4 6 0 0,3-3-110 0 0,5-7-458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20 8287 0 0,'3'-4'244'0'0,"16"-11"5128"0"0,-19 18-3848 0 0,0 2-1370 0 0,0 1 0 0 0,0-1 0 0 0,-1 1 0 0 0,0-1 0 0 0,0 0 0 0 0,-1 1 0 0 0,1-1-1 0 0,-1 0 1 0 0,0 0 0 0 0,-5 9 0 0 0,-34 50 499 0 0,32-50-425 0 0,-21 28 270 0 0,-92 149 1209 0 0,49-51-807 0 0,56-104-702 0 0,3 0 0 0 0,-11 40 1 0 0,23-70-192 0 0,1 0 0 0 0,-1 1 1 0 0,1-1-1 0 0,1 0 0 0 0,-1 1 1 0 0,1-1-1 0 0,0 1 0 0 0,1-1 0 0 0,0 9 1 0 0,0-14-280 0 0,0 1 0 0 0,0-1 0 0 0,0 0 1 0 0,0 1-1 0 0,0-1 0 0 0,0 0 0 0 0,0 0 0 0 0,0 0 0 0 0,1 0 1 0 0,-1 0-1 0 0,0 0 0 0 0,1 0 0 0 0,-1 0 0 0 0,0 0 1 0 0,2 0-1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5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412 271 8783 0 0,'0'0'7672'0'0,"3"0"-7152"0"0,1-3-415 0 0,1 1-1 0 0,-1-1 0 0 0,1 0 0 0 0,-1 0 1 0 0,0 0-1 0 0,0-1 0 0 0,0 1 1 0 0,-1-1-1 0 0,1 0 0 0 0,-1 0 1 0 0,0 0-1 0 0,0-1 0 0 0,4-7 0 0 0,-2 2-69 0 0,0 0-1 0 0,0-1 1 0 0,-1 1-1 0 0,-1-1 0 0 0,5-18 1 0 0,-7 21-19 0 0,0 0 0 0 0,-1 0 0 0 0,1 0 0 0 0,-1 0 1 0 0,-1 0-1 0 0,0 0 0 0 0,0 0 0 0 0,-4-14 0 0 0,5 20-20 0 0,-1-1-1 0 0,0 1 1 0 0,0-1 0 0 0,-1 1-1 0 0,1-1 1 0 0,0 1 0 0 0,-1 0-1 0 0,1 0 1 0 0,-1-1-1 0 0,0 1 1 0 0,0 0 0 0 0,0 0-1 0 0,0 1 1 0 0,0-1 0 0 0,0 0-1 0 0,0 1 1 0 0,-1-1 0 0 0,1 1-1 0 0,-1 0 1 0 0,1 0-1 0 0,-1 0 1 0 0,1 0 0 0 0,-1 0-1 0 0,1 0 1 0 0,-1 1 0 0 0,0 0-1 0 0,0-1 1 0 0,-4 1 0 0 0,-5 1-77 0 0,0 0 1 0 0,0 1 0 0 0,1 0 0 0 0,-1 1 0 0 0,1 0 0 0 0,-1 1 0 0 0,-13 6 0 0 0,2 1-114 0 0,1 1 1 0 0,-30 21-1 0 0,25-13 375 0 0,0 1 0 0 0,2 1 0 0 0,-31 35 0 0 0,43-42-78 0 0,1 0-1 0 0,1 1 1 0 0,0 0-1 0 0,1 1 1 0 0,1 0-1 0 0,1 0 1 0 0,-9 24-1 0 0,16-37-67 0 0,0 0 0 0 0,0 1 0 0 0,0-1 0 0 0,1 0 0 0 0,-1 1 0 0 0,1-1 0 0 0,0 0 0 0 0,0 1 0 0 0,1-1 0 0 0,-1 1-1 0 0,1-1 1 0 0,0 0 0 0 0,0 0 0 0 0,2 6 0 0 0,-2-8-22 0 0,0 0-1 0 0,0 0 1 0 0,1 0-1 0 0,-1 0 1 0 0,0-1-1 0 0,1 1 1 0 0,-1 0-1 0 0,1-1 1 0 0,-1 1-1 0 0,1-1 1 0 0,0 0-1 0 0,-1 1 1 0 0,1-1-1 0 0,0 0 1 0 0,0 0-1 0 0,0 0 0 0 0,0 0 1 0 0,0-1-1 0 0,0 1 1 0 0,0 0-1 0 0,0-1 1 0 0,0 1-1 0 0,1-1 1 0 0,-1 0-1 0 0,0 0 1 0 0,0 0-1 0 0,0 0 1 0 0,0 0-1 0 0,5-1 1 0 0,29-7 136 0 0,0-1 1 0 0,-1-2 0 0 0,0-1-1 0 0,-1-2 1 0 0,45-25-1 0 0,-67 32-148 0 0,1 0 0 0 0,-1-1 0 0 0,-1 0 0 0 0,0-1 0 0 0,0-1 0 0 0,-1 1 0 0 0,0-1 0 0 0,0-1 0 0 0,15-22 0 0 0,-19 20-67 0 0,-5 11 6 0 0,-3 2 0 0 0,-2 1 72 0 0,0 0 0 0 0,1 0 0 0 0,-1 1 0 0 0,1-1 0 0 0,-1 1 0 0 0,1 0 0 0 0,0 0 0 0 0,-1 0 0 0 0,1 0 0 0 0,0 1 0 0 0,1-1 0 0 0,-4 4 0 0 0,-7 8 102 0 0,-12 17 0 0 0,16-19-54 0 0,8-11-54 0 0,-1 1 16 0 0,1 0 0 0 0,-1 0 0 0 0,1 1 1 0 0,-1-1-1 0 0,1 0 0 0 0,0 1 0 0 0,0-1 0 0 0,0 1 0 0 0,-1 4 0 0 0,-1 5 2 0 0,6 2 19 0 0,7-1-33 0 0,-8-11-204 0 0,0 0 0 0 0,1 0-1 0 0,-1 0 1 0 0,1 0 0 0 0,0 0 0 0 0,-1-1-1 0 0,1 1 1 0 0,0-1 0 0 0,4 2 0 0 0,7 2-904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18 1375 0 0,'0'0'19454'0'0,"-2"-1"-19213"0"0,-17-10 355 0 0,10 7-507 0 0,7 4-14 0 0,0 0-10 0 0,0-1-30 0 0,-16 1-6 0 0,14 0-29 0 0,-8 4 0 0 0,3 0 0 0 0,3-1 0 0 0,0-1 0 0 0,0 1 0 0 0,0 1 0 0 0,1-1 0 0 0,-1 1 0 0 0,1 0 0 0 0,0 0 0 0 0,0 1 0 0 0,-6 7 0 0 0,-11 9 0 0 0,-28 13-44 0 0,-5 5-8 0 0,-7 8-46 0 0,66-41-119 0 0,0-3 158 0 0,-2-2 34 0 0,0 1 0 0 0,0-1 0 0 0,0 0 0 0 0,1-1 0 0 0,-1 1 0 0 0,0 0 0 0 0,1-1 0 0 0,-1 1 1 0 0,0-1-1 0 0,1 1 0 0 0,-1-1 0 0 0,5 0 0 0 0,2 0-35 0 0,141 20-336 0 0,-141-18 384 0 0,0-1 1 0 0,-1 2 0 0 0,0-1-1 0 0,0 1 1 0 0,0 0 0 0 0,0 1-1 0 0,0 0 1 0 0,0 0 0 0 0,-1 1 0 0 0,0 0-1 0 0,0 0 1 0 0,0 1 0 0 0,-1 0-1 0 0,0 0 1 0 0,0 0 0 0 0,9 13 0 0 0,-8-6-21 0 0,-4 1 78 0 0,-3-12-24 0 0,0 1 0 0 0,0-1 0 0 0,-1 0-1 0 0,1 1 1 0 0,-1-1 0 0 0,0 0 0 0 0,1 1-1 0 0,-1-1 1 0 0,0 0 0 0 0,0 0 0 0 0,-1 0-1 0 0,1 0 1 0 0,0 0 0 0 0,-1 0 0 0 0,1 0 0 0 0,-1 0-1 0 0,0 0 1 0 0,1-1 0 0 0,-1 1 0 0 0,0-1-1 0 0,0 1 1 0 0,0-1 0 0 0,0 0 0 0 0,0 0-1 0 0,-5 2 1 0 0,-6 3 78 0 0,-1-1-1 0 0,0-1 1 0 0,-16 4 0 0 0,15-5-5 0 0,-326 78-55 0 0,254-64-712 0 0,86-17 621 0 0,1 1 0 0 0,-1-1 1 0 0,1 0-1 0 0,0 0 0 0 0,-1 0 0 0 0,1 0 0 0 0,-1 0 0 0 0,1 0 0 0 0,-1 0 0 0 0,1 0 1 0 0,-1 0-1 0 0,1 0 0 0 0,-1 0 0 0 0,1-1 0 0 0,-1 1 0 0 0,1 0 0 0 0,0 0 0 0 0,-1 0 1 0 0,1-1-1 0 0,-1 1 0 0 0,0-1 0 0 0,0 1-230 0 0,0-1-1063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7367 0 0,'0'0'334'0'0,"-2"2"-1"0"0,-22 40-766 0 0,18-31 1594 0 0,1 0 1 0 0,0 1-1 0 0,-7 24 0 0 0,11-32-891 0 0,0 1-1 0 0,0 0 1 0 0,0 0 0 0 0,1 0 0 0 0,0-1 0 0 0,0 1 0 0 0,0 0-1 0 0,0 0 1 0 0,1 0 0 0 0,0 0 0 0 0,0-1 0 0 0,0 1 0 0 0,0 0-1 0 0,1-1 1 0 0,0 1 0 0 0,0-1 0 0 0,0 1 0 0 0,0-1 0 0 0,1 0 0 0 0,0 0-1 0 0,0 0 1 0 0,0 0 0 0 0,5 5 0 0 0,3 0-86 0 0,0-1 0 0 0,0 0 0 0 0,1 0 0 0 0,0-1 0 0 0,1 0 0 0 0,25 9 0 0 0,-28-13-1022 0 0,0 0 0 0 0,19 3-1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0 11519 0 0,'0'0'4466'0'0,"0"2"-3426"0"0,-1 8-807 0 0,0 0 0 0 0,0 0 1 0 0,-1 0-1 0 0,0 0 1 0 0,-1-1-1 0 0,0 1 1 0 0,-1-1-1 0 0,-4 10 1 0 0,-45 72 916 0 0,39-68-877 0 0,-262 467 1777 0 0,248-435-2515 0 0,-33 100 0 0 0,59-151 385 0 0,1 0 0 0 0,0 1 1 0 0,0-1-1 0 0,0 1 1 0 0,0 5-1 0 0,1-10 77 0 0,0 0-1 0 0,0 0 0 0 0,0 0 1 0 0,0 0-1 0 0,0 0 0 0 0,0 0 1 0 0,0 0-1 0 0,0 0 1 0 0,0 0-1 0 0,0 0 0 0 0,1 0 1 0 0,-1 0-1 0 0,0 0 0 0 0,0 1 1 0 0,0-1-1 0 0,0 0 1 0 0,0 0-1 0 0,0 0 0 0 0,0 0 1 0 0,0 0-1 0 0,0 0 0 0 0,0 0 1 0 0,0 0-1 0 0,0 0 1 0 0,0 0-1 0 0,0 0 0 0 0,0 0 1 0 0,0 0-1 0 0,0 0 0 0 0,0 0 1 0 0,0 0-1 0 0,0 0 1 0 0,1 0-1 0 0,-1 0 0 0 0,0 0 1 0 0,0 1-1 0 0,0-1 0 0 0,0 0 1 0 0,0 0-1 0 0,0 0 1 0 0,0 0-1 0 0,0 0 0 0 0,0 0 1 0 0,0 0-1 0 0,0 0 0 0 0,0-1 1 0 0,1 1-1 0 0,-1 0 1 0 0,0 0-1 0 0,0 0 0 0 0,0 0 1 0 0,0 0-1 0 0,0 0 0 0 0,0 0 1 0 0,0 0-1 0 0,0 0 1 0 0,0 0-1 0 0,0 0 0 0 0,0 0 1 0 0,0 0-1 0 0,0 0 0 0 0,0 0 1 0 0,0 0-1 0 0,7-2-253 0 0,0 0 0 0 0,-1-1 0 0 0,1 1 0 0 0,-1-1 0 0 0,0-1 0 0 0,0 1 0 0 0,9-7 0 0 0,2-3-776 0 0,19-19 1 0 0,5-9-359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68 111 14567 0 0,'-53'122'2176'0'0,"49"-116"-1827"0"0,2-3 114 0 0,1-1 0 0 0,0 0 1 0 0,-1 0-1 0 0,1 0 0 0 0,0 1 0 0 0,0-1 1 0 0,-1 5-1 0 0,5-7-319 0 0,0 0-120 0 0,0 0 0 0 0,0-1 0 0 0,0 0 0 0 0,0 1 0 0 0,0-1 0 0 0,-1 0 0 0 0,1-1 0 0 0,0 1 0 0 0,0 0 0 0 0,-1-1 0 0 0,1 1 0 0 0,-1-1 0 0 0,1 0 0 0 0,-1 0 0 0 0,0 0 0 0 0,0 0 0 0 0,0-1 0 0 0,4-4 0 0 0,3-5 12 0 0,-1-1 1 0 0,11-23 0 0 0,-10 19-18 0 0,11-17-35 0 0,-19 32-61 0 0,1 3-13 0 0,0 0 83 0 0,0 0-1 0 0,-1 1 1 0 0,1-1 0 0 0,0 1 0 0 0,-1-1-1 0 0,1 1 1 0 0,-1-1 0 0 0,0 1 0 0 0,2 2-1 0 0,-2-2-2 0 0,24 36-44 0 0,-10-12 848 0 0,-14-24-237 0 0,-2 10-388 0 0,1-10-41 0 0,175-198-2440 0 0,-163 183 2226 0 0,-2 6 87 0 0,-8 6 100 0 0,0 2 51 0 0,0 0-111 0 0,-1 1-1 0 0,1-1 1 0 0,-1 0-1 0 0,1 0 1 0 0,-1 1-1 0 0,0-1 1 0 0,1 1-1 0 0,-1-1 1 0 0,0 1-1 0 0,0 0 1 0 0,0-1 0 0 0,0 1-1 0 0,0 0 1 0 0,0 0-1 0 0,0 2 1 0 0,0 1 29 0 0,0 0 0 0 0,0 1 1 0 0,0-1-1 0 0,0 0 0 0 0,-1 9 1 0 0,-2 2 84 0 0,1 1 0 0 0,-9 29 0 0 0,8-36-115 0 0,-1-1 11 0 0,1 1-1 0 0,-9 16 1 0 0,5-12-1509 0 0,2-1-3298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3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13 5527 0 0,'0'0'250'0'0,"-1"0"-2"0"0,-16-9-146 0 0,16 9 177 0 0,-1-1 0 0 0,1 1-1 0 0,0-1 1 0 0,-1 1-1 0 0,1-1 1 0 0,-1 1-1 0 0,1 0 1 0 0,0 0-1 0 0,-1 0 1 0 0,1 0 0 0 0,-1 0-1 0 0,1 0 1 0 0,-1 0-1 0 0,1 0 1 0 0,-1 1-1 0 0,1-1 1 0 0,0 0-1 0 0,-1 1 1 0 0,-1 0 0 0 0,-1 1 1431 0 0,3-2-1519 0 0,0 1 0 0 0,1-1 0 0 0,-1 0 0 0 0,0 1 0 0 0,1-1 0 0 0,-1 0 0 0 0,1 1 0 0 0,-1-1 0 0 0,1 1 0 0 0,-1-1 0 0 0,1 1 0 0 0,-1 0 0 0 0,1-1 0 0 0,-1 1 0 0 0,1-1 1 0 0,0 1-1 0 0,-1 0 0 0 0,1-1 0 0 0,0 1 0 0 0,-1 1 0 0 0,-2 13 262 0 0,3-8-391 0 0,0-1-1 0 0,1 0 1 0 0,0 0 0 0 0,0 0-1 0 0,0 0 1 0 0,1 0 0 0 0,-1 0-1 0 0,2 0 1 0 0,-1-1 0 0 0,1 1 0 0 0,4 7-1 0 0,6 7 46 0 0,24 29-1 0 0,-23-31-58 0 0,-2-3-27 0 0,27 34 34 0 0,61 102 0 0 0,-91-135-41 0 0,0 2-1 0 0,-1-1 0 0 0,-1 1 1 0 0,-1 1-1 0 0,0-1 1 0 0,-2 1-1 0 0,0 0 1 0 0,-1 0-1 0 0,-1 0 0 0 0,0 30 1 0 0,-3-30 53 0 0,-2 0 1 0 0,0 0-1 0 0,0 0 1 0 0,-2-1-1 0 0,-1 0 1 0 0,0 0-1 0 0,-1 0 1 0 0,-1-1-1 0 0,0 0 1 0 0,-19 28 0 0 0,6-12 43 0 0,-2-1 1 0 0,-1-1 0 0 0,-2-1 0 0 0,-1-1-1 0 0,-49 42 1 0 0,-12-8-1101 0 0,86-62 254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7 10135 0 0,'2'-1'778'0'0,"1"-1"-638"0"0,0 0-68 0 0,18 0 194 0 0,-4 3 1845 0 0,-14 2-852 0 0,-1 0-1111 0 0,0 0 1 0 0,0 1 0 0 0,0-1 0 0 0,0 1 0 0 0,0-1 0 0 0,-1 1-1 0 0,0 0 1 0 0,0 0 0 0 0,0-1 0 0 0,0 1 0 0 0,0 0 0 0 0,-1 0-1 0 0,1 0 1 0 0,-1 0 0 0 0,0 0 0 0 0,-1 0 0 0 0,1 0 0 0 0,-1 0-1 0 0,-1 5 1 0 0,-2 9 233 0 0,-2 1-1 0 0,-13 32 1 0 0,10-31 15 0 0,-60 134 1121 0 0,11-26-780 0 0,37-79-607 0 0,-27 63-72 0 0,-37 130-1 0 0,78-212-423 0 0,7-27 48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6911 0 0,'2'-7'158'0'0,"1"0"0"0"0,0 0 0 0 0,1 0 0 0 0,-1 1 0 0 0,1-1 0 0 0,0 1 0 0 0,1 0 0 0 0,10-11 0 0 0,-5 8 666 0 0,0 0 1 0 0,1 1-1 0 0,0 0 1 0 0,14-7-1 0 0,37-21 1105 0 0,110-59-1716 0 0,-158 89-268 0 0,100-43 1537 0 0,-95 43-992 0 0,0 0-1 0 0,1 0 0 0 0,0 2 1 0 0,22-2-1 0 0,-37 6-396 0 0,0 0 0 0 0,0 0-1 0 0,0 0 1 0 0,0 1 0 0 0,0-1-1 0 0,0 1 1 0 0,-1 0 0 0 0,1 1 0 0 0,0-1-1 0 0,7 5 1 0 0,-10-5-61 0 0,0 0-1 0 0,-1 0 1 0 0,1 0-1 0 0,0 0 1 0 0,-1 0-1 0 0,1 1 1 0 0,-1-1 0 0 0,1 0-1 0 0,-1 1 1 0 0,0 0-1 0 0,1-1 1 0 0,-1 1 0 0 0,0 0-1 0 0,0-1 1 0 0,0 1-1 0 0,0 0 1 0 0,-1 0 0 0 0,1 0-1 0 0,0 0 1 0 0,-1 0-1 0 0,0 0 1 0 0,1 0 0 0 0,-1 0-1 0 0,0 0 1 0 0,0 0-1 0 0,0 0 1 0 0,0 0 0 0 0,-1 2-1 0 0,-2 8 106 0 0,-1 0-1 0 0,0 0 0 0 0,-1-1 1 0 0,-1 1-1 0 0,1-2 1 0 0,-2 1-1 0 0,-7 10 0 0 0,6-9 5 0 0,-12 17 1 0 0,0-1-1 0 0,-2-2 0 0 0,-1 0 0 0 0,-1-1 1 0 0,-29 22-1 0 0,41-38-124 0 0,0 0 0 0 0,-1-1 0 0 0,0-1 0 0 0,0 0 0 0 0,-1-1-1 0 0,-15 5 1 0 0,-3-1-129 0 0,-52 9-1 0 0,76-17 9 0 0,0-1-1 0 0,1 0 0 0 0,-1-1 0 0 0,0 0 1 0 0,0 0-1 0 0,0 0 0 0 0,0-1 0 0 0,0 0 1 0 0,1-1-1 0 0,-1 0 0 0 0,-8-3 0 0 0,15 4 29 0 0,-1 1-1 0 0,1-1 0 0 0,0 0 1 0 0,0 1-1 0 0,-1-1 0 0 0,1 0 1 0 0,0 0-1 0 0,0 0 0 0 0,0 0 1 0 0,0 0-1 0 0,0 0 0 0 0,0 0 1 0 0,0-1-1 0 0,0 1 0 0 0,1 0 1 0 0,-1 0-1 0 0,0-1 0 0 0,1 1 1 0 0,-1-1-1 0 0,1 1 0 0 0,-1 0 1 0 0,1-1-1 0 0,0 1 0 0 0,0-1 1 0 0,-1 1-1 0 0,1-1 0 0 0,0 1 1 0 0,0-1-1 0 0,1-2 0 0 0,3-15-755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14 16783 0 0,'13'-14'2224'0'0,"-13"15"-2166"0"0,1 0 0 0 0,-1 0 0 0 0,0 0 0 0 0,0 0 0 0 0,1 0-1 0 0,-1 0 1 0 0,0 1 0 0 0,0-1 0 0 0,0 0 0 0 0,0 0 0 0 0,0 0 0 0 0,-1 1-1 0 0,1 1 71 0 0,0 4-11 0 0,-1 1-1 0 0,0-1 1 0 0,-1 0-1 0 0,1 1 1 0 0,-1-1-1 0 0,-1 0 1 0 0,-2 7-1 0 0,-26 46 241 0 0,27-53-292 0 0,-169 258 1272 0 0,140-219-1191 0 0,-24 33 39 0 0,-31 44-31 0 0,70-95-244 0 0,2 1 0 0 0,-20 46-1 0 0,33-63 73 0 0,-3 7-3054 0 0</inkml:trace>
  <inkml:trace contextRef="#ctx0" brushRef="#br0" timeOffset="1">0 549 11055 0 0,'2'2'4416'0'0,"1"1"-4090"0"0,1-1-1 0 0,-1 1 1 0 0,1-1-1 0 0,0 0 1 0 0,0 0-1 0 0,0 0 1 0 0,-1-1-1 0 0,2 1 1 0 0,-1-1-1 0 0,0 0 1 0 0,0 0-1 0 0,0-1 0 0 0,0 1 1 0 0,1-1-1 0 0,7 0 1 0 0,9-1-92 0 0,-1-1-1 0 0,22-5 1 0 0,-28 5 137 0 0,25-5 26 0 0,210-41 634 0 0,-159 31-1315 0 0,-30 12-2732 0 0,-41 5 1288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93 15575 0 0,'0'0'3690'0'0,"1"2"-3076"0"0,0-1-604 0 0,-1 1-1 0 0,1 0 1 0 0,0-1-1 0 0,-1 1 1 0 0,1 0-1 0 0,-1 0 1 0 0,1-1-1 0 0,-1 1 1 0 0,0 0-1 0 0,0 0 1 0 0,0-1-1 0 0,0 1 1 0 0,0 0-1 0 0,0 0 1 0 0,-1 0-1 0 0,1-1 1 0 0,0 1-1 0 0,-1 0 1 0 0,1 0-1 0 0,-1-1 1 0 0,0 1-1 0 0,0-1 1 0 0,0 1-1 0 0,1 0 0 0 0,-1-1 1 0 0,-2 2-1 0 0,-4 6 4 0 0,0 0 0 0 0,-1-1-1 0 0,-10 10 1 0 0,6-7 72 0 0,6-5-65 0 0,-12 11 193 0 0,1 2-1 0 0,-29 37 1 0 0,44-53-112 0 0,0 1 0 0 0,1-1 1 0 0,-1 0-1 0 0,1 1 1 0 0,-1-1-1 0 0,1 1 1 0 0,0-1-1 0 0,-1 5 1 0 0,3-7-64 0 0,0 0 0 0 0,0 0 0 0 0,-1 0 0 0 0,1-1 0 0 0,0 1 0 0 0,0 0 0 0 0,0 0 0 0 0,0-1 0 0 0,0 1 0 0 0,2 0 0 0 0,-2 0 15 0 0,1 0-13 0 0,1 0 1 0 0,-1 0 0 0 0,0 0 0 0 0,0-1 0 0 0,1 1 0 0 0,-1 0 0 0 0,0-1 0 0 0,1 0 0 0 0,-1 0 0 0 0,1 0 0 0 0,-1 0 0 0 0,1 0 0 0 0,3-1 0 0 0,33-9 420 0 0,-27 6-297 0 0,14-3 41 0 0,0-2 0 0 0,-1-1 1 0 0,0-1-1 0 0,45-29 0 0 0,-60 34-164 0 0,0-2-1 0 0,-1 1 1 0 0,0-1 0 0 0,-1-1 0 0 0,15-17 0 0 0,-19 20 7 0 0,0-1 0 0 0,0 1 0 0 0,-1-1 0 0 0,0 1 0 0 0,0-1 0 0 0,0 0 1 0 0,-1-1-1 0 0,0 1 0 0 0,0 0 0 0 0,0-11 0 0 0,-1 15-35 0 0,-1-1 1 0 0,0 1-1 0 0,0-1 0 0 0,0 0 0 0 0,-1 1 0 0 0,1-1 0 0 0,-1 1 1 0 0,0-1-1 0 0,0 1 0 0 0,0-1 0 0 0,0 1 0 0 0,-1 0 1 0 0,1-1-1 0 0,-1 1 0 0 0,0 0 0 0 0,0 0 0 0 0,0 0 1 0 0,0 0-1 0 0,0 1 0 0 0,-5-5 0 0 0,2 3-118 0 0,0 1 0 0 0,0 0 0 0 0,0 0-1 0 0,0 0 1 0 0,0 1 0 0 0,-1-1 0 0 0,1 1 0 0 0,-1 0-1 0 0,0 1 1 0 0,0 0 0 0 0,-8-1 0 0 0,6 1-773 0 0,1 0 0 0 0,0 1 0 0 0,-11 1 0 0 0,16 0-417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9 1375 0 0,'9'-9'17408'0'0,"-12"9"-17285"0"0,1 1 0 0 0,0-1 0 0 0,-1 1 1 0 0,1 0-1 0 0,0-1 0 0 0,-1 1 0 0 0,1 0 0 0 0,0 0 0 0 0,0 0 0 0 0,0 1 0 0 0,0-1 0 0 0,0 0 0 0 0,0 1 0 0 0,-2 2 0 0 0,-23 27 599 0 0,-2 9-23 0 0,2 2 0 0 0,-41 88-1 0 0,-23 100 139 0 0,89-225-834 0 0,-50 130 129 0 0,43-116-117 0 0,0-2 0 0 0,-1 1 1 0 0,-1-1-1 0 0,-1-1 1 0 0,-16 18-1 0 0,5-9-1081 0 0,-2-2 0 0 0,-1 0 0 0 0,-45 31 0 0 0,51-41-6374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14423 0 0,'-2'1'662'0'0,"-2"0"-603"0"0,1 1 0 0 0,0-1 0 0 0,0 1 1 0 0,1-1-1 0 0,-1 1 0 0 0,0 0 1 0 0,0 0-1 0 0,1 0 0 0 0,0 1 1 0 0,-1-1-1 0 0,1 1 0 0 0,0-1 0 0 0,0 1 1 0 0,0 0-1 0 0,0-1 0 0 0,-1 5 1 0 0,3-5 48 0 0,0 0 1 0 0,0-1 0 0 0,0 1-1 0 0,0-1 1 0 0,1 1 0 0 0,-1 0 0 0 0,1-1-1 0 0,-1 1 1 0 0,1-1 0 0 0,-1 1 0 0 0,1-1-1 0 0,0 1 1 0 0,0-1 0 0 0,0 0-1 0 0,0 1 1 0 0,0-1 0 0 0,0 0 0 0 0,0 0-1 0 0,0 0 1 0 0,0 0 0 0 0,1 0-1 0 0,-1 0 1 0 0,3 1 0 0 0,7 4 171 0 0,1 0 1 0 0,1-1-1 0 0,-1-1 1 0 0,1 0-1 0 0,-1-1 1 0 0,1 0 0 0 0,0-1-1 0 0,0 0 1 0 0,0-1-1 0 0,17-1 1 0 0,11-2 236 0 0,79-13 1 0 0,-51 1-322 0 0,-27 5-212 0 0,59-5 0 0 0,-94 13-356 0 0,0 1 1 0 0,0 0-1 0 0,1 1 0 0 0,11 2 1 0 0,-2 2-775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161 159 11975 0 0,'2'-1'923'0'0,"2"-3"-300"0"0,1 1-1 0 0,0 0 1 0 0,0 0 0 0 0,0 0 0 0 0,0 0-1 0 0,10-3 1 0 0,1 0 1858 0 0,5-3-1080 0 0,0 2 0 0 0,30-7 0 0 0,-3 1-959 0 0,-17 5-310 0 0,-21 6-91 0 0,1-1 0 0 0,0 0-1 0 0,-1-1 1 0 0,1 0-1 0 0,14-8 1 0 0,-15 6-62 0 0,-8 5-83 0 0,-3-13-122 0 0,1 12 215 0 0,-1 1 0 0 0,1-1-1 0 0,-1 1 1 0 0,0 0 0 0 0,1-1-1 0 0,-1 1 1 0 0,0 0 0 0 0,0 0-1 0 0,1-1 1 0 0,-1 1 0 0 0,0 0-1 0 0,0 0 1 0 0,0 0 0 0 0,-1 0-1 0 0,1 0 1 0 0,0 0 0 0 0,0 1-1 0 0,0-1 1 0 0,-1 0 0 0 0,1 1-1 0 0,0-1 1 0 0,-1 1 0 0 0,1-1-1 0 0,-1 1 1 0 0,1-1 0 0 0,0 1-1 0 0,-1 0 1 0 0,1 0 0 0 0,-1 0-1 0 0,1 0 1 0 0,-2 0 0 0 0,-6 0-23 0 0,0 0 0 0 0,0 0 1 0 0,-16 4-1 0 0,8 0 14 0 0,0 1 0 0 0,0 0-1 0 0,0 2 1 0 0,1 0 0 0 0,-19 10 0 0 0,-74 53 40 0 0,104-67-17 0 0,-25 18 78 0 0,-31 27 0 0 0,53-41-56 0 0,0 1 0 0 0,1-1 0 0 0,0 1 0 0 0,0 1 0 0 0,1-1 0 0 0,0 1-1 0 0,1 1 1 0 0,-8 14 0 0 0,9-8 62 0 0,4-14-70 0 0,-1 1 1 0 0,1-1-1 0 0,0 1 0 0 0,1-1 1 0 0,-1 1-1 0 0,0-1 1 0 0,1 1-1 0 0,-1-1 1 0 0,1 0-1 0 0,0 1 0 0 0,0-1 1 0 0,0 0-1 0 0,0 0 1 0 0,0 1-1 0 0,0-1 0 0 0,2 3 1 0 0,0-2 5 0 0,0 0 0 0 0,0-1 0 0 0,0 1 0 0 0,0-1-1 0 0,0 1 1 0 0,1-1 0 0 0,-1 0 0 0 0,1 0 0 0 0,4 2 0 0 0,4 0 33 0 0,0 0-1 0 0,0-1 1 0 0,0-1-1 0 0,0 0 1 0 0,19 1-1 0 0,2-1 36 0 0,47-4-1 0 0,-64 0-81 0 0,1 0 0 0 0,0-1 0 0 0,-1-1 0 0 0,27-10 0 0 0,-23 3-389 0 0,-18 10-27 0 0,-1-1-842 0 0,5-7-366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0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477 515 12151 0 0,'0'0'3334'0'0,"2"-2"-2218"0"0,13-10 2076 0 0,6-3-2098 0 0,-4-1-816 0 0,-16 14-292 0 0,1 1 0 0 0,-1-1 0 0 0,0 0 0 0 0,0 1 1 0 0,1-1-1 0 0,-1 0 0 0 0,0 0 0 0 0,0 0 0 0 0,-1 0 1 0 0,1 0-1 0 0,0 0 0 0 0,-1 0 0 0 0,1 0 0 0 0,-1 0 1 0 0,0 0-1 0 0,1 0 0 0 0,-1 0 0 0 0,0 0 0 0 0,-1-3 1 0 0,1 3-36 0 0,0 1 1 0 0,0 0 0 0 0,-1 0-1 0 0,1-1 1 0 0,-1 1-1 0 0,1 0 1 0 0,-1 0 0 0 0,0-1-1 0 0,1 1 1 0 0,-1 0 0 0 0,0 0-1 0 0,0 0 1 0 0,0 0 0 0 0,1 0-1 0 0,-1 0 1 0 0,0 0 0 0 0,-1 1-1 0 0,1-1 1 0 0,0 0-1 0 0,0 0 1 0 0,0 1 0 0 0,0-1-1 0 0,0 1 1 0 0,-1-1 0 0 0,1 1-1 0 0,0-1 1 0 0,-1 1 0 0 0,1 0-1 0 0,-2-1 1 0 0,0 1-11 0 0,-1 0 0 0 0,0 0 1 0 0,0 1-1 0 0,0-1 0 0 0,0 1 1 0 0,1 0-1 0 0,-1 0 0 0 0,0 0 0 0 0,1 0 1 0 0,-4 2-1 0 0,-38 21-196 0 0,30-15 251 0 0,-2 2 4 0 0,0 1 0 0 0,0 0 0 0 0,2 2 0 0 0,-1-1 0 0 0,-14 19 0 0 0,17-16 10 0 0,5-1 24 0 0,8-14-14 0 0,0-1 1 0 0,0 1 0 0 0,-1 0 0 0 0,1 0 0 0 0,0 0 0 0 0,0 0 0 0 0,0 0 0 0 0,0 0 0 0 0,0 0 0 0 0,0-1 0 0 0,0 1 0 0 0,0 0 0 0 0,1 0 0 0 0,-1 0 0 0 0,0 0 0 0 0,0 0 0 0 0,1-1 0 0 0,-1 1 0 0 0,1 0 0 0 0,-1 0-1 0 0,1-1 1 0 0,-1 1 0 0 0,2 1 0 0 0,-1 0 19 0 0,1-1 0 0 0,0 0 0 0 0,-1 0 0 0 0,1 1 0 0 0,0-1-1 0 0,0 0 1 0 0,0 0 0 0 0,0-1 0 0 0,4 2 0 0 0,1 0 115 0 0,1-1 1 0 0,-1 1-1 0 0,1-2 1 0 0,13 1-1 0 0,0-2-15 0 0,-1-1 0 0 0,0-1 0 0 0,0 0-1 0 0,0-2 1 0 0,-1 0 0 0 0,31-13 0 0 0,-36 11-97 0 0,-4 2-77 0 0,-8 4-184 0 0,-5 3-296 0 0,-8 4 474 0 0,-79 54-651 0 0,72-47 566 0 0,2 0 0 0 0,-1 1-1 0 0,-15 18 1 0 0,15-9 145 0 0,16-21 687 0 0,14-3-462 0 0,-1-1-1 0 0,1 0 1 0 0,-1-1 0 0 0,1 0 0 0 0,-1-1-1 0 0,0 0 1 0 0,13-7 0 0 0,6-2-50 0 0,-6 2-162 0 0,-1 0 0 0 0,0-2 0 0 0,0-1 0 0 0,-2-1 0 0 0,0 0-1 0 0,-1-2 1 0 0,0-1 0 0 0,28-32 0 0 0,-3 0-803 0 0,-2-3-1 0 0,53-83 0 0 0,-87 120 576 0 0,9-15-312 0 0,15-32 0 0 0,-30 53 393 0 0,0 0-1 0 0,0 0 0 0 0,-1 0 0 0 0,0-1 1 0 0,-1 1-1 0 0,0-1 0 0 0,0-19 1 0 0,-2 28 89 0 0,0-1 0 0 0,0 1 0 0 0,0-1 0 0 0,0 1 0 0 0,-1-1 0 0 0,1 1 0 0 0,-1-1 0 0 0,0 1 0 0 0,1 0 0 0 0,-1-1 0 0 0,0 1-1 0 0,-1 0 1 0 0,1 0 0 0 0,0 0 0 0 0,-1-1 0 0 0,1 1 0 0 0,-1 1 0 0 0,1-1 0 0 0,-4-3 0 0 0,2 3 6 0 0,-1 0 0 0 0,1 0 0 0 0,-1 0 0 0 0,0 1 0 0 0,1-1 0 0 0,-1 1 0 0 0,0 0 0 0 0,0 0 0 0 0,0 0-1 0 0,0 0 1 0 0,-5 1 0 0 0,-5-1 15 0 0,0 1 0 0 0,1 1 0 0 0,-1 0 0 0 0,0 1 0 0 0,1 0 0 0 0,0 2-1 0 0,-1-1 1 0 0,-13 7 0 0 0,-9 5 87 0 0,-53 30-1 0 0,39-16 26 0 0,2 2 0 0 0,-51 45 0 0 0,-78 85 392 0 0,134-119-379 0 0,-63 64 323 0 0,84-82-190 0 0,2 1 0 0 0,-29 44 0 0 0,41-54-71 0 0,0 0 0 0 0,0 0-1 0 0,2 0 1 0 0,0 1 0 0 0,-7 28 0 0 0,12-36-114 0 0,-1 1 0 0 0,1-1 0 0 0,1 0 1 0 0,-1 1-1 0 0,1-1 0 0 0,1 0 0 0 0,0 1 0 0 0,0-1 0 0 0,0 0 1 0 0,1 1-1 0 0,0-1 0 0 0,1 0 0 0 0,4 10 0 0 0,0-5-4 0 0,1-1 0 0 0,-1 0 0 0 0,2 0 0 0 0,0-1 0 0 0,0 0 0 0 0,1 0 0 0 0,1-1 0 0 0,-1 0 0 0 0,15 9 0 0 0,-15-12-11 0 0,1-1-1 0 0,-1 0 1 0 0,1 0-1 0 0,0-1 0 0 0,0 0 1 0 0,1-1-1 0 0,0-1 0 0 0,-1 0 1 0 0,1 0-1 0 0,0-1 0 0 0,17 1 1 0 0,-9-3 80 0 0,0-1 1 0 0,0-1-1 0 0,1 0 0 0 0,-1-2 1 0 0,29-8-1 0 0,-35 7-126 0 0,-1 1-1 0 0,0-2 0 0 0,-1 0 1 0 0,1 0-1 0 0,-1-1 1 0 0,-1 0-1 0 0,1-1 1 0 0,18-17-1 0 0,-24 14-500 0 0,-5 5-3554 0 0,-1-4 2127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80 1375 0 0,'-2'1'316'0'0,"-15"21"11630"0"0,23-22-9225 0 0,18-7-1511 0 0,31-13-1891 0 0,-10 2 702 0 0,-19 7 83 0 0,36-10 1 0 0,1-4 1344 0 0,-53 34-1144 0 0,-9-7-280 0 0,0-1-1 0 0,0 1 0 0 0,0 0 1 0 0,0-1-1 0 0,0 1 1 0 0,0 0-1 0 0,-1 0 1 0 0,1-1-1 0 0,0 1 0 0 0,-1 0 1 0 0,0 0-1 0 0,1 0 1 0 0,-1 0-1 0 0,0 4 1 0 0,-1-2-6 0 0,1 0 0 0 0,-1 1 1 0 0,0-1-1 0 0,0 0 0 0 0,0 0 1 0 0,-3 6-1 0 0,-1 1 1 0 0,-1-1-1 0 0,0 0 1 0 0,-1 0 0 0 0,-7 10-1 0 0,4-9-59 0 0,0 0 0 0 0,0-1 0 0 0,-1 0 0 0 0,0 0 0 0 0,-16 10 0 0 0,5-6-278 0 0,0 2 1 0 0,2 1-1 0 0,0 0 0 0 0,1 1 0 0 0,-29 36 1 0 0,35-38-458 0 0,-2 0 0 0 0,0-1 0 0 0,-28 21 0 0 0,41-34 581 0 0,0-1 34 0 0,-5 4 152 0 0,5-4 1336 0 0,4-3-1056 0 0,16-8-27 0 0,-1-1 1 0 0,1 2-1 0 0,0 1 0 0 0,1 0 0 0 0,0 1 0 0 0,1 1 0 0 0,25-4 1 0 0,-33 8-123 0 0,0 2 1 0 0,0 0 0 0 0,0 0-1 0 0,0 1 1 0 0,0 0 0 0 0,0 1-1 0 0,16 5 1 0 0,-13-3-70 0 0,0-1-1 0 0,0-1 1 0 0,16 1 0 0 0,-27-4-31 0 0,0 1 1 0 0,0-1-1 0 0,0 0 1 0 0,0 0-1 0 0,0 0 1 0 0,0 0 0 0 0,0-1-1 0 0,-1 0 1 0 0,7-3-1 0 0,17-8 203 0 0,-25 12-229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7831 0 0,'-2'0'603'0'0,"-4"0"-639"0"0,4 0 201 0 0,-1 0 0 0 0,1 0 0 0 0,-1 0-1 0 0,1 0 1 0 0,0 0 0 0 0,-1 0 0 0 0,1 1-1 0 0,0-1 1 0 0,-1 1 0 0 0,1 0 0 0 0,0-1 0 0 0,0 1-1 0 0,0 0 1 0 0,-4 3 0 0 0,3-2 54 0 0,1 1 0 0 0,0-1 0 0 0,0 0-1 0 0,0 1 1 0 0,0 0 0 0 0,0-1 0 0 0,1 1 0 0 0,-1 0 0 0 0,1 0 0 0 0,0 0 0 0 0,0 0-1 0 0,0 0 1 0 0,0 0 0 0 0,0 0 0 0 0,1 0 0 0 0,0 0 0 0 0,-1 0 0 0 0,1 1 0 0 0,0-1-1 0 0,0 0 1 0 0,2 5 0 0 0,-1-1-97 0 0,0 0 0 0 0,1-1 0 0 0,0 0-1 0 0,0 1 1 0 0,0-1 0 0 0,1 0 0 0 0,0 0 0 0 0,1 0-1 0 0,5 8 1 0 0,4 1 21 0 0,1-1-1 0 0,1 0 1 0 0,0-1-1 0 0,19 12 0 0 0,-9-6-30 0 0,67 41 100 0 0,-26-18-148 0 0,-38-24 3 0 0,-1 2 1 0 0,28 27-1 0 0,-48-40-54 0 0,0 0-1 0 0,-1 0 1 0 0,0 0 0 0 0,0 1 0 0 0,-1 0 0 0 0,0 0-1 0 0,0 0 1 0 0,-1 1 0 0 0,0-1 0 0 0,-1 1 0 0 0,0 0-1 0 0,3 14 1 0 0,-5-17-6 0 0,-1 0 0 0 0,0 1 0 0 0,0-1 0 0 0,-1 0-1 0 0,1 0 1 0 0,-1 0 0 0 0,-1 0 0 0 0,1 0 0 0 0,-1 0 0 0 0,0 0-1 0 0,0-1 1 0 0,-1 1 0 0 0,0 0 0 0 0,0-1 0 0 0,-6 8 0 0 0,-2 2 124 0 0,-1 0 1 0 0,-1-1 0 0 0,-26 23-1 0 0,9-15 274 0 0,-1-1-1 0 0,0-1 0 0 0,-68 30 1 0 0,20-15-127 0 0,77-34-392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4:3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9 3679 0 0,'0'0'284'0'0,"1"0"-186"0"0,14-9 7406 0 0,-13 11-6715 0 0,1 1-607 0 0,0 0 1 0 0,0 0-1 0 0,-1 0 0 0 0,1 0 1 0 0,-1 1-1 0 0,0-1 1 0 0,0 1-1 0 0,0-1 0 0 0,0 1 1 0 0,-1 0-1 0 0,1 0 0 0 0,-1-1 1 0 0,0 1-1 0 0,0 0 0 0 0,-1 0 1 0 0,1 0-1 0 0,-1 1 1 0 0,0-1-1 0 0,0 0 0 0 0,0 0 1 0 0,-1 7-1 0 0,-3 8 262 0 0,0-1 0 0 0,-1 0-1 0 0,-11 27 1 0 0,9-27-127 0 0,-104 234 1519 0 0,73-174-1636 0 0,-131 247 453 0 0,116-227-497 0 0,-33 55 8 0 0,-50 97-56 0 0,116-212-107 0 0,12-24 1 0 0,1 0 0 0 0,0 1 0 0 0,1-1 0 0 0,-7 26 0 0 0,13-38 6 0 0,-1 0 0 0 0,1 0 1 0 0,0 0-1 0 0,-1 0 0 0 0,1 0 0 0 0,0 0 0 0 0,0 0 1 0 0,0 0-1 0 0,1 1 0 0 0,-1-1 0 0 0,0 0 1 0 0,1 0-1 0 0,0 0 0 0 0,-1 0 0 0 0,3 3 1 0 0,-3-4-99 0 0,1 0 0 0 0,0 0 0 0 0,-1-1 0 0 0,1 1 0 0 0,0 0 0 0 0,0-1 0 0 0,-1 1 0 0 0,1-1 0 0 0,0 1 0 0 0,0-1 0 0 0,0 1 0 0 0,-1-1 0 0 0,1 0 0 0 0,2 1 0 0 0,-1-1-468 0 0,0 1 1 0 0,0-1-1 0 0,0 0 1 0 0,0 0 0 0 0,0 0-1 0 0,0 0 1 0 0,0 0 0 0 0,3-1-1 0 0,19-6-6042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3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477 148 3223 0 0,'-2'1'240'0'0,"-102"38"14552"0"0,110-48-13960 0 0,-1 3-631 0 0,1 0-1 0 0,-1 1 1 0 0,2-1 0 0 0,-1 1-1 0 0,0 1 1 0 0,14-8 0 0 0,49-20 298 0 0,-36 18-325 0 0,7-4-101 0 0,1 3 1 0 0,0 1 0 0 0,1 1 0 0 0,0 3-1 0 0,47-6 1 0 0,-36 13-74 0 0,-48 3 0 0 0,-1 1 0 0 0,1-1 0 0 0,-1 1 0 0 0,1-1 0 0 0,0 2 0 0 0,-1-1 0 0 0,0 0 0 0 0,1 1 0 0 0,4 2 0 0 0,-7-3-7 0 0,-1 0-1 0 0,0 0 0 0 0,1 1 1 0 0,-1-1-1 0 0,0 0 0 0 0,1 0 1 0 0,-1 1-1 0 0,0-1 0 0 0,0 1 1 0 0,0-1-1 0 0,0 1 1 0 0,0 0-1 0 0,-1-1 0 0 0,1 1 1 0 0,0 0-1 0 0,-1 0 0 0 0,1-1 1 0 0,-1 1-1 0 0,0 0 0 0 0,1 0 1 0 0,-1 0-1 0 0,0 0 0 0 0,0-1 1 0 0,0 1-1 0 0,-1 0 1 0 0,1 0-1 0 0,0 0 0 0 0,-1 0 1 0 0,1-1-1 0 0,-1 3 0 0 0,-2 3-34 0 0,1-1 0 0 0,-1 0-1 0 0,1 0 1 0 0,-1 0-1 0 0,-1-1 1 0 0,0 1 0 0 0,-5 6-1 0 0,-9 7-103 0 0,-1-1-1 0 0,-1-1 1 0 0,-43 28-1 0 0,44-32 71 0 0,-152 97-792 0 0,10-8-155 0 0,8-6 420 0 0,109-66 606 0 0,-2-1-1 0 0,-2-3 0 0 0,0-2 1 0 0,-58 21-1 0 0,104-45 986 0 0,25-1-564 0 0,-1-2 0 0 0,46-10 0 0 0,-50 9-309 0 0,317-56 1041 0 0,-311 59-1115 0 0,0 0 0 0 0,0 1 0 0 0,0 2-1 0 0,0 0 1 0 0,31 7 0 0 0,-32-2-41 0 0,-14-3 0 0 0,-1 0-37 0 0,-7-3-151 0 0,21-2-4361 0 0,-12-1-1677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82 135 6911 0 0,'0'0'2582'0'0,"-1"3"-1562"0"0,-38 123 2944 0 0,9-36-2855 0 0,30-88-856 0 0,0-2-147 0 0,-4 7 1023 0 0,2-7-560 0 0,-1-8-325 0 0,2 2-241 0 0,1 0-1 0 0,-1 0 0 0 0,1 0 0 0 0,0 0 1 0 0,0 0-1 0 0,1 0 0 0 0,0 0 1 0 0,0 1-1 0 0,1-1 0 0 0,-1 0 0 0 0,1 0 1 0 0,0 1-1 0 0,4-7 0 0 0,1-1 5 0 0,0 0-1 0 0,1 0 0 0 0,1 1 1 0 0,10-13-1 0 0,1 4 65 0 0,1 1 0 0 0,0 2 1 0 0,2 0-1 0 0,0 1 0 0 0,0 1 0 0 0,2 1 0 0 0,0 1 0 0 0,28-10 0 0 0,-40 18 164 0 0,0 1 1 0 0,1 1-1 0 0,25-6 0 0 0,-31 9-110 0 0,-1 0 1 0 0,0 1-1 0 0,1 0 1 0 0,-1 0-1 0 0,1 1 0 0 0,-1-1 1 0 0,0 2-1 0 0,0-1 0 0 0,9 4 1 0 0,-8-3-26 0 0,0 1-1 0 0,-1 0 1 0 0,0 1 0 0 0,1-1 0 0 0,-1 1-1 0 0,-1 1 1 0 0,1 0 0 0 0,-1-1-1 0 0,12 13 1 0 0,-18-16-88 0 0,1 0 0 0 0,0 1 1 0 0,0-1-1 0 0,-1 1 0 0 0,1-1 0 0 0,-1 1 0 0 0,1-1 0 0 0,-1 1 0 0 0,1-1 1 0 0,-1 1-1 0 0,0 0 0 0 0,0-1 0 0 0,0 1 0 0 0,0-1 0 0 0,0 1 0 0 0,0 0 0 0 0,0-1 1 0 0,-2 3-1 0 0,1 1 3 0 0,0 0 0 0 0,-1-1 0 0 0,1 1 1 0 0,-5 6-1 0 0,-7 9 35 0 0,-1 0-1 0 0,-17 21 1 0 0,-18 23 33 0 0,-7 33-319 0 0,55-95 65 0 0,43-14-2374 0 0,-24 4 941 0 0,21-13 0 0 0,-5 1-4399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 3223 0 0,'2'-1'8172'0'0,"5"-1"-6701"0"0,-7 5 667 0 0,-12 11 2335 0 0,0-1-2679 0 0,-10 16-1794 0 0,2 1 0 0 0,1 1 0 0 0,1 1 0 0 0,-26 67 0 0 0,42-95 0 0 0,-16 56 0 0 0,17-49 0 0 0,6 1 0 0 0,4-1 18 0 0,-5-8 10 0 0,0-1 1 0 0,0 0-1 0 0,0 0 1 0 0,0 0 0 0 0,0 0-1 0 0,1-1 1 0 0,-1 1-1 0 0,0-1 1 0 0,1 0-1 0 0,-1 0 1 0 0,1-1 0 0 0,-1 0-1 0 0,1 1 1 0 0,-1-1-1 0 0,1-1 1 0 0,7 0 0 0 0,8-3 146 0 0,0 0-1 0 0,26-9 1 0 0,-34 9-131 0 0,-2 1-18 0 0,1-1-1 0 0,0-1 0 0 0,-1 0 1 0 0,0-1-1 0 0,0 0 0 0 0,-1 0 1 0 0,0-1-1 0 0,0 0 1 0 0,0-1-1 0 0,8-10 0 0 0,-12 12-14 0 0,-1 1 0 0 0,1-1 1 0 0,-1 0-1 0 0,-1 0 0 0 0,1 0 0 0 0,-1-1 0 0 0,4-11 0 0 0,-6 14 0 0 0,0-1 0 0 0,0 0 1 0 0,0 0-1 0 0,-1 0 0 0 0,0 1 1 0 0,0-1-1 0 0,0 0 0 0 0,0 0 1 0 0,-1 0-1 0 0,1 1 0 0 0,-1-1 1 0 0,-2-5-1 0 0,1 5-9 0 0,-1 0-1 0 0,1 1 1 0 0,-1-1 0 0 0,0 1-1 0 0,0 0 1 0 0,-1 0 0 0 0,1 0 0 0 0,-1 0-1 0 0,1 0 1 0 0,-1 1 0 0 0,-1 0 0 0 0,1 0-1 0 0,0 0 1 0 0,-1 0 0 0 0,1 1 0 0 0,-1-1-1 0 0,-8-2 1 0 0,-9-3-195 0 0,0 2 0 0 0,-37-7 0 0 0,55 12 145 0 0,-54-11-1172 0 0,56 12 816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99 3223 0 0,'43'-84'2143'0'0,"-36"70"9620"0"0,-7 16-11390 0 0,-4 17-217 0 0,-1-1-1 0 0,0 1 1 0 0,-2-1 0 0 0,0-1-1 0 0,-15 28 1 0 0,0 1 13 0 0,-140 355 142 0 0,41-94-1716 0 0,89-225 677 0 0,46-132 976 0 0,24-30-31 0 0,-10 23-150 0 0,-16 33-50 0 0,0-1-1 0 0,2 2 1 0 0,0 0-1 0 0,2 0 1 0 0,0 2-1 0 0,2 0 1 0 0,25-24-1 0 0,-11 21-16 0 0,-12 13-12 0 0,-15 11-16 0 0,-1 1 8 0 0,11 1 8 0 0,-10 0 61 0 0,0 0-1 0 0,0 0 0 0 0,-1 1 0 0 0,1 0 1 0 0,-1-1-1 0 0,1 2 0 0 0,-1-1 0 0 0,0 0 1 0 0,-1 1-1 0 0,1 0 0 0 0,0 0 0 0 0,-1 0 1 0 0,0 0-1 0 0,4 7 0 0 0,-1 0 93 0 0,0 0 0 0 0,-1 0-1 0 0,0 1 1 0 0,-1-1 0 0 0,4 16-1 0 0,-7-19-53 0 0,0 0 1 0 0,0 0-1 0 0,0 0 0 0 0,-1 0 0 0 0,-1 0 0 0 0,1 0 1 0 0,-1 0-1 0 0,0 1 0 0 0,-1-1 0 0 0,-4 12 0 0 0,-3 5-388 0 0,-24 44 0 0 0,20-44-802 0 0,12-23-311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24 14335 0 0,'0'0'662'0'0,"1"-3"-18"0"0,5-7 2517 0 0,-22 30-2666 0 0,1-2-371 0 0,0 5-45 0 0,-34 63 56 0 0,29-51-318 0 0,13-24 38 0 0,1-1 1 0 0,1 1-1 0 0,0 0 0 0 0,0 1 0 0 0,-5 20 0 0 0,6-19 69 0 0,2-1 83 0 0,3-10 19 0 0,0 1 1 0 0,0-1-1 0 0,0 0 0 0 0,0 0 1 0 0,0 0-1 0 0,0 0 1 0 0,0 0-1 0 0,1 0 1 0 0,-1 0-1 0 0,1-1 0 0 0,0 1 1 0 0,-1 0-1 0 0,1-1 1 0 0,0 1-1 0 0,0-1 0 0 0,0 0 1 0 0,4 3-1 0 0,-3-2 22 0 0,1 0-1 0 0,0-1 0 0 0,0 1 1 0 0,0 0-1 0 0,0-1 1 0 0,1 0-1 0 0,-1 0 0 0 0,0-1 1 0 0,5 1-1 0 0,1-2-5 0 0,0 0-1 0 0,0 0 0 0 0,0-2 1 0 0,0 1-1 0 0,0-1 1 0 0,0 0-1 0 0,-1-1 0 0 0,0 0 1 0 0,0-1-1 0 0,0 0 1 0 0,0-1-1 0 0,-1 1 1 0 0,1-1-1 0 0,-1-1 0 0 0,-1 0 1 0 0,8-8-1 0 0,-11 11-43 0 0,-1 0 1 0 0,0-1-1 0 0,0 1 0 0 0,-1 0 1 0 0,1-1-1 0 0,-1 0 0 0 0,0 1 1 0 0,0-1-1 0 0,-1 0 0 0 0,1 0 1 0 0,-1 0-1 0 0,0 0 0 0 0,-1 0 0 0 0,1-1 1 0 0,-1 1-1 0 0,0 0 0 0 0,0 0 1 0 0,0 0-1 0 0,-3-9 0 0 0,-1-6-23 0 0,-2 0-1 0 0,0 0 0 0 0,-14-29 1 0 0,14 35 5 0 0,-9-16-50 0 0,7 21 16 0 0,7 8 30 0 0,-1 0 1 0 0,0 0-1 0 0,0 0 0 0 0,0 0 1 0 0,0 1-1 0 0,0-1 0 0 0,0 1 1 0 0,0-1-1 0 0,0 1 0 0 0,-1 0 0 0 0,1 0 1 0 0,0 0-1 0 0,0 0 0 0 0,0 0 1 0 0,0 0-1 0 0,0 1 0 0 0,0-1 1 0 0,0 1-1 0 0,0-1 0 0 0,0 1 0 0 0,0 0 1 0 0,0 0-1 0 0,-4 2 0 0 0,2-1-310 0 0,0 1-1 0 0,0 0 0 0 0,0 0 1 0 0,-5 4-1 0 0,-9 15-5412 0 0,10-10 616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3 408 13271 0 0,'0'0'5735'0'0,"-1"-2"-5120"0"0,1-2-475 0 0,-1 0 0 0 0,1 0 0 0 0,0 0 0 0 0,0 0 0 0 0,0 0 0 0 0,0 0 1 0 0,1 0-1 0 0,0 0 0 0 0,0 0 0 0 0,0 0 0 0 0,0 0 0 0 0,0 1 0 0 0,1-1 1 0 0,0 0-1 0 0,0 1 0 0 0,0-1 0 0 0,3-4 0 0 0,7-9 81 0 0,1 1 1 0 0,14-15-1 0 0,178-203-14 0 0,-175 202-862 0 0,-29 30 439 0 0,1 4-1238 0 0,9 9 16 0 0,0 1-390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50 338 7831 0 0,'0'0'15424'0'0,"-1"2"-14923"0"0,-18 59-33 0 0,12-43-333 0 0,1 0 1 0 0,1 0 0 0 0,-6 33 0 0 0,11 5-1249 0 0,0-27 285 0 0,9-20-6352 0 0</inkml:trace>
  <inkml:trace contextRef="#ctx0" brushRef="#br0" timeOffset="1">197 7 16383 0 0,'0'0'728'0'0,"-9"-7"448"0"0,15 21-6048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21 8751 0 0,'0'0'674'0'0,"-2"-1"-165"0"0,23 0 8089 0 0,16-5-6057 0 0,-2 1-2443 0 0,39-2 1 0 0,-68 7 8 0 0,1 0 1 0 0,0 1-1 0 0,-1 0 1 0 0,11 3-1 0 0,-15-3 13 0 0,-1 11 45 0 0,-1-11-163 0 0,0 1 1 0 0,0 0-1 0 0,0 0 0 0 0,0 0 0 0 0,0 0 0 0 0,0 0 1 0 0,0 0-1 0 0,-1 0 0 0 0,1 0 0 0 0,-1 0 0 0 0,1-1 1 0 0,-1 1-1 0 0,-2 3 0 0 0,-4 6 17 0 0,-1-1 0 0 0,0-1 0 0 0,-1 0 0 0 0,0 0 0 0 0,-1 0 0 0 0,-18 12 0 0 0,15-11-17 0 0,-122 82 55 0 0,16-13-61 0 0,111-73 4 0 0,0 0 0 0 0,0 1-1 0 0,0 0 1 0 0,1 0 0 0 0,0 1 0 0 0,1 0-1 0 0,-10 14 1 0 0,15-19-2 0 0,-1-1 0 0 0,1 1 0 0 0,0 0 0 0 0,0 0 0 0 0,0 0 0 0 0,0 0 0 0 0,0 0 0 0 0,1 0 0 0 0,-1 0 0 0 0,1 0-1 0 0,0 0 1 0 0,0 0 0 0 0,0 0 0 0 0,0 1 0 0 0,1-1 0 0 0,-1 0 0 0 0,1 0 0 0 0,0 0 0 0 0,-1 0 0 0 0,2 0 0 0 0,-1 0 0 0 0,0-1 0 0 0,0 1 0 0 0,1 0 0 0 0,0 0-1 0 0,-1-1 1 0 0,1 1 0 0 0,0-1 0 0 0,3 3 0 0 0,2 1 9 0 0,0 1 0 0 0,0-1 0 0 0,1 0 0 0 0,0 0 0 0 0,0-1 0 0 0,0 0 0 0 0,1-1 0 0 0,0 0 0 0 0,0 0 0 0 0,0 0 0 0 0,0-1 0 0 0,0-1 0 0 0,1 0 0 0 0,-1 0 0 0 0,12 0 0 0 0,-10-1-70 0 0,0-1 1 0 0,1 0-1 0 0,-1-1 1 0 0,0 0-1 0 0,0-1 0 0 0,-1 0 1 0 0,1-1-1 0 0,0 0 1 0 0,-1-1-1 0 0,1 0 1 0 0,-1 0-1 0 0,0-1 1 0 0,9-7-1 0 0,-11 7-274 0 0,16-12-5707 0 0,-9 5-459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 8751 0 0,'0'0'794'0'0,"-2"0"-321"0"0,-3 0 730 0 0,1 0 0 0 0,0 0 1 0 0,0 1-1 0 0,0 0 0 0 0,-5 1 0 0 0,5-1-528 0 0,0 1 0 0 0,0 0 0 0 0,0 0 0 0 0,-5 4 0 0 0,3-2-459 0 0,0 0 0 0 0,1 1 0 0 0,0 0 0 0 0,0 1 0 0 0,0-1 0 0 0,-5 10 0 0 0,-1 0-79 0 0,2 0 0 0 0,0 1 0 0 0,-9 24 0 0 0,16-34-129 0 0,-1 0 0 0 0,1 0-1 0 0,1 0 1 0 0,-1 1 0 0 0,1-1 0 0 0,0 1-1 0 0,1-1 1 0 0,-1 1 0 0 0,1-1-1 0 0,1 1 1 0 0,-1-1 0 0 0,3 13-1 0 0,-1-16-3 0 0,-1 0-1 0 0,1 1 0 0 0,0-1 0 0 0,0 0 0 0 0,0 0 0 0 0,0 0 0 0 0,1 0 0 0 0,-1 0 0 0 0,1 0 0 0 0,0-1 0 0 0,0 1 0 0 0,0-1 0 0 0,0 0 0 0 0,0 0 0 0 0,5 2 0 0 0,0 0 1 0 0,0 0 1 0 0,0-1-1 0 0,1 0 0 0 0,-1 0 1 0 0,13 2-1 0 0,-11-4-13 0 0,0 0 0 0 0,0 0 0 0 0,1 0 0 0 0,-1-1 0 0 0,0-1 0 0 0,0 0 0 0 0,17-4 0 0 0,-22 4 5 0 0,0-1 0 0 0,0 0-1 0 0,0 0 1 0 0,0 0 0 0 0,0 0 0 0 0,0-1 0 0 0,-1 0-1 0 0,0 0 1 0 0,1 0 0 0 0,-1-1 0 0 0,0 1-1 0 0,-1-1 1 0 0,1 0 0 0 0,-1 0 0 0 0,1 0-1 0 0,2-6 1 0 0,-2 2 54 0 0,-1 1 0 0 0,0-1 0 0 0,0 1 0 0 0,-1-1 0 0 0,0 0 0 0 0,0 0 0 0 0,-1 0 0 0 0,0 0 1 0 0,0 0-1 0 0,-1 0 0 0 0,0 0 0 0 0,0 0 0 0 0,-1 0 0 0 0,0 0 0 0 0,-1 0 0 0 0,-3-13 0 0 0,2 12 12 0 0,-1-1 0 0 0,1 1 0 0 0,-1 1-1 0 0,-1-1 1 0 0,1 0 0 0 0,-2 1 0 0 0,1 0 0 0 0,-1 0 0 0 0,0 0 0 0 0,-1 1 0 0 0,0 0 0 0 0,0 1 0 0 0,-12-10-1 0 0,16 14-110 0 0,1 1-38 0 0,0-1 0 0 0,0 1 1 0 0,0 0-1 0 0,1 0 0 0 0,-1 0 0 0 0,0 0 0 0 0,-1 0 1 0 0,1 0-1 0 0,-2 0 0 0 0,-4 8-1260 0 0,8-2-2698 0 0,4 8 2253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12695 0 0,'0'0'5400'0'0,"1"-2"-4038"0"0,2-5-862 0 0,1-1 1 0 0,1 1 0 0 0,-1 0 0 0 0,1 0 0 0 0,0 0 0 0 0,11-10-1 0 0,1-2-90 0 0,17-23-32 0 0,34-40 48 0 0,-57 70-370 0 0,1 1 0 0 0,0 0-1 0 0,1 1 1 0 0,20-13 0 0 0,-21 16-13 0 0,1 1-1 0 0,14-5 1 0 0,-13 8-43 0 0,-10 2-7 0 0,2 1-22 0 0,14 6-19 0 0,-6 1-9 0 0,-3 4 46 0 0,-4 2 11 0 0,-5-8 8 0 0,-1-1-1 0 0,0 1 0 0 0,0 0 1 0 0,0 0-1 0 0,0 0 1 0 0,-1 1-1 0 0,0-1 1 0 0,0 0-1 0 0,-2 9 1 0 0,-1 2 46 0 0,-9 27 0 0 0,-3 10-64 0 0,3 3-3057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3679 0 0,'0'2'9731'0'0,"0"6"-8230"0"0,-1-1 0 0 0,0 0 1 0 0,-2 10-1 0 0,-17 46 118 0 0,8-25-888 0 0,-114 390 1466 0 0,74-278-2003 0 0,40-121-338 0 0,-3 0 0 0 0,-34 51 0 0 0,19-37-2227 0 0,-45 48 0 0 0,58-75 866 0 0,1-5-29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3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395 142 8319 0 0,'-9'0'890'0'0,"-54"3"208"0"0,31 1 1313 0 0,-34 7 0 0 0,63-10-2184 0 0,0 0 1 0 0,0 1 0 0 0,0-1 0 0 0,0 0 0 0 0,0 1 0 0 0,1 0-1 0 0,-5 3 1693 0 0,9-6-1685 0 0,67-25 554 0 0,83-20 1 0 0,-16 7-404 0 0,-134 38-377 0 0,191-55 921 0 0,-183 54-846 0 0,0 1 0 0 0,0-1 0 0 0,15 1 0 0 0,-22 1-65 0 0,0 0 0 0 0,0 0 0 0 0,0 1 0 0 0,0-1 0 0 0,0 1 0 0 0,0 0 0 0 0,0-1-1 0 0,0 1 1 0 0,0 0 0 0 0,0 1 0 0 0,-1-1 0 0 0,1 0 0 0 0,0 1 0 0 0,-1 0-1 0 0,0-1 1 0 0,3 4 0 0 0,-4-4-16 0 0,0 0 0 0 0,0 1-1 0 0,0-1 1 0 0,0 1 0 0 0,0 0 0 0 0,-1-1-1 0 0,1 1 1 0 0,-1-1 0 0 0,1 1 0 0 0,-1 0-1 0 0,0 0 1 0 0,1-1 0 0 0,-1 1 0 0 0,0 0-1 0 0,0-1 1 0 0,0 1 0 0 0,0 0 0 0 0,-1 0-1 0 0,1-1 1 0 0,0 1 0 0 0,-1 0 0 0 0,1-1-1 0 0,-1 1 1 0 0,0 0 0 0 0,1-1 0 0 0,-3 3-1 0 0,-2 5 11 0 0,0-1 1 0 0,-1 0-1 0 0,-9 11 0 0 0,11-14-12 0 0,-23 26-162 0 0,-2 0 0 0 0,-1-2 0 0 0,-1-1 0 0 0,-2-2 0 0 0,-1-1 0 0 0,0-2 0 0 0,-58 30 0 0 0,-8-4-754 0 0,-132 75-1650 0 0,217-115 2502 0 0,-114 78 44 0 0,126-85 41 0 0,-3 3 139 0 0,-1 0 0 0 0,1 1 0 0 0,-9 9 0 0 0,14-14 631 0 0,53-4 87 0 0,88-15-1 0 0,-65 6-603 0 0,0 2 141 0 0,139-3 0 0 0,-196 14-464 0 0,-1 1 0 0 0,1 0 0 0 0,-1 2 0 0 0,18 5 0 0 0,-13 4-3925 0 0,-17-9 1821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71 9671 0 0,'-2'0'440'0'0,"-34"11"11350"0"0,39-10-11269 0 0,7 3-215 0 0,1 0 1 0 0,0 0 0 0 0,0-1-1 0 0,0-1 1 0 0,0 0-1 0 0,0 0 1 0 0,14-1-1 0 0,83-2 542 0 0,-101 0-827 0 0,34-2 1 0 0,0-2 0 0 0,0-2 0 0 0,61-19 0 0 0,40-27-7160 0 0,-121 45 5004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1375 0 0,'0'0'66'0'0,"-3"0"-8"0"0,-4 0 351 0 0,-13-1 3262 0 0,-21 4 1 0 0,34-2-2934 0 0,0 0 0 0 0,0 1 0 0 0,0 0 1 0 0,1 0-1 0 0,-1 0 0 0 0,1 1 0 0 0,-8 3 1 0 0,-23 19 1380 0 0,-45 36 0 0 0,40-28-1785 0 0,35-28-304 0 0,0 1 0 0 0,0 1 0 0 0,0-1 0 0 0,1 1 1 0 0,-5 8-1 0 0,9-13 654 0 0,15 4-295 0 0,-7-5-332 0 0,0 0-1 0 0,1 0 1 0 0,-1-1 0 0 0,0 0-1 0 0,0-1 1 0 0,0 1 0 0 0,1-1-1 0 0,-1 0 1 0 0,6-2 0 0 0,3 0 8 0 0,79-21 119 0 0,-20 4-96 0 0,-74 20-88 0 0,1-1 0 0 0,-1 1 0 0 0,0 0 0 0 0,1 0 0 0 0,-1 0 0 0 0,1 0 0 0 0,-1 0 0 0 0,1 0 0 0 0,-1 0 0 0 0,1 0 0 0 0,-1 0 0 0 0,1 0 0 0 0,-1 0 0 0 0,1 0 0 0 0,-1 0 0 0 0,1 0 0 0 0,-1 0 0 0 0,1 0 0 0 0,-1 0 0 0 0,1 1 0 0 0,-1-1 0 0 0,0 0 0 0 0,1 1 0 0 0,-1 0 0 0 0,1 0 0 0 0,-1 0 0 0 0,-1 0 0 0 0,1 1 0 0 0,0-1 0 0 0,0 0 0 0 0,0 0 0 0 0,-1 0 0 0 0,1 0 0 0 0,0 0 0 0 0,-1 1 0 0 0,1-1 0 0 0,-1 0 0 0 0,1 0 0 0 0,-1 0 0 0 0,0 0 0 0 0,1 0 0 0 0,-1 0 0 0 0,0-1 0 0 0,-1 2 0 0 0,-21 24 0 0 0,19-23 0 0 0,-23 22-128 0 0,25-23 0 0 0,17-9-3576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15 11519 0 0,'0'0'528'0'0,"0"-2"-16"0"0,2-10 6618 0 0,-8 23-4227 0 0,2-7-2660 0 0,-32 54-23 0 0,-70 112 812 0 0,14 9-408 0 0,83-154-852 0 0,0 1 0 0 0,-6 34 0 0 0,-1 5-349 0 0,6-42-1615 0 0,10-21 925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124 209 3223 0 0,'0'0'143'0'0,"1"3"-3"0"0,9 25 3347 0 0,-7-16 234 0 0,-2-10-2436 0 0,5 15 3543 0 0,-1-10-4352 0 0,-4-6 203 0 0,2-1-382 0 0,2-1-169 0 0,0-1 0 0 0,0 0 0 0 0,0 0 0 0 0,0 0 0 0 0,0 0 1 0 0,0-1-1 0 0,-1 0 0 0 0,1 0 0 0 0,-1 0 0 0 0,6-6 0 0 0,-3 3 68 0 0,-2-1 0 0 0,1 0 0 0 0,-1 0 0 0 0,0 0 0 0 0,8-15 0 0 0,-4 0 75 0 0,0-1-1 0 0,-1 0 0 0 0,8-43 1 0 0,-13 50-229 0 0,-5 1-31 0 0,-5 2-11 0 0,-3 4-11 0 0,8 8 2 0 0,-1 1-1 0 0,0-1 0 0 0,0 0 1 0 0,0 1-1 0 0,0 0 0 0 0,0 0 0 0 0,0 0 1 0 0,1 0-1 0 0,-1 0 0 0 0,0 1 1 0 0,0-1-1 0 0,0 1 0 0 0,0 0 0 0 0,0-1 1 0 0,1 1-1 0 0,-1 1 0 0 0,0-1 1 0 0,-3 3-1 0 0,-2 0-8 0 0,1 1 0 0 0,0 0-1 0 0,0 0 1 0 0,1 1 0 0 0,-8 8 0 0 0,-13 19-25 0 0,2 1 1 0 0,-30 53-1 0 0,48-75 27 0 0,-6 10 1 0 0,-12 27 1 0 0,21-39 8 0 0,0-1 0 0 0,1 1 0 0 0,0 0 1 0 0,1 0-1 0 0,-2 18 0 0 0,5-14 6 0 0,0-13 1 0 0,-1-1 0 0 0,0 1 0 0 0,1-1-1 0 0,-1 1 1 0 0,1 0 0 0 0,-1-1 0 0 0,1 1 0 0 0,-1-1 0 0 0,1 0-1 0 0,-1 1 1 0 0,1-1 0 0 0,-1 1 0 0 0,1-1 0 0 0,0 0-1 0 0,-1 1 1 0 0,1-1 0 0 0,1 1 0 0 0,2-1 16 0 0,0 1 0 0 0,0-1 0 0 0,0 0 0 0 0,0 1-1 0 0,0-2 1 0 0,0 1 0 0 0,0 0 0 0 0,0-1 0 0 0,0 0 0 0 0,0 0 0 0 0,0 0 0 0 0,0 0 0 0 0,6-4 0 0 0,6-3 146 0 0,26-17 1 0 0,-38 23-135 0 0,2-3 17 0 0,1 1 0 0 0,-1-1-1 0 0,0 0 1 0 0,0-1-1 0 0,-1 1 1 0 0,0-1 0 0 0,7-10-1 0 0,-52 84-314 0 0,34-57 245 0 0,1-1 0 0 0,-6 20 0 0 0,11-30 24 0 0,0 1 0 0 0,-1 0 0 0 0,1 0 0 0 0,0 0 0 0 0,0 0 0 0 0,0 0 0 0 0,0 0 0 0 0,0-1 0 0 0,0 1 0 0 0,0 0 0 0 0,0 0 0 0 0,0 2 0 0 0,1-2-7 0 0,0 0 0 0 0,0 0 0 0 0,-1 0 1 0 0,1 0-1 0 0,0-1 0 0 0,0 1 0 0 0,0 0 0 0 0,1 0 0 0 0,-1-1 0 0 0,0 1 0 0 0,0 0 0 0 0,0-1 0 0 0,0 1 0 0 0,1-1 0 0 0,-1 0 1 0 0,0 1-1 0 0,0-1 0 0 0,1 0 0 0 0,-1 0 0 0 0,0 0 0 0 0,1 0 0 0 0,-1 0 0 0 0,0 0 0 0 0,0 0 0 0 0,1 0 0 0 0,-1 0 0 0 0,2-1 1 0 0,3 0-637 0 0,1-1 0 0 0,0 1 1 0 0,12-6-1 0 0,-1-1-6377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50 15463 0 0,'5'-6'297'0'0,"2"-2"208"0"0,1-1-1 0 0,19-13 4217 0 0,-28 21-4651 0 0,0 1 0 0 0,0-1 1 0 0,0 1-1 0 0,0-1 0 0 0,-1 1 0 0 0,1-1 0 0 0,0 1 1 0 0,0 0-1 0 0,0 0 0 0 0,0 0 0 0 0,0 0 1 0 0,0 0-1 0 0,0 0 0 0 0,-1 0 0 0 0,1 0 1 0 0,0 0-1 0 0,0 0 0 0 0,-2 1 0 0 0,-20 6 238 0 0,5 2-217 0 0,1 0 0 0 0,-1 1 0 0 0,2 1-1 0 0,-30 25 1 0 0,22-16-57 0 0,5-5-17 0 0,0 2 0 0 0,1 0-1 0 0,-19 25 1 0 0,28-29-17 0 0,9-12-1 0 0,-1 0 0 0 0,1 0 0 0 0,-1 0 0 0 0,1 0 0 0 0,0 0 0 0 0,0 0 0 0 0,0 1 0 0 0,-1-1 0 0 0,1 0 0 0 0,0 2 0 0 0,1-1-9 0 0,-1 0 0 0 0,1 0 0 0 0,-1 0-1 0 0,1 0 1 0 0,0 0 0 0 0,0-1-1 0 0,0 1 1 0 0,0 0 0 0 0,0 0-1 0 0,0-1 1 0 0,0 1 0 0 0,0-1 0 0 0,1 1-1 0 0,-1-1 1 0 0,1 1 0 0 0,-1-1-1 0 0,1 0 1 0 0,0 0 0 0 0,-1 0-1 0 0,3 1 1 0 0,5 2-35 0 0,0 0 0 0 0,-1 0-1 0 0,12 2 1 0 0,-1 0 12 0 0,4 2 19 0 0,1 1 1 0 0,-1 1-1 0 0,0 1 1 0 0,-1 1-1 0 0,0 1 1 0 0,23 19-1 0 0,-34-21 14 0 0,-10-9 0 0 0,0 0-1 0 0,0 0 0 0 0,0 1 1 0 0,-1-1-1 0 0,1 0 0 0 0,0 0 1 0 0,-1 0-1 0 0,1 1 0 0 0,-1-1 1 0 0,0 0-1 0 0,0 1 0 0 0,0-1 1 0 0,0 0-1 0 0,0 1 0 0 0,-1-1 1 0 0,1 0-1 0 0,-1 0 1 0 0,1 1-1 0 0,-1-1 0 0 0,0 0 1 0 0,0 0-1 0 0,0 0 0 0 0,0 0 1 0 0,0 0-1 0 0,0 0 0 0 0,0 0 1 0 0,-1 0-1 0 0,-1 2 0 0 0,-2 2-3 0 0,0-1 0 0 0,-1 1-1 0 0,0-1 1 0 0,1 0 0 0 0,-2-1-1 0 0,1 1 1 0 0,-11 5 0 0 0,0-3 2 0 0,1 0 0 0 0,-1 0 1 0 0,-1-2-1 0 0,-25 6 0 0 0,33-9-27 0 0,0-1 0 0 0,0 0-1 0 0,-1 0 1 0 0,1-1-1 0 0,0-1 1 0 0,0 1-1 0 0,0-2 1 0 0,0 1 0 0 0,-15-5-1 0 0,23 5-3 0 0,-1 0 1 0 0,1 0-1 0 0,-1 0 0 0 0,1-1 1 0 0,0 1-1 0 0,0 0 0 0 0,0-1 0 0 0,0 1 1 0 0,-3-4-1 0 0,-2-7-1520 0 0,7-3-3563 0 0,6-1-1684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14223 0 0,'0'0'1291'0'0,"1"3"-1063"0"0,4 22 254 0 0,0-1 0 0 0,2 0 1 0 0,1 0-1 0 0,1-1 0 0 0,12 23 1 0 0,-12-30-231 0 0,0 0 1 0 0,1 0-1 0 0,1-1 1 0 0,0-1 0 0 0,1 0-1 0 0,0 0 1 0 0,25 20 0 0 0,-34-31-408 0 0,0-1 0 0 0,0 0 0 0 0,1 1 0 0 0,-1-1 0 0 0,0 0 0 0 0,1-1 0 0 0,0 1 0 0 0,-1-1 0 0 0,1 1 0 0 0,0-1 0 0 0,0 0 0 0 0,-1-1 0 0 0,1 1 0 0 0,0-1 0 0 0,0 1 0 0 0,7-2 0 0 0,4-2-1788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24 13903 0 0,'3'-20'638'0'0,"-3"16"1156"0"0,-2 6-772 0 0,-17 12-259 0 0,0 1 0 0 0,2 1 0 0 0,0 1 0 0 0,1 0 0 0 0,-17 24 0 0 0,15-17-309 0 0,0 2-1 0 0,3 0 0 0 0,-21 45 1 0 0,-24 90 415 0 0,9 42-758 0 0,17-59-1260 0 0,30-129 548 0 0,-1 0-1 0 0,-11 26 0 0 0,12-35-713 0 0,1 0 0 0 0,-1 0 0 0 0,0 0 0 0 0,0-1 0 0 0,-6 7 0 0 0,-1-3-4691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2303 0 0,'0'0'19678'0'0,"3"0"-19252"0"0,2-1-312 0 0,-1 0-1 0 0,1 0 1 0 0,-1-1 0 0 0,1 0-1 0 0,-1 0 1 0 0,0 0 0 0 0,0 0-1 0 0,5-4 1 0 0,33-25 225 0 0,-36 26-336 0 0,0 0 21 0 0,0-1 0 0 0,10-11 0 0 0,-8 8-27 0 0,0 1 0 0 0,1-1 1 0 0,0 2-1 0 0,0-1 0 0 0,16-8 0 0 0,-25 15-1 0 0,1 1-1 0 0,0 0 1 0 0,-1-1-1 0 0,1 1 1 0 0,0 0-1 0 0,0-1 0 0 0,0 1 1 0 0,-1 0-1 0 0,1 0 1 0 0,0 0-1 0 0,0 0 1 0 0,0 0-1 0 0,-1 0 1 0 0,1 0-1 0 0,0 0 1 0 0,0 0-1 0 0,0 0 1 0 0,0 0-1 0 0,-1 1 1 0 0,1-1-1 0 0,0 0 1 0 0,0 0-1 0 0,-1 1 1 0 0,1-1-1 0 0,0 1 1 0 0,1 0-1 0 0,0 0-4 0 0,-1 1 1 0 0,1 0-1 0 0,0-1 0 0 0,0 1 0 0 0,0 0 1 0 0,-1 0-1 0 0,2 2 0 0 0,0-1-4 0 0,0 2 12 0 0,3 14 3 0 0,-4-14-2 0 0,0 20 0 0 0,0-5 0 0 0,-2-15 0 0 0,-4 12 0 0 0,2-6 11 0 0,0-7 31 0 0,-1 4-20 0 0,0-5 20 0 0,-3 3-68 0 0,5-6-36 0 0,0 1 0 0 0,0-1 0 0 0,0 1 0 0 0,0-1-1 0 0,0 0 1 0 0,0 1 0 0 0,0-1 0 0 0,-1 0 0 0 0,1 0 0 0 0,0 0 0 0 0,0 0 0 0 0,0 0 0 0 0,0 0 0 0 0,0 0 0 0 0,0 0 0 0 0,-1-1 0 0 0,1 1 0 0 0,0 0-1 0 0,0-1 1 0 0,-1 0 0 0 0,2 1 74 0 0,-2 0-315 0 0,2-1-27 0 0,0 1 317 0 0,0 0 0 0 0,-1 0 0 0 0,1-1 0 0 0,0 1 0 0 0,0 0 0 0 0,0 0 0 0 0,0 0 0 0 0,0-1 0 0 0,0 1 0 0 0,0 0 0 0 0,0 0 0 0 0,0 0 0 0 0,0-1 0 0 0,0 1 0 0 0,-1 0 0 0 0,1 0 0 0 0,0 0 0 0 0,0 0 0 0 0,0 0 0 0 0,0-1 0 0 0,0 1 0 0 0,-1 0 0 0 0,1 0 0 0 0,0 0 0 0 0,0 0 0 0 0,0 0-1 0 0,0 0 1 0 0,-1 0 0 0 0,1 0 4 0 0,-1-1-1 0 0,1 1 0 0 0,0 0 0 0 0,-1 0 0 0 0,1 0 0 0 0,0-1 0 0 0,-1 1 0 0 0,1 0 0 0 0,0 0 1 0 0,0-1-1 0 0,-1 1 0 0 0,1 0 0 0 0,0 0 0 0 0,0-1 0 0 0,-1 1 0 0 0,1 0 0 0 0,0-1 0 0 0,0 1 1 0 0,0 0-1 0 0,0-1 0 0 0,0 1 0 0 0,-1 0 0 0 0,1-1 0 0 0,0 1 0 0 0,0-1 0 0 0,0 0 1 0 0,0-2-31 0 0,0-1 1 0 0,1 1 0 0 0,-1-1 0 0 0,1 1 0 0 0,0 0 0 0 0,0-1 0 0 0,0 1 0 0 0,0 0 0 0 0,0-1 0 0 0,1 1-1 0 0,-1 0 1 0 0,1 0 0 0 0,0 0 0 0 0,0 0 0 0 0,3-3 0 0 0,7-8-105 0 0,23-21-1 0 0,-29 29 106 0 0,9-7 83 0 0,0 1-1 0 0,1 0 1 0 0,0 1 0 0 0,1 1-1 0 0,0 1 1 0 0,1 0 0 0 0,-1 1-1 0 0,2 1 1 0 0,-1 1 0 0 0,29-6-1 0 0,-41 11 221 0 0,0 0 0 0 0,0 1 0 0 0,0 0 0 0 0,0 0 0 0 0,11 2 0 0 0,-15-1 136 0 0,0 1-200 0 0,-1 2-164 0 0,1-1 0 0 0,0 0 0 0 0,-1 0 0 0 0,1 1 0 0 0,0 6 0 0 0,1 11 97 0 0,-4-15-116 0 0,-1-1 2 0 0,0 7 17 0 0,-1 0 0 0 0,-9 20 0 0 0,10-25-37 0 0,0-1 21 0 0,0-1-1 0 0,0 1 1 0 0,-1-1-1 0 0,0 0 1 0 0,-6 10-1 0 0,1-3-4 0 0,2-3-94 0 0,0 1 0 0 0,-1-1-1 0 0,0 0 1 0 0,-1 0 0 0 0,0-1 0 0 0,0 0-1 0 0,-1 0 1 0 0,-11 7 0 0 0,18-14-365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3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15631 0 0,'0'0'1418'0'0,"0"3"-1168"0"0,-2 26 844 0 0,-1 0 0 0 0,-2 0 1 0 0,-15 52-1 0 0,5-24-224 0 0,-6 37-195 0 0,-53 183-461 0 0,69-264-440 0 0,-1-1 0 0 0,1 1 0 0 0,-2-1 0 0 0,0 0 0 0 0,-1-1 1 0 0,0 0-1 0 0,0 0 0 0 0,-1-1 0 0 0,0 0 0 0 0,-14 11 0 0 0,21-20-285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5 221 11975 0 0,'-2'-10'275'0'0,"1"0"1"0"0,0 0-1 0 0,1 0 0 0 0,-1-1 0 0 0,3-12 0 0 0,-2 19-21 0 0,1 1-1 0 0,0-1 0 0 0,0 1 1 0 0,0-1-1 0 0,1 1 0 0 0,-1-1 0 0 0,1 1 1 0 0,0 0-1 0 0,-1 0 0 0 0,1-1 1 0 0,1 1-1 0 0,-1 1 0 0 0,0-1 1 0 0,1 0-1 0 0,0 1 0 0 0,-1-1 1 0 0,1 1-1 0 0,3-2 0 0 0,8-4 131 0 0,-1 1 1 0 0,1 0-1 0 0,0 1 0 0 0,1 0 1 0 0,0 2-1 0 0,24-6 0 0 0,95-7-726 0 0,-105 15 466 0 0,218-16-548 0 0,-235 16 435 0 0,-12 2-10 0 0,1 0 1 0 0,-1 0-1 0 0,0 0 1 0 0,0 0-1 0 0,0 0 0 0 0,0 0 1 0 0,0 0-1 0 0,0 0 1 0 0,0 0-1 0 0,0 0 0 0 0,0 0 1 0 0,0 0-1 0 0,0 0 1 0 0,0 0-1 0 0,0 0 0 0 0,1 0 1 0 0,-1 0-1 0 0,0 0 1 0 0,0 0-1 0 0,0 0 1 0 0,0 0-1 0 0,0 0 0 0 0,0 0 1 0 0,0 0-1 0 0,0 0 1 0 0,0 0-1 0 0,0 0 0 0 0,0 0 1 0 0,0 0-1 0 0,0 0 1 0 0,0 0-1 0 0,1 1 0 0 0,-1-1 1 0 0,0 0-1 0 0,0 0 1 0 0,0 0-1 0 0,0 0 1 0 0,0 0-1 0 0,0 0 0 0 0,0 0 1 0 0,0 0-1 0 0,0 0 1 0 0,0 0-1 0 0,0 0 0 0 0,0 0 1 0 0,0 0-1 0 0,0 0 1 0 0,0 0-1 0 0,0 1 0 0 0,0-1 1 0 0,0 0-1 0 0,0 0 1 0 0,0 0-1 0 0,0 0 1 0 0,0 0-1 0 0,0 0 0 0 0,0 0 1 0 0,0 0-1 0 0,0 0 1 0 0,0 0-1 0 0,0 0 0 0 0,0 0 1 0 0,0 0-1 0 0,0 1 1 0 0,0-1-1 0 0,0 0 0 0 0,0 0 1 0 0,-1 4 93 0 0,0 1-1 0 0,0-1 1 0 0,-1 0-1 0 0,1 0 1 0 0,-1 0 0 0 0,0 0-1 0 0,0 0 1 0 0,0 0 0 0 0,-1 0-1 0 0,1-1 1 0 0,-5 6 0 0 0,-7 5 251 0 0,-20 18 0 0 0,9-9-121 0 0,-36 37-69 0 0,-55 51 24 0 0,106-103-252 0 0,0-1 0 0 0,0 0 0 0 0,-1 0 0 0 0,0-1 1 0 0,0 0-1 0 0,-1-1 0 0 0,1 0 0 0 0,-1-1 0 0 0,0-1 0 0 0,0 1 0 0 0,0-2 0 0 0,-1 0 0 0 0,1 0 0 0 0,-1-1 0 0 0,1-1 0 0 0,-1 0 0 0 0,-16-3 1 0 0,26 3 30 0 0,0-1 1 0 0,0 1 0 0 0,0-1-1 0 0,0 0 1 0 0,0 0 0 0 0,0 0 0 0 0,0-1-1 0 0,1 1 1 0 0,-1-1 0 0 0,-2-2 0 0 0,3 3-13 0 0,1 0 1 0 0,0 0-1 0 0,0 0 1 0 0,0 0 0 0 0,0 0-1 0 0,1 0 1 0 0,-1 0 0 0 0,0-1-1 0 0,0 1 1 0 0,1 0-1 0 0,-1-1 1 0 0,1 1 0 0 0,-1 0-1 0 0,1-1 1 0 0,-1 1 0 0 0,1-1-1 0 0,0 1 1 0 0,0-1-1 0 0,0 1 1 0 0,0-1 0 0 0,0 1-1 0 0,0 0 1 0 0,0-3 0 0 0,5-13-586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4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 13703 0 0,'0'0'1576'0'0,"-1"0"-976"0"0,-5 0-261 0 0,0 1 0 0 0,1 0 0 0 0,-1 0 0 0 0,1 0 0 0 0,-1 1 0 0 0,1-1 0 0 0,0 1 0 0 0,-8 5 0 0 0,-43 26-164 0 0,25-12 23 0 0,-132 87-150 0 0,139-90-45 0 0,2 1 1 0 0,0 1-1 0 0,2 2 0 0 0,-30 37 0 0 0,37-40 0 0 0,0 0 0 0 0,2 1 0 0 0,0 0 0 0 0,1 1 0 0 0,1 0 0 0 0,1 0 0 0 0,1 1 0 0 0,-5 26 0 0 0,12-45 40 0 0,0 0 0 0 0,-1-1 1 0 0,1 1-1 0 0,1 0 0 0 0,-1 0 0 0 0,0 0 0 0 0,1-1 1 0 0,-1 1-1 0 0,1 0 0 0 0,0 0 0 0 0,0-1 1 0 0,0 1-1 0 0,0-1 0 0 0,0 1 0 0 0,1-1 0 0 0,-1 1 1 0 0,1-1-1 0 0,-1 0 0 0 0,1 1 0 0 0,0-1 1 0 0,0 0-1 0 0,0 0 0 0 0,0 0 0 0 0,0-1 1 0 0,1 1-1 0 0,-1-1 0 0 0,1 1 0 0 0,-1-1 0 0 0,4 2 1 0 0,3 1 143 0 0,1-1 0 0 0,-1 0 1 0 0,0 0-1 0 0,1-1 1 0 0,-1-1-1 0 0,1 1 0 0 0,13-1 1 0 0,9-1-37 0 0,0 0 1 0 0,-1-3-1 0 0,1-1 0 0 0,-1-1 1 0 0,1-1-1 0 0,-1-2 1 0 0,-1-1-1 0 0,0-1 1 0 0,0-2-1 0 0,-1-1 0 0 0,-1-2 1 0 0,0 0-1 0 0,-1-2 1 0 0,0-1-1 0 0,39-35 0 0 0,-52 40-128 0 0,0-1-1 0 0,-1 0 1 0 0,-1 0-1 0 0,-1-2 1 0 0,0 1-1 0 0,0-1 1 0 0,10-25-1 0 0,-18 35-53 0 0,0-1-1 0 0,-1 1 0 0 0,0-1 1 0 0,0 0-1 0 0,0 0 0 0 0,-1 1 0 0 0,0-1 1 0 0,0 0-1 0 0,-1 0 0 0 0,0 0 0 0 0,0-1 1 0 0,-1 1-1 0 0,0 1 0 0 0,0-1 1 0 0,-1 0-1 0 0,0 0 0 0 0,0 0 0 0 0,0 1 1 0 0,-1-1-1 0 0,0 1 0 0 0,0 0 1 0 0,0-1-1 0 0,-6-6 0 0 0,3 6-66 0 0,0 1 0 0 0,0-1 0 0 0,-1 1 0 0 0,0 0 0 0 0,0 1 0 0 0,0-1 0 0 0,0 1 0 0 0,-1 1 0 0 0,0-1 0 0 0,0 2 0 0 0,0-1 0 0 0,-1 1 0 0 0,1 0 0 0 0,-18-3 0 0 0,15 4-132 0 0,0 1 0 0 0,0 0 1 0 0,0 0-1 0 0,0 2 1 0 0,0-1-1 0 0,0 1 1 0 0,0 1-1 0 0,1 0 1 0 0,-1 0-1 0 0,0 1 0 0 0,-19 8 1 0 0,28-10-109 0 0,1 0 0 0 0,0-1 0 0 0,-1 1 0 0 0,1 0 0 0 0,0 0 0 0 0,0 0 0 0 0,0 0 0 0 0,-1 0 0 0 0,1 1 1 0 0,-1 0-1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0 12895 0 0,'0'0'998'0'0,"-1"3"-441"0"0,-6 17 603 0 0,-1 0 0 0 0,0 0 0 0 0,-2-1 0 0 0,0 0 0 0 0,-15 19 0 0 0,-299 457 1973 0 0,50-44-2254 0 0,273-450-894 0 0,-53 87-2821 0 0,52-86 1364 0 0</inkml:trace>
  <inkml:trace contextRef="#ctx0" brushRef="#br0" timeOffset="1">1 754 19063 0 0,'0'0'3985'0'0,"2"0"-3335"0"0,11-3 107 0 0,23 0 0 0 0,7-2-114 0 0,195-28 210 0 0,-108 16-562 0 0,-116 16-359 0 0,-1 0-1 0 0,1 1 1 0 0,22 2 0 0 0,-33-2-710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6911 0 0,'0'0'13026'0'0,"-3"4"-11732"0"0,-12 17-640 0 0,-7 9-70 0 0,-35 61 1 0 0,29-28-470 0 0,25-54-71 0 0,0-1 0 0 0,1 0-1 0 0,0 1 1 0 0,1 0 0 0 0,-2 14-1 0 0,4-19 10 0 0,5 11-41 0 0,0-12-14 0 0,-4-2 3 0 0,1 0 18 0 0,-1 0 1 0 0,1 0-1 0 0,0 0 0 0 0,-1 0 1 0 0,1-1-1 0 0,0 1 0 0 0,0-1 1 0 0,-1 1-1 0 0,1-1 0 0 0,0 0 1 0 0,0 0-1 0 0,0 0 0 0 0,-1-1 0 0 0,1 1 1 0 0,0-1-1 0 0,3 0 0 0 0,6-3 156 0 0,-1 0 0 0 0,15-7 0 0 0,-21 8-105 0 0,8-3 117 0 0,-1-1 1 0 0,0 0-1 0 0,0-1 1 0 0,0 0-1 0 0,-1-1 1 0 0,0-1-1 0 0,-1 0 1 0 0,0 0-1 0 0,-1-1 1 0 0,0 0-1 0 0,-1 0 1 0 0,14-24-1 0 0,-5 7 119 0 0,-9 15-307 0 0,0 0 1 0 0,-1-1-1 0 0,6-15 0 0 0,-12 27-191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0 16495 0 0,'0'0'2622'0'0,"1"3"-1704"0"0,-1 7-533 0 0,0 0-1 0 0,0 0 1 0 0,-1 0 0 0 0,-1 0-1 0 0,1 0 1 0 0,-1 0 0 0 0,-1-1-1 0 0,0 1 1 0 0,-7 13 0 0 0,-6 13-56 0 0,-24 35 1 0 0,27-50-177 0 0,-94 155 202 0 0,-74 137 291 0 0,63-75-1322 0 0,105-208-851 0 0,6-14-5016 0 0</inkml:trace>
  <inkml:trace contextRef="#ctx0" brushRef="#br0" timeOffset="1">1 631 10591 0 0,'-1'-8'159'0'0,"1"5"-51"0"0,0 0 1 0 0,0 0-1 0 0,0 0 0 0 0,1-1 0 0 0,-1 1 1 0 0,1 0-1 0 0,0 0 0 0 0,1-4 1 0 0,5-7-39 0 0,2 8 5430 0 0,-4 5-4328 0 0,-1 0-1 0 0,1 1 0 0 0,-1 0 0 0 0,1 0 1 0 0,5 1-1 0 0,7 1-383 0 0,20 7 1 0 0,10 1-209 0 0,5-5-522 0 0,0-1 0 0 0,-1-3 0 0 0,103-11 0 0 0,-121 5-1228 0 0,57-17 0 0 0,-65 14-1385 0 0,29-14 0 0 0,-39 15 732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 10135 0 0,'0'0'2322'0'0,"2"2"-940"0"0,2 1-942 0 0,-1 0 0 0 0,0 0 0 0 0,1-1 0 0 0,0 1-1 0 0,0-1 1 0 0,0 0 0 0 0,0 0 0 0 0,0 0 0 0 0,0 0 0 0 0,0-1-1 0 0,9 2 1 0 0,-4-1 202 0 0,1-1-1 0 0,0-1 1 0 0,0 1-1 0 0,16-3 0 0 0,-10 1-303 0 0,0-1-1 0 0,0 0 1 0 0,-1-1-1 0 0,1-1 1 0 0,-1-1-1 0 0,0 0 1 0 0,0 0-1 0 0,16-10 1 0 0,-30 14-310 0 0,-3 1-315 0 0,-5-1 246 0 0,-1 1-1 0 0,1 1 1 0 0,0-1-1 0 0,0 1 1 0 0,0 0-1 0 0,0 1 0 0 0,-8 2 1 0 0,-51 22-229 0 0,52-20 208 0 0,3-1 22 0 0,-39 15-234 0 0,-81 47 0 0 0,124-63 268 0 0,1 0-1 0 0,0 0 0 0 0,0 1 1 0 0,1 0-1 0 0,-1 0 1 0 0,1 0-1 0 0,0 1 1 0 0,0-1-1 0 0,1 1 0 0 0,0 0 1 0 0,0 0-1 0 0,0 1 1 0 0,-3 8-1 0 0,6-14 7 0 0,1 1 0 0 0,0-1 0 0 0,0 0 0 0 0,-1 0 0 0 0,1 0 0 0 0,0 0 0 0 0,0 0 0 0 0,0 0 0 0 0,0 1 0 0 0,1 1 0 0 0,0-1-22 0 0,0 1 1 0 0,0-1-1 0 0,0 0 0 0 0,0 0 0 0 0,1 1 1 0 0,-1-1-1 0 0,1 0 0 0 0,0 0 0 0 0,0 0 0 0 0,0 0 1 0 0,-1-1-1 0 0,2 1 0 0 0,-1-1 0 0 0,0 1 1 0 0,0-1-1 0 0,0 1 0 0 0,1-1 0 0 0,-1 0 0 0 0,1 0 1 0 0,-1 0-1 0 0,3 0 0 0 0,4 2-225 0 0,1-1-1 0 0,-1 0 1 0 0,1-1 0 0 0,13 1-1 0 0,6-2-1356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756 102 7831 0 0,'15'-31'628'0'0,"1"-3"-144"0"0,-5 11 10210 0 0,-23 15-8922 0 0,10 7-1705 0 0,-1 0 1 0 0,1 0-1 0 0,-1 0 1 0 0,0 1-1 0 0,0-1 1 0 0,1 1 0 0 0,-1 0-1 0 0,0 0 1 0 0,1 0-1 0 0,-1 0 1 0 0,0 0 0 0 0,0 1-1 0 0,1-1 1 0 0,-1 1-1 0 0,0 0 1 0 0,-3 1 0 0 0,-5 3 85 0 0,0 0 0 0 0,-15 10 1 0 0,17-10-61 0 0,-276 171 579 0 0,274-169-701 0 0,0 1-1 0 0,1 0 0 0 0,0 1 1 0 0,0 0-1 0 0,-13 17 1 0 0,21-24-47 0 0,1 10-119 0 0,1-11 186 0 0,0-1-1 0 0,0 1 1 0 0,0 0-1 0 0,0-1 1 0 0,0 1-1 0 0,1-1 1 0 0,-1 1 0 0 0,0-1-1 0 0,0 1 1 0 0,1-1-1 0 0,-1 1 1 0 0,0-1-1 0 0,1 1 1 0 0,-1-1-1 0 0,0 1 1 0 0,1-1 0 0 0,-1 1-1 0 0,1-1 1 0 0,-1 0-1 0 0,0 1 1 0 0,1-1-1 0 0,0 1 1 0 0,0-1-7 0 0,-1 1 0 0 0,1 0 0 0 0,0-1 0 0 0,0 1 0 0 0,0 0 0 0 0,0-1 0 0 0,-1 1 0 0 0,1-1 0 0 0,0 1 0 0 0,0-1 0 0 0,0 0 0 0 0,0 1 0 0 0,0-1 0 0 0,0 0 0 0 0,0 0 0 0 0,1 0 0 0 0,4 2-39 0 0,7 1-127 0 0,1 1-1 0 0,25 2 0 0 0,-29-6 83 0 0,0 1 0 0 0,-1 1-1 0 0,1 0 1 0 0,-1 0 0 0 0,1 1-1 0 0,-1 0 1 0 0,10 5 0 0 0,-18-6 88 0 0,1-1 1 0 0,0 0 0 0 0,-1 1-1 0 0,1 0 1 0 0,-1-1 0 0 0,1 1 0 0 0,-1 0-1 0 0,0-1 1 0 0,0 1 0 0 0,0 0 0 0 0,0 0-1 0 0,0 0 1 0 0,0 0 0 0 0,0 0 0 0 0,-1 0-1 0 0,1 4 1 0 0,0-2 17 0 0,0 1-1 0 0,0 0 1 0 0,-1 0 0 0 0,0 0-1 0 0,0 9 1 0 0,-2-8 62 0 0,0 0 0 0 0,0 1 0 0 0,0-1-1 0 0,-1 0 1 0 0,0 0 0 0 0,0-1 0 0 0,-1 1-1 0 0,1 0 1 0 0,-1-1 0 0 0,0 0 0 0 0,-1 0 0 0 0,1 0-1 0 0,-1-1 1 0 0,0 1 0 0 0,0-1 0 0 0,-1 0 0 0 0,1 0-1 0 0,-11 4 1 0 0,6-4 10 0 0,-1 0-1 0 0,1-1 1 0 0,-1-1 0 0 0,0 1-1 0 0,0-2 1 0 0,1 0-1 0 0,-1 0 1 0 0,-21-2 0 0 0,-6-2 78 0 0,-44-11 0 0 0,71 12-143 0 0,-14-3-737 0 0,0-2-1 0 0,1 0 1 0 0,0-1-1 0 0,-40-20 1 0 0,37 15-642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65 1839 0 0,'0'0'12208'0'0,"-2"1"-11820"0"0,-30 18 4706 0 0,33-20-4913 0 0,1-2-123 0 0,15-10 221 0 0,11-2-215 0 0,-12 9-24 0 0,1 0 0 0 0,22-6 0 0 0,-12 6 32 0 0,0-2 132 0 0,37-6 0 0 0,-62 14-124 0 0,1 1 3 0 0,6 2 10 0 0,-5 0-13 0 0,-3-2-78 0 0,1 1-1 0 0,-1-1 0 0 0,0 0 0 0 0,0 0 1 0 0,0 1-1 0 0,-1-1 0 0 0,1 0 1 0 0,0 1-1 0 0,0-1 0 0 0,-1 1 1 0 0,1-1-1 0 0,-1 1 0 0 0,1 2 1 0 0,0 1-5 0 0,4 15 13 0 0,-5-14 13 0 0,-2-2-2 0 0,1 11-11 0 0,-3-1 1 0 0,-1 5 43 0 0,3-16-52 0 0,0-2 9 0 0,0 1-2 0 0,1 0 1 0 0,-1-1 0 0 0,0 1 0 0 0,1-1 0 0 0,-1 1 0 0 0,0-1 0 0 0,0 0 0 0 0,0 0 0 0 0,-3 2 0 0 0,-2 1 35 0 0,-36 21 120 0 0,-20 15-124 0 0,-11 13-941 0 0,72-52 692 0 0,-8 6-1444 0 0,17-7 1650 0 0,-1-1-1 0 0,1 0 0 0 0,0 0 1 0 0,10-3-1 0 0,23-5 22 0 0,-34 7 29 0 0,1 1 1 0 0,0 0 0 0 0,0 0-1 0 0,0 0 1 0 0,0 1 0 0 0,0 0 0 0 0,0 1-1 0 0,0 0 1 0 0,0 0 0 0 0,-1 0 0 0 0,1 1-1 0 0,0 0 1 0 0,-1 0 0 0 0,1 0 0 0 0,-1 1-1 0 0,1 0 1 0 0,-1 1 0 0 0,0-1-1 0 0,7 7 1 0 0,-9-6-13 0 0,0 0-1 0 0,-1 0 1 0 0,1 0-1 0 0,-1 1 1 0 0,0 0-1 0 0,0-1 0 0 0,-1 1 1 0 0,1 0-1 0 0,-1 0 1 0 0,0 1-1 0 0,-1-1 1 0 0,1 0-1 0 0,-1 1 1 0 0,1 7-1 0 0,-2-11-20 0 0,1 0 1 0 0,-1 0-1 0 0,0 0 0 0 0,0 0 0 0 0,-1-1 1 0 0,1 1-1 0 0,0 0 0 0 0,-1 0 0 0 0,1 0 0 0 0,-1 0 1 0 0,1 0-1 0 0,-1-1 0 0 0,0 1 0 0 0,0 0 1 0 0,0-1-1 0 0,0 1 0 0 0,0 0 0 0 0,0-1 0 0 0,0 1 1 0 0,0-1-1 0 0,-1 0 0 0 0,1 1 0 0 0,-1-1 1 0 0,1 0-1 0 0,-3 2 0 0 0,-4 1 66 0 0,0 1 1 0 0,-1-2-1 0 0,1 1 1 0 0,-12 2-1 0 0,-8 4 40 0 0,2 2-42 0 0,8-4-44 0 0,-28 17-1 0 0,9-2-360 0 0,-1-2-1 0 0,-1-2 0 0 0,-42 14 1 0 0,79-32 74 0 0,18-8-9834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4607 0 0,'-13'6'13646'0'0,"13"-5"-13134"0"0,-1 4-1543 0 0,0-2 1450 0 0,2 0-61 0 0,1 10-127 0 0,1 1 1 0 0,1-1-1 0 0,0 0 0 0 0,0 1 0 0 0,1-2 0 0 0,1 1 0 0 0,0-1 0 0 0,1 0 1 0 0,0 0-1 0 0,10 11 0 0 0,-1-6-127 0 0,1-1 1 0 0,1 0-1 0 0,38 24 0 0 0,-20-14-66 0 0,56 35 44 0 0,9 6-18 0 0,-85-55-51 0 0,-1 1-1 0 0,0 0 1 0 0,-1 1 0 0 0,12 16 0 0 0,-22-26-18 0 0,0 1-1 0 0,-1 0 1 0 0,0 0 0 0 0,0 0-1 0 0,0 1 1 0 0,0-1 0 0 0,-1 1-1 0 0,0-1 1 0 0,0 1 0 0 0,-1 0-1 0 0,1 0 1 0 0,-1-1 0 0 0,-1 1-1 0 0,1 0 1 0 0,-1 0 0 0 0,0 0-1 0 0,0 0 1 0 0,-1 0 0 0 0,1 0-1 0 0,-2 0 1 0 0,1 0 0 0 0,0 0-1 0 0,-1-1 1 0 0,0 1 0 0 0,-1 0-1 0 0,1-1 1 0 0,-1 0 0 0 0,-5 8 0 0 0,-2 2 27 0 0,0-2 1 0 0,-1 1-1 0 0,0-2 1 0 0,-1 1 0 0 0,-1-2-1 0 0,0 1 1 0 0,0-2-1 0 0,-1 0 1 0 0,-1-1 0 0 0,-20 11-1 0 0,-20 6 157 0 0,-91 29 0 0 0,86-33 49 0 0,52-19-313 0 0,5-2-158 0 0,1 0 0 0 0,-1 0 1 0 0,0 0-1 0 0,0 0 0 0 0,1-1 0 0 0,-6 1 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11887 0 0,'0'0'2523'0'0,"0"4"-1852"0"0,-3 14-141 0 0,0 1 1 0 0,-1-1 0 0 0,-12 32-1 0 0,-28 56 249 0 0,10-26-462 0 0,3 2-218 0 0,-31 74-34 0 0,-56 143-249 0 0,92-228 120 0 0,17-43 67 0 0,9-26-7 0 0,-1-1 1 0 0,1 0-1 0 0,-1 1 1 0 0,1-1-1 0 0,-1 1 1 0 0,0-1-1 0 0,0 0 1 0 0,0 1-1 0 0,1-1 1 0 0,-3 1-1 0 0,-1 5-20 0 0,-18 22-1541 0 0,21-28 1214 0 0,4-13 122 0 0,-2 9 282 0 0,14-38 272 0 0,2 0 0 0 0,1 1-1 0 0,3 1 1 0 0,1 1 0 0 0,28-37-1 0 0,-17 28-214 0 0,-11 15-63 0 0,34-39 1 0 0,-48 62-48 0 0,0 1 0 0 0,0 1 0 0 0,1 0 0 0 0,0 0 0 0 0,0 0 0 0 0,0 1-1 0 0,1 0 1 0 0,0 1 0 0 0,12-5 0 0 0,-1 4 33 0 0,-16 7-9 0 0,-2 0-2 0 0,-1-1-5 0 0,0 0 1 0 0,0 1 0 0 0,0 0-1 0 0,0-1 1 0 0,0 1-1 0 0,0 0 1 0 0,0 0 0 0 0,0 0-1 0 0,0 0 1 0 0,0 0-1 0 0,0 0 1 0 0,1 2 0 0 0,0-1 45 0 0,-2-1-47 0 0,0 0-1 0 0,0-1 1 0 0,0 1 0 0 0,-1 0 0 0 0,1-1-1 0 0,0 1 1 0 0,0 0 0 0 0,-1 0 0 0 0,1 0 0 0 0,-1-1-1 0 0,1 1 1 0 0,-1 0 0 0 0,1 0 0 0 0,-1 0-1 0 0,1 0 1 0 0,-1 2 0 0 0,2 1 33 0 0,0 2 15 0 0,0-1-1 0 0,0 1 0 0 0,0 0 1 0 0,-1 0-1 0 0,0 0 1 0 0,0 1-1 0 0,0-1 1 0 0,-1 0-1 0 0,0 0 0 0 0,0 0 1 0 0,-1 0-1 0 0,-2 13 1 0 0,-2 4 111 0 0,-2 0 0 0 0,-10 23 1 0 0,6-16 9 0 0,-13 35 198 0 0,-13 38-246 0 0,37-98-137 0 0,-9 20 0 0 0,-1 0 129 0 0,9-14-1015 0 0,1-6-950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58 5983 0 0,'1'-2'274'0'0,"1"-5"-125"0"0,0 4-121 0 0,-1-1 0 0 0,1 1 0 0 0,-1-1 1 0 0,1 1-1 0 0,0-1 0 0 0,0 1 0 0 0,12-14 12410 0 0,-16 18-12258 0 0,-9 6-161 0 0,0-1 0 0 0,0 2 0 0 0,1 0 0 0 0,1 0 0 0 0,-1 1 0 0 0,-8 11 0 0 0,-6 3-6 0 0,23-22-13 0 0,-16 15 0 0 0,2 0 0 0 0,-18 22 0 0 0,30-34 0 0 0,-1 1 0 0 0,1 0 0 0 0,0 0 0 0 0,0 1 0 0 0,1-1 0 0 0,-1 0 0 0 0,1 1 0 0 0,0 0 0 0 0,1-1 0 0 0,0 1 0 0 0,0 0 0 0 0,0 0 0 0 0,0 11 0 0 0,1-14 8 0 0,0-1 0 0 0,1 1 0 0 0,0 0 0 0 0,-1-1 0 0 0,1 1 0 0 0,0-1 0 0 0,0 1 0 0 0,0-1 0 0 0,1 1 0 0 0,-1-1 0 0 0,0 0 0 0 0,1 1 0 0 0,0-1 0 0 0,-1 0 0 0 0,1 0 0 0 0,0 0 0 0 0,0-1 0 0 0,0 1 0 0 0,0 0 0 0 0,1-1 0 0 0,-1 1 0 0 0,0-1 0 0 0,1 0 0 0 0,-1 1 0 0 0,1-1 0 0 0,-1-1 0 0 0,1 1 0 0 0,2 1 0 0 0,3-1 24 0 0,0 1 0 0 0,0-1 0 0 0,0 0 0 0 0,0-1 0 0 0,0 0 0 0 0,0 0 0 0 0,0 0 0 0 0,9-3 0 0 0,1 0 60 0 0,-9 2-74 0 0,0-1 1 0 0,-1 1-1 0 0,15-7 1 0 0,-10 1-9 0 0,-10 4-10 0 0,0 0 1 0 0,0 1-1 0 0,0-1 0 0 0,0 0 1 0 0,0-1-1 0 0,-1 1 0 0 0,1 0 0 0 0,-1-1 1 0 0,0 0-1 0 0,0 1 0 0 0,-1-1 1 0 0,1 0-1 0 0,-1 0 0 0 0,1 0 0 0 0,-1 0 1 0 0,0 0-1 0 0,-1 0 0 0 0,1-7 0 0 0,-1 2 8 0 0,-1-1-1 0 0,0 1 0 0 0,0 0 1 0 0,-1-1-1 0 0,0 1 1 0 0,-1 0-1 0 0,-3-10 0 0 0,-1 2-1 0 0,-2-10-95 0 0,-2 0-1 0 0,-19-35 1 0 0,29 61-137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63 473 8751 0 0,'0'0'674'0'0,"-2"1"-438"0"0,1-1-174 0 0,0 0 1 0 0,0 0-1 0 0,0 0 1 0 0,0 0-1 0 0,0 0 1 0 0,0 1-1 0 0,0-1 1 0 0,0 0-1 0 0,0 1 1 0 0,0-1-1 0 0,0 1 1 0 0,1-1-1 0 0,-1 1 1 0 0,0-1-1 0 0,0 1 1 0 0,0 0-1 0 0,1-1 1 0 0,-1 1-1 0 0,0 0 1 0 0,0 1-1 0 0,-1 1 475 0 0,-20 10 9246 0 0,20-13-9453 0 0,1 0-294 0 0,1-1-1 0 0,-1 1 0 0 0,0 0 1 0 0,1 0-1 0 0,-1 0 1 0 0,0-1-1 0 0,1 1 0 0 0,-1 0 1 0 0,0-1-1 0 0,1 1 1 0 0,-1 0-1 0 0,1-1 1 0 0,-1 1-1 0 0,1-1 0 0 0,-1 1 1 0 0,1-1-1 0 0,-1 1 1 0 0,1-1-1 0 0,-1 1 0 0 0,1-1 1 0 0,0 0-1 0 0,-1 0 1 0 0,0-1 12 0 0,1 0 0 0 0,-1 0 0 0 0,1 0 0 0 0,-1 0 0 0 0,1 0 1 0 0,0 0-1 0 0,0 0 0 0 0,0-3 0 0 0,2-5 91 0 0,0 0 0 0 0,5-17 0 0 0,-5 18-4 0 0,7-17 36 0 0,0 0-1 0 0,2 1 0 0 0,1 0 1 0 0,18-29-1 0 0,-4 14 192 0 0,48-59 0 0 0,-49 71-403 0 0,1 1 0 0 0,43-34 0 0 0,-68 60-60 0 0,2 1 6 0 0,0 0-225 0 0,0 0-1 0 0,0 1 0 0 0,0 0 1 0 0,0-1-1 0 0,0 1 0 0 0,0 0 1 0 0,0 0-1 0 0,0 1 0 0 0,-1-1 1 0 0,1 1-1 0 0,0-1 1 0 0,-1 1-1 0 0,1 0 0 0 0,-1 0 1 0 0,0 0-1 0 0,0 0 0 0 0,0 0 1 0 0,0 0-1 0 0,2 4 0 0 0,8 9-1171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4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11 572 2759 0 0,'0'0'126'0'0,"-7"0"5363"0"0,4 6-57 0 0,2 9-3755 0 0,1-12-1468 0 0,1 0-1 0 0,-1 0 1 0 0,1-1 0 0 0,0 1-1 0 0,-1 0 1 0 0,1 0-1 0 0,0-1 1 0 0,1 1-1 0 0,-1 0 1 0 0,0-1-1 0 0,1 1 1 0 0,-1-1 0 0 0,1 0-1 0 0,0 1 1 0 0,0-1-1 0 0,3 3 1 0 0,-2-3-30 0 0,1 1 0 0 0,0-1 1 0 0,-1 0-1 0 0,1 0 0 0 0,0 0 1 0 0,0 0-1 0 0,1-1 0 0 0,-1 1 1 0 0,8 1-1 0 0,-1-2 30 0 0,1 0 0 0 0,0 0 1 0 0,-1-1-1 0 0,1-1 0 0 0,0 1 0 0 0,-1-2 0 0 0,14-3 0 0 0,-16 3-119 0 0,38-9 324 0 0,61-23 1 0 0,-95 28-397 0 0,0 1 0 0 0,0-2 0 0 0,0 1 0 0 0,-1-2 1 0 0,-1 0-1 0 0,1 0 0 0 0,-1-1 0 0 0,0 0 0 0 0,12-15 0 0 0,-20 20-8 0 0,1-1-1 0 0,-1 0 1 0 0,0 1 0 0 0,0-1-1 0 0,-1-1 1 0 0,1 1-1 0 0,-1 0 1 0 0,-1-1 0 0 0,1 1-1 0 0,-1-1 1 0 0,1 0-1 0 0,-2 1 1 0 0,1-1 0 0 0,-1 0-1 0 0,0 1 1 0 0,0-11-1 0 0,-2 6 8 0 0,0 0 0 0 0,0 0-1 0 0,-1 0 1 0 0,0 0 0 0 0,-1 0-1 0 0,0 0 1 0 0,-1 1 0 0 0,-7-13-1 0 0,-5-5-25 0 0,3 8-42 0 0,2-2 0 0 0,1 1 0 0 0,-17-43 0 0 0,25 52-95 0 0,1 0 0 0 0,1 0 0 0 0,0 0 0 0 0,0 0 0 0 0,2-20 0 0 0,0 17 47 0 0,-1 1 0 0 0,0-1 0 0 0,-4-17 0 0 0,4 30 98 0 0,0 1 0 0 0,0 0 0 0 0,0-1 0 0 0,0 1 0 0 0,0 0 0 0 0,0 0 0 0 0,0-1 0 0 0,0 1 0 0 0,0 0 0 0 0,0-1 0 0 0,0 1 0 0 0,0 0 0 0 0,0 0 0 0 0,0-1 0 0 0,0 1 0 0 0,1 0 0 0 0,-1-1 0 0 0,0 1 0 0 0,0 0 0 0 0,0 0 0 0 0,0-1 0 0 0,0 1 0 0 0,1 0 0 0 0,-1 0 0 0 0,0 0 0 0 0,0-1 0 0 0,0 1 0 0 0,1 0 0 0 0,-1 0 0 0 0,0 0 0 0 0,0 0 0 0 0,1-1 0 0 0,-1 1 0 0 0,0 0 0 0 0,0 0 0 0 0,1 0 0 0 0,-1 0 0 0 0,0 0 0 0 0,1 0 0 0 0,-1 0 0 0 0,0 0 0 0 0,0 0 0 0 0,1 0 0 0 0,-1 0 0 0 0,0 0 0 0 0,1 0 0 0 0,-1 0 0 0 0,0 0 0 0 0,0 0 0 0 0,1 0 0 0 0,-1 0 0 0 0,0 0 0 0 0,1 0 0 0 0,-1 0 0 0 0,0 1 0 0 0,0-1 1 0 0,1 0-1 0 0,-1 0 0 0 0,0 0-1 0 0,60 11-15 0 0,23 3-58 0 0,4-7-78 0 0,123 14-41 0 0,-196-19 234 0 0,1 0-1 0 0,-1 2 0 0 0,20 6 0 0 0,-30-8 3 0 0,1-1 1 0 0,-1 1-1 0 0,-1 0 1 0 0,1 0-1 0 0,0 1 0 0 0,0-1 1 0 0,-1 1-1 0 0,1-1 1 0 0,-1 1-1 0 0,0 0 0 0 0,0 0 1 0 0,0 1-1 0 0,0-1 0 0 0,-1 1 1 0 0,5 7-1 0 0,-6-8-12 0 0,-1 0 0 0 0,1 0 1 0 0,-1 0-1 0 0,1 0 0 0 0,-1 0 0 0 0,0 0 0 0 0,0 0 0 0 0,-1 0 0 0 0,1 0 0 0 0,-1 0 1 0 0,1 0-1 0 0,-1 0 0 0 0,0 0 0 0 0,0 0 0 0 0,0 0 0 0 0,-3 4 0 0 0,-2 6 57 0 0,-2-1 0 0 0,-9 14-1 0 0,0-4-42 0 0,-28 28 0 0 0,30-36-45 0 0,1 1 1 0 0,1 1-1 0 0,0 0 0 0 0,-14 25 0 0 0,24-36 2 0 0,1-1-1 0 0,0 1 1 0 0,0 0-1 0 0,1 0 1 0 0,-1 0-1 0 0,1 0 1 0 0,0 0-1 0 0,1 1 1 0 0,-1-1 0 0 0,1 0-1 0 0,0 0 1 0 0,0 1-1 0 0,2 7 1 0 0,-2-9-16 0 0,1-1 0 0 0,0 1 0 0 0,1-1 1 0 0,-1 1-1 0 0,1-1 0 0 0,-1 0 0 0 0,1 0 0 0 0,0 1 1 0 0,0-1-1 0 0,1-1 0 0 0,-1 1 0 0 0,1 0 1 0 0,-1 0-1 0 0,1-1 0 0 0,0 0 0 0 0,0 1 0 0 0,0-1 1 0 0,0 0-1 0 0,7 3 0 0 0,2 0 4 0 0,1-1 0 0 0,-1 0 0 0 0,1-1 0 0 0,0 0 0 0 0,0-1 0 0 0,1-1 1 0 0,23 0-1 0 0,49 6 635 0 0,-80-7-543 0 0,-2 3 44 0 0,6 5-92 0 0,-8-7-31 0 0,0 1 0 0 0,0-1-1 0 0,1 0 1 0 0,-1 0 0 0 0,0 1-1 0 0,1-2 1 0 0,-1 1 0 0 0,1 0-1 0 0,-1 0 1 0 0,1-1 0 0 0,-1 1 0 0 0,1-1-1 0 0,-1 0 1 0 0,1 0 0 0 0,2 0-1 0 0,5-1 8 0 0,0-1 0 0 0,18-5 0 0 0,7-2-31 0 0,-34 9-135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45 307 3679 0 0,'0'0'11930'0'0,"3"0"-10520"0"0,8 2-618 0 0,-8-2-120 0 0,-3 3-37 0 0,2 2-426 0 0,-1 1 0 0 0,1-1 0 0 0,-2 1 0 0 0,1 0 0 0 0,0-1 0 0 0,-1 1 0 0 0,0 0 0 0 0,-1 0 0 0 0,1-1 0 0 0,-3 8 0 0 0,-1 3 134 0 0,0-1 0 0 0,-11 24 0 0 0,4-12 29 0 0,-10 34 0 0 0,18-51-359 0 0,1 0 0 0 0,0 0 1 0 0,1 0-1 0 0,0 0 0 0 0,1 0 0 0 0,1 19 0 0 0,1-21-1659 0 0,0 1-545 0 0,-2 3 737 0 0</inkml:trace>
  <inkml:trace contextRef="#ctx0" brushRef="#br0" timeOffset="1">157 56 11431 0 0,'10'-27'504'0'0,"-2"14"232"0"0,-7-3-16 0 0,-1 31-1952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13 14599 0 0,'0'0'5079'0'0,"3"1"-4578"0"0,7 3-216 0 0,0-2 1 0 0,0 1-1 0 0,1-1 0 0 0,-1-1 0 0 0,1 0 0 0 0,-1 0 1 0 0,22-2-1 0 0,80-15 522 0 0,-63 8-655 0 0,-32 6-129 0 0,-17 2-20 0 0,1 0 0 0 0,0-1 0 0 0,-1 1 0 0 0,1 0 0 0 0,0 0 0 0 0,-1 0 0 0 0,1 0 0 0 0,0 1 0 0 0,-1-1 0 0 0,1 0 0 0 0,0 0 0 0 0,-1 0 0 0 0,1 0 0 0 0,-1 1 0 0 0,2 0 0 0 0,-2 0-2 0 0,0 1 0 0 0,-1-1-1 0 0,1 1 1 0 0,0-1 0 0 0,-1 1 0 0 0,1-1-1 0 0,-1 1 1 0 0,0-1 0 0 0,1 1 0 0 0,-1-1-1 0 0,0 0 1 0 0,0 1 0 0 0,0-1 0 0 0,-2 2-1 0 0,1 1 1 0 0,-12 13-1 0 0,1-1 0 0 0,-2-1 0 0 0,0 0 0 0 0,-1-1 0 0 0,-22 15 0 0 0,-26 24 0 0 0,25-15-38 0 0,2 1 0 0 0,1 2 0 0 0,-35 54 0 0 0,68-91 32 0 0,0 0-1 0 0,0 1 1 0 0,1-1-1 0 0,0 1 0 0 0,0-1 1 0 0,0 1-1 0 0,0 0 1 0 0,1 0-1 0 0,0 0 1 0 0,-2 9-1 0 0,6-4 7 0 0,7-3 0 0 0,-6-6 0 0 0,-1 0 0 0 0,1 0 0 0 0,0 0-1 0 0,-1 0 1 0 0,1-1 0 0 0,0 0 0 0 0,-1 0 0 0 0,1 0 0 0 0,0 0-1 0 0,5-1 1 0 0,5-2 0 0 0,20-7 0 0 0,-23 6 4 0 0,0 1 1 0 0,18-4-1 0 0,-6 3 49 0 0,-17 3-20 0 0,1 0 1 0 0,0 0-1 0 0,0 0 0 0 0,0 1 1 0 0,-1 0-1 0 0,1 0 0 0 0,0 1 1 0 0,11 2-1 0 0,4 2-310 0 0,-18-3 62 0 0,-2 0-20 0 0,0-1-581 0 0,1-1-30 0 0,-1 1 538 0 0,-2-1 188 0 0,1 0 0 0 0,0 1 0 0 0,-1-1 0 0 0,1 0 0 0 0,-1 0 0 0 0,1 0 0 0 0,0 0 0 0 0,-1 0 0 0 0,1 0 0 0 0,0 0 0 0 0,-1 0 0 0 0,1 0 0 0 0,0 0 0 0 0,-1 0 0 0 0,1 0 0 0 0,0 0 0 0 0,-1-1 0 0 0,2 1 0 0 0,11-5-1731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66 13103 0 0,'0'0'7134'0'0,"-2"1"-6597"0"0,-32 26-126 0 0,0 1 0 0 0,-46 50 0 0 0,64-59-411 0 0,0 0 0 0 0,1 2 0 0 0,1-1 0 0 0,-18 38 0 0 0,28-44 0 0 0,4-13 0 0 0,-1-1 0 0 0,1 1 0 0 0,0 0 0 0 0,0 0 0 0 0,0 0 0 0 0,0 0 0 0 0,0 0 0 0 0,0 0 0 0 0,0-1 0 0 0,0 1 0 0 0,1 0 0 0 0,-1 1 0 0 0,1 0-1 0 0,0 0-1 0 0,1 0 0 0 0,-1 0 1 0 0,0-1-1 0 0,1 1 1 0 0,-1 0-1 0 0,1-1 1 0 0,0 1-1 0 0,-1-1 0 0 0,1 0 1 0 0,0 1-1 0 0,0-1 1 0 0,0 0-1 0 0,0 0 1 0 0,0 0-1 0 0,0-1 1 0 0,0 1-1 0 0,0 0 0 0 0,0-1 1 0 0,0 1-1 0 0,1-1 1 0 0,-1 0-1 0 0,0 0 1 0 0,3 0-1 0 0,7 0-17 0 0,0-1 1 0 0,-1 0 0 0 0,17-4-1 0 0,-9 2-4 0 0,-5 1-39 0 0,0 0 1 0 0,0-1-1 0 0,-1-1 0 0 0,0 0 0 0 0,0-1 0 0 0,0 0 0 0 0,0-1 1 0 0,-1 0-1 0 0,0-1 0 0 0,14-10 0 0 0,-22 13 14 0 0,-2 3 33 0 0,0 0 1 0 0,-1 0-1 0 0,1-1 1 0 0,0 1-1 0 0,-1-1 1 0 0,0 0-1 0 0,2-2 1 0 0,0-1-14 0 0,0 0 0 0 0,-1 0 0 0 0,0 0 0 0 0,2-8 0 0 0,-2 5 22 0 0,-1 0-1 0 0,0 0 1 0 0,0-1-1 0 0,-1 1 0 0 0,0 0 1 0 0,0 0-1 0 0,-1 0 1 0 0,0 0-1 0 0,0 0 1 0 0,-5-14-1 0 0,-3-4-5 0 0,-21-45 0 0 0,28 67-207 0 0,1-1 0 0 0,-1 1 0 0 0,1 0 1 0 0,-1-1-1 0 0,1 1 0 0 0,0-1 0 0 0,1 0 0 0 0,-1 1 0 0 0,1-1 0 0 0,1-8 0 0 0,0 4-1629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10591 0 0,'0'0'6600'0'0,"2"-2"-6166"0"0,5-4-224 0 0,0 0 1 0 0,0-1 0 0 0,-1 0-1 0 0,0-1 1 0 0,0 1 0 0 0,6-13-1 0 0,4-4-31 0 0,3-3-32 0 0,32-42-12 0 0,-45 63-115 0 0,-1 0 0 0 0,1 0 0 0 0,1 1-1 0 0,-1 0 1 0 0,1 0 0 0 0,0 0-1 0 0,0 1 1 0 0,8-4 0 0 0,-13 8 28 0 0,0-1 1 0 0,0 0-1 0 0,1 1 1 0 0,-1 0-1 0 0,0 0 1 0 0,1-1-1 0 0,-1 2 1 0 0,0-1-1 0 0,0 0 0 0 0,3 1 1 0 0,-2-1 5 0 0,-1 1-8 0 0,0-1 0 0 0,0 1 1 0 0,-1 0-1 0 0,1-1 0 0 0,0 1 0 0 0,-1 0 1 0 0,1 1-1 0 0,0-1 0 0 0,-1 0 1 0 0,1 0-1 0 0,-1 1 0 0 0,1-1 1 0 0,-1 0-1 0 0,0 1 0 0 0,1 1 1 0 0,15 24 527 0 0,-15-24-527 0 0,3 6 66 0 0,-1 0 0 0 0,0 0 0 0 0,0 0 0 0 0,-1 1 0 0 0,-1 0 0 0 0,1 0 0 0 0,-1-1 0 0 0,0 13 0 0 0,-1 13 8 0 0,-5 47 1 0 0,4-79-129 0 0,-2 22-1542 0 0,2-23 279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13823 0 0,'0'0'1062'0'0,"2"2"-693"0"0,1 0-289 0 0,-1 0 0 0 0,1 1-1 0 0,-1-1 1 0 0,0 1 0 0 0,1-1 0 0 0,-1 1 0 0 0,0 0-1 0 0,-1 0 1 0 0,1 0 0 0 0,-1 0 0 0 0,1 0 0 0 0,-1 0 0 0 0,0 0-1 0 0,0 1 1 0 0,0-1 0 0 0,0 0 0 0 0,-1 1 0 0 0,1-1-1 0 0,-1 1 1 0 0,0-1 0 0 0,0 0 0 0 0,0 1 0 0 0,-1-1-1 0 0,0 4 1 0 0,-2 10 397 0 0,-1 0-1 0 0,-1 0 0 0 0,-11 25 0 0 0,9-24-569 0 0,-94 213 1881 0 0,29-71-583 0 0,40-86-968 0 0,5 2 1 0 0,2 0 0 0 0,-17 97-1 0 0,41-166-227 0 0,-2 8 9 0 0,1 1 0 0 0,1-1 1 0 0,0 20-1 0 0,1-35-6 0 0,0 0 0 0 0,0 1-1 0 0,0-1 1 0 0,0 1 0 0 0,0-1 0 0 0,0 0 0 0 0,0 1-1 0 0,0-1 1 0 0,0 0 0 0 0,0 1 0 0 0,1-1-1 0 0,-1 0 1 0 0,0 1 0 0 0,0-1 0 0 0,0 0-1 0 0,0 1 1 0 0,0-1 0 0 0,1 0 0 0 0,-1 0 0 0 0,0 1-1 0 0,0-1 1 0 0,1 0 0 0 0,-1 0 0 0 0,1 1-1 0 0,1 4-2987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20239 0 0,'0'0'1839'0'0,"0"3"-1514"0"0,0-2-301 0 0,-1 1-1 0 0,1-1 1 0 0,1 0-1 0 0,-1 1 1 0 0,0-1-1 0 0,0 0 1 0 0,0 1-1 0 0,1-1 1 0 0,-1 0 0 0 0,1 1-1 0 0,-1-1 1 0 0,1 0-1 0 0,-1 0 1 0 0,1 1-1 0 0,0-1 1 0 0,0 0-1 0 0,0 0 1 0 0,-1 0-1 0 0,1 0 1 0 0,0 0-1 0 0,0 0 1 0 0,0 0 0 0 0,0-1-1 0 0,1 1 1 0 0,1 1-1 0 0,0 0 41 0 0,0-1 0 0 0,1 0 0 0 0,0 0 0 0 0,-1 0 0 0 0,1 0 0 0 0,-1 0 0 0 0,1-1 1 0 0,0 1-1 0 0,4-1 0 0 0,35-3 488 0 0,-37 2-489 0 0,33-5 301 0 0,0-2-1 0 0,-1-2 1 0 0,41-17-1 0 0,43-10 63 0 0,53-2-302 0 0,-100 29-8476 0 0,-59 8 636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24 5983 0 0,'0'0'3080'0'0,"0"-2"-1726"0"0,5-13 4773 0 0,-5 15-6003 0 0,0 0 0 0 0,0 0 1 0 0,0-1-1 0 0,0 1 0 0 0,0 0 0 0 0,0 0 0 0 0,0-1 0 0 0,0 1 1 0 0,0 0-1 0 0,0 0 0 0 0,0-1 0 0 0,0 1 0 0 0,0 0 0 0 0,0 0 1 0 0,0 0-1 0 0,0-1 0 0 0,0 1 0 0 0,-1 0 0 0 0,1 0 0 0 0,0 0 1 0 0,0-1-1 0 0,0 1 0 0 0,0 0 0 0 0,0 0 0 0 0,-1 0 0 0 0,1 0 1 0 0,0-1-1 0 0,0 1 0 0 0,-1 0 0 0 0,-1 0-11 0 0,1 0-1 0 0,-1 1 1 0 0,0-1 0 0 0,0 0-1 0 0,1 1 1 0 0,-1-1-1 0 0,0 1 1 0 0,1 0 0 0 0,-1-1-1 0 0,1 1 1 0 0,-1 0 0 0 0,1 0-1 0 0,-3 2 1 0 0,-21 15-39 0 0,2 1 0 0 0,0 1-1 0 0,0 1 1 0 0,-27 35 0 0 0,28-29-71 0 0,2 1-1 0 0,0 1 1 0 0,-14 31 0 0 0,32-56 14 0 0,0 0 0 0 0,0 0 1 0 0,1-1-1 0 0,-1 1 0 0 0,1 0 1 0 0,0 0-1 0 0,1 0 1 0 0,-1 1-1 0 0,1-1 0 0 0,0 0 1 0 0,0 7-1 0 0,2-9 73 0 0,1-1-47 0 0,-1 1-1 0 0,0-1 0 0 0,1 0 0 0 0,0 1 0 0 0,-1-1 1 0 0,1 0-1 0 0,0-1 0 0 0,-1 1 0 0 0,1 0 0 0 0,0-1 1 0 0,0 0-1 0 0,-1 1 0 0 0,7-1 0 0 0,-3-1 59 0 0,0 0-1 0 0,1 0 1 0 0,-1 0-1 0 0,0-1 1 0 0,11-4-1 0 0,-1-1 74 0 0,-1-1 1 0 0,0 0-1 0 0,-1-1 0 0 0,14-11 1 0 0,31-29 314 0 0,-59 49-488 0 0,0 0 0 0 0,0 0 0 0 0,0 0 0 0 0,0 0 0 0 0,0 0 0 0 0,0 0 0 0 0,1 0 0 0 0,-1 0 0 0 0,0 0 1 0 0,0 0-1 0 0,0 0 0 0 0,0 0 0 0 0,0 0 0 0 0,0 0 0 0 0,0 1 0 0 0,0-1 0 0 0,0 0 0 0 0,0 0 0 0 0,0 0 0 0 0,0 0 0 0 0,0 0 0 0 0,0 0 0 0 0,0 0 0 0 0,0 0 0 0 0,0 0 0 0 0,0 0 0 0 0,0 0 0 0 0,0 0 0 0 0,0 0 0 0 0,0 0 0 0 0,0 0 0 0 0,0 0 0 0 0,0 0 0 0 0,1 0 0 0 0,-1 0 1 0 0,0 0-1 0 0,0 0 0 0 0,0 0 0 0 0,0 0 0 0 0,0 0 0 0 0,0 0 0 0 0,0 0 0 0 0,0 0 0 0 0,0 0 0 0 0,0 0 0 0 0,0 0 0 0 0,0 0 0 0 0,0 0 0 0 0,0 0 0 0 0,1 2-9 0 0,-1 0 0 0 0,0 1 0 0 0,0-1 0 0 0,0 0 0 0 0,-1 1-1 0 0,1-1 1 0 0,-1 0 0 0 0,1 1 0 0 0,-1-1 0 0 0,0 0 0 0 0,1 1 0 0 0,-1-1 0 0 0,0 0-1 0 0,-2 3 1 0 0,-1 2-5 0 0,-17 30-280 0 0,20-35 94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 4607 0 0,'0'0'208'0'0,"2"-1"-9"0"0,9-2 264 0 0,-10 3-250 0 0,0 0 0 0 0,0 1 0 0 0,0-1 0 0 0,0 1 0 0 0,0-1 0 0 0,0 1 0 0 0,0 0 1 0 0,0-1-1 0 0,0 1 0 0 0,0 0 0 0 0,0 0 0 0 0,0 0 0 0 0,0-1 0 0 0,0 1 0 0 0,-1 0 0 0 0,1 0 0 0 0,0 0 1 0 0,-1 0-1 0 0,1 0 0 0 0,-1 0 0 0 0,1 1 0 0 0,-1-1 0 0 0,1 0 0 0 0,-1 0 0 0 0,0 0 0 0 0,0 0 1 0 0,1 1-1 0 0,-1 1 0 0 0,1 4 977 0 0,-1 0 0 0 0,1 0 0 0 0,-2 11 0 0 0,0-4-608 0 0,-1 0 0 0 0,-1 0 0 0 0,-8 26 1 0 0,-20 40 249 0 0,15-43-423 0 0,-6 18 92 0 0,-80 208 1186 0 0,21 5-939 0 0,76-249-637 0 0,-3 36-1 0 0,8-49-489 0 0,0 1 0 0 0,0 0 0 0 0,0 0-1 0 0,1-1 1 0 0,-1 1 0 0 0,2 0 0 0 0,-1-1-1 0 0,4 11 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256 280 10103 0 0,'0'0'3370'0'0,"2"0"-2964"0"0,7-5-268 0 0,0 1 0 0 0,0-1 0 0 0,-1-1-1 0 0,0 1 1 0 0,0-1 0 0 0,0-1 0 0 0,-1 1-1 0 0,0-1 1 0 0,0-1 0 0 0,-1 1 0 0 0,7-11 0 0 0,1-2-42 0 0,1-1 221 0 0,18-32 0 0 0,-29 46-220 0 0,-1 0-1 0 0,0 0 1 0 0,0 0 0 0 0,-1 0-1 0 0,0-1 1 0 0,0 1 0 0 0,-1-1 0 0 0,0 0-1 0 0,0-8 1 0 0,-1 14 8 0 0,-9-8-1 0 0,7 9-102 0 0,0 0-1 0 0,1 0 0 0 0,-1 0 0 0 0,0 1 1 0 0,0-1-1 0 0,0 0 0 0 0,0 1 1 0 0,0-1-1 0 0,0 1 0 0 0,0 0 0 0 0,0-1 1 0 0,0 1-1 0 0,0 0 0 0 0,0 0 1 0 0,0 0-1 0 0,0 1 0 0 0,0-1 0 0 0,0 0 1 0 0,0 1-1 0 0,0 0 0 0 0,-3 0 1 0 0,-4 3 9 0 0,-1 0 1 0 0,-16 11-1 0 0,20-12-10 0 0,-17 13-40 0 0,0 1 1 0 0,0 1-1 0 0,2 1 0 0 0,-26 31 1 0 0,12-15-209 0 0,20-20 188 0 0,-61 64-817 0 0,62-63 583 0 0,0 2 0 0 0,-21 35 0 0 0,34-51 296 0 0,0 0 0 0 0,0 0 0 0 0,0 0 0 0 0,0 0 0 0 0,0 0 0 0 0,0 0 0 0 0,1 1 0 0 0,-1-1 0 0 0,1 0 0 0 0,-1 0 0 0 0,1 1 0 0 0,0-1 0 0 0,0 0 0 0 0,0 0 0 0 0,0 1 0 0 0,1-1 0 0 0,-1 0 0 0 0,0 0 0 0 0,2 3 0 0 0,-1-3 32 0 0,0 0-1 0 0,0 0 0 0 0,1 0 1 0 0,-1 0-1 0 0,1 0 0 0 0,0-1 1 0 0,-1 1-1 0 0,1 0 0 0 0,0-1 1 0 0,0 1-1 0 0,0-1 1 0 0,0 0-1 0 0,0 0 0 0 0,0 0 1 0 0,0 0-1 0 0,0 0 0 0 0,1 0 1 0 0,1 0-1 0 0,12 3 139 0 0,-1-1 1 0 0,1-1-1 0 0,-1 0 0 0 0,1-1 1 0 0,0 0-1 0 0,0-2 0 0 0,28-4 1 0 0,-43 5-171 0 0,1 0 10 0 0,0 0 0 0 0,-1 0 0 0 0,1-1 0 0 0,0 1-1 0 0,0-1 1 0 0,0 1 0 0 0,0-1 0 0 0,0 0 0 0 0,-1 0 0 0 0,1 1 0 0 0,0-1 0 0 0,-1-1 0 0 0,3 0 0 0 0,10-9-3 0 0,-12 6-16 0 0,-1 1-2 0 0,4-6-28 0 0,-1-1 1 0 0,0 1-1 0 0,-1-1 1 0 0,0 1-1 0 0,-1-1 1 0 0,0 0-1 0 0,0-13 1 0 0,0 11 173 0 0,-1 1 1 0 0,2-1-1 0 0,-1 1 0 0 0,7-18 1 0 0,-8 28 179 0 0,1 1 8 0 0,-2 0-321 0 0,0 1 0 0 0,0 0 0 0 0,0 0 0 0 0,0 0 1 0 0,0 0-1 0 0,0-1 0 0 0,0 1 0 0 0,0 0 1 0 0,0 0-1 0 0,0 0 0 0 0,0 0 0 0 0,0 0 0 0 0,0-1 1 0 0,0 1-1 0 0,0 0 0 0 0,0 0 0 0 0,1 0 0 0 0,-1 0 1 0 0,0 0-1 0 0,0 0 0 0 0,0-1 0 0 0,0 1 1 0 0,0 0-1 0 0,0 0 0 0 0,1 0 0 0 0,-1 0 0 0 0,0 0 1 0 0,0 0-1 0 0,0 0 0 0 0,0 0 0 0 0,1 0 0 0 0,-1 0 1 0 0,0 0-1 0 0,0 0 0 0 0,0 0 0 0 0,0 0 1 0 0,0 0-1 0 0,1 0 0 0 0,-1 0 0 0 0,0 0 0 0 0,0 0 1 0 0,0 0-1 0 0,0 0 0 0 0,1 0 0 0 0,-1 0 1 0 0,0 0-1 0 0,0 0 0 0 0,0 0 0 0 0,0 0 0 0 0,0 0 1 0 0,1 1-1 0 0,-1-1 0 0 0,0 0 0 0 0,0 0 0 0 0,0 0 1 0 0,0 0-1 0 0,0 0 0 0 0,0 0 0 0 0,0 1 1 0 0,0-1-1 0 0,1 0 0 0 0,-1 0 0 0 0,3 17 500 0 0,-4 25 160 0 0,-1 57-7353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44 7367 0 0,'9'-8'158'0'0,"-6"5"-35"0"0,0 0 1 0 0,0-1 0 0 0,0 1-1 0 0,-1 0 1 0 0,1-1 0 0 0,-1 1-1 0 0,4-9 4404 0 0,-26 12 1280 0 0,15 1-5615 0 0,0 0 1 0 0,1 0-1 0 0,-1 0 0 0 0,0 0 0 0 0,1 1 0 0 0,0 0 1 0 0,-9 4-1 0 0,-19 13 56 0 0,0 2 1 0 0,2 2-1 0 0,0 0 1 0 0,1 2-1 0 0,-32 37 1 0 0,57-57-296 0 0,0 0 1 0 0,0 0 0 0 0,0 1 0 0 0,-5 11 0 0 0,8-15-170 0 0,0 6-553 0 0,1-4 8 0 0,7 1 648 0 0,-2-2 16 0 0,1-1 0 0 0,-1 0-1 0 0,1 0 1 0 0,8 1 0 0 0,-10-3 76 0 0,1 1 0 0 0,-1 0 0 0 0,0 1 0 0 0,0-1 0 0 0,0 1 0 0 0,1 0 0 0 0,-1 0 0 0 0,-1 0 0 0 0,8 5 0 0 0,0 3 4 0 0,-1 0-1 0 0,0 1 1 0 0,-1 1 0 0 0,10 14-1 0 0,26 53 36 0 0,-41-71 44 0 0,0 0-1 0 0,0 1 1 0 0,-1-1 0 0 0,-1 1 0 0 0,1 0 0 0 0,-1 0-1 0 0,0-1 1 0 0,-1 1 0 0 0,0 0 0 0 0,-1 1-1 0 0,0 10 1 0 0,-1-17 19 0 0,-1 0 0 0 0,1 0 0 0 0,0 0-1 0 0,-1 0 1 0 0,0 0 0 0 0,1 0 0 0 0,-1-1 0 0 0,0 1 0 0 0,-1 0-1 0 0,1-1 1 0 0,0 0 0 0 0,-1 0 0 0 0,1 0 0 0 0,-1 0-1 0 0,0 0 1 0 0,1 0 0 0 0,-6 2 0 0 0,2-1-42 0 0,0-1 1 0 0,-1 0-1 0 0,1 0 0 0 0,0-1 1 0 0,-1 1-1 0 0,1-1 1 0 0,-1-1-1 0 0,-10 1 0 0 0,-1-2-427 0 0,-32-7 1 0 0,10 1-943 0 0,19 4 149 0 0,-1-4-46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4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5063 0 0,'0'0'5151'0'0,"10"7"-4550"0"0,-7-4-468 0 0,-1 0 0 0 0,1 0 0 0 0,-1 1 0 0 0,1-1-1 0 0,-1 1 1 0 0,0-1 0 0 0,0 1 0 0 0,-1 0 0 0 0,1 0 0 0 0,-1 0-1 0 0,1 5 1 0 0,0-2 18 0 0,-1 0 1 0 0,-1 1-1 0 0,1-1 0 0 0,-1 1 0 0 0,-2 12 0 0 0,-3 4 179 0 0,0 0-1 0 0,-17 43 1 0 0,18-58-228 0 0,-41 115 472 0 0,-91 274 196 0 0,106-276-343 0 0,30-120-182 0 0,1-6-2123 0 0,8-15 779 0 0,0 0-12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7831 0 0,'0'0'2116'0'0,"0"3"-681"0"0,-8 73 4226 0 0,8-75-5605 0 0,0 0 0 0 0,0 0 0 0 0,0 0 0 0 0,0 0 0 0 0,0 0 0 0 0,0 0 0 0 0,0 0 0 0 0,1 0 0 0 0,-1 0 0 0 0,0 0 0 0 0,1 0 1 0 0,-1-1-1 0 0,1 2 0 0 0,3 9 1027 0 0,6-6 2365 0 0,-9-7-3263 0 0,1-1 1 0 0,-1 0-1 0 0,0 0 0 0 0,0 0 1 0 0,0 0-1 0 0,-1 0 0 0 0,1 0 1 0 0,-1 0-1 0 0,1 0 0 0 0,-1 0 0 0 0,0-1 1 0 0,-1-5-1 0 0,1-6 262 0 0,-2 13-387 0 0,-4-4-63 0 0,5 5-66 0 0,0 3-127 0 0,-1 2 191 0 0,0 0-1 0 0,0 0 1 0 0,0 1-1 0 0,1-1 1 0 0,0 1-1 0 0,0 0 1 0 0,0-1-1 0 0,0 1 0 0 0,1 0 1 0 0,0 7-1 0 0,0 1-8 0 0,-1 1 6 0 0,2 1 0 0 0,0-1-1 0 0,1 1 1 0 0,1-1 0 0 0,0 0 0 0 0,7 19-1 0 0,36 81 16 0 0,-43-107-9 0 0,-1-3-10 0 0,0 1 0 0 0,0 0 0 0 0,1-1 0 0 0,0 1-1 0 0,0-1 1 0 0,0 0 0 0 0,0 0 0 0 0,1 0 0 0 0,6 6 0 0 0,-9-9 0 0 0,0-1 0 0 0,-1 0 0 0 0,1 1 0 0 0,0-1 0 0 0,0 0 0 0 0,-1 0 0 0 0,1 0 0 0 0,0 1 1 0 0,0-1-1 0 0,-1 0 0 0 0,1 0 0 0 0,0 0 0 0 0,0 0 0 0 0,-1 0 0 0 0,1 0 0 0 0,0-1 0 0 0,1 1 0 0 0,1-1-28 0 0,2 1-146 0 0,-1 0 0 0 0,1-1 0 0 0,-1 1 0 0 0,1-1 0 0 0,-1-1 0 0 0,1 1 0 0 0,-1 0 0 0 0,0-1-1 0 0,0 0 1 0 0,0 0 0 0 0,0 0 0 0 0,0-1 0 0 0,4-3 0 0 0,0-1-516 0 0,0 0 0 0 0,0-1 0 0 0,-1 0-1 0 0,10-13 1 0 0,2-7-1382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7 4607 0 0,'-7'-6'16687'0'0,"-87"251"-14654"0"0,57-146-1941 0 0,2-4 74 0 0,-55 105 0 0 0,-69 72-1524 0 0,62-110 628 0 0,60-88-460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5063 0 0,'-1'2'390'0'0,"-33"56"1415"0"0,19-33 2624 0 0,-16 34 1 0 0,26-48-3979 0 0,1 0 0 0 0,0 1 1 0 0,1-1-1 0 0,0 1 0 0 0,1 0 1 0 0,0-1-1 0 0,0 20 0 0 0,2-29-257 0 0,0 0-70 0 0,1-1-76 0 0,4 11 125 0 0,-5-11-145 0 0,0-1 1 0 0,0 0-1 0 0,0 0 0 0 0,0 0 0 0 0,0 1 0 0 0,1-1 0 0 0,-1 0 0 0 0,0 0 0 0 0,0 0 0 0 0,0 1 1 0 0,0-1-1 0 0,0 0 0 0 0,0 0 0 0 0,0 0 0 0 0,0 0 0 0 0,0 1 0 0 0,0-1 0 0 0,1 0 0 0 0,-1 0 1 0 0,0 0-1 0 0,0 0 0 0 0,0 0 0 0 0,0 1 0 0 0,0-1 0 0 0,1 0 0 0 0,-1 0 0 0 0,0 0 0 0 0,0 0 1 0 0,0 0-1 0 0,1 0 0 0 0,-1 0 0 0 0,0 0 0 0 0,0 0 0 0 0,0 0 0 0 0,1 0 0 0 0,-1 0 0 0 0,0 0 1 0 0,0 0-1 0 0,0 0 0 0 0,0 0 0 0 0,1 0 0 0 0,-1 0 0 0 0,0 0 0 0 0,13-20 214 0 0,21-39 324 0 0,-28 48-541 0 0,0 1-1 0 0,0 0 1 0 0,1 0-1 0 0,1 1 1 0 0,-1 0-1 0 0,2 0 0 0 0,-1 1 1 0 0,1 0-1 0 0,0 1 1 0 0,1-1-1 0 0,-1 2 1 0 0,1-1-1 0 0,1 2 1 0 0,-1-1-1 0 0,1 1 1 0 0,16-5-1 0 0,-12 8-35 0 0,1 2-31 0 0,0 6 31 0 0,-4 3 22 0 0,-8-5 2 0 0,-1 0-1 0 0,0 0 1 0 0,-1 1 0 0 0,1-1-1 0 0,-1 0 1 0 0,0 1 0 0 0,0 0-1 0 0,0-1 1 0 0,0 1 0 0 0,-1 0-1 0 0,2 9 1 0 0,-1 7 86 0 0,1 32 0 0 0,-2-28-76 0 0,1 20 52 0 0,-3-41-33 0 0,-1 4-43 0 0,1-5-64 0 0,7-17-346 0 0,5-10 276 0 0,1 0 1 0 0,1 1-1 0 0,1 1 0 0 0,1 0 1 0 0,30-34-1 0 0,-28 37 108 0 0,-12 13 11 0 0,1 0 0 0 0,0 0 1 0 0,0 0-1 0 0,0 1 0 0 0,13-9 1 0 0,-18 13 58 0 0,1 1 0 0 0,-1-1-1 0 0,0 1 1 0 0,0-1 0 0 0,0 1 0 0 0,0 0 0 0 0,0-1 0 0 0,1 1 0 0 0,-1 0 0 0 0,0 0 0 0 0,0 0-1 0 0,1 0 1 0 0,-1 0 0 0 0,0 0 0 0 0,0 0 0 0 0,0 0 0 0 0,1 1 0 0 0,-1-1 0 0 0,1 1 0 0 0,0-1-76 0 0,0 1 461 0 0,0 1-233 0 0,10 22 174 0 0,-12-22-200 0 0,0 1-59 0 0,-5 38 126 0 0,4-36-805 0 0,-1 10 1129 0 0,4-5-8963 0 0,4 1 1636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5983 0 0,'0'0'464'0'0,"-1"2"-305"0"0,-53 77 6018 0 0,-6 10-1346 0 0,44-61-3885 0 0,1-5-73 0 0,2 1-1 0 0,0 1 1 0 0,1 1 0 0 0,-13 42-1 0 0,19-37-616 0 0,1 0 1 0 0,1 0-1 0 0,1 62 0 0 0,2-66-320 0 0,0 0 0 0 0,-2 0 0 0 0,-11 45 0 0 0,8-50-1267 0 0,-8 20 1 0 0,5-19-62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5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3679 0 0,'0'-12'284'0'0,"3"-1"166"0"0,0 9 267 0 0,0 0 1 0 0,1 0-1 0 0,-1 0 0 0 0,1 1 1 0 0,0 0-1 0 0,0-1 1 0 0,0 1-1 0 0,5-3 0 0 0,38-20 2793 0 0,41-13-1992 0 0,159-49-1 0 0,-239 85-1144 0 0,0 1 0 0 0,0 0 0 0 0,1 0 0 0 0,-1 1 0 0 0,1 0 0 0 0,9 0 0 0 0,-16 2-263 0 0,0-1 1 0 0,1 0 0 0 0,-1 0 0 0 0,0 1-1 0 0,1-1 1 0 0,-1 1 0 0 0,0 0-1 0 0,0 0 1 0 0,1 0 0 0 0,-1 0-1 0 0,0 0 1 0 0,0 0 0 0 0,0 1 0 0 0,0-1-1 0 0,0 1 1 0 0,-1-1 0 0 0,1 1-1 0 0,0-1 1 0 0,-1 1 0 0 0,1 0 0 0 0,-1 0-1 0 0,0 0 1 0 0,1 0 0 0 0,-1 0-1 0 0,1 3 1 0 0,-2-4-73 0 0,0 0 1 0 0,1 0-1 0 0,-1 0 0 0 0,0 0 0 0 0,0-1 0 0 0,0 1 1 0 0,0 0-1 0 0,0 0 0 0 0,0 0 0 0 0,0 0 0 0 0,0 0 1 0 0,-1 0-1 0 0,1 0 0 0 0,0 0 0 0 0,0 0 0 0 0,-1 0 0 0 0,0 1 1 0 0,0 2 80 0 0,-3 10 29 0 0,-1-1 1 0 0,0 0 0 0 0,0 0-1 0 0,-1-1 1 0 0,-1 0 0 0 0,0 0-1 0 0,-1 0 1 0 0,0-1-1 0 0,-13 13 1 0 0,-11 9 17 0 0,-53 43 0 0 0,24-24-159 0 0,30-24-156 0 0,-1-1-1 0 0,-42 25 1 0 0,50-39-1164 0 0,23-12 19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14599 0 0,'0'0'1320'0'0,"0"3"-1082"0"0,-4 21 302 0 0,0 0 0 0 0,-2 0 0 0 0,0-1 0 0 0,-13 31 0 0 0,-49 90 2181 0 0,28-61-1860 0 0,-95 244 1068 0 0,84-184-1717 0 0,-18 51-4377 0 0,62-175 2477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12895 0 0,'0'0'1562'0'0,"4"0"-376"0"0,47-1 2151 0 0,69-12-1 0 0,52-18-1451 0 0,3-1-336 0 0,-152 29-1686 0 0,44 0 1 0 0,-58 3-640 0 0,1 1 0 0 0,0 0 0 0 0,0 0 0 0 0,0 1 0 0 0,0 1 0 0 0,17 6 0 0 0,-14-2-1710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108 656 16615 0 0,'0'0'1506'0'0,"2"1"-1128"0"0,0 0-215 0 0,0 0 0 0 0,0 1 0 0 0,0-1-1 0 0,0 0 1 0 0,-1 0 0 0 0,1 1 0 0 0,-1-1 0 0 0,1 1 0 0 0,-1 0-1 0 0,0-1 1 0 0,1 1 0 0 0,-1 0 0 0 0,0 0 0 0 0,0 0-1 0 0,0 0 1 0 0,0 0 0 0 0,0 3 0 0 0,0 0-38 0 0,0 1 1 0 0,-1 0-1 0 0,0 0 0 0 0,0-1 1 0 0,-1 1-1 0 0,1 0 1 0 0,-1 0-1 0 0,0-1 1 0 0,-1 1-1 0 0,1-1 0 0 0,-1 1 1 0 0,0-1-1 0 0,-1 0 1 0 0,-3 8-1 0 0,-7 7 165 0 0,0 0 1 0 0,-17 20-1 0 0,20-27-190 0 0,-2 2-71 0 0,1 1 0 0 0,-13 25 1 0 0,19-29 12 0 0,5-12-41 0 0,0 1 0 0 0,0 0-1 0 0,0-1 1 0 0,0 1-1 0 0,0 0 1 0 0,0-1 0 0 0,0 1-1 0 0,0 0 1 0 0,0-1-1 0 0,0 1 1 0 0,0 0 0 0 0,0-1-1 0 0,0 1 1 0 0,1-1-1 0 0,-1 1 1 0 0,0 0 0 0 0,1 0-1 0 0,0 0-2 0 0,1 1 1 0 0,-1-1-1 0 0,1 0 1 0 0,-1 0-1 0 0,1 0 0 0 0,-1 0 1 0 0,1-1-1 0 0,0 1 0 0 0,0 0 1 0 0,-1-1-1 0 0,1 1 1 0 0,0-1-1 0 0,0 1 0 0 0,-1-1 1 0 0,1 0-1 0 0,0 0 0 0 0,0 0 1 0 0,0 0-1 0 0,2 0 0 0 0,3-1-8 0 0,-1 0-1 0 0,1 0 1 0 0,-1 0-1 0 0,9-3 1 0 0,-4 0 3 0 0,1-1 1 0 0,-1-1 0 0 0,0 0-1 0 0,0 0 1 0 0,0-1 0 0 0,-1 0-1 0 0,0-1 1 0 0,14-14 0 0 0,-17 15 78 0 0,-1-1 0 0 0,1 1 0 0 0,-1-1 1 0 0,-1-1-1 0 0,1 1 0 0 0,-1-1 1 0 0,-1 0-1 0 0,0 0 0 0 0,0 0 1 0 0,0 0-1 0 0,2-13 0 0 0,-6 16-31 0 0,1 0-1 0 0,-1 1 1 0 0,0-1-1 0 0,0 1 1 0 0,0-1-1 0 0,-1 0 1 0 0,0 1-1 0 0,0-1 0 0 0,-1 1 1 0 0,1 0-1 0 0,-1-1 1 0 0,0 1-1 0 0,-1 0 1 0 0,1 0-1 0 0,-1 0 1 0 0,0 0-1 0 0,0 1 0 0 0,-1-1 1 0 0,1 1-1 0 0,-7-6 1 0 0,9 9-329 0 0</inkml:trace>
  <inkml:trace contextRef="#ctx0" brushRef="#br0" timeOffset="1">1117 42 10799 0 0,'19'-10'321'0'0,"-3"2"193"0"0,21-15 4794 0 0,-38 23-5139 0 0,0 0 0 0 0,0 1-1 0 0,0-1 1 0 0,0 0 0 0 0,0 1 0 0 0,0-1 0 0 0,0 1 0 0 0,0-1 0 0 0,0 1-1 0 0,1 0 1 0 0,-1-1 0 0 0,-1 2 0 0 0,-2 1 237 0 0,-10 8 226 0 0,-1 1-1 0 0,2 0 1 0 0,0 1 0 0 0,0 0-1 0 0,1 2 1 0 0,-10 14 0 0 0,-5 12 103 0 0,-22 46 0 0 0,5 6-297 0 0,-42 127 0 0 0,61-135-399 0 0,-23 131-1 0 0,38-163-35 0 0,4-22-897 0 0,-19 54 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16127 0 0,'0'0'738'0'0,"0"-2"-16"0"0,2-6-230 0 0,-2 7-398 0 0,0 1 0 0 0,0 0-1 0 0,0-1 1 0 0,1 1 0 0 0,-1 0 0 0 0,0 0-1 0 0,0-1 1 0 0,1 1 0 0 0,-1 0 0 0 0,0 0-1 0 0,0-1 1 0 0,1 1 0 0 0,-1 0 0 0 0,0 0-1 0 0,1 0 1 0 0,-1 0 0 0 0,0 0-1 0 0,1-1 1 0 0,-1 1 0 0 0,0 0 0 0 0,1 0-1 0 0,0 0 1 0 0,4 0 632 0 0,38-9 3635 0 0,20 2-2981 0 0,-14 2-734 0 0,159-14 345 0 0,-104 20-2287 0 0,-74 1-1082 0 0,42 10-1 0 0,-70-11 718 0 0,0 1-669 0 0,4 12-286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6447 0 0,'0'2'298'0'0,"-7"26"100"0"0,6-24 9 0 0,-1-1-1 0 0,1 0 0 0 0,0 1 1 0 0,0-1-1 0 0,1 1 1 0 0,-1-1-1 0 0,1 1 0 0 0,0 5 1 0 0,0-3 1054 0 0,0-4-618 0 0,0 1 0 0 0,1-1 0 0 0,-1 0 0 0 0,0 0 0 0 0,1 0 0 0 0,0 1 0 0 0,0 1 0 0 0,1-1-502 0 0,-1 0 1 0 0,1 0-1 0 0,0 0 1 0 0,-1-1-1 0 0,1 1 1 0 0,4 3 0 0 0,-2-3-107 0 0,-1 0 0 0 0,1 0 0 0 0,0-1 0 0 0,0 0 0 0 0,0 1 0 0 0,0-2 0 0 0,0 1 1 0 0,0 0-1 0 0,0-1 0 0 0,1 0 0 0 0,-1 0 0 0 0,1 0 0 0 0,8 0 0 0 0,-1 0 282 0 0,1-1 0 0 0,-1-1-1 0 0,23-3 1 0 0,-32 3-465 0 0,0 0-1 0 0,0 0 1 0 0,-1 0-1 0 0,1 0 1 0 0,0 0-1 0 0,0-1 1 0 0,-1 1-1 0 0,1-1 1 0 0,-1 0-1 0 0,1 0 1 0 0,-1 0-1 0 0,0 0 1 0 0,0 0 0 0 0,3-4-1 0 0,1-2-25 0 0,0-1 1 0 0,-1 1-1 0 0,5-11 1 0 0,-5 9-1 0 0,-4 9-25 0 0,0-1 0 0 0,0 1 0 0 0,0-1 0 0 0,0 0 0 0 0,-1 1 0 0 0,1-1 0 0 0,0 0 0 0 0,-1 0 0 0 0,0 0 0 0 0,1 0 0 0 0,-1 1-1 0 0,0-1 1 0 0,0 0 0 0 0,0-4 0 0 0,0-7-24 0 0,-1 13 4 0 0,1 0 0 0 0,-1-1 0 0 0,1 1 0 0 0,-1 0 0 0 0,1-1 0 0 0,-1 1 0 0 0,0 0 0 0 0,1 0 0 0 0,-1 0 0 0 0,1 0 0 0 0,-1-1 0 0 0,0 1 0 0 0,1 0 0 0 0,-1 0 0 0 0,1 0 0 0 0,-1 0 0 0 0,0 0 0 0 0,1 0 0 0 0,-2 1 0 0 0,2-1-5 0 0,-7 0-45 0 0,1 1 0 0 0,0 1 0 0 0,0-1 0 0 0,0 1 0 0 0,0 0-1 0 0,0 0 1 0 0,0 1 0 0 0,1 0 0 0 0,-1 0 0 0 0,-5 4 0 0 0,-6 6-114 0 0,-26 24 1 0 0,26-22 82 0 0,-6 7 46 0 0,-38 43-1 0 0,53-55 50 0 0,0 0 0 0 0,1 1 0 0 0,0-1-1 0 0,1 2 1 0 0,0-1 0 0 0,1 1-1 0 0,-5 18 1 0 0,9-27 0 0 0,0 1 1 0 0,0-1-1 0 0,0 1 0 0 0,1-1 0 0 0,0 1 0 0 0,0-1 1 0 0,0 1-1 0 0,0-1 0 0 0,0 1 0 0 0,1-1 1 0 0,-1 1-1 0 0,1-1 0 0 0,0 1 0 0 0,3 6 0 0 0,-3-8 0 0 0,1 0-1 0 0,-1 1 0 0 0,1-1 1 0 0,0 0-1 0 0,0 0 0 0 0,0 0 1 0 0,0 0-1 0 0,0 0 0 0 0,0-1 1 0 0,1 1-1 0 0,-1-1 0 0 0,0 1 1 0 0,1-1-1 0 0,-1 0 0 0 0,1 0 0 0 0,0 0 1 0 0,-1 0-1 0 0,1 0 0 0 0,3 0 1 0 0,10 2-39 0 0,0-2 0 0 0,0 1-1 0 0,26-2 1 0 0,50-9-106 0 0,-47 4 63 0 0,6 0-299 0 0,44-4-316 0 0,-32 1-5693 0 0,-16 1-1251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4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42 345 1839 0 0,'-8'5'160'0'0,"-10"4"-915"0"0,3-6 12590 0 0,16-7-11672 0 0,0 0 0 0 0,1 0 0 0 0,0 0 0 0 0,0 0 0 0 0,0 1 1 0 0,0-1-1 0 0,0 1 0 0 0,5-6 0 0 0,27-27 693 0 0,-27 29-725 0 0,147-136 1193 0 0,-122 118-1268 0 0,1 1-1 0 0,0 1 0 0 0,44-21 0 0 0,-70 40-72 0 0,-1 1-1 0 0,1 0 0 0 0,0 1 1 0 0,0 0-1 0 0,1 0 1 0 0,-1 0-1 0 0,12 0 1 0 0,-16 1 16 0 0,1 1 0 0 0,-1 1 1 0 0,0-1-1 0 0,1 0 1 0 0,-1 1-1 0 0,1 0 0 0 0,-1 0 1 0 0,0 0-1 0 0,0 0 1 0 0,1 0-1 0 0,-1 1 0 0 0,0-1 1 0 0,0 1-1 0 0,0 0 1 0 0,-1 0-1 0 0,1 0 0 0 0,0 0 1 0 0,3 4-1 0 0,2 4 27 0 0,0 0 0 0 0,-1 0 0 0 0,0 1 0 0 0,-1 0 0 0 0,0 0 0 0 0,9 24 0 0 0,-6-7 122 0 0,11 54 0 0 0,-19-74-82 0 0,1 1 1 0 0,-2-1 0 0 0,1 0-1 0 0,-1 1 1 0 0,0-1 0 0 0,-3 14 0 0 0,2-17-42 0 0,0-1 0 0 0,0 0 0 0 0,0 0 0 0 0,-1 1 0 0 0,0-1 0 0 0,0 0 0 0 0,0-1 0 0 0,0 1 0 0 0,-1 0 0 0 0,1-1 0 0 0,-1 1 0 0 0,0-1 0 0 0,0 0 0 0 0,-5 4 0 0 0,-4 2-14 0 0,0-1 1 0 0,-1-1-1 0 0,0 0 0 0 0,0 0 0 0 0,0-1 0 0 0,-18 4 0 0 0,-85 19-17 0 0,115-28 6 0 0,-132 23 10 0 0,115-22 22 0 0,0-1 1 0 0,0-1-1 0 0,1 0 0 0 0,-1-1 1 0 0,-26-5-1 0 0,39 5-22 0 0,1 0-1 0 0,0 0 0 0 0,0-1 1 0 0,0 1-1 0 0,1-1 1 0 0,-1 0-1 0 0,0 0 1 0 0,0 0-1 0 0,-4-4 0 0 0,7 5-17 0 0,0 0 0 0 0,0 0 0 0 0,0 0 1 0 0,0 0-1 0 0,0 0 0 0 0,1-1 0 0 0,-1 1 0 0 0,0 0 0 0 0,1 0 0 0 0,-1-1 0 0 0,0 1 0 0 0,1-1 0 0 0,0 1 0 0 0,-1 0 0 0 0,1-1 0 0 0,0 1 0 0 0,0-1 0 0 0,-1 1 0 0 0,1 0 0 0 0,0-1 0 0 0,1 1 0 0 0,-1-1 0 0 0,0 1 0 0 0,0-1 0 0 0,1 1 0 0 0,-1 0 0 0 0,0-1 0 0 0,1 1 0 0 0,0 0 0 0 0,0-3 0 0 0,3-1-250 0 0,-1-1 0 0 0,1 1 0 0 0,0 0 0 0 0,0 0 0 0 0,1 1 0 0 0,-1-1 0 0 0,1 1 0 0 0,0 0-1 0 0,0 0 1 0 0,0 0 0 0 0,1 1 0 0 0,6-4 0 0 0,-1 2-598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552 707 13559 0 0,'0'0'1231'0'0,"2"0"-1014"0"0,3 0 193 0 0,1-1-1 0 0,-1 1 0 0 0,0-1 0 0 0,0 0 1 0 0,0 0-1 0 0,0-1 0 0 0,0 0 0 0 0,0 0 1 0 0,0 0-1 0 0,-1 0 0 0 0,1 0 0 0 0,-1-1 1 0 0,1 0-1 0 0,-1 0 0 0 0,0 0 0 0 0,0-1 1 0 0,4-4-1 0 0,1-2-233 0 0,-1 0 0 0 0,0 0 0 0 0,-1 0 0 0 0,0-1 0 0 0,0 0 1 0 0,-1-1-1 0 0,-1 1 0 0 0,0-1 0 0 0,5-18 0 0 0,-9 22-224 0 0,-1 8 31 0 0,0 0-1 0 0,0-1 0 0 0,0 1 1 0 0,0 0-1 0 0,0-1 0 0 0,0 1 1 0 0,-1 0-1 0 0,1-1 1 0 0,0 1-1 0 0,0 0 0 0 0,0 0 1 0 0,-1-1-1 0 0,1 1 1 0 0,0 0-1 0 0,0 0 0 0 0,-1-1 1 0 0,1 1-1 0 0,0 0 1 0 0,-1 0-1 0 0,1 0 0 0 0,0 0 1 0 0,0 0-1 0 0,-1-1 1 0 0,1 1-1 0 0,0 0 0 0 0,-1 0 1 0 0,1 0-1 0 0,0 0 0 0 0,-1 0 1 0 0,1 0-1 0 0,-1 0 1 0 0,1 0-1 0 0,0 0 0 0 0,-1 0 1 0 0,-12 0-279 0 0,-3 4-7 0 0,0 0-1 0 0,1 1 0 0 0,-1 1 1 0 0,1 1-1 0 0,0 0 0 0 0,0 0 1 0 0,-16 13-1 0 0,-8 8 179 0 0,-43 40-1 0 0,75-62 109 0 0,-1 1-1 0 0,2 0 0 0 0,-1 0 1 0 0,1 1-1 0 0,0 0 1 0 0,0 0-1 0 0,1 0 0 0 0,0 1 1 0 0,-6 16-1 0 0,11-25 22 0 0,0 1 0 0 0,0-1-1 0 0,0 1 1 0 0,0-1 0 0 0,0 1-1 0 0,0-1 1 0 0,0 1 0 0 0,0-1-1 0 0,0 1 1 0 0,0-1 0 0 0,1 1 0 0 0,-1-1-1 0 0,0 1 1 0 0,0-1 0 0 0,0 1-1 0 0,1-1 1 0 0,-1 1 0 0 0,0-1-1 0 0,0 0 1 0 0,1 1 0 0 0,-1-1 0 0 0,0 1-1 0 0,1-1 1 0 0,-1 0 0 0 0,1 1-1 0 0,-1-1 1 0 0,0 0 0 0 0,1 0-1 0 0,-1 1 1 0 0,2-1 0 0 0,11 6 160 0 0,-12-6-169 0 0,6 1 60 0 0,0 1 0 0 0,0-2 1 0 0,0 1-1 0 0,0-1 1 0 0,0 0-1 0 0,0-1 1 0 0,0 1-1 0 0,0-1 0 0 0,0-1 1 0 0,11-3-1 0 0,1-1 88 0 0,0-1 0 0 0,26-14 0 0 0,-42 20-132 0 0,28-16 217 0 0,34-23 0 0 0,-63 39-103 0 0,-4 2-109 0 0,-1 0-1 0 0,1 0 1 0 0,0 0 0 0 0,0 0-1 0 0,0 0 1 0 0,0 0 0 0 0,0 1-1 0 0,0-1 1 0 0,0 1 0 0 0,0 0-1 0 0,-1 2 1 0 0,-2 0 24 0 0,-2 2 7 0 0,0 1 0 0 0,0 1 0 0 0,0-1 0 0 0,1 1 1 0 0,0 0-1 0 0,1 1 0 0 0,0 0 0 0 0,0-1 0 0 0,1 1 0 0 0,0 1 0 0 0,0-1 0 0 0,-2 11 0 0 0,5-4-47 0 0,2-15 0 0 0,-1 0 0 0 0,0 0 0 0 0,0 0 0 0 0,1 0 0 0 0,-1 0 0 0 0,0 0 0 0 0,1 0 0 0 0,-1 0 0 0 0,1 0 0 0 0,-1 0 0 0 0,2 2 0 0 0,0-2 6 0 0,0 1-1 0 0,-1-1 1 0 0,1 0-1 0 0,0 0 0 0 0,0 1 1 0 0,1-1-1 0 0,-1 0 1 0 0,0-1-1 0 0,0 1 1 0 0,0 0-1 0 0,1 0 1 0 0,-1-1-1 0 0,0 0 1 0 0,0 1-1 0 0,1-1 1 0 0,-1 0-1 0 0,0 0 0 0 0,1 0 1 0 0,-1-1-1 0 0,0 1 1 0 0,1 0-1 0 0,2-2 1 0 0,7-1 51 0 0,0 0 1 0 0,21-9 0 0 0,-29 10-50 0 0,46-21 157 0 0,93-56 0 0 0,-127 68-149 0 0,-1-1 0 0 0,0-1 0 0 0,-1 0 0 0 0,-1 0 0 0 0,0-1 0 0 0,0-1 0 0 0,-2 0-1 0 0,1-1 1 0 0,14-30 0 0 0,-12 19-141 0 0,-2-1 1 0 0,-1 0-1 0 0,-1 0 0 0 0,-2-1 1 0 0,8-45-1 0 0,-13 49-93 0 0,0 0-1 0 0,-2 0 1 0 0,-1 0 0 0 0,-1 0-1 0 0,-1 0 1 0 0,-1 0-1 0 0,-1 0 1 0 0,-2 1 0 0 0,-14-42-1 0 0,18 60 115 0 0,0 0-1 0 0,-1 1 1 0 0,0-1 0 0 0,0 1-1 0 0,0-1 1 0 0,-1 1 0 0 0,0 0-1 0 0,0 0 1 0 0,0 1-1 0 0,-7-6 1 0 0,8 7 46 0 0,0 1 0 0 0,0 0 1 0 0,-1 0-1 0 0,0 0 0 0 0,1 1 0 0 0,-1-1 0 0 0,0 1 0 0 0,0 0 0 0 0,1 0 1 0 0,-1 0-1 0 0,0 0 0 0 0,0 1 0 0 0,0 0 0 0 0,0-1 0 0 0,0 2 1 0 0,0-1-1 0 0,-5 1 0 0 0,-6 2 50 0 0,1 0 0 0 0,1 1-1 0 0,-1 1 1 0 0,1 0 0 0 0,-1 1 0 0 0,-23 15 0 0 0,-72 56 92 0 0,81-56-68 0 0,-78 57 35 0 0,-101 80-44 0 0,160-118-95 0 0,1 2 0 0 0,-47 58 0 0 0,66-67 18 0 0,1 1-1 0 0,2 1 0 0 0,-24 48 1 0 0,37-61 57 0 0,1 1 0 0 0,1-1 1 0 0,1 2-1 0 0,2-1 0 0 0,0 1 1 0 0,1 0-1 0 0,-2 27 0 0 0,7-42 55 0 0,-1-1-1 0 0,1 1 1 0 0,1-1-1 0 0,0 1 1 0 0,0-1-1 0 0,1 0 1 0 0,-1 1 0 0 0,2-1-1 0 0,-1 0 1 0 0,1 0-1 0 0,1 0 1 0 0,4 8-1 0 0,-4-10 39 0 0,1 1 0 0 0,0-1-1 0 0,0 0 1 0 0,0 0 0 0 0,1-1 0 0 0,0 0-1 0 0,0 0 1 0 0,0 0 0 0 0,0-1-1 0 0,1 1 1 0 0,0-2 0 0 0,0 1-1 0 0,10 3 1 0 0,19 4 324 0 0,0-1 1 0 0,0-2-1 0 0,71 6 0 0 0,-84-12-245 0 0,272 20 769 0 0,-276-22-988 0 0,5 1-700 0 0,29-2-1 0 0,-38-2-930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 6911 0 0,'-2'-1'315'0'0,"-3"0"-287"0"0,0 0 1 0 0,1 0-1 0 0,-1 0 1 0 0,0 1-1 0 0,0-1 1 0 0,0 1-1 0 0,-5 1 1 0 0,8-1 112 0 0,0 0 0 0 0,-1 1 0 0 0,1 0 0 0 0,0-1 0 0 0,-1 1 0 0 0,1 0 1 0 0,-3 1-1 0 0,3 0 349 0 0,1-1 1 0 0,-1 0 0 0 0,0 1 0 0 0,1-1-1 0 0,-1 1 1 0 0,1-1 0 0 0,-1 1 0 0 0,1-1-1 0 0,-2 3 1 0 0,1 1-217 0 0,-1-1-1 0 0,1 0 1 0 0,0 1 0 0 0,0-1-1 0 0,1 1 1 0 0,-1 0 0 0 0,1-1 0 0 0,0 1-1 0 0,0 0 1 0 0,1 0 0 0 0,0 0-1 0 0,0 9 1 0 0,1-6-111 0 0,0-1 0 0 0,1 0 1 0 0,0 1-1 0 0,0-1 0 0 0,0 0 0 0 0,1 0 1 0 0,6 11-1 0 0,3 0 35 0 0,-1-1 1 0 0,2-1-1 0 0,0 0 1 0 0,1-1-1 0 0,20 17 1 0 0,-31-29-161 0 0,62 59 722 0 0,-57-53-668 0 0,0 1 0 0 0,0 0 0 0 0,-1 0-1 0 0,0 1 1 0 0,5 12 0 0 0,-7-13-246 0 0,0 0 0 0 0,-1 1 0 0 0,-1 0 0 0 0,0 0 0 0 0,0 0 0 0 0,-1 0 0 0 0,0 1 0 0 0,-1-1 0 0 0,0 1 0 0 0,-2 21 1 0 0,-3-18-5019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1 7367 0 0,'0'0'14502'0'0,"0"3"-14396"0"0,-2 9-95 0 0,0-1-1 0 0,-1 1 1 0 0,0-1 0 0 0,-1 0-1 0 0,0-1 1 0 0,-10 18 0 0 0,-40 64 18 0 0,46-81-29 0 0,-184 318 203 0 0,17 9 37 0 0,152-293-235 0 0,-30 70 35 0 0,33-67-11 0 0,-3-1 1 0 0,-30 48-1 0 0,51-92-28 0 0,-9 13 23 0 0,-1 0-1 0 0,-25 26 1 0 0,23-26-80 0 0,8-8-567 0 0,5-6-214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5 116 8751 0 0,'0'-2'674'0'0,"-4"-2"-120"0"0,4 3-243 0 0,0-1 0 0 0,0 1 1 0 0,0 0-1 0 0,0 0 0 0 0,0 0 0 0 0,0 0 0 0 0,0 0 0 0 0,0-1 0 0 0,1 1 0 0 0,-1 0 0 0 0,0 0 0 0 0,1 0 0 0 0,-1 0 0 0 0,1 0 0 0 0,-1 0 0 0 0,1 0 0 0 0,0 0 0 0 0,-1 0 1 0 0,2-1-1 0 0,4-3 207 0 0,0 0 1 0 0,0 1 0 0 0,0 0-1 0 0,0 0 1 0 0,1 0 0 0 0,0 1-1 0 0,0 0 1 0 0,10-3 0 0 0,-3 0 26 0 0,6-2 12 0 0,1 1 1 0 0,0 1-1 0 0,33-5 1 0 0,66 1 426 0 0,-114 10-957 0 0,64 0 187 0 0,-62 1-291 0 0,-1-1 0 0 0,1 2 0 0 0,-1-1 0 0 0,1 1 0 0 0,-1 0 0 0 0,12 5 0 0 0,-18-6-156 0 0,0 0 0 0 0,0 0 0 0 0,0 0-1 0 0,0 1 1 0 0,0-1 0 0 0,0 0 0 0 0,0 1 0 0 0,-1-1 0 0 0,1 0 0 0 0,-1 1 0 0 0,1-1 0 0 0,-1 1 0 0 0,0-1 0 0 0,1 1 0 0 0,-1-1 0 0 0,0 1 0 0 0,0 0-1 0 0,0-1 1 0 0,0 1 0 0 0,0 1 0 0 0,-3 12-6987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 8287 0 0,'-2'2'639'0'0,"-8"6"-149"0"0,1 2 0 0 0,-1-1-1 0 0,-11 18 1 0 0,7-10 2131 0 0,12-15-1200 0 0,2-2-1364 0 0,0 1-1 0 0,-1-1 1 0 0,1 0 0 0 0,0 0-1 0 0,0 0 1 0 0,-1 1-1 0 0,1-1 1 0 0,0 0 0 0 0,0 0-1 0 0,0 1 1 0 0,-1-1-1 0 0,1 0 1 0 0,0 1-1 0 0,0-1 1 0 0,0 0 0 0 0,0 0-1 0 0,0 1 1 0 0,0-1-1 0 0,0 0 1 0 0,0 1 0 0 0,0-1-1 0 0,0 0 1 0 0,0 1-1 0 0,0-1 1 0 0,0 0-1 0 0,0 1 1 0 0,0-1 0 0 0,0 0-1 0 0,0 1 1 0 0,0-1-1 0 0,0 1 1 0 0,10 4 1966 0 0,16-3-579 0 0,-2-5-1021 0 0,0-1 0 0 0,-1 0 0 0 0,1-2 0 0 0,40-17 0 0 0,-6 3-224 0 0,-13 7-88 0 0,46-7 0 0 0,-70 16-115 0 0,1 2 1 0 0,-1 0 0 0 0,1 1 0 0 0,32 4-1 0 0,-46-2-316 0 0,0 1-1 0 0,0 0 1 0 0,15 5-1 0 0,-4 1-6540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15 2759 0 0,'2'-1'207'0'0,"19"-12"17224"0"0,-22 15-17328 0 0,0 0 1 0 0,0 0-1 0 0,0 0 1 0 0,0 0 0 0 0,0-1-1 0 0,-1 1 1 0 0,1 0 0 0 0,-1-1-1 0 0,1 1 1 0 0,-3 1 0 0 0,0 1 9 0 0,-62 55 236 0 0,20-20-285 0 0,-79 87 23 0 0,106-103-89 0 0,0 0 1 0 0,1 2-1 0 0,-25 47 0 0 0,38-63 0 0 0,1 1-1 0 0,0-1 1 0 0,0 1 0 0 0,1 0-1 0 0,1 0 1 0 0,-3 17-1 0 0,4-23 13 0 0,1-1 0 0 0,0 1 0 0 0,0 0 0 0 0,1 0-1 0 0,-1-1 1 0 0,1 1 0 0 0,0 0 0 0 0,-1-1 0 0 0,2 1-1 0 0,-1-1 1 0 0,0 1 0 0 0,1-1 0 0 0,0 1-1 0 0,-1-1 1 0 0,1 0 0 0 0,1 0 0 0 0,-1 0 0 0 0,0 0-1 0 0,1 0 1 0 0,-1 0 0 0 0,5 2 0 0 0,0 1 28 0 0,1-1 1 0 0,0 0 0 0 0,0-1-1 0 0,0 0 1 0 0,1 0 0 0 0,-1 0-1 0 0,1-1 1 0 0,0-1 0 0 0,0 1-1 0 0,0-2 1 0 0,14 2 0 0 0,7-1 157 0 0,-1-2 1 0 0,39-4-1 0 0,-49 2-51 0 0,0 0-1 0 0,1-2 0 0 0,-1 0 1 0 0,0-1-1 0 0,-1-1 1 0 0,1 0-1 0 0,-1-1 1 0 0,26-16-1 0 0,-37 19-107 0 0,0-1 0 0 0,-1-1 0 0 0,0 1 0 0 0,0-1 0 0 0,0-1 0 0 0,-1 1 0 0 0,0-1 0 0 0,0 0 0 0 0,0 0 0 0 0,4-9 1 0 0,-2 1 31 0 0,0-1 0 0 0,-1 0 0 0 0,-1-1 0 0 0,4-16 0 0 0,-5 11 30 0 0,0-1 0 0 0,0-32 0 0 0,-4 42-76 0 0,0 0 1 0 0,-1 0-1 0 0,0 1 0 0 0,-1-1 0 0 0,-7-21 0 0 0,8 29-47 0 0,-1 0-1 0 0,0 0 1 0 0,-1 1-1 0 0,1-1 0 0 0,-1 1 1 0 0,0-1-1 0 0,0 1 0 0 0,0 0 1 0 0,-1 1-1 0 0,1-1 0 0 0,-1 0 1 0 0,0 1-1 0 0,0 0 1 0 0,0 0-1 0 0,-1 0 0 0 0,1 0 1 0 0,0 1-1 0 0,-1 0 0 0 0,0 0 1 0 0,0 0-1 0 0,0 0 0 0 0,0 1 1 0 0,0 0-1 0 0,-7-1 1 0 0,-9 0-253 0 0,-1 0 0 0 0,0 2 0 0 0,1 1 1 0 0,-32 5-1 0 0,38-5 63 0 0,4 0 25 0 0,-1 1-1 0 0,1 0 0 0 0,-1 1 1 0 0,-12 5-1 0 0,22-7-571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9215 0 0,'1'2'2882'0'0,"4"6"-1286"0"0,0 1 0 0 0,-1-1 0 0 0,0 1 1 0 0,-1 0-1 0 0,5 16 0 0 0,2 23-812 0 0,0 0-6848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17391 0 0,'0'0'4564'0'0,"0"2"-4496"0"0,0 17-53 0 0,0 8-256 0 0,0-9-3066 0 0</inkml:trace>
  <inkml:trace contextRef="#ctx0" brushRef="#br0" timeOffset="1">533 7 5983 0 0,'0'0'464'0'0,"2"0"-305"0"0,10-2-674 0 0,15-2 13439 0 0,-16 6-10373 0 0,-9-1-2066 0 0,-1-1-429 0 0,0 0-1 0 0,0 1 1 0 0,0-1 0 0 0,-1 1-1 0 0,1-1 1 0 0,0 1 0 0 0,0-1-1 0 0,-1 1 1 0 0,1-1-1 0 0,0 1 1 0 0,-1 0 0 0 0,1-1-1 0 0,-1 1 1 0 0,1 0-1 0 0,-1 0 1 0 0,1-1 0 0 0,-1 1-1 0 0,1 1 1 0 0,9 19 328 0 0,-8-17-348 0 0,4 7 15 0 0,-1 0-1 0 0,15 19 0 0 0,-18-27-259 0 0,1 0-1 0 0,-1 0 1 0 0,1-1-1 0 0,0 1 1 0 0,0-1-1 0 0,0 1 1 0 0,0-1-1 0 0,0 0 0 0 0,1 0 1 0 0,-1-1-1 0 0,1 1 1 0 0,-1-1-1 0 0,7 2 1 0 0,5 0-1194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7367 0 0,'2'0'4515'0'0,"7"3"-3677"0"0,1-2 0 0 0,-1 1 1 0 0,1-1-1 0 0,0-1 0 0 0,-1 0 0 0 0,1 0 1 0 0,13-3-1 0 0,71-17 240 0 0,-64 12-329 0 0,86-23 248 0 0,52-11 87 0 0,-132 35-1754 0 0,1 1 0 0 0,61-1 0 0 0,-96 7-226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0,'0'0'3606'0'0,"2"1"-2300"0"0,3 3-1008 0 0,1 0 0 0 0,-1 0 0 0 0,0 1 0 0 0,0 0-1 0 0,0 0 1 0 0,-1 0 0 0 0,0 0 0 0 0,5 9 0 0 0,26 51 867 0 0,-30-55-819 0 0,3 6-192 0 0,-2 0 1 0 0,1 1-1 0 0,-2 0 0 0 0,0 1 0 0 0,-1-1 1 0 0,-1 1-1 0 0,-1-1 0 0 0,1 22 0 0 0,-4-24-54 0 0,1-1 0 0 0,-2 1 0 0 0,0-1 0 0 0,-1 1 0 0 0,0-1 0 0 0,-1 0 0 0 0,-1 0 0 0 0,0 0 0 0 0,-1 0 0 0 0,-10 17 0 0 0,10-21-125 0 0,-52 96-1615 0 0,49-79-1597 0 0,7-16-3477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4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 9215 0 0,'0'0'707'0'0,"-6"-4"2865"0"0,4 7-3520 0 0,0 1-1 0 0,0-1 1 0 0,1 1-1 0 0,-1-1 1 0 0,1 1-1 0 0,0-1 1 0 0,0 1 0 0 0,1 0-1 0 0,-1 0 1 0 0,1-1-1 0 0,-1 1 1 0 0,1 0-1 0 0,0 0 1 0 0,2 6-1 0 0,-1 1 65 0 0,1 0-1 0 0,0 0 1 0 0,1 0-1 0 0,4 10 1 0 0,2-1-13 0 0,0 0 1 0 0,1-2 0 0 0,1 1 0 0 0,1-1 0 0 0,1-1-1 0 0,0 0 1 0 0,31 30 0 0 0,5-4 210 0 0,69 48 0 0 0,-87-68-186 0 0,-8-7-32 0 0,-1 2 0 0 0,0 1 0 0 0,-2 1 0 0 0,0 1 0 0 0,-1 0 0 0 0,30 47 0 0 0,-42-58-58 0 0,-1 1 1 0 0,0 0-1 0 0,-1 1 0 0 0,0-1 1 0 0,-1 1-1 0 0,-1 0 0 0 0,0 0 1 0 0,0 0-1 0 0,-1 1 0 0 0,-1-1 1 0 0,0 0-1 0 0,0 1 0 0 0,-1-1 1 0 0,-1 1-1 0 0,0-1 0 0 0,-1 1 1 0 0,-1-1-1 0 0,-4 17 0 0 0,2-16 45 0 0,-1 0 0 0 0,-1 0 0 0 0,0 0 0 0 0,-1-1 0 0 0,0 0 0 0 0,0 0 0 0 0,-2-1 0 0 0,1 0 0 0 0,-1 0 0 0 0,-1-2 0 0 0,0 1 0 0 0,-19 12 0 0 0,-13 6 133 0 0,-1-3 1 0 0,-56 24-1 0 0,98-48-212 0 0,-86 32 501 0 0,60-24-260 0 0,-47 23 1 0 0,57-20-1203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9703 0 0,'0'0'5744'0'0,"2"1"-5169"0"0,2 1-422 0 0,0 1-1 0 0,0 0 1 0 0,0 0 0 0 0,0 0-1 0 0,0 1 1 0 0,-1 0 0 0 0,1-1 0 0 0,-1 1-1 0 0,0 0 1 0 0,0 0 0 0 0,-1 1-1 0 0,1-1 1 0 0,-1 1 0 0 0,0-1 0 0 0,0 1-1 0 0,-1 0 1 0 0,1 0 0 0 0,-1 0-1 0 0,1 4 1 0 0,1 10 74 0 0,-1 0-1 0 0,-1 0 0 0 0,-2 35 1 0 0,-1-28-166 0 0,-2-1 0 0 0,0 0 0 0 0,-2 1 0 0 0,-13 36 1 0 0,-48 94 161 0 0,-3-24-223 0 0,13-26 0 0 0,43-72 0 0 0,9-15-2 0 0,7-15 4 0 0,-1-2 9 0 0,0 0-18 0 0,1 0 1 0 0,-1 0 0 0 0,0 0-1 0 0,1 0 1 0 0,-1-1-1 0 0,1 1 1 0 0,0 0 0 0 0,0-1-1 0 0,-1 1 1 0 0,1-1-1 0 0,0 1 1 0 0,0-1 0 0 0,0 0-1 0 0,1 0 1 0 0,-1 0-1 0 0,0 0 1 0 0,0 0 0 0 0,0 0-1 0 0,1-1 1 0 0,3 1-1 0 0,5 1-858 0 0,0 0 0 0 0,0-1-1 0 0,11-1 1 0 0,-2-2-1261 0 0,-9 1-627 0 0,0 0-4180 0 0,-31-9 8996 0 0,14 8-1626 0 0,-1 0 1 0 0,0 1-1 0 0,0 0 1 0 0,0 0-1 0 0,0 1 1 0 0,0 0-1 0 0,0 0 1 0 0,0 1 0 0 0,0-1-1 0 0,0 2 1 0 0,0-1-1 0 0,-12 5 1 0 0,17-6-72 0 0,-30-1 3468 0 0,30-1-3661 0 0,0 0 1 0 0,0 0-1 0 0,1 0 1 0 0,-1 0 0 0 0,0-1-1 0 0,1 1 1 0 0,0 0 0 0 0,-1-1-1 0 0,1 0 1 0 0,0 1-1 0 0,0-1 1 0 0,1 0 0 0 0,-1 1-1 0 0,0-1 1 0 0,0-5-1 0 0,1-2-48 0 0,-1 1 0 0 0,1-1-1 0 0,2-14 1 0 0,-2 21-125 0 0,1 1 1 0 0,-1-1-1 0 0,1 1 1 0 0,0-1-1 0 0,0 1 1 0 0,-1 0 0 0 0,2-1-1 0 0,-1 1 1 0 0,0 0-1 0 0,0 0 1 0 0,1 0-1 0 0,-1 0 1 0 0,1 0 0 0 0,-1 0-1 0 0,1 0 1 0 0,2-2-1 0 0,1 0 1 0 0,1-1-8 0 0,0 0 0 0 0,1 0-1 0 0,-1 0 1 0 0,1 1 0 0 0,0 0-1 0 0,1 1 1 0 0,-1-1 0 0 0,16-4-1 0 0,7 0 16 0 0,32-4-1 0 0,-16 4 54 0 0,56-14 295 0 0,123-28 1390 0 0,-217 48-1636 0 0,-3 1 19 0 0,0-1 1 0 0,0 1 0 0 0,0 1 0 0 0,6-1 0 0 0,-8 15 55 0 0,-3-8-174 0 0,0 1 0 0 0,0-1-1 0 0,-1 0 1 0 0,1 0 0 0 0,-1 1-1 0 0,-1-1 1 0 0,1 0 0 0 0,-4 8-1 0 0,-22 47-22 0 0,25-57 16 0 0,-17 34 73 0 0,-1-1 1 0 0,-36 49-1 0 0,48-76-59 0 0,0 0 0 0 0,0-1 0 0 0,-1 1 0 0 0,0-2-1 0 0,-1 1 1 0 0,0-1 0 0 0,0-1 0 0 0,-1 0 0 0 0,0 0 0 0 0,0-1-1 0 0,-1 0 1 0 0,-17 5 0 0 0,7-6-6 0 0,1-2 0 0 0,-1 0 0 0 0,0-2 0 0 0,-39-1 0 0 0,25-1 8 0 0,-29 1 59 0 0,84-5-397 0 0,1 2 1 0 0,0 0-1 0 0,0 1 0 0 0,28 1 1 0 0,-19 1-1530 0 0,-4-2-533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45 919 0 0,'2'-2'67'0'0,"26"-19"6001"0"0,-3 4 3481 0 0,-24 17-9435 0 0,0-1 0 0 0,0 1-1 0 0,-1-1 1 0 0,1 1 0 0 0,0-1-1 0 0,0 1 1 0 0,0 0-1 0 0,0-1 1 0 0,0 1 0 0 0,-1 0-1 0 0,1 0 1 0 0,0 0 0 0 0,0-1-1 0 0,0 1 1 0 0,0 0 0 0 0,0 0-1 0 0,0 1 1 0 0,0-1 0 0 0,0 0-1 0 0,0 0 1 0 0,-1 0 0 0 0,1 0-1 0 0,0 1 1 0 0,0-1 0 0 0,0 0-1 0 0,0 1 1 0 0,0-1-1 0 0,-1 1 1 0 0,1-1 0 0 0,0 1-1 0 0,0-1 1 0 0,-1 1 0 0 0,1 0-1 0 0,0-1 1 0 0,-1 1 0 0 0,1 0-1 0 0,-1 0 1 0 0,1-1 0 0 0,-1 1-1 0 0,1 0 1 0 0,-1 0 0 0 0,0 0-1 0 0,1-1 1 0 0,-1 1 0 0 0,0 0-1 0 0,1 0 1 0 0,-1 0-1 0 0,0 0 1 0 0,0 1 0 0 0,1 4-1 0 0,0-1 0 0 0,-1 0 0 0 0,0 1 0 0 0,0-1 1 0 0,0 1-1 0 0,0-1 0 0 0,-2 8 0 0 0,-11 29 255 0 0,-1-1 1 0 0,-23 47-1 0 0,-7 16 95 0 0,41-97-463 0 0,-6 23 0 0 0,6-16-27 0 0,2-12-115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0,'0'0'6012'0'0,"1"1"-5178"0"0,11 10 179 0 0,-8-8-704 0 0,-1 1-1 0 0,2 0 0 0 0,-1-1 0 0 0,5 3 0 0 0,42 21 1430 0 0,-28-16-1245 0 0,-1 1-1 0 0,-1 1 1 0 0,39 30-1 0 0,-37-21-297 0 0,-2 0 1 0 0,0 0-1 0 0,-2 2 0 0 0,24 37 1 0 0,-19-20-92 0 0,-2 1 0 0 0,21 53 0 0 0,-43-94-103 0 0,9 22 5 0 0,15 25 1 0 0,-21-41-8 0 0,1 0 1 0 0,1-1 0 0 0,-1 0 0 0 0,1 0-1 0 0,0 0 1 0 0,1-1 0 0 0,-1 0-1 0 0,9 6 1 0 0,-10-9-4 0 0,-1 0 1 0 0,1 0-1 0 0,0 0 0 0 0,0-1 0 0 0,0 1 1 0 0,0-1-1 0 0,0 0 0 0 0,0-1 0 0 0,0 1 1 0 0,0-1-1 0 0,0 0 0 0 0,1 1 0 0 0,-1-2 1 0 0,0 1-1 0 0,0-1 0 0 0,4 0 0 0 0,6-2-62 0 0,0-1 0 0 0,0-1-1 0 0,17-7 1 0 0,-13 3-687 0 0,0 0 1 0 0,-1-1-1 0 0,0-1 1 0 0,24-20-1 0 0,-10 3-6891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3 4607 0 0,'-8'-2'12667'0'0,"5"5"-12501"0"0,0 1 1 0 0,1 0-1 0 0,0 0 1 0 0,0 1-1 0 0,0-1 0 0 0,0 0 1 0 0,1 1-1 0 0,0-1 1 0 0,0 1-1 0 0,0-1 1 0 0,0 6-1 0 0,-6 21 618 0 0,-1-10-572 0 0,-1 0 1 0 0,-1-1-1 0 0,0 0 0 0 0,-1-1 0 0 0,-2 0 0 0 0,0 0 1 0 0,-1-2-1 0 0,0 0 0 0 0,-1 0 0 0 0,-1-1 0 0 0,-21 15 0 0 0,-17 10-152 0 0,-2-3 0 0 0,-84 44-1 0 0,91-57 21 0 0,26-14 4 0 0,1 1 1 0 0,1 1-1 0 0,0 0 0 0 0,-22 19 1 0 0,36-25-59 0 0,6-5-100 0 0,4-3-1179 0 0,14-2-4090 0 0,8-4-1808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1375 0 0,'1'1'10984'0'0,"6"9"-9166"0"0,-1-2-134 0 0,1-1 1 0 0,10 11-1 0 0,-14-15-1430 0 0,-1-1 1 0 0,1 0-1 0 0,0 0 0 0 0,0-1 0 0 0,0 1 0 0 0,0 0 0 0 0,0-1 0 0 0,1 0 0 0 0,-1 0 0 0 0,0 0 0 0 0,6 1 0 0 0,5 0 137 0 0,0-2-1 0 0,1 1 1 0 0,-1-2-1 0 0,21-3 1 0 0,57-14 569 0 0,-54 10-770 0 0,64-15-40 0 0,203-35 301 0 0,-245 53-3663 0 0,65 4 1 0 0,-71 1 885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 11519 0 0,'0'0'887'0'0,"5"-8"1832"0"0,-4 8-2542 0 0,0-1 1 0 0,0 1 0 0 0,-1-1-1 0 0,1 1 1 0 0,0-1-1 0 0,0 1 1 0 0,0 0 0 0 0,0 0-1 0 0,0-1 1 0 0,0 1 0 0 0,0 0-1 0 0,0 0 1 0 0,0 0 0 0 0,0 0-1 0 0,0 0 1 0 0,0 0 0 0 0,0 0-1 0 0,0 1 1 0 0,0-1-1 0 0,0 0 1 0 0,1 1 0 0 0,0 0-54 0 0,-1 0 1 0 0,1 0 0 0 0,-1 0-1 0 0,1 1 1 0 0,-1-1 0 0 0,1 0-1 0 0,-1 1 1 0 0,0-1 0 0 0,0 0-1 0 0,2 4 1 0 0,0 0-4 0 0,0 0 1 0 0,-1 0 0 0 0,1 1-1 0 0,-1-1 1 0 0,0 1 0 0 0,1 9-1 0 0,-1-3-48 0 0,-2 0 0 0 0,1 0 1 0 0,-2 0-1 0 0,1 0 0 0 0,-2 0 0 0 0,1 0 0 0 0,-7 20 0 0 0,-34 82 681 0 0,9-30-493 0 0,27-66-328 0 0,2-6-137 0 0,0-1 0 0 0,0 1 0 0 0,1 0 0 0 0,1 0 0 0 0,0 0-1 0 0,0 1 1 0 0,1 16 0 0 0,5-13-1905 0 0,4-1-4874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17191 0 0,'0'0'1719'0'0,"-2"1"-1574"0"0,-12 13-142 0 0,0 0 0 0 0,1 1 0 0 0,1 1 0 0 0,0-1 0 0 0,-14 28-1 0 0,9-17 8 0 0,-14 29 492 0 0,2 0 1 0 0,-29 80 0 0 0,-25 52 597 0 0,7-67-907 0 0,49-82-210 0 0,-33 65 0 0 0,29-45-576 0 0,9-21-2752 0 0,21-35 2097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38 329 5983 0 0,'0'0'274'0'0,"-2"0"-6"0"0,-23 0-317 0 0,14 0 9071 0 0,19-11-7498 0 0,-1 3-1214 0 0,0 2 0 0 0,0-1-1 0 0,1 1 1 0 0,0 0 0 0 0,15-8 0 0 0,46-21 355 0 0,-51 27-532 0 0,267-141 725 0 0,-265 137-839 0 0,62-33 4 0 0,-74 41 20 0 0,1 1-1 0 0,0 0 1 0 0,0 0-1 0 0,1 0 1 0 0,-1 1-1 0 0,0 1 1 0 0,16-1-1 0 0,-23 2-20 0 0,1 0 0 0 0,-1 0 0 0 0,0 0-1 0 0,1 0 1 0 0,-1 1 0 0 0,0-1 0 0 0,1 1 0 0 0,-1 0-1 0 0,0 0 1 0 0,0 0 0 0 0,0 0 0 0 0,0 0-1 0 0,1 0 1 0 0,-2 0 0 0 0,1 1 0 0 0,0-1 0 0 0,0 1-1 0 0,2 1 1 0 0,-2 0 26 0 0,0 0 1 0 0,0 0-1 0 0,0 1 0 0 0,0-1 1 0 0,-1 0-1 0 0,1 1 0 0 0,-1-1 0 0 0,0 1 1 0 0,0 0-1 0 0,1 5 0 0 0,-1 3 24 0 0,0 1 0 0 0,0 0 0 0 0,-2 0-1 0 0,1 0 1 0 0,-5 21 0 0 0,-60 211 263 0 0,60-228-212 0 0,-2 1 1 0 0,0-1 0 0 0,-14 25-1 0 0,17-36-96 0 0,0 0-1 0 0,0 1 1 0 0,-1-2-1 0 0,0 1 1 0 0,0-1-1 0 0,-1 1 1 0 0,0-2-1 0 0,0 1 0 0 0,0 0 1 0 0,0-1-1 0 0,-10 5 1 0 0,0-2-15 0 0,-1-1-1 0 0,0-1 1 0 0,1 0 0 0 0,-21 2-1 0 0,-71 7-20 0 0,80-12 13 0 0,0 1-20 0 0,-1-1 1 0 0,0-1-1 0 0,-52-6 0 0 0,81 5-34 0 0,0 0 0 0 0,0 0 0 0 0,-1-1 0 0 0,1 1 0 0 0,0 0 0 0 0,-1 0 0 0 0,1 0 0 0 0,0 0 0 0 0,0 0 0 0 0,-1 0 0 0 0,1 0 0 0 0,0-1 0 0 0,0 1 0 0 0,-1 0 0 0 0,1 0 0 0 0,0 0 0 0 0,0-1 0 0 0,0 1 0 0 0,-1 0 0 0 0,1 0 0 0 0,0-1 0 0 0,0 1 0 0 0,0 0 0 0 0,0 0 0 0 0,0-1 0 0 0,-1 1 0 0 0,1 0 0 0 0,0 0 0 0 0,0-1 0 0 0,0 1 0 0 0,0 0 0 0 0,0-1 0 0 0,2-7-5005 0 0,6-3-2137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3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 5063 0 0,'18'-2'14083'0'0,"-34"5"-13907"0"0,0 1-1 0 0,0 1 1 0 0,1 0 0 0 0,0 1 0 0 0,0 0 0 0 0,0 1-1 0 0,1 1 1 0 0,0 1 0 0 0,0 0 0 0 0,1 0-1 0 0,-17 17 1 0 0,23-19-129 0 0,1 0 0 0 0,0 0 0 0 0,0 1 0 0 0,1 0 0 0 0,0 0 0 0 0,0 0 0 0 0,1 0 0 0 0,0 1 0 0 0,0 0 0 0 0,-4 17 0 0 0,7-22-22 0 0,0 0-1 0 0,1 0 0 0 0,-1 0 1 0 0,1-1-1 0 0,0 1 0 0 0,0 0 1 0 0,1 0-1 0 0,-1 0 1 0 0,1 0-1 0 0,0-1 0 0 0,0 1 1 0 0,0 0-1 0 0,0-1 0 0 0,1 1 1 0 0,-1 0-1 0 0,1-1 0 0 0,0 0 1 0 0,0 1-1 0 0,0-1 1 0 0,1 0-1 0 0,-1 0 0 0 0,1 0 1 0 0,-1-1-1 0 0,1 1 0 0 0,0 0 1 0 0,0-1-1 0 0,0 0 0 0 0,1 0 1 0 0,3 2-1 0 0,7 3 105 0 0,1-1 1 0 0,-1-1-1 0 0,1 0 0 0 0,-1-1 0 0 0,2 0 1 0 0,-1-1-1 0 0,0-1 0 0 0,0-1 1 0 0,1 0-1 0 0,-1-1 0 0 0,1 0 0 0 0,-1-2 1 0 0,0 1-1 0 0,0-2 0 0 0,1 0 0 0 0,-1-1 1 0 0,-1-1-1 0 0,16-6 0 0 0,-25 8-96 0 0,0 1-1 0 0,0-1 1 0 0,0 0 0 0 0,-1 0-1 0 0,0 0 1 0 0,1-1-1 0 0,-1 0 1 0 0,0 1 0 0 0,-1-1-1 0 0,1-1 1 0 0,-1 1 0 0 0,0 0-1 0 0,0-1 1 0 0,3-7-1 0 0,-4 8-24 0 0,0-1 0 0 0,-1 1 0 0 0,0-1-1 0 0,0 1 1 0 0,-1-1 0 0 0,1 1-1 0 0,-1-1 1 0 0,0 1 0 0 0,0-1-1 0 0,0 1 1 0 0,-1-1 0 0 0,1 1 0 0 0,-1-1-1 0 0,0 1 1 0 0,-1-1 0 0 0,1 1-1 0 0,-4-7 1 0 0,-2-2-38 0 0,0 0-1 0 0,-2 1 1 0 0,-14-19 0 0 0,11 16-690 0 0,-15-24 0 0 0,21 26-224 0 0,2 2-43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5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 7687 0 0,'0'0'696'0'0,"-1"-2"-573"0"0,0 0 175 0 0,0 0 1 0 0,0 0-1 0 0,0 0 1 0 0,-1 0-1 0 0,0 0 0 0 0,1 0 1 0 0,-1 0-1 0 0,0 0 1 0 0,0 1-1 0 0,1-1 1 0 0,-1 1-1 0 0,0-1 0 0 0,-9-3 5252 0 0,22 17-5230 0 0,20 28 236 0 0,-2 1 0 0 0,27 52 0 0 0,-45-73-440 0 0,276 443 1154 0 0,-267-435-1241 0 0,45 50 0 0 0,-58-70-20 0 0,2 0 0 0 0,-1 0 0 0 0,1-1 0 0 0,0 0-1 0 0,0-1 1 0 0,1 0 0 0 0,0-1 0 0 0,0 0-1 0 0,20 7 1 0 0,-14-9 2 0 0,0-3 32 0 0,-1-5-43 0 0,-14 4-89 0 0,1 0 0 0 0,-1 0 1 0 0,1 0-1 0 0,-1 0 1 0 0,0-1-1 0 0,1 1 1 0 0,-1 0-1 0 0,0-1 1 0 0,0 1-1 0 0,0-1 1 0 0,0 1-1 0 0,1-3 1 0 0,2-10-5663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1145 79 3223 0 0,'128'-41'304'0'0,"-74"25"1508"0"0,-40 13-12 0 0,0 0 0 0 0,18-1 0 0 0,-18 2-402 0 0,26-5 0 0 0,-25 4 45 0 0,-12 3 517 0 0,-10 2-1247 0 0,-30 5-108 0 0,12-3-476 0 0,-28 9 0 0 0,-203 52-74 0 0,139-37-243 0 0,-440 84-482 0 0,517-106 682 0 0,-127 13 194 0 0,142-18-174 0 0,1-1 0 0 0,-1-1-1 0 0,1-1 1 0 0,-43-9-1 0 0,64 10-31 0 0,1 1 0 0 0,0-1 0 0 0,-1 0 0 0 0,1 1 0 0 0,0-1 0 0 0,-1 0 0 0 0,1-1 0 0 0,0 1 0 0 0,0 0 0 0 0,0 0 0 0 0,-4-4 0 0 0,3-3 0 0 0,2 7-18 0 0,1-1 1 0 0,0 1-1 0 0,0-1 0 0 0,0 0 0 0 0,0 1 0 0 0,1-1 0 0 0,-1 0 1 0 0,0 1-1 0 0,1-1 0 0 0,-1 1 0 0 0,2-4 0 0 0,-2 5 8 0 0,1-1 0 0 0,-1 0 0 0 0,1 0 0 0 0,-1 0 0 0 0,1 1 0 0 0,-1-1 0 0 0,1 0 0 0 0,-1 0 0 0 0,1 1 0 0 0,0-1 0 0 0,0 1 0 0 0,-1-1 0 0 0,1 1 0 0 0,0-1 0 0 0,0 1 0 0 0,0-1 0 0 0,-1 1 0 0 0,1-1 0 0 0,0 1 0 0 0,0 0 0 0 0,0 0 0 0 0,0-1 0 0 0,0 1 0 0 0,1 0 0 0 0,0 0-23 0 0,-1 1-1 0 0,0-1 1 0 0,1 1-1 0 0,-1-1 0 0 0,0 1 1 0 0,1-1-1 0 0,-1 1 1 0 0,0 0-1 0 0,0-1 1 0 0,1 1-1 0 0,-1 0 1 0 0,0 0-1 0 0,0 0 0 0 0,0 0 1 0 0,0 0-1 0 0,0 0 1 0 0,-1 0-1 0 0,1 1 1 0 0,0-1-1 0 0,0 0 1 0 0,-1 0-1 0 0,1 1 0 0 0,-1-1 1 0 0,1 0-1 0 0,-1 1 1 0 0,1 0-1 0 0,2 7-121 0 0,-1-1 0 0 0,2 15 0 0 0,-4-22 150 0 0,9 82-545 0 0,-5-43 515 0 0,1-1 0 0 0,15 56-1 0 0,-10-63 36 0 0,2 0 0 0 0,1 0 0 0 0,1-1 0 0 0,23 35 0 0 0,18 34 136 0 0,-47-83-2 0 0,-1-1 0 0 0,-1 1 0 0 0,-1 1 0 0 0,4 21 0 0 0,-6-7 764 0 0,-2-30-474 0 0,4-21-301 0 0,-3 9-64 0 0,12-28 515 0 0,1 1 1 0 0,24-40-1 0 0,48-67 254 0 0,-47 79-401 0 0,16-28 27 0 0,80-124-384 0 0,-63 126-1586 0 0,-72 90 1252 0 0,-6 11-6033 0 0,-1 0 4850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3:5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2 10279 0 0,'4'-1'5611'0'0,"-6"6"-2950"0"0,-12 18-1021 0 0,-22 30-1472 0 0,-26 44 47 0 0,12-15-118 0 0,-321 408-33 0 0,354-472-43 0 0,4-3-6 0 0,-21 31 0 0 0,33-44-79 0 0,0-11-1154 0 0,1 8 821 0 0,2 2 61 0 0,4 4 204 0 0,35 31 4140 0 0,-44-33-3720 0 0,-24 21 780 0 0,19-18-989 0 0,0 0-1 0 0,1 1 0 0 0,0 0 1 0 0,0 0-1 0 0,-11 16 1 0 0,2-4-63 0 0,1 1-19 0 0,14-19-44 0 0,1 0 21 0 0,0-1 1 0 0,-1 0-1 0 0,1 1 0 0 0,-1-1 1 0 0,1 1-1 0 0,0-1 1 0 0,0 1-1 0 0,-1-1 1 0 0,1 0-1 0 0,0 1 0 0 0,0-1 1 0 0,0 1-1 0 0,-1-1 1 0 0,1 1-1 0 0,0-1 0 0 0,0 1 1 0 0,0-1-1 0 0,0 1 1 0 0,0-1-1 0 0,0 1 1 0 0,0-1-1 0 0,0 1 0 0 0,0 0 1 0 0,4 7 1 0 0,-3-6-47 0 0,-5 8 62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69 121 2759 0 0,'0'0'10311'0'0,"-1"2"-9850"0"0,-14 31-70 0 0,7-16-36 0 0,0 0 1 0 0,1 1-1 0 0,1 0 1 0 0,1 0 0 0 0,-6 31-1 0 0,11-45-347 0 0,-5 12 38 0 0,3-12 114 0 0,2-7 315 0 0,2-7-252 0 0,4-4-74 0 0,1 0-1 0 0,1 1 0 0 0,0 0 0 0 0,1 0 1 0 0,0 1-1 0 0,20-20 0 0 0,3 1-219 0 0,36-27 0 0 0,-66 57 894 0 0,1 14-414 0 0,-1-5-215 0 0,-1 0 1 0 0,2 14-1 0 0,-3-14-87 0 0,1 0 1 0 0,0 0 0 0 0,4 14 0 0 0,-2-13-87 0 0,0-2 32 0 0,-2-4 1 0 0,2 3-33 0 0,-2-3 22 0 0,0 5-22 0 0,-3 2 22 0 0,-1 0-33 0 0,1-3-22 0 0,5-14-13 0 0,1 0 0 0 0,-1 0-1 0 0,1 1 1 0 0,0-1 0 0 0,1 1-1 0 0,5-7 1 0 0,12-14-13 0 0,1 1 1 0 0,44-40-1 0 0,-52 54 58 0 0,0 1 1 0 0,1 0-1 0 0,0 1 0 0 0,1 1 1 0 0,-1 0-1 0 0,31-10 0 0 0,-40 17 191 0 0,-1 0 0 0 0,1 0-1 0 0,0 1 1 0 0,0 0 0 0 0,11 0-1 0 0,-16 1 14 0 0,-1 0-190 0 0,-1 0 0 0 0,1 0 0 0 0,0 0-1 0 0,-1 0 1 0 0,1 0 0 0 0,-1 0 0 0 0,1 1-1 0 0,-1-1 1 0 0,1 0 0 0 0,-1 0 0 0 0,1 1-1 0 0,-1-1 1 0 0,1 0 0 0 0,-1 1 0 0 0,1-1 0 0 0,-1 1-1 0 0,1 0 1 0 0,2 2-19 0 0,0 1 0 0 0,-1-1 0 0 0,0 1 0 0 0,0 0 0 0 0,0 0 0 0 0,0 0-1 0 0,0 0 1 0 0,-1 0 0 0 0,0 0 0 0 0,0 0 0 0 0,0 1 0 0 0,0-1 0 0 0,-1 0 0 0 0,0 0 0 0 0,0 1-1 0 0,0 6 1 0 0,0-2-1 0 0,-1 2 10 0 0,1-1 0 0 0,-2 0 0 0 0,1 1 0 0 0,-6 16 0 0 0,-20 47-117 0 0,26-71 76 0 0,0-1-173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7831 0 0,'0'0'11814'0'0,"2"-1"-11206"0"0,19-3 147 0 0,-1-2 0 0 0,37-15 0 0 0,-33 11-562 0 0,39-10-1 0 0,14 1-221 0 0,-75 19-170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16783 0 0,'0'0'5381'0'0,"6"11"-4426"0"0,-5-3-882 0 0,1-1 0 0 0,-1 1 0 0 0,0 0-1 0 0,-1 0 1 0 0,0 0 0 0 0,0 8 0 0 0,-10 51 54 0 0,6-47-137 0 0,1 0 0 0 0,0 21 0 0 0,5-23-1428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7831 0 0,'0'0'603'0'0,"3"1"-396"0"0,40 12 4200 0 0,-28-8-3253 0 0,0 0 0 0 0,0-1 0 0 0,1-1 0 0 0,21 2 0 0 0,-12-5-358 0 0,-1-1-1 0 0,1-1 1 0 0,44-10 0 0 0,70-27 690 0 0,-93 25-1189 0 0,8-2-75 0 0,146-39-16 0 0,-193 53-831 0 0,1 0 0 0 0,-1 1-1 0 0,8 0 1 0 0,-13 1-355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4:2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14943 0 0,'0'0'1655'0'0,"1"2"-1335"0"0,0 0-239 0 0,-1 1 1 0 0,1-1-1 0 0,-1 1 1 0 0,1-1-1 0 0,-1 1 1 0 0,0 0-1 0 0,0-1 1 0 0,0 1-1 0 0,0-1 1 0 0,0 1-1 0 0,-1 0 1 0 0,1-1-1 0 0,-1 1 1 0 0,1-1-1 0 0,-1 1 1 0 0,-1 2-1 0 0,-4 8 381 0 0,-12 22-1 0 0,12-25-238 0 0,-8 16 350 0 0,1 0 1 0 0,1 1 0 0 0,-15 52-1 0 0,24-67-563 0 0,-3 6-106 0 0,2 0 1 0 0,0 1 0 0 0,1-1-1 0 0,0 1 1 0 0,1 24 0 0 0,2-41 89 0 0,0 0-153 0 0,0 0-1 0 0,1 0 0 0 0,-1 0 1 0 0,0-1-1 0 0,1 1 1 0 0,-1 0-1 0 0,1 0 0 0 0,-1 0 1 0 0,2 1-1 0 0,-1-2-80 0 0,-1 0 1 0 0,1 0-1 0 0,-1-1 0 0 0,1 1 0 0 0,-1-1 1 0 0,1 1-1 0 0,0 0 0 0 0,-1-1 0 0 0,1 1 0 0 0,0-1 1 0 0,-1 0-1 0 0,1 1 0 0 0,0-1 0 0 0,0 1 1 0 0,0-1-1 0 0,-1 0 0 0 0,3 1 0 0 0,19 3-1552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516 226 3679 0 0,'0'0'7999'0'0,"2"1"-7199"0"0,4 1 218 0 0,-1 0 0 0 0,1-1 0 0 0,-1 0-1 0 0,12 1 1 0 0,-15-2 70 0 0,11-7-792 0 0,-4-4-191 0 0,-8 9-92 0 0,1 0-13 0 0,5-6 14 0 0,0-1-1 0 0,-1 0 1 0 0,-1 0 0 0 0,1 0-1 0 0,6-17 1 0 0,10-40 50 0 0,-17 39-64 0 0,-5 22 0 0 0,0-8 0 0 0,-3-5 0 0 0,-1 14 0 0 0,2 2 0 0 0,1 1-5 0 0,-8-5 17 0 0,-15 5-99 0 0,13 3 65 0 0,1-1 0 0 0,0 1 0 0 0,-1 1 0 0 0,1 0 0 0 0,0 0 0 0 0,-11 6 0 0 0,-9 2 24 0 0,0 0-37 0 0,1 1-1 0 0,0 2 1 0 0,-38 25-1 0 0,-76 60-469 0 0,130-89 467 0 0,-4 4 32 0 0,0 0 0 0 0,1 1 1 0 0,1 0-1 0 0,0 1 0 0 0,1 1 0 0 0,1 1 1 0 0,0 0-1 0 0,1 0 0 0 0,1 1 0 0 0,1 1 1 0 0,1 0-1 0 0,-10 30 0 0 0,16-35 6 0 0,0 5 28 0 0,5-17-8 0 0,0-1-2 0 0,-2 0 5 0 0,1 0 1 0 0,0 0 0 0 0,0 0 0 0 0,0 0 0 0 0,0-1 0 0 0,0 1 0 0 0,1 0 0 0 0,-1-1-1 0 0,1 1 1 0 0,-1-1 0 0 0,1 1 0 0 0,-1-1 0 0 0,1 0 0 0 0,0 1 0 0 0,-1-1 0 0 0,1 0 0 0 0,0 0-1 0 0,0 0 1 0 0,0-1 0 0 0,0 1 0 0 0,0 0 0 0 0,3 0 0 0 0,3 1 90 0 0,-1-1 1 0 0,1 0-1 0 0,0-1 0 0 0,13 0 1 0 0,5-3 40 0 0,1 0 0 0 0,-1-2 0 0 0,0-1 0 0 0,0-1 0 0 0,0-1 0 0 0,39-19 0 0 0,-61 25-153 0 0,16-11 56 0 0,-15 9-52 0 0,0 0-1 0 0,0-1 1 0 0,0 1-1 0 0,0-1 1 0 0,-1-1-1 0 0,0 1 1 0 0,7-11-1 0 0,0-4 25 0 0,8-22 0 0 0,-12 24-18 0 0,2 1 0 0 0,10-17 0 0 0,-14 25-12 0 0,15-19 0 0 0,-9 18 0 0 0,-2 2-10 0 0,-79 77-44 0 0,63-62 54 0 0,1 0 0 0 0,-1 0 0 0 0,2 0 0 0 0,-1 1 0 0 0,-6 11 0 0 0,10-14 0 0 0,-1 0 0 0 0,1 0 0 0 0,0 0 0 0 0,0 0 0 0 0,1 0 0 0 0,0 0 0 0 0,-1 1 0 0 0,2-1 0 0 0,-1 1 0 0 0,1 8 0 0 0,2 0 0 0 0,5-1 0 0 0,3 0 14 0 0,2-2 55 0 0,-2-2 22 0 0,-9-7-9 0 0,1-1-15 0 0,5 5-42 0 0,-5-4 34 0 0,-2 0-4 0 0,-1 19-44 0 0,1-21-11 0 0,5 36-1 0 0,-1-25 374 0 0,-2-3-1437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63 10911 0 0,'0'0'2075'0'0,"0"3"-1074"0"0,-2 21 597 0 0,1-9-1154 0 0,0 0-1 0 0,-1 0 1 0 0,-1-1-1 0 0,-1 1 1 0 0,1 0 0 0 0,-2-1-1 0 0,-11 23 1 0 0,15-35-312 0 0,4-3-68 0 0,2-1-52 0 0,0 0 0 0 0,-1 0 0 0 0,0-1 1 0 0,1 0-1 0 0,-1 0 0 0 0,0 0 0 0 0,0 0 0 0 0,0-1 0 0 0,4-4 1 0 0,32-43 45 0 0,-11 12-9 0 0,-27 37-51 0 0,11-13-88 0 0,0 0 0 0 0,1 1 0 0 0,1 1 0 0 0,0 0 0 0 0,26-16 0 0 0,-32 23 83 0 0,-7 6 276 0 0,-1 0-242 0 0,0 0 0 0 0,0 1 0 0 0,1-1 0 0 0,-1 1 0 0 0,0-1 0 0 0,0 1 0 0 0,0-1 0 0 0,0 1 0 0 0,0 0 1 0 0,1 1-1 0 0,1 0 165 0 0,-2-2-148 0 0,0 1 1 0 0,1 0 0 0 0,-1 0 0 0 0,0 0 0 0 0,0 0-1 0 0,0-1 1 0 0,0 2 0 0 0,0-1 0 0 0,-1 0 0 0 0,1 0 0 0 0,0 0-1 0 0,0 0 1 0 0,0 3 0 0 0,9 20 478 0 0,-8-14-433 0 0,0 1 0 0 0,-1-1-1 0 0,-1 1 1 0 0,1-1 0 0 0,-3 13 0 0 0,-12 66 213 0 0,10-69-277 0 0,-4 17 38 0 0,7-32-605 0 0,0 0-1 0 0,0 0 0 0 0,1 0 0 0 0,-1 0 0 0 0,1 9 1 0 0,0 0-853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3223 0 0,'0'0'13982'0'0,"3"-1"-13228"0"0,20-2 143 0 0,-1 0 1 0 0,38 2-1 0 0,22-3 10 0 0,254-49 884 0 0,-50 7-1166 0 0,-283 45-624 0 0,445-45 439 0 0,-422 45-445 0 0,7 0-23 0 0,-1 0 1 0 0,0-3-1 0 0,-1 0 0 0 0,49-14 0 0 0,-60 12 3 0 0,-1 0-92 0 0,0-1-1 0 0,26-13 1 0 0,12-12-1051 0 0,-55 31 721 0 0,0 0-99 0 0,-1 0 162 0 0,3-2 144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5983 0 0,'0'0'274'0'0,"-2"0"-6"0"0,-43 15-274 0 0,35-11 1098 0 0,-1 1 1 0 0,2 0-1 0 0,-1 1 1 0 0,-10 8-1 0 0,13-9-96 0 0,0 1 0 0 0,0 0 0 0 0,1 1 0 0 0,0-1 0 0 0,-9 15 0 0 0,10-14-770 0 0,1 2 0 0 0,-1-1 1 0 0,-3 12-1 0 0,0 9 198 0 0,0 0 1 0 0,2 1-1 0 0,-2 32 1 0 0,5-34-383 0 0,-1 0 1 0 0,-1 1-1 0 0,-16 46 1 0 0,7-40 0 0 0,-1 0-1 0 0,-37 63 1 0 0,49-93 0 0 0,-1 5-33 0 0,1 1-30 0 0,2-9-89 0 0,14-8-3411 0 0,-3-2 2172 0 0,-2-2-47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9815 0 0,'0'0'890'0'0,"2"0"-733"0"0,192-52 5919 0 0,-126 38-5230 0 0,-25 4-453 0 0,1 2-1 0 0,83-5 1 0 0,-70 8-2044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55 278 10103 0 0,'-3'1'464'0'0,"-2"0"-216"0"0,1 1-167 0 0,1-1 1 0 0,-1 0-1 0 0,0 1 0 0 0,1 0 1 0 0,-7 4 3403 0 0,10-8-2841 0 0,20-48 1562 0 0,-19 48-2097 0 0,3-5-6 0 0,0 0 1 0 0,1-2 386 0 0,2-2 82 0 0,28-11-364 0 0,198-102 792 0 0,-232 123-993 0 0,28-13 71 0 0,-12 4-22 0 0,1 2-1 0 0,0 0 0 0 0,28-8 1 0 0,-28 13 3 0 0,-3 4-49 0 0,-13 0-15 0 0,0 0 0 0 0,0 0 0 0 0,-1 0 0 0 0,1 0 0 0 0,0 0-1 0 0,-1 0 1 0 0,1 0 0 0 0,-1 1 0 0 0,1-1 0 0 0,-1 1 0 0 0,0-1 0 0 0,2 4 0 0 0,9 13-39 0 0,-11-12 28 0 0,-1 0 2 0 0,9 42 20 0 0,-5-30 309 0 0,1-1 0 0 0,9 23 0 0 0,-14-37-191 0 0,1-1-11 0 0,0 1-100 0 0,-1-1-1 0 0,1 1 1 0 0,-1-1 0 0 0,0 1-1 0 0,0 0 1 0 0,0-1 0 0 0,0 1-1 0 0,-1 0 1 0 0,1-1-1 0 0,-1 1 1 0 0,1-1 0 0 0,-1 1-1 0 0,0-1 1 0 0,0 1 0 0 0,0-1-1 0 0,0 1 1 0 0,-1-1 0 0 0,-2 4-1 0 0,-5 7 67 0 0,0-1 1 0 0,-13 12-1 0 0,15-16-69 0 0,-17 17 9 0 0,0-2 1 0 0,-2-1-1 0 0,0-1 0 0 0,-2-1 0 0 0,0-1 0 0 0,-1-2 0 0 0,-32 15 0 0 0,56-30 37 0 0,1 0-1 0 0,-1-1 0 0 0,0 1 0 0 0,1-1 0 0 0,-1 0 0 0 0,0 0 0 0 0,0-1 0 0 0,0 0 0 0 0,0 0 0 0 0,0 0 0 0 0,0 0 0 0 0,-9-2 0 0 0,0-2 118 0 0,1 0-1 0 0,-1-1 0 0 0,-13-8 0 0 0,11 6-138 0 0,5 2-3 0 0,-17-5 23 0 0,-28-1-172 0 0,54 10-20 0 0,3 3-997 0 0,0 0 982 0 0,0 0 0 0 0,0 0 1 0 0,1-1-1 0 0,-1 1 0 0 0,1 0 0 0 0,-1-1 1 0 0,1 1-1 0 0,-1-1 0 0 0,1 0 0 0 0,3 3 1 0 0,-3-3-246 0 0,1 1 1 0 0,-1-1 0 0 0,1 0-1 0 0,0 0 1 0 0,-1 0 0 0 0,1 0-1 0 0,0 0 1 0 0,3 0 0 0 0,10 1-5969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94 13759 0 0,'0'0'1247'0'0,"0"2"-1023"0"0,-6 16 625 0 0,0 1 0 0 0,-3 26 0 0 0,8-39-519 0 0,-1 0 0 0 0,0 0 0 0 0,0 0 0 0 0,-1 0 0 0 0,0 0 0 0 0,-6 10 0 0 0,7-13-196 0 0,-1 0-1 0 0,1 0 0 0 0,-1 0 1 0 0,1 0-1 0 0,-1 0 0 0 0,0-1 1 0 0,0 1-1 0 0,-6 3 0 0 0,9-7-121 0 0,-1 1 0 0 0,1 0-1 0 0,0 0 1 0 0,-1-1 0 0 0,1 1-1 0 0,0 0 1 0 0,0-1 0 0 0,0 1-1 0 0,-1 0 1 0 0,1-1 0 0 0,0 1 0 0 0,0 0-1 0 0,0-1 1 0 0,0 1 0 0 0,0-1-1 0 0,0 1 1 0 0,-1 0 0 0 0,1-1-1 0 0,0 1 1 0 0,0-1 0 0 0,0 1 0 0 0,0 0-1 0 0,1-1 1 0 0,-1 1 0 0 0,0-1-1 0 0,0 1 1 0 0,0 0 0 0 0,0-1-1 0 0,0 1 1 0 0,0 0 0 0 0,1-1-1 0 0,-1 0 1 0 0,4-11 114 0 0,0 3-108 0 0,1 0-1 0 0,0 1 1 0 0,1 0-1 0 0,0 0 1 0 0,0 1-1 0 0,0-1 1 0 0,1 1 0 0 0,15-12-1 0 0,-6 7 8 0 0,1 1-1 0 0,0 0 1 0 0,25-10-1 0 0,-29 15-24 0 0,1 2 0 0 0,1 1 11 0 0,-3 3 42 0 0,-12 0-45 0 0,1 0 1 0 0,0 0-1 0 0,0 0 0 0 0,-1 0 0 0 0,1 0 0 0 0,0 0 1 0 0,0 0-1 0 0,-1 0 0 0 0,1 1 0 0 0,0-1 0 0 0,0 0 1 0 0,-1 0-1 0 0,1 1 0 0 0,0-1 0 0 0,0 1 0 0 0,1 0 21 0 0,0 0 67 0 0,1 1 0 0 0,6 4 0 0 0,-6-5 0 0 0,-1 1 0 0 0,0 0-76 0 0,-1-1 0 0 0,1 1-1 0 0,0 0 1 0 0,0 0 0 0 0,-1 0 0 0 0,1 0-1 0 0,-1 1 1 0 0,0-1 0 0 0,0 0-1 0 0,0 1 1 0 0,0-1 0 0 0,0 1 0 0 0,1 3-1 0 0,-2-4-10 0 0,0 0-1 0 0,0 0 0 0 0,0 0 0 0 0,0 0 0 0 0,0 0 1 0 0,-1 0-1 0 0,1 0 0 0 0,-1 0 0 0 0,1 0 0 0 0,-1 0 0 0 0,-1 2 1 0 0,-1 1 22 0 0,1 0 1 0 0,-1-1 0 0 0,-1 1 0 0 0,1-1 0 0 0,-8 8-1 0 0,51-57-523 0 0,-16 22 270 0 0,1 1-1 0 0,1 2 1 0 0,1 0-1 0 0,37-20 0 0 0,-55 36 238 0 0,0 0 0 0 0,1 0-1 0 0,-1 1 1 0 0,1 0 0 0 0,0 1-1 0 0,10-2 1 0 0,-18 4 15 0 0,0 1-1 0 0,0-1 1 0 0,0 0 0 0 0,0 0 0 0 0,0 1-1 0 0,-1-1 1 0 0,1 1 0 0 0,0-1 0 0 0,0 1-1 0 0,0 0 1 0 0,0 0 0 0 0,2 2 0 0 0,-2-2-16 0 0,-1 0 3 0 0,0-1 1 0 0,0 1-1 0 0,0 0 0 0 0,0 0 0 0 0,0 0 0 0 0,0 0 0 0 0,0 0 1 0 0,-1 0-1 0 0,1 0 0 0 0,0 0 0 0 0,0 0 0 0 0,-1 1 0 0 0,1-1 1 0 0,-1 0-1 0 0,1 0 0 0 0,-1 1 0 0 0,1 1 0 0 0,1 22 106 0 0,-3 33 118 0 0,0 31 283 0 0,1-84-515 0 0,3 17 73 0 0,3 1-121 0 0,-5-21-107 0 0,3 1-1409 0 0,0 1 972 0 0,1-5-2779 0 0,7-3 1815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37 11487 0 0,'0'0'1040'0'0,"2"-1"-853"0"0,59-34 8618 0 0,-70 46-8172 0 0,-118 163-110 0 0,76-101-584 0 0,49-71-133 0 0,7 0-4086 0 0,-4-2 3748 0 0,1 0 0 0 0,-1 0-1 0 0,0 1 1 0 0,0-1 0 0 0,0 0-1 0 0,2-1 1 0 0,15-3-5779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11519 0 0,'0'0'1120'0'0,"-12"0"-992"0"0,1 14-128 0 0,5 3 0 0 0,3 2 736 0 0,5 1 120 0 0,3-2 24 0 0,4 2 8 0 0,2 1-1352 0 0,5 1-272 0 0,7 3-48 0 0,-1 0-16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510 697 7831 0 0,'0'0'9784'0'0,"1"-3"-8790"0"0,30-58 1069 0 0,71-102 1 0 0,-58 96-1762 0 0,92-181-280 0 0,-130 238-163 0 0,-1-1 0 0 0,-1 0-1 0 0,5-17 1 0 0,-8 23 50 0 0,0 0 0 0 0,0 0 0 0 0,-1 0 0 0 0,0 0 0 0 0,0 0 0 0 0,0 0 1 0 0,0 0-1 0 0,-1 0 0 0 0,0 0 0 0 0,-2-9 0 0 0,2 13 53 0 0,1-1 1 0 0,-1 0-1 0 0,0 0 0 0 0,0 1 0 0 0,1-1 0 0 0,-1 1 0 0 0,0-1 1 0 0,0 1-1 0 0,-1-1 0 0 0,1 1 0 0 0,0 0 0 0 0,0-1 1 0 0,-1 1-1 0 0,1 0 0 0 0,-1 0 0 0 0,1 0 0 0 0,-1 0 1 0 0,-2-1-1 0 0,2 1 0 0 0,-1 1-1 0 0,1-1 1 0 0,-1 0 0 0 0,1 1 0 0 0,-1 0 0 0 0,0 0 0 0 0,1 0-1 0 0,-1 0 1 0 0,0 0 0 0 0,1 0 0 0 0,-4 1 0 0 0,-3 2-8 0 0,1-1 1 0 0,0 1-1 0 0,0 1 0 0 0,0-1 1 0 0,0 2-1 0 0,-11 6 0 0 0,0 4 37 0 0,1 0 1 0 0,1 1-1 0 0,0 0 0 0 0,1 1 0 0 0,1 1 0 0 0,1 1 1 0 0,-22 36-1 0 0,2 7 80 0 0,-33 85 0 0 0,-14 97-25 0 0,20 5 48 0 0,43-173-106 0 0,6-28 28 0 0,-2 0 0 0 0,-2-2 0 0 0,-41 82 0 0 0,49-112-82 0 0,-2-1 1 0 0,0 0-1 0 0,-1 0 0 0 0,-24 24 0 0 0,27-31-170 0 0,0 0-1 0 0,-1-1 1 0 0,0 0-1 0 0,0-1 1 0 0,-1 0 0 0 0,1 0-1 0 0,-2-1 1 0 0,1 0-1 0 0,-11 3 1 0 0,19-7-118 0 0,-17 3-614 0 0,10-3-4017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8287 0 0,'0'0'1138'0'0,"2"2"311"0"0,1 1-995 0 0,1 0 1 0 0,0-1-1 0 0,0 1 1 0 0,1-1-1 0 0,-1 0 1 0 0,0 0-1 0 0,1-1 1 0 0,-1 1-1 0 0,1-1 0 0 0,0 0 1 0 0,-1 0-1 0 0,1 0 1 0 0,0-1-1 0 0,6 0 1 0 0,9 0 615 0 0,40-5 0 0 0,75-19 1389 0 0,-81 13-1517 0 0,96-7 0 0 0,-99 14-2540 0 0,-18 1-5024 0 0,-14-1-261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129 288 11831 0 0,'0'0'7858'0'0,"-1"3"-7574"0"0,-11 34 223 0 0,-2 0 0 0 0,-29 58 0 0 0,34-78-436 0 0,4-8-54 0 0,1 0 0 0 0,-2 0 0 0 0,1 0 0 0 0,-11 12 0 0 0,15-20 26 0 0,0-1-1 0 0,0 1 1 0 0,0 0 0 0 0,0 0-1 0 0,0 0 1 0 0,1 0 0 0 0,-1 0-1 0 0,0 0 1 0 0,1 0-1 0 0,-1 0 1 0 0,1 0 0 0 0,-1 0-1 0 0,0 3 1 0 0,0-20 191 0 0,0 13-209 0 0,1 0 0 0 0,0 0 0 0 0,0 0-1 0 0,0 0 1 0 0,0-1 0 0 0,1-5 0 0 0,3-3-3 0 0,0-1 0 0 0,1 1 1 0 0,0 0-1 0 0,14-23 0 0 0,33-42-110 0 0,-34 54-61 0 0,-1 1 1 0 0,2 1-1 0 0,1 1 1 0 0,38-30-1 0 0,-13 17 15 0 0,1 2-1 0 0,2 2 1 0 0,1 3 0 0 0,78-31-1 0 0,-60 36 462 0 0,-41 14-190 0 0,-23 6-77 0 0,0 0 1 0 0,0 0-1 0 0,0 1 0 0 0,0-1 1 0 0,0 1-1 0 0,0 0 0 0 0,0 0 0 0 0,1 0 1 0 0,-1 0-1 0 0,0 0 0 0 0,0 1 1 0 0,0 0-1 0 0,5 1 0 0 0,-7-1-42 0 0,1-1 0 0 0,-1 1 0 0 0,0 0 0 0 0,0 0 0 0 0,0-1 0 0 0,1 1 0 0 0,-1 0 0 0 0,0 0 1 0 0,0 0-1 0 0,0 0 0 0 0,0 0 0 0 0,0 1 0 0 0,-1-1 0 0 0,1 0 0 0 0,0 0 0 0 0,0 1 0 0 0,-1-1 0 0 0,1 0 0 0 0,-1 1 0 0 0,1-1 0 0 0,-1 0 0 0 0,1 3 0 0 0,-1 1 24 0 0,-1-1-1 0 0,1 0 1 0 0,0 0 0 0 0,-1 0-1 0 0,0 0 1 0 0,0 0 0 0 0,-3 7-1 0 0,1-2-39 0 0,-1-1 0 0 0,-1 1 1 0 0,1-1-1 0 0,-1 0 0 0 0,-1 0 0 0 0,-9 12 0 0 0,-45 39 27 0 0,41-42-19 0 0,-32 37 0 0 0,35-33-10 0 0,1 1 0 0 0,-20 40 0 0 0,28-48 0 0 0,1 0 0 0 0,1 1 0 0 0,0 0 0 0 0,1 0 0 0 0,-4 31 0 0 0,7-30 0 0 0,4 5 0 0 0,0-16 0 0 0,0-1 0 0 0,3 11 0 0 0,3-1 0 0 0,-5-10 35 0 0,1 0-1 0 0,-1 0 1 0 0,1-1-1 0 0,0 1 1 0 0,0-1-1 0 0,0 0 1 0 0,0-1-1 0 0,0 1 1 0 0,11 3-1 0 0,7 3 21 0 0,-13-4-23 0 0,-8-4-123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8 4607 0 0,'-2'0'354'0'0,"-51"-5"739"0"0,33 5 1370 0 0,1 0-1 0 0,-23 3 1 0 0,32-1-1650 0 0,10-2-544 0 0,-1 1 0 0 0,1-1 0 0 0,-1 0 1 0 0,1 0-1 0 0,-1 0 0 0 0,0 0 0 0 0,1 0 0 0 0,-1 0 0 0 0,1 0 0 0 0,-1 0 0 0 0,1 0 1 0 0,-1 0-1 0 0,0 0 0 0 0,1 0 0 0 0,-1 0 0 0 0,1 0 0 0 0,-1-1 0 0 0,1 1 0 0 0,-1 0 1 0 0,1 0-1 0 0,-4-3 3343 0 0,-3-2-1239 0 0,84 39-2285 0 0,127 61 27 0 0,-152-64-115 0 0,-32-18 0 0 0,40 19 0 0 0,-39-23 0 0 0,50 19 0 0 0,-61-25 0 0 0,-1-1 0 0 0,1 0 0 0 0,0-1 0 0 0,-1 0 0 0 0,19 0 0 0 0,-15-2 0 0 0,31 1 0 0 0,-28 3 0 0 0,-1 1 0 0 0,-4 0-11 0 0,-9-3-42 0 0,-7 13-11 0 0,4-11 60 0 0,-1 0-1 0 0,1-1 1 0 0,-1 1-1 0 0,0-1 1 0 0,0 1 0 0 0,0-1-1 0 0,-1 0 1 0 0,1 0-1 0 0,-1 0 1 0 0,1 0-1 0 0,-1 0 1 0 0,1 0 0 0 0,-1-1-1 0 0,-5 3 1 0 0,-5 1 2 0 0,0 0-1 0 0,-15 3 1 0 0,8-3-42 0 0,-44 18 27 0 0,0 3 1 0 0,-92 53 0 0 0,86-42 3 0 0,-102 40 0 0 0,157-72 13 0 0,5-1 0 0 0,0 0 0 0 0,0-2 0 0 0,0 1 0 0 0,0-1 0 0 0,-1 0 0 0 0,-13-1 0 0 0,124-20-1133 0 0,-28 7-1439 0 0,-36 2 1245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5:4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69 140 9215 0 0,'0'0'8482'0'0,"1"2"-8053"0"0,2 9-170 0 0,0 0 0 0 0,0 0 0 0 0,-1 0 0 0 0,-1 1 0 0 0,0-1 0 0 0,0 0 0 0 0,-1 1 0 0 0,-1-1 0 0 0,0 1 0 0 0,0-1 0 0 0,-6 19 0 0 0,3-16-199 0 0,0 0 1 0 0,-1 0-1 0 0,0 0 1 0 0,-2-1-1 0 0,1 0 1 0 0,-2 0-1 0 0,0 0 0 0 0,-17 21 1 0 0,24-33 377 0 0,2-3-303 0 0,9-28-71 0 0,1 1-1 0 0,1 1 1 0 0,2 0 0 0 0,1 1-1 0 0,20-28 1 0 0,-26 43-41 0 0,0 1-1 0 0,0 0 0 0 0,1 0 1 0 0,0 1-1 0 0,1 1 1 0 0,0 0-1 0 0,0 0 1 0 0,1 1-1 0 0,0 0 0 0 0,1 1 1 0 0,0 1-1 0 0,0 0 1 0 0,20-6-1 0 0,-10 6 126 0 0,0 1-1 0 0,1 1 1 0 0,34-1-1 0 0,-43 4-54 0 0,-1 2 0 0 0,0 0-1 0 0,1 0 1 0 0,-1 2 0 0 0,0 0-1 0 0,25 8 1 0 0,-25-3-1 0 0,-13-7-90 0 0,0-1 1 0 0,-1 1-1 0 0,1-1 1 0 0,-1 1-1 0 0,1-1 1 0 0,-1 1-1 0 0,1 0 0 0 0,-1-1 1 0 0,1 1-1 0 0,-1 0 1 0 0,1-1-1 0 0,-1 1 1 0 0,0 0-1 0 0,1 0 1 0 0,-1-1-1 0 0,0 1 0 0 0,0 0 1 0 0,0 0-1 0 0,1 1 1 0 0,-1 1 1 0 0,1 0-4 0 0,0 0 0 0 0,-1 1 0 0 0,1-1 0 0 0,-1 0 0 0 0,0 1 0 0 0,0-1 0 0 0,0 1 0 0 0,0-1 0 0 0,-1 0 0 0 0,1 1 0 0 0,-1-1 0 0 0,0 0 0 0 0,0 1 0 0 0,0-1 0 0 0,-3 5 0 0 0,-3 6 0 0 0,-1-1 0 0 0,-11 15 0 0 0,4-6 0 0 0,-35 43 0 0 0,11-15 0 0 0,31-38 0 0 0,4-3 11 0 0,3-7 45 0 0,3-3 18 0 0,6-1-53 0 0,0-1-1 0 0,-1 0 0 0 0,0 0 0 0 0,0 0 0 0 0,0-1 0 0 0,0-1 0 0 0,0 1 0 0 0,-1-1 0 0 0,10-9 0 0 0,6-8 29 0 0,22-26 0 0 0,-38 39-38 0 0,120-122 111 0 0,-99 104-138 0 0,-8 7-5 0 0,0 1-12 0 0,25-20 0 0 0,-38 33 29 0 0,1 1 0 0 0,0 1-1 0 0,0-1 1 0 0,1 1 0 0 0,-1 1 0 0 0,1-1 0 0 0,0 1-1 0 0,8-2 1 0 0,-1 3 21 0 0,0-1 0 0 0,0 2 0 0 0,0 0-1 0 0,0 1 1 0 0,0 0 0 0 0,0 1 0 0 0,0 1 0 0 0,0 0-1 0 0,15 5 1 0 0,-16-2-6 0 0,-1 2 45 0 0,-4 0 21 0 0,-8-6-70 0 0,0 0 0 0 0,-1 0 0 0 0,1 0-1 0 0,0 0 1 0 0,-1 0 0 0 0,1 0 0 0 0,-1 0 0 0 0,1 1-1 0 0,-1-1 1 0 0,1 0 0 0 0,-1 0 0 0 0,0 0 0 0 0,0 0-1 0 0,0 1 1 0 0,0-1 0 0 0,0 0 0 0 0,0 0 0 0 0,0 1-1 0 0,0 0 1 0 0,-5 24 48 0 0,5-24-49 0 0,-6 14 53 0 0,0 1-1 0 0,-2-1 0 0 0,-15 28 0 0 0,6-14-8 0 0,16-27-49 0 0,-51 105 83 0 0,45-91-72 0 0,1 0 0 0 0,0 0 0 0 0,2 0-1 0 0,-5 28 1 0 0,9-29-1 0 0,3-1 31 0 0,4 3-30 0 0,-3-15-9 0 0,-2-2 4 0 0,2 5 29 0 0,-1-3-20 0 0,-1 0 0 0 0,1-1 0 0 0,0 1 0 0 0,0-1 1 0 0,0 0-1 0 0,0 0 0 0 0,5 3 0 0 0,-6-4-103 0 0,-3 1-346 0 0,0-1 272 0 0,1 1 0 0 0,-1-1 1 0 0,0 1-1 0 0,0-1 1 0 0,0 0-1 0 0,0 1 1 0 0,0-1-1 0 0,-2 2 1 0 0,-1 1-416 0 0,-5 7-547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2759 0 0,'0'0'7076'0'0,"2"-2"-6238"0"0,11-9-286 0 0,-8 6-277 0 0,0 1 0 0 0,1-1 1 0 0,8-5-1 0 0,8-3 758 0 0,22-18 0 0 0,-28 20-380 0 0,0 0-1 0 0,0 0 0 0 0,19-7 1 0 0,-33 17-78 0 0,1 1 69 0 0,-3 0-611 0 0,1 0 0 0 0,0 0 0 0 0,-1 0 0 0 0,1 0-1 0 0,-1-1 1 0 0,1 1 0 0 0,0 0 0 0 0,-1 0 0 0 0,1 0-1 0 0,-1-1 1 0 0,1 1 0 0 0,-1 0 0 0 0,1-1 0 0 0,-1 1-1 0 0,1 0 1 0 0,-1-1 0 0 0,1 1 0 0 0,0-1-1 0 0,8-6 679 0 0,-8 7-768 0 0,-1 0-1 0 0,1-1 1 0 0,-1 1-1 0 0,1 0 1 0 0,-1-1 0 0 0,1 1-1 0 0,0 0 1 0 0,-1 0-1 0 0,1 0 1 0 0,-1 0-1 0 0,1-1 1 0 0,0 1-1 0 0,-1 0 1 0 0,1 0 0 0 0,0 0-1 0 0,-1 0 1 0 0,2 1-1 0 0,0-1-146 0 0,0-1-530 0 0,1 1 41 0 0,17-7-764 0 0,-7 1-2775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07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10 195 14799 0 0,'0'0'332'0'0,"-7"-5"946"0"0,6 4-1245 0 0,1 1 0 0 0,0-1 0 0 0,0 1 1 0 0,-1-1-1 0 0,1 0 0 0 0,0 1 1 0 0,0-1-1 0 0,0 1 0 0 0,0-1 1 0 0,0 0-1 0 0,0 1 0 0 0,0-1 1 0 0,0 0-1 0 0,0 1 0 0 0,0-1 0 0 0,0 1 1 0 0,0-1-1 0 0,0 0 0 0 0,1 1 1 0 0,-1-1-1 0 0,0 1 0 0 0,0-1 1 0 0,1 1-1 0 0,-1-1 0 0 0,0 0 0 0 0,1 1 1 0 0,-1-1-1 0 0,1 1 0 0 0,-1 0 1 0 0,0-1-1 0 0,1 1 0 0 0,0-1 1 0 0,1-1 199 0 0,0 0-89 0 0,1-1 1 0 0,-1 1 0 0 0,1-1 0 0 0,-1 1 0 0 0,1 0 0 0 0,0 0-1 0 0,0 0 1 0 0,0 0 0 0 0,0 1 0 0 0,1-1 0 0 0,-1 1 0 0 0,0 0-1 0 0,1 0 1 0 0,-1 0 0 0 0,7 0 0 0 0,4-1-52 0 0,0 1 0 0 0,24 3 1 0 0,-8-1 13 0 0,7-1 21 0 0,-1-2 0 0 0,52-9 0 0 0,128-48-222 0 0,-68 22-2287 0 0,-52 14-2646 0 0,-63 15 3043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0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9671 0 0,'0'0'748'0'0,"1"-2"-244"0"0,1-1 182 0 0,1-1-1 0 0,-1 0 1 0 0,1 1 0 0 0,0 0-1 0 0,0-1 1 0 0,0 1-1 0 0,0 0 1 0 0,1 1-1 0 0,-1-1 1 0 0,1 0-1 0 0,4-1 1 0 0,-5 1-533 0 0,-1 2 909 0 0,1 2-998 0 0,4 0-21 0 0,1 0 0 0 0,0 0 1 0 0,-1 0-1 0 0,1-1 0 0 0,0-1 1 0 0,-1 1-1 0 0,1-1 0 0 0,9-2 1 0 0,-3-1 26 0 0,0-1 0 0 0,-1-1 0 0 0,1 0 1 0 0,18-11-1 0 0,-29 16-83 0 0,8-6-1297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3679 0 0,'0'0'284'0'0,"-3"0"-186"0"0,1 0-71 0 0,1 0 0 0 0,-1 0 0 0 0,0 1 0 0 0,1-1 0 0 0,-1 0 0 0 0,0 1-1 0 0,1-1 1 0 0,-10 3 9468 0 0,14 9-9036 0 0,0-7-258 0 0,53 42 1017 0 0,-36-32-511 0 0,33 33 0 0 0,-19-12-191 0 0,-4-5 5 0 0,-1 2 1 0 0,35 52-1 0 0,-49-64-245 0 0,-11-16-115 0 0,0 0-1 0 0,0 1 1 0 0,4 9 0 0 0,-7-13-20 0 0,10-6-1629 0 0,-2-11-9180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50 7831 0 0,'0'-6'236'0'0,"-2"-20"646"0"0,0 11 7674 0 0,1 13-7806 0 0,1 2-714 0 0,0 1 0 0 0,0-1 0 0 0,0 0 1 0 0,0 0-1 0 0,0 0 0 0 0,0 0 0 0 0,0 0 0 0 0,0 0 0 0 0,0 0 0 0 0,0 0 0 0 0,0 0 0 0 0,0 1 0 0 0,0-1 0 0 0,-1 0 0 0 0,1 0 1 0 0,0 0-1 0 0,0 0 0 0 0,0 0 0 0 0,0 0 0 0 0,0 0 0 0 0,0 0 0 0 0,0 0 0 0 0,0 0 0 0 0,-1 0 0 0 0,1 0 0 0 0,0 0 0 0 0,0 0 0 0 0,0 0 1 0 0,0 0-1 0 0,0 0 0 0 0,0 0 0 0 0,0 0 0 0 0,0 0 0 0 0,-1 0 0 0 0,1 0 0 0 0,0 0 0 0 0,0 0 0 0 0,0 0 0 0 0,0 0 0 0 0,0 0 1 0 0,0 0-1 0 0,0 0 0 0 0,0 0 0 0 0,-1 0 0 0 0,1 0 0 0 0,0-1 0 0 0,0 1 0 0 0,0 0 0 0 0,0 0 0 0 0,0 0 0 0 0,0 0 0 0 0,0 0 1 0 0,0 0-1 0 0,0 0 0 0 0,0 0 0 0 0,0 0 0 0 0,0 0 0 0 0,0-1 0 0 0,0 1 0 0 0,0 0 0 0 0,0 0 0 0 0,0 0 0 0 0,0 0 0 0 0,0 0 0 0 0,0 0 1 0 0,0-1-1 0 0,-6 16 413 0 0,-1 24-460 0 0,2 10 192 0 0,-21 155 38 0 0,-8 49 765 0 0,-2 3 227 0 0,22-184-1143 0 0,-4 0 1 0 0,-47 116-1 0 0,56-166-75 0 0,-14 35-41 0 0,20-50 42 0 0,1 1 1 0 0,0 0-1 0 0,1 0 1 0 0,-1 0 0 0 0,1 11-1 0 0,1-17-21 0 0,0 0 0 0 0,0 0-1 0 0,0 0 1 0 0,1 0 0 0 0,-1 0-1 0 0,0 0 1 0 0,1 0 0 0 0,0 0-1 0 0,-1 0 1 0 0,1 0 0 0 0,0-1 0 0 0,0 1-1 0 0,0 0 1 0 0,0 0 0 0 0,1-1-1 0 0,-1 1 1 0 0,0-1 0 0 0,1 1-1 0 0,-1-1 1 0 0,1 0 0 0 0,-1 1 0 0 0,1-1-1 0 0,0 0 1 0 0,0 0 0 0 0,-1 0-1 0 0,1 0 1 0 0,3 1 0 0 0,-1-1-81 0 0,-1 0 1 0 0,1 0-1 0 0,0 0 0 0 0,0-1 1 0 0,-1 1-1 0 0,1-1 1 0 0,0 0-1 0 0,-1 0 0 0 0,1-1 1 0 0,0 1-1 0 0,0-1 1 0 0,-1 1-1 0 0,7-3 1 0 0,-5-1-1461 0 0,5-8-68 0 0,-7 9-18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3223 0 0,'0'0'13490'0'0,"1"2"-13004"0"0,5 5-7 0 0,-4-5-36 0 0,-2 1-131 0 0,2 6-213 0 0,-1 0 1 0 0,-1 0 0 0 0,1 0 0 0 0,-1-1-1 0 0,-1 1 1 0 0,0 0 0 0 0,0 0 0 0 0,-1 0-1 0 0,0 0 1 0 0,0-1 0 0 0,-1 1 0 0 0,0-1-1 0 0,-1 0 1 0 0,1 0 0 0 0,-2 0 0 0 0,-7 11 0 0 0,-46 56 346 0 0,56-73-650 0 0,0 1-1 0 0,0-1 0 0 0,1 0 1 0 0,-1 0-1 0 0,1 1 0 0 0,0-1 1 0 0,-1 1-1 0 0,1-1 0 0 0,0 1 1 0 0,1 0-1 0 0,-2 3 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7743 0 0,'0'0'760'0'0,"2"14"-680"0"0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471 688 13703 0 0,'0'0'1530'0'0,"3"0"-1170"0"0,46-10 949 0 0,-30 6-348 0 0,22-3 1 0 0,-38 6-865 0 0,0 1 0 0 0,0 0 0 0 0,0-1 0 0 0,0 1 0 0 0,0-1 1 0 0,-1 0-1 0 0,1 0 0 0 0,0 0 0 0 0,0-1 0 0 0,-1 1 1 0 0,1 0-1 0 0,0-1 0 0 0,-1 0 0 0 0,0 0 0 0 0,1 0 0 0 0,-1 0 1 0 0,0 0-1 0 0,0 0 0 0 0,0 0 0 0 0,0-1 0 0 0,-1 1 0 0 0,1-1 1 0 0,0 1-1 0 0,-1-1 0 0 0,2-5 0 0 0,2-8 30 0 0,-2 0 1 0 0,0-1-1 0 0,-1 1 0 0 0,0-1 1 0 0,-2-19-1 0 0,2-4-79 0 0,8-75-586 0 0,30-130 0 0 0,-36 223-133 0 0,-1 1-1 0 0,1-26 1 0 0,-4 45 261 0 0,0 1 360 0 0,0 1 0 0 0,-1-1 0 0 0,1 1 0 0 0,0-1 0 0 0,0 1 1 0 0,0 0-1 0 0,0-1 0 0 0,-1 1 0 0 0,1-1 0 0 0,0 1 0 0 0,0 0 0 0 0,-1-1 0 0 0,1 1 0 0 0,0-1 0 0 0,-1 1 0 0 0,1 0 0 0 0,0 0 0 0 0,-1-1 0 0 0,1 1 0 0 0,-1 0 0 0 0,1 0 0 0 0,0-1 0 0 0,-1 1 0 0 0,1 0 0 0 0,-1 0 0 0 0,1 0 1 0 0,-1 0-1 0 0,1-1 0 0 0,-1 1 0 0 0,0 0 0 0 0,-1 0-1 0 0,1 1 0 0 0,-1-1-1 0 0,0 0 1 0 0,1 1 0 0 0,-1-1 0 0 0,1 1 0 0 0,-1-1 0 0 0,0 1 0 0 0,-1 1 0 0 0,-4 1 10 0 0,1 2 0 0 0,-1-1-1 0 0,-5 6 1 0 0,-2 4 84 0 0,1 0 1 0 0,0 1-1 0 0,1 0 0 0 0,1 0 0 0 0,0 2 1 0 0,1-1-1 0 0,1 1 0 0 0,-13 34 0 0 0,0 12 260 0 0,-16 79 1 0 0,33-121-292 0 0,-74 248 104 0 0,64-230-18 0 0,-1-1 0 0 0,-3 0 1 0 0,-1-1-1 0 0,-41 57 0 0 0,42-70-3 0 0,-56 71 332 0 0,59-78-287 0 0,0 0 0 0 0,-1-1-1 0 0,-23 16 1 0 0,-48 35 108 0 0,86-65-1154 0 0,13 7-8068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9215 0 0,'0'0'1202'0'0,"2"1"130"0"0,2 1-874 0 0,0 0 0 0 0,0 0 0 0 0,0 0 0 0 0,1-1 0 0 0,-1 1 0 0 0,0-1 0 0 0,0 0 0 0 0,1 0 0 0 0,-1-1 0 0 0,1 1 0 0 0,-1-1 0 0 0,0 0 1 0 0,1 0-1 0 0,-1-1 0 0 0,1 1 0 0 0,-1-1 0 0 0,6-2 0 0 0,10-2 92 0 0,-1-2 0 0 0,28-12-1 0 0,-38 15-161 0 0,215-84 1672 0 0,-187 74-2628 0 0,104-33-4257 0 0,-112 40 3262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90 303 7167 0 0,'0'0'652'0'0,"2"0"-372"0"0,0 1 59 0 0,0-1 0 0 0,-1 1 0 0 0,1 0 0 0 0,-1-1 0 0 0,1 1-1 0 0,-1 0 1 0 0,1 0 0 0 0,-1 0 0 0 0,1 0 0 0 0,-1 0 0 0 0,0 0-1 0 0,0 1 1 0 0,0-1 0 0 0,1 0 0 0 0,-1 1 0 0 0,0-1 0 0 0,-1 1 0 0 0,1-1-1 0 0,0 1 1 0 0,0-1 0 0 0,-1 1 0 0 0,1 0 0 0 0,0-1 0 0 0,-1 3-1 0 0,1 2 177 0 0,0-1-1 0 0,0 1 1 0 0,-1-1-1 0 0,0 1 0 0 0,0 0 1 0 0,-2 10-1 0 0,-4 9-91 0 0,-1 0-1 0 0,-2 0 0 0 0,0-1 1 0 0,-22 41-1 0 0,30-64-363 0 0,0 1-5 0 0,0-1-39 0 0,-1 3-28 0 0,-13 0 153 0 0,13-4-106 0 0,1 0-27 0 0,1 0-1 0 0,-1 1 0 0 0,0-1 0 0 0,1 0 1 0 0,-1 0-1 0 0,0 0 0 0 0,1 0 0 0 0,-1 0 1 0 0,0 0-1 0 0,1 0 0 0 0,-1-1 0 0 0,0 1 1 0 0,1 0-1 0 0,-1 0 0 0 0,0 0 0 0 0,1-1 1 0 0,-1 1-1 0 0,1 0 0 0 0,-1-1 0 0 0,0 1 1 0 0,0-1-1 0 0,-7-5 82 0 0,4 3-20 0 0,-6-12-52 0 0,9 8-17 0 0,2 3-1 0 0,-1-1-8 0 0,0-1 0 0 0,0 1 0 0 0,1-1 0 0 0,0 1 0 0 0,0 0 0 0 0,0-1 0 0 0,1 1 0 0 0,0 0 0 0 0,0 0 0 0 0,0 0 0 0 0,1 0 0 0 0,-1 0 0 0 0,1 1 0 0 0,0-1 0 0 0,1 1 0 0 0,4-5 0 0 0,7-8-67 0 0,0 2 1 0 0,29-22-1 0 0,99-69-535 0 0,-106 80 571 0 0,-21 13 134 0 0,1 2 0 0 0,1 0-1 0 0,-1 0 1 0 0,2 2 0 0 0,26-10 0 0 0,-37 17 48 0 0,1 1-1 0 0,0 0 1 0 0,0 1-1 0 0,0 0 1 0 0,0 0 0 0 0,13 3-1 0 0,-18-2-125 0 0,-1 0-1 0 0,1 1 1 0 0,0-1 0 0 0,-1 1-1 0 0,1 0 1 0 0,-1 0 0 0 0,0 0-1 0 0,0 0 1 0 0,0 1 0 0 0,0-1-1 0 0,0 1 1 0 0,0 0 0 0 0,0 0-1 0 0,-1 0 1 0 0,4 5 0 0 0,-3-3-13 0 0,-1 0 0 0 0,0 0 0 0 0,1 0 0 0 0,-2 0-1 0 0,1 1 1 0 0,-1-1 0 0 0,1 0 0 0 0,-2 1 0 0 0,1-1 0 0 0,0 1 0 0 0,-1-1 0 0 0,0 1 0 0 0,0-1 0 0 0,-1 1 0 0 0,0-1 0 0 0,0 1 0 0 0,-2 6-1 0 0,0-2 2 0 0,-1 1-1 0 0,0-1 0 0 0,0 0 1 0 0,-2 0-1 0 0,1 0 0 0 0,-1-1 1 0 0,-11 15-1 0 0,-18 12 217 0 0,34-34-150 0 0,-1-2-5 0 0,2 1-61 0 0,0-1 0 0 0,-1 0 0 0 0,1 0 0 0 0,0 0 0 0 0,0 0 0 0 0,0 0 0 0 0,0 0 0 0 0,-1 0 0 0 0,1 0 0 0 0,0 0 0 0 0,0 0 0 0 0,0 0 0 0 0,0 0 0 0 0,-1 0 0 0 0,1 0 0 0 0,0 0 0 0 0,0 0 0 0 0,0 0 0 0 0,0 0 0 0 0,-1 0 0 0 0,1 0 0 0 0,0 0 0 0 0,0 0 0 0 0,0-1 0 0 0,0 1 0 0 0,-1 0 0 0 0,1 0 0 0 0,0 0 0 0 0,0 0 0 0 0,0 0 0 0 0,0 0 0 0 0,0 0 0 0 0,0-1 0 0 0,0 1 0 0 0,-1 0 0 0 0,1 0 0 0 0,0 0 0 0 0,0 0 0 0 0,0-1 0 0 0,0 1 0 0 0,0 0 0 0 0,0 0 0 0 0,0 0 0 0 0,0 0 0 0 0,0-1 0 0 0,0 1 0 0 0,0 0 0 0 0,0 0 0 0 0,0 0 0 0 0,0 0 0 0 0,0-1 0 0 0,0 1 0 0 0,0 0 0 0 0,0 0 0 0 0,0 0 0 0 0,0 0 0 0 0,0-1 0 0 0,0 1 0 0 0,1 0 0 0 0,6-19 26 0 0,-3 9-35 0 0,2 1 1 0 0,7-11-1 0 0,145-152-986 0 0,-115 132 543 0 0,93-69-1 0 0,-116 96 525 0 0,37-20 0 0 0,-55 32-51 0 0,-1 1 0 0 0,0 0 0 0 0,0 0 0 0 0,0-1-1 0 0,1 1 1 0 0,-1 0 0 0 0,0 0 0 0 0,0 0 0 0 0,1 0 0 0 0,-1 0 0 0 0,0 0 0 0 0,0 1 0 0 0,0-1 0 0 0,1 0 0 0 0,-1 1 0 0 0,0-1 0 0 0,0 1 0 0 0,0-1-1 0 0,0 1 1 0 0,0-1 0 0 0,0 1 0 0 0,2 1 0 0 0,-1 0 12 0 0,1 0-1 0 0,-1 0 1 0 0,0 0-1 0 0,0 0 0 0 0,0 1 1 0 0,-1-1-1 0 0,1 1 1 0 0,2 4-1 0 0,1 8 60 0 0,-2 3-49 0 0,-1 0 1 0 0,-1-1-1 0 0,0 1 1 0 0,-1 0-1 0 0,-2-1 1 0 0,-5 32-1 0 0,3-30 152 0 0,-1-1-1 0 0,-1 0 0 0 0,-16 34 1 0 0,-3 8 421 0 0,7-24-435 0 0,14-26-183 0 0,2-6 9 0 0,0 0-1 0 0,1 1 0 0 0,-1-1 0 0 0,1 1 0 0 0,0-1 1 0 0,1 1-1 0 0,-1 4 0 0 0,-10 79-985 0 0,11-86 691 0 0,0-2-65 0 0,0 0 335 0 0,1 0 1 0 0,-1 0 0 0 0,0 1 0 0 0,0-1 0 0 0,0 0 0 0 0,0 0 0 0 0,0 0 0 0 0,1 0 0 0 0,-1 0 0 0 0,0 1 0 0 0,0-1-1 0 0,0 0 1 0 0,0 0 0 0 0,0 0 0 0 0,0 0 0 0 0,0 1 0 0 0,0-1 0 0 0,0 0 0 0 0,0 0 0 0 0,0 0 0 0 0,0 0 0 0 0,0 1-1 0 0,0-1 1 0 0,0 0 0 0 0,0 0 0 0 0,0 0 0 0 0,0 1 0 0 0,0-1 0 0 0,0 0 0 0 0,0 0-3 0 0,0 1 0 0 0,0-1 0 0 0,0 0 0 0 0,0 1 0 0 0,0-1 0 0 0,0 0 0 0 0,0 0 0 0 0,0 1 0 0 0,0-1 0 0 0,0 0 0 0 0,0 1 0 0 0,1-1 0 0 0,-1 0 0 0 0,0 0 0 0 0,0 1 0 0 0,0-1 0 0 0,0 0 1 0 0,0 0-1 0 0,1 1 0 0 0,-1-1 0 0 0,0 0 0 0 0,0 0 0 0 0,0 0 0 0 0,1 1 0 0 0,-1-1 0 0 0,0 0 0 0 0,0 0 0 0 0,0 0 0 0 0,1 0 0 0 0,-1 1 0 0 0,0-1 0 0 0,1 0 0 0 0,-1 0 0 0 0,1 0 0 0 0,4 1-437 0 0,1 0-1 0 0,0 0 1 0 0,-1-1 0 0 0,1 0-1 0 0,0 0 1 0 0,0-1 0 0 0,-1 1-1 0 0,11-4 1 0 0,17-5-6437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 11487 0 0,'-2'0'528'0'0,"-1"1"-349"0"0,-17-4 341 0 0,-5-2 4344 0 0,20 6-3688 0 0,5-1-1080 0 0,0 0-1 0 0,-1 0 1 0 0,1 0-1 0 0,0 0 1 0 0,0 0-1 0 0,-1 0 1 0 0,1 0 0 0 0,0 0-1 0 0,-1 0 1 0 0,1 0-1 0 0,0 0 1 0 0,-1 0-1 0 0,1 0 1 0 0,0 0 0 0 0,0 1-1 0 0,-1-1 1 0 0,1 0-1 0 0,0 0 1 0 0,0 0 0 0 0,-1 0-1 0 0,1 0 1 0 0,0 1-1 0 0,0-1 1 0 0,-1 0-1 0 0,1 0 1 0 0,0 1 0 0 0,0-1-1 0 0,0 0 1 0 0,0 0-1 0 0,-1 1 1 0 0,1-1-1 0 0,0 0 1 0 0,0 0 0 0 0,0 1-1 0 0,0 2-8 0 0,-1-1 0 0 0,2 1 0 0 0,-1-1 1 0 0,0 1-1 0 0,0 0 0 0 0,1-1 0 0 0,-1 1 0 0 0,1-1 0 0 0,0 1 0 0 0,0-1 0 0 0,0 0 0 0 0,0 1 0 0 0,3 3 0 0 0,-1-2 38 0 0,0 1-1 0 0,1-1 1 0 0,0 1-1 0 0,0-1 0 0 0,9 7 1 0 0,-1-3 4 0 0,0-1 0 0 0,0 0 0 0 0,0 0 0 0 0,21 7 0 0 0,18 2-68 0 0,-1-3 0 0 0,56 8 0 0 0,67 17 45 0 0,-144-29-99 0 0,-12-4 2 0 0,1 0 1 0 0,-1 1-1 0 0,-1 1 1 0 0,1 1 0 0 0,18 12-1 0 0,-30-18 10 0 0,8 9 25 0 0,-7-6-43 0 0,-2-1 1 0 0,14 9-15 0 0,-28-7-40 0 0,-6 1 53 0 0,0-2 0 0 0,0 0 0 0 0,-23 4 0 0 0,17-5 0 0 0,-28 10 0 0 0,32-8 2 0 0,-66 24 93 0 0,-110 57 0 0 0,181-81-95 0 0,7-4 0 0 0,1 1 0 0 0,-1 0 0 0 0,1 0 0 0 0,-8 5 0 0 0,4 0 0 0 0,4 1-11 0 0,4-8-47 0 0,1 4 669 0 0,0-3-1208 0 0,-1 0 1 0 0,1 1-1 0 0,0-1 0 0 0,1 0 0 0 0,-1 0 1 0 0,0 1-1 0 0,1-1 0 0 0,-1 0 0 0 0,1 0 1 0 0,0 0-1 0 0,-1 1 0 0 0,2 1 0 0 0,0-2-683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3T00:36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44 159 11887 0 0,'0'0'1083'0'0,"-1"3"-891"0"0,1-2-204 0 0,-28 103 1340 0 0,23-83-671 0 0,1 1 1 0 0,2-1-1 0 0,-1 24 0 0 0,3-34-159 0 0,0 0-1 0 0,0 0 0 0 0,2 0 1 0 0,-1-1-1 0 0,1 1 0 0 0,1 0 1 0 0,6 19-1 0 0,-8-28 1080 0 0,1-3-1338 0 0,2-1-210 0 0,0 0 0 0 0,0 0 1 0 0,0-1-1 0 0,-1 1 0 0 0,1-1 0 0 0,-1 0 0 0 0,0 0 1 0 0,1 0-1 0 0,-2-1 0 0 0,1 1 0 0 0,0-1 1 0 0,-1 0-1 0 0,1 1 0 0 0,2-7 0 0 0,4-10 220 0 0,11-37 1 0 0,-10 30-186 0 0,2-6-52 0 0,2 2-1 0 0,25-45 1 0 0,-30 62-10 0 0,1 0 0 0 0,0 0 1 0 0,0 1-1 0 0,2 0 0 0 0,-1 1 1 0 0,2 0-1 0 0,14-10 0 0 0,-19 16-25 0 0,1 1 0 0 0,0 0 0 0 0,0 0 0 0 0,0 1 0 0 0,0 0 0 0 0,1 1 0 0 0,0 0 0 0 0,19-3-1 0 0,24-5 5 0 0,-34 7 181 0 0,28-4-1 0 0,-5 4 236 0 0,-16 0-47 0 0,0 2 1 0 0,49 3-1 0 0,-74-1-339 0 0,0 0 0 0 0,1 0-1 0 0,-1 1 1 0 0,0-1-1 0 0,0 0 1 0 0,0 1-1 0 0,0-1 1 0 0,0 1-1 0 0,0 0 1 0 0,0-1 0 0 0,0 1-1 0 0,0 0 1 0 0,0-1-1 0 0,-1 1 1 0 0,1 0-1 0 0,0 0 1 0 0,0 0-1 0 0,-1 0 1 0 0,1 0-1 0 0,0-1 1 0 0,-1 1 0 0 0,1 1-1 0 0,-1-1 1 0 0,1 0-1 0 0,-1 0 1 0 0,0 0-1 0 0,1 0 1 0 0,-1 0-1 0 0,0 0 1 0 0,0 0 0 0 0,0 2-1 0 0,1 2-4 0 0,-1 0 0 0 0,0-1 0 0 0,-1 1 0 0 0,1 0 0 0 0,-3 8 0 0 0,-1 2 21 0 0,-1 0 0 0 0,-1-1 0 0 0,0 1 0 0 0,-10 14 0 0 0,-36 54 86 0 0,0-3-1 0 0,46-69-107 0 0,-7 11-3 0 0,1 0-1 0 0,1 1 1 0 0,1 0 0 0 0,-7 26-1 0 0,14-36-1 0 0,4-1 11 0 0,4 2 43 0 0,2 0 18 0 0,0-1 4 0 0,12 21 35 0 0,-18-32-176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D467-92BF-4B03-A2B0-E536A1D22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D5C-FDC8-4171-8609-38886479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618F-2B60-4A7E-9B9A-1250BE1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E559-8394-4B99-B5D0-3FE647E0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6EF7-2162-4AE5-9AE7-B624C0C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D2C7-DF4E-4D0A-AA57-45409640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C4A91-EEAE-4AC9-B226-36F358AA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730F-4458-42CA-B699-643AB655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B6C3-B511-461C-A74D-5CE5828A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8074-C4FA-44B8-8B21-E64DD36C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29F99-38DE-42AA-AC07-B629E674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27C8A-EC87-45AD-9D8E-4523C24C9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24F4-F6A3-4AA3-9D1B-FCFBE9B7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241B-26A6-47F9-969F-1ECC1A31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FB0C-EF61-4762-A6B0-4B237107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0F4C-84ED-4240-9E6A-0352A6BC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3EAA-204C-4927-B2B6-AC4749AC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00A69-E56E-4E77-92AB-5E1CE808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5730-4359-42E5-A675-D9D054E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A2FD-E067-4315-9E6C-D1A20DCF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7FD9-0400-4099-B7B9-ECDBE4FC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4FD17-A5ED-457B-9A18-360B4DC9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A373F-920A-4598-8342-F355C521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E091-12EF-4999-89C2-8915161B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C468-7E92-47F7-8FBA-699C6C0A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0A5C-B401-45B7-B73D-8FE95A14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5197-E45B-4239-AF76-42462F2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2FF04-EB00-4181-B412-97FA58B1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A0F5D-849E-4D17-806B-0E451BAC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1098-8E9B-4FEF-BA6F-078C3355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0A5C-411C-4483-9B2A-193343D2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623D-BA7E-4F92-8FA8-B0B6190C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5E13-F937-440E-A5AD-5D42B4527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C0931-906E-4E35-8AFB-0CE20A33A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831B1-97D4-4EA1-8AC1-DDB1FAD35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A123-AE0B-4F06-B9CB-85C1E0325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8D2D-FEB5-4476-B77F-549E4EF1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CD5EF-4D4A-4820-92DF-1BCF93E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1E556-908A-4DCB-B5FD-CA342FBF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BB27-C7A5-4F2F-B786-23400014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825F5-E385-444F-BB4C-DB14AE86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CCDAC-8D8A-4CD8-B2AD-C911ABE3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DEC48-9857-46E7-9379-9BE2CD4D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2C11E-ABA2-4FFF-86CC-41672839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C7D19-F50A-4CF4-AAE9-A849EDC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01CD-C287-49EB-9D1C-7492DD18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5449-2BD2-4347-A1D6-4A7F6FB7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32B6-DF59-4F71-90CD-9ED0BEAA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8C8C1-DBCB-4BE7-8CB5-D0731424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E4EFB-67C4-44AA-BB34-97C71685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E45B-71C1-4889-9A92-F4466D7A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C5E23-318B-429B-A982-4C85B454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C52B-2095-4E6D-89ED-56E8C622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84493-B579-4301-BE26-5A5866C6C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F37E9-4079-4100-A0DF-21EBC7A8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B6C0-F773-41D7-9083-92BC70E8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59EB3-FA55-4302-9AE5-492FA02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430E-6E0D-4FBE-BC7F-3BE51756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377B-2493-471C-B796-13B500A0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D068-A841-4A94-8FC2-D3ADC088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9CC9-F6B2-4740-80B8-0DAAA9230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EFF9B-1DCC-48F1-92AA-F3F10464EC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E290-6B28-42E7-A9DE-09067E6D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D048-66DE-4429-8CB8-1C5F35484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273B-48AC-497B-B817-42F94914E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64.png"/><Relationship Id="rId299" Type="http://schemas.openxmlformats.org/officeDocument/2006/relationships/image" Target="../media/image1455.png"/><Relationship Id="rId21" Type="http://schemas.openxmlformats.org/officeDocument/2006/relationships/image" Target="../media/image1316.png"/><Relationship Id="rId63" Type="http://schemas.openxmlformats.org/officeDocument/2006/relationships/image" Target="../media/image1337.png"/><Relationship Id="rId159" Type="http://schemas.openxmlformats.org/officeDocument/2006/relationships/image" Target="../media/image1385.png"/><Relationship Id="rId324" Type="http://schemas.openxmlformats.org/officeDocument/2006/relationships/customXml" Target="../ink/ink1477.xml"/><Relationship Id="rId366" Type="http://schemas.openxmlformats.org/officeDocument/2006/relationships/customXml" Target="../ink/ink1498.xml"/><Relationship Id="rId170" Type="http://schemas.openxmlformats.org/officeDocument/2006/relationships/customXml" Target="../ink/ink1400.xml"/><Relationship Id="rId226" Type="http://schemas.openxmlformats.org/officeDocument/2006/relationships/customXml" Target="../ink/ink1428.xml"/><Relationship Id="rId268" Type="http://schemas.openxmlformats.org/officeDocument/2006/relationships/customXml" Target="../ink/ink1449.xml"/><Relationship Id="rId32" Type="http://schemas.openxmlformats.org/officeDocument/2006/relationships/customXml" Target="../ink/ink1331.xml"/><Relationship Id="rId74" Type="http://schemas.openxmlformats.org/officeDocument/2006/relationships/customXml" Target="../ink/ink1352.xml"/><Relationship Id="rId128" Type="http://schemas.openxmlformats.org/officeDocument/2006/relationships/customXml" Target="../ink/ink1379.xml"/><Relationship Id="rId335" Type="http://schemas.openxmlformats.org/officeDocument/2006/relationships/image" Target="../media/image1473.png"/><Relationship Id="rId5" Type="http://schemas.openxmlformats.org/officeDocument/2006/relationships/image" Target="../media/image1308.png"/><Relationship Id="rId181" Type="http://schemas.openxmlformats.org/officeDocument/2006/relationships/image" Target="../media/image1396.png"/><Relationship Id="rId237" Type="http://schemas.openxmlformats.org/officeDocument/2006/relationships/image" Target="../media/image1424.png"/><Relationship Id="rId279" Type="http://schemas.openxmlformats.org/officeDocument/2006/relationships/image" Target="../media/image1445.png"/><Relationship Id="rId43" Type="http://schemas.openxmlformats.org/officeDocument/2006/relationships/image" Target="../media/image1327.png"/><Relationship Id="rId139" Type="http://schemas.openxmlformats.org/officeDocument/2006/relationships/image" Target="../media/image1375.png"/><Relationship Id="rId290" Type="http://schemas.openxmlformats.org/officeDocument/2006/relationships/customXml" Target="../ink/ink1460.xml"/><Relationship Id="rId304" Type="http://schemas.openxmlformats.org/officeDocument/2006/relationships/customXml" Target="../ink/ink1467.xml"/><Relationship Id="rId346" Type="http://schemas.openxmlformats.org/officeDocument/2006/relationships/customXml" Target="../ink/ink1488.xml"/><Relationship Id="rId85" Type="http://schemas.openxmlformats.org/officeDocument/2006/relationships/image" Target="../media/image1348.png"/><Relationship Id="rId150" Type="http://schemas.openxmlformats.org/officeDocument/2006/relationships/customXml" Target="../ink/ink1390.xml"/><Relationship Id="rId192" Type="http://schemas.openxmlformats.org/officeDocument/2006/relationships/customXml" Target="../ink/ink1411.xml"/><Relationship Id="rId206" Type="http://schemas.openxmlformats.org/officeDocument/2006/relationships/customXml" Target="../ink/ink1418.xml"/><Relationship Id="rId248" Type="http://schemas.openxmlformats.org/officeDocument/2006/relationships/customXml" Target="../ink/ink1439.xml"/><Relationship Id="rId12" Type="http://schemas.openxmlformats.org/officeDocument/2006/relationships/customXml" Target="../ink/ink1321.xml"/><Relationship Id="rId108" Type="http://schemas.openxmlformats.org/officeDocument/2006/relationships/customXml" Target="../ink/ink1369.xml"/><Relationship Id="rId315" Type="http://schemas.openxmlformats.org/officeDocument/2006/relationships/image" Target="../media/image1463.png"/><Relationship Id="rId357" Type="http://schemas.openxmlformats.org/officeDocument/2006/relationships/image" Target="../media/image1484.png"/><Relationship Id="rId54" Type="http://schemas.openxmlformats.org/officeDocument/2006/relationships/customXml" Target="../ink/ink1342.xml"/><Relationship Id="rId96" Type="http://schemas.openxmlformats.org/officeDocument/2006/relationships/customXml" Target="../ink/ink1363.xml"/><Relationship Id="rId161" Type="http://schemas.openxmlformats.org/officeDocument/2006/relationships/image" Target="../media/image1386.png"/><Relationship Id="rId217" Type="http://schemas.openxmlformats.org/officeDocument/2006/relationships/image" Target="../media/image1414.png"/><Relationship Id="rId259" Type="http://schemas.openxmlformats.org/officeDocument/2006/relationships/image" Target="../media/image1435.png"/><Relationship Id="rId23" Type="http://schemas.openxmlformats.org/officeDocument/2006/relationships/image" Target="../media/image1317.png"/><Relationship Id="rId119" Type="http://schemas.openxmlformats.org/officeDocument/2006/relationships/image" Target="../media/image1365.png"/><Relationship Id="rId270" Type="http://schemas.openxmlformats.org/officeDocument/2006/relationships/customXml" Target="../ink/ink1450.xml"/><Relationship Id="rId326" Type="http://schemas.openxmlformats.org/officeDocument/2006/relationships/customXml" Target="../ink/ink1478.xml"/><Relationship Id="rId65" Type="http://schemas.openxmlformats.org/officeDocument/2006/relationships/image" Target="../media/image1338.png"/><Relationship Id="rId130" Type="http://schemas.openxmlformats.org/officeDocument/2006/relationships/customXml" Target="../ink/ink1380.xml"/><Relationship Id="rId172" Type="http://schemas.openxmlformats.org/officeDocument/2006/relationships/customXml" Target="../ink/ink1401.xml"/><Relationship Id="rId228" Type="http://schemas.openxmlformats.org/officeDocument/2006/relationships/customXml" Target="../ink/ink1429.xml"/><Relationship Id="rId281" Type="http://schemas.openxmlformats.org/officeDocument/2006/relationships/image" Target="../media/image1446.png"/><Relationship Id="rId337" Type="http://schemas.openxmlformats.org/officeDocument/2006/relationships/image" Target="../media/image1474.png"/><Relationship Id="rId34" Type="http://schemas.openxmlformats.org/officeDocument/2006/relationships/customXml" Target="../ink/ink1332.xml"/><Relationship Id="rId76" Type="http://schemas.openxmlformats.org/officeDocument/2006/relationships/customXml" Target="../ink/ink1353.xml"/><Relationship Id="rId141" Type="http://schemas.openxmlformats.org/officeDocument/2006/relationships/image" Target="../media/image1376.png"/><Relationship Id="rId7" Type="http://schemas.openxmlformats.org/officeDocument/2006/relationships/image" Target="../media/image1309.png"/><Relationship Id="rId183" Type="http://schemas.openxmlformats.org/officeDocument/2006/relationships/image" Target="../media/image1397.png"/><Relationship Id="rId239" Type="http://schemas.openxmlformats.org/officeDocument/2006/relationships/image" Target="../media/image1425.png"/><Relationship Id="rId250" Type="http://schemas.openxmlformats.org/officeDocument/2006/relationships/customXml" Target="../ink/ink1440.xml"/><Relationship Id="rId292" Type="http://schemas.openxmlformats.org/officeDocument/2006/relationships/customXml" Target="../ink/ink1461.xml"/><Relationship Id="rId306" Type="http://schemas.openxmlformats.org/officeDocument/2006/relationships/customXml" Target="../ink/ink1468.xml"/><Relationship Id="rId45" Type="http://schemas.openxmlformats.org/officeDocument/2006/relationships/image" Target="../media/image1328.png"/><Relationship Id="rId87" Type="http://schemas.openxmlformats.org/officeDocument/2006/relationships/image" Target="../media/image1349.png"/><Relationship Id="rId110" Type="http://schemas.openxmlformats.org/officeDocument/2006/relationships/customXml" Target="../ink/ink1370.xml"/><Relationship Id="rId348" Type="http://schemas.openxmlformats.org/officeDocument/2006/relationships/customXml" Target="../ink/ink1489.xml"/><Relationship Id="rId152" Type="http://schemas.openxmlformats.org/officeDocument/2006/relationships/customXml" Target="../ink/ink1391.xml"/><Relationship Id="rId194" Type="http://schemas.openxmlformats.org/officeDocument/2006/relationships/customXml" Target="../ink/ink1412.xml"/><Relationship Id="rId208" Type="http://schemas.openxmlformats.org/officeDocument/2006/relationships/customXml" Target="../ink/ink1419.xml"/><Relationship Id="rId261" Type="http://schemas.openxmlformats.org/officeDocument/2006/relationships/image" Target="../media/image1436.png"/><Relationship Id="rId14" Type="http://schemas.openxmlformats.org/officeDocument/2006/relationships/customXml" Target="../ink/ink1322.xml"/><Relationship Id="rId56" Type="http://schemas.openxmlformats.org/officeDocument/2006/relationships/customXml" Target="../ink/ink1343.xml"/><Relationship Id="rId317" Type="http://schemas.openxmlformats.org/officeDocument/2006/relationships/image" Target="../media/image1464.png"/><Relationship Id="rId359" Type="http://schemas.openxmlformats.org/officeDocument/2006/relationships/image" Target="../media/image1485.png"/><Relationship Id="rId98" Type="http://schemas.openxmlformats.org/officeDocument/2006/relationships/customXml" Target="../ink/ink1364.xml"/><Relationship Id="rId121" Type="http://schemas.openxmlformats.org/officeDocument/2006/relationships/image" Target="../media/image1366.png"/><Relationship Id="rId163" Type="http://schemas.openxmlformats.org/officeDocument/2006/relationships/image" Target="../media/image1387.png"/><Relationship Id="rId219" Type="http://schemas.openxmlformats.org/officeDocument/2006/relationships/image" Target="../media/image1415.png"/><Relationship Id="rId230" Type="http://schemas.openxmlformats.org/officeDocument/2006/relationships/customXml" Target="../ink/ink1430.xml"/><Relationship Id="rId25" Type="http://schemas.openxmlformats.org/officeDocument/2006/relationships/image" Target="../media/image1318.png"/><Relationship Id="rId67" Type="http://schemas.openxmlformats.org/officeDocument/2006/relationships/image" Target="../media/image1339.png"/><Relationship Id="rId272" Type="http://schemas.openxmlformats.org/officeDocument/2006/relationships/customXml" Target="../ink/ink1451.xml"/><Relationship Id="rId328" Type="http://schemas.openxmlformats.org/officeDocument/2006/relationships/customXml" Target="../ink/ink1479.xml"/><Relationship Id="rId132" Type="http://schemas.openxmlformats.org/officeDocument/2006/relationships/customXml" Target="../ink/ink1381.xml"/><Relationship Id="rId174" Type="http://schemas.openxmlformats.org/officeDocument/2006/relationships/customXml" Target="../ink/ink1402.xml"/><Relationship Id="rId220" Type="http://schemas.openxmlformats.org/officeDocument/2006/relationships/customXml" Target="../ink/ink1425.xml"/><Relationship Id="rId241" Type="http://schemas.openxmlformats.org/officeDocument/2006/relationships/image" Target="../media/image1426.png"/><Relationship Id="rId15" Type="http://schemas.openxmlformats.org/officeDocument/2006/relationships/image" Target="../media/image1313.png"/><Relationship Id="rId36" Type="http://schemas.openxmlformats.org/officeDocument/2006/relationships/customXml" Target="../ink/ink1333.xml"/><Relationship Id="rId57" Type="http://schemas.openxmlformats.org/officeDocument/2006/relationships/image" Target="../media/image1334.png"/><Relationship Id="rId262" Type="http://schemas.openxmlformats.org/officeDocument/2006/relationships/customXml" Target="../ink/ink1446.xml"/><Relationship Id="rId283" Type="http://schemas.openxmlformats.org/officeDocument/2006/relationships/image" Target="../media/image1447.png"/><Relationship Id="rId318" Type="http://schemas.openxmlformats.org/officeDocument/2006/relationships/customXml" Target="../ink/ink1474.xml"/><Relationship Id="rId339" Type="http://schemas.openxmlformats.org/officeDocument/2006/relationships/image" Target="../media/image1475.png"/><Relationship Id="rId78" Type="http://schemas.openxmlformats.org/officeDocument/2006/relationships/customXml" Target="../ink/ink1354.xml"/><Relationship Id="rId99" Type="http://schemas.openxmlformats.org/officeDocument/2006/relationships/image" Target="../media/image1355.png"/><Relationship Id="rId101" Type="http://schemas.openxmlformats.org/officeDocument/2006/relationships/image" Target="../media/image1356.png"/><Relationship Id="rId122" Type="http://schemas.openxmlformats.org/officeDocument/2006/relationships/customXml" Target="../ink/ink1376.xml"/><Relationship Id="rId143" Type="http://schemas.openxmlformats.org/officeDocument/2006/relationships/image" Target="../media/image1377.png"/><Relationship Id="rId164" Type="http://schemas.openxmlformats.org/officeDocument/2006/relationships/customXml" Target="../ink/ink1397.xml"/><Relationship Id="rId185" Type="http://schemas.openxmlformats.org/officeDocument/2006/relationships/image" Target="../media/image1398.png"/><Relationship Id="rId350" Type="http://schemas.openxmlformats.org/officeDocument/2006/relationships/customXml" Target="../ink/ink1490.xml"/><Relationship Id="rId9" Type="http://schemas.openxmlformats.org/officeDocument/2006/relationships/image" Target="../media/image1310.png"/><Relationship Id="rId210" Type="http://schemas.openxmlformats.org/officeDocument/2006/relationships/customXml" Target="../ink/ink1420.xml"/><Relationship Id="rId26" Type="http://schemas.openxmlformats.org/officeDocument/2006/relationships/customXml" Target="../ink/ink1328.xml"/><Relationship Id="rId231" Type="http://schemas.openxmlformats.org/officeDocument/2006/relationships/image" Target="../media/image1421.png"/><Relationship Id="rId252" Type="http://schemas.openxmlformats.org/officeDocument/2006/relationships/customXml" Target="../ink/ink1441.xml"/><Relationship Id="rId273" Type="http://schemas.openxmlformats.org/officeDocument/2006/relationships/image" Target="../media/image1442.png"/><Relationship Id="rId294" Type="http://schemas.openxmlformats.org/officeDocument/2006/relationships/customXml" Target="../ink/ink1462.xml"/><Relationship Id="rId308" Type="http://schemas.openxmlformats.org/officeDocument/2006/relationships/customXml" Target="../ink/ink1469.xml"/><Relationship Id="rId329" Type="http://schemas.openxmlformats.org/officeDocument/2006/relationships/image" Target="../media/image1470.png"/><Relationship Id="rId47" Type="http://schemas.openxmlformats.org/officeDocument/2006/relationships/image" Target="../media/image1329.png"/><Relationship Id="rId68" Type="http://schemas.openxmlformats.org/officeDocument/2006/relationships/customXml" Target="../ink/ink1349.xml"/><Relationship Id="rId89" Type="http://schemas.openxmlformats.org/officeDocument/2006/relationships/image" Target="../media/image1350.png"/><Relationship Id="rId112" Type="http://schemas.openxmlformats.org/officeDocument/2006/relationships/customXml" Target="../ink/ink1371.xml"/><Relationship Id="rId133" Type="http://schemas.openxmlformats.org/officeDocument/2006/relationships/image" Target="../media/image1372.png"/><Relationship Id="rId154" Type="http://schemas.openxmlformats.org/officeDocument/2006/relationships/customXml" Target="../ink/ink1392.xml"/><Relationship Id="rId175" Type="http://schemas.openxmlformats.org/officeDocument/2006/relationships/image" Target="../media/image1393.png"/><Relationship Id="rId340" Type="http://schemas.openxmlformats.org/officeDocument/2006/relationships/customXml" Target="../ink/ink1485.xml"/><Relationship Id="rId361" Type="http://schemas.openxmlformats.org/officeDocument/2006/relationships/image" Target="../media/image1486.png"/><Relationship Id="rId196" Type="http://schemas.openxmlformats.org/officeDocument/2006/relationships/customXml" Target="../ink/ink1413.xml"/><Relationship Id="rId200" Type="http://schemas.openxmlformats.org/officeDocument/2006/relationships/customXml" Target="../ink/ink1415.xml"/><Relationship Id="rId16" Type="http://schemas.openxmlformats.org/officeDocument/2006/relationships/customXml" Target="../ink/ink1323.xml"/><Relationship Id="rId221" Type="http://schemas.openxmlformats.org/officeDocument/2006/relationships/image" Target="../media/image1416.png"/><Relationship Id="rId242" Type="http://schemas.openxmlformats.org/officeDocument/2006/relationships/customXml" Target="../ink/ink1436.xml"/><Relationship Id="rId263" Type="http://schemas.openxmlformats.org/officeDocument/2006/relationships/image" Target="../media/image1437.png"/><Relationship Id="rId284" Type="http://schemas.openxmlformats.org/officeDocument/2006/relationships/customXml" Target="../ink/ink1457.xml"/><Relationship Id="rId319" Type="http://schemas.openxmlformats.org/officeDocument/2006/relationships/image" Target="../media/image1465.png"/><Relationship Id="rId37" Type="http://schemas.openxmlformats.org/officeDocument/2006/relationships/image" Target="../media/image1324.png"/><Relationship Id="rId58" Type="http://schemas.openxmlformats.org/officeDocument/2006/relationships/customXml" Target="../ink/ink1344.xml"/><Relationship Id="rId79" Type="http://schemas.openxmlformats.org/officeDocument/2006/relationships/image" Target="../media/image1345.png"/><Relationship Id="rId102" Type="http://schemas.openxmlformats.org/officeDocument/2006/relationships/customXml" Target="../ink/ink1366.xml"/><Relationship Id="rId123" Type="http://schemas.openxmlformats.org/officeDocument/2006/relationships/image" Target="../media/image1367.png"/><Relationship Id="rId144" Type="http://schemas.openxmlformats.org/officeDocument/2006/relationships/customXml" Target="../ink/ink1387.xml"/><Relationship Id="rId330" Type="http://schemas.openxmlformats.org/officeDocument/2006/relationships/customXml" Target="../ink/ink1480.xml"/><Relationship Id="rId90" Type="http://schemas.openxmlformats.org/officeDocument/2006/relationships/customXml" Target="../ink/ink1360.xml"/><Relationship Id="rId165" Type="http://schemas.openxmlformats.org/officeDocument/2006/relationships/image" Target="../media/image1388.png"/><Relationship Id="rId186" Type="http://schemas.openxmlformats.org/officeDocument/2006/relationships/customXml" Target="../ink/ink1408.xml"/><Relationship Id="rId351" Type="http://schemas.openxmlformats.org/officeDocument/2006/relationships/image" Target="../media/image1481.png"/><Relationship Id="rId211" Type="http://schemas.openxmlformats.org/officeDocument/2006/relationships/image" Target="../media/image1411.png"/><Relationship Id="rId232" Type="http://schemas.openxmlformats.org/officeDocument/2006/relationships/customXml" Target="../ink/ink1431.xml"/><Relationship Id="rId253" Type="http://schemas.openxmlformats.org/officeDocument/2006/relationships/image" Target="../media/image1432.png"/><Relationship Id="rId274" Type="http://schemas.openxmlformats.org/officeDocument/2006/relationships/customXml" Target="../ink/ink1452.xml"/><Relationship Id="rId295" Type="http://schemas.openxmlformats.org/officeDocument/2006/relationships/image" Target="../media/image1453.png"/><Relationship Id="rId309" Type="http://schemas.openxmlformats.org/officeDocument/2006/relationships/image" Target="../media/image1460.png"/><Relationship Id="rId27" Type="http://schemas.openxmlformats.org/officeDocument/2006/relationships/image" Target="../media/image1319.png"/><Relationship Id="rId48" Type="http://schemas.openxmlformats.org/officeDocument/2006/relationships/customXml" Target="../ink/ink1339.xml"/><Relationship Id="rId69" Type="http://schemas.openxmlformats.org/officeDocument/2006/relationships/image" Target="../media/image1340.png"/><Relationship Id="rId113" Type="http://schemas.openxmlformats.org/officeDocument/2006/relationships/image" Target="../media/image1362.png"/><Relationship Id="rId134" Type="http://schemas.openxmlformats.org/officeDocument/2006/relationships/customXml" Target="../ink/ink1382.xml"/><Relationship Id="rId320" Type="http://schemas.openxmlformats.org/officeDocument/2006/relationships/customXml" Target="../ink/ink1475.xml"/><Relationship Id="rId80" Type="http://schemas.openxmlformats.org/officeDocument/2006/relationships/customXml" Target="../ink/ink1355.xml"/><Relationship Id="rId155" Type="http://schemas.openxmlformats.org/officeDocument/2006/relationships/image" Target="../media/image1383.png"/><Relationship Id="rId176" Type="http://schemas.openxmlformats.org/officeDocument/2006/relationships/customXml" Target="../ink/ink1403.xml"/><Relationship Id="rId197" Type="http://schemas.openxmlformats.org/officeDocument/2006/relationships/image" Target="../media/image1404.png"/><Relationship Id="rId341" Type="http://schemas.openxmlformats.org/officeDocument/2006/relationships/image" Target="../media/image1476.png"/><Relationship Id="rId362" Type="http://schemas.openxmlformats.org/officeDocument/2006/relationships/customXml" Target="../ink/ink1496.xml"/><Relationship Id="rId201" Type="http://schemas.openxmlformats.org/officeDocument/2006/relationships/image" Target="../media/image1406.png"/><Relationship Id="rId222" Type="http://schemas.openxmlformats.org/officeDocument/2006/relationships/customXml" Target="../ink/ink1426.xml"/><Relationship Id="rId243" Type="http://schemas.openxmlformats.org/officeDocument/2006/relationships/image" Target="../media/image1427.png"/><Relationship Id="rId264" Type="http://schemas.openxmlformats.org/officeDocument/2006/relationships/customXml" Target="../ink/ink1447.xml"/><Relationship Id="rId285" Type="http://schemas.openxmlformats.org/officeDocument/2006/relationships/image" Target="../media/image1448.png"/><Relationship Id="rId17" Type="http://schemas.openxmlformats.org/officeDocument/2006/relationships/image" Target="../media/image1314.png"/><Relationship Id="rId38" Type="http://schemas.openxmlformats.org/officeDocument/2006/relationships/customXml" Target="../ink/ink1334.xml"/><Relationship Id="rId59" Type="http://schemas.openxmlformats.org/officeDocument/2006/relationships/image" Target="../media/image1335.png"/><Relationship Id="rId103" Type="http://schemas.openxmlformats.org/officeDocument/2006/relationships/image" Target="../media/image1357.png"/><Relationship Id="rId124" Type="http://schemas.openxmlformats.org/officeDocument/2006/relationships/customXml" Target="../ink/ink1377.xml"/><Relationship Id="rId310" Type="http://schemas.openxmlformats.org/officeDocument/2006/relationships/customXml" Target="../ink/ink1470.xml"/><Relationship Id="rId70" Type="http://schemas.openxmlformats.org/officeDocument/2006/relationships/customXml" Target="../ink/ink1350.xml"/><Relationship Id="rId91" Type="http://schemas.openxmlformats.org/officeDocument/2006/relationships/image" Target="../media/image1351.png"/><Relationship Id="rId145" Type="http://schemas.openxmlformats.org/officeDocument/2006/relationships/image" Target="../media/image1378.png"/><Relationship Id="rId166" Type="http://schemas.openxmlformats.org/officeDocument/2006/relationships/customXml" Target="../ink/ink1398.xml"/><Relationship Id="rId187" Type="http://schemas.openxmlformats.org/officeDocument/2006/relationships/image" Target="../media/image1399.png"/><Relationship Id="rId331" Type="http://schemas.openxmlformats.org/officeDocument/2006/relationships/image" Target="../media/image1471.png"/><Relationship Id="rId352" Type="http://schemas.openxmlformats.org/officeDocument/2006/relationships/customXml" Target="../ink/ink149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21.xml"/><Relationship Id="rId233" Type="http://schemas.openxmlformats.org/officeDocument/2006/relationships/image" Target="../media/image1422.png"/><Relationship Id="rId254" Type="http://schemas.openxmlformats.org/officeDocument/2006/relationships/customXml" Target="../ink/ink1442.xml"/><Relationship Id="rId28" Type="http://schemas.openxmlformats.org/officeDocument/2006/relationships/customXml" Target="../ink/ink1329.xml"/><Relationship Id="rId49" Type="http://schemas.openxmlformats.org/officeDocument/2006/relationships/image" Target="../media/image1330.png"/><Relationship Id="rId114" Type="http://schemas.openxmlformats.org/officeDocument/2006/relationships/customXml" Target="../ink/ink1372.xml"/><Relationship Id="rId275" Type="http://schemas.openxmlformats.org/officeDocument/2006/relationships/image" Target="../media/image1443.png"/><Relationship Id="rId296" Type="http://schemas.openxmlformats.org/officeDocument/2006/relationships/customXml" Target="../ink/ink1463.xml"/><Relationship Id="rId300" Type="http://schemas.openxmlformats.org/officeDocument/2006/relationships/customXml" Target="../ink/ink1465.xml"/><Relationship Id="rId60" Type="http://schemas.openxmlformats.org/officeDocument/2006/relationships/customXml" Target="../ink/ink1345.xml"/><Relationship Id="rId81" Type="http://schemas.openxmlformats.org/officeDocument/2006/relationships/image" Target="../media/image1346.png"/><Relationship Id="rId135" Type="http://schemas.openxmlformats.org/officeDocument/2006/relationships/image" Target="../media/image1373.png"/><Relationship Id="rId156" Type="http://schemas.openxmlformats.org/officeDocument/2006/relationships/customXml" Target="../ink/ink1393.xml"/><Relationship Id="rId177" Type="http://schemas.openxmlformats.org/officeDocument/2006/relationships/image" Target="../media/image1394.png"/><Relationship Id="rId198" Type="http://schemas.openxmlformats.org/officeDocument/2006/relationships/customXml" Target="../ink/ink1414.xml"/><Relationship Id="rId321" Type="http://schemas.openxmlformats.org/officeDocument/2006/relationships/image" Target="../media/image1466.png"/><Relationship Id="rId342" Type="http://schemas.openxmlformats.org/officeDocument/2006/relationships/customXml" Target="../ink/ink1486.xml"/><Relationship Id="rId363" Type="http://schemas.openxmlformats.org/officeDocument/2006/relationships/image" Target="../media/image1487.png"/><Relationship Id="rId202" Type="http://schemas.openxmlformats.org/officeDocument/2006/relationships/customXml" Target="../ink/ink1416.xml"/><Relationship Id="rId223" Type="http://schemas.openxmlformats.org/officeDocument/2006/relationships/image" Target="../media/image1417.png"/><Relationship Id="rId244" Type="http://schemas.openxmlformats.org/officeDocument/2006/relationships/customXml" Target="../ink/ink1437.xml"/><Relationship Id="rId18" Type="http://schemas.openxmlformats.org/officeDocument/2006/relationships/customXml" Target="../ink/ink1324.xml"/><Relationship Id="rId39" Type="http://schemas.openxmlformats.org/officeDocument/2006/relationships/image" Target="../media/image1325.png"/><Relationship Id="rId265" Type="http://schemas.openxmlformats.org/officeDocument/2006/relationships/image" Target="../media/image1438.png"/><Relationship Id="rId286" Type="http://schemas.openxmlformats.org/officeDocument/2006/relationships/customXml" Target="../ink/ink1458.xml"/><Relationship Id="rId50" Type="http://schemas.openxmlformats.org/officeDocument/2006/relationships/customXml" Target="../ink/ink1340.xml"/><Relationship Id="rId104" Type="http://schemas.openxmlformats.org/officeDocument/2006/relationships/customXml" Target="../ink/ink1367.xml"/><Relationship Id="rId125" Type="http://schemas.openxmlformats.org/officeDocument/2006/relationships/image" Target="../media/image1368.png"/><Relationship Id="rId146" Type="http://schemas.openxmlformats.org/officeDocument/2006/relationships/customXml" Target="../ink/ink1388.xml"/><Relationship Id="rId167" Type="http://schemas.openxmlformats.org/officeDocument/2006/relationships/image" Target="../media/image1389.png"/><Relationship Id="rId188" Type="http://schemas.openxmlformats.org/officeDocument/2006/relationships/customXml" Target="../ink/ink1409.xml"/><Relationship Id="rId311" Type="http://schemas.openxmlformats.org/officeDocument/2006/relationships/image" Target="../media/image1461.png"/><Relationship Id="rId332" Type="http://schemas.openxmlformats.org/officeDocument/2006/relationships/customXml" Target="../ink/ink1481.xml"/><Relationship Id="rId353" Type="http://schemas.openxmlformats.org/officeDocument/2006/relationships/image" Target="../media/image1482.png"/><Relationship Id="rId71" Type="http://schemas.openxmlformats.org/officeDocument/2006/relationships/image" Target="../media/image1341.png"/><Relationship Id="rId92" Type="http://schemas.openxmlformats.org/officeDocument/2006/relationships/customXml" Target="../ink/ink1361.xml"/><Relationship Id="rId213" Type="http://schemas.openxmlformats.org/officeDocument/2006/relationships/image" Target="../media/image1412.png"/><Relationship Id="rId234" Type="http://schemas.openxmlformats.org/officeDocument/2006/relationships/customXml" Target="../ink/ink1432.xml"/><Relationship Id="rId2" Type="http://schemas.openxmlformats.org/officeDocument/2006/relationships/customXml" Target="../ink/ink1316.xml"/><Relationship Id="rId29" Type="http://schemas.openxmlformats.org/officeDocument/2006/relationships/image" Target="../media/image1320.png"/><Relationship Id="rId255" Type="http://schemas.openxmlformats.org/officeDocument/2006/relationships/image" Target="../media/image1433.png"/><Relationship Id="rId276" Type="http://schemas.openxmlformats.org/officeDocument/2006/relationships/customXml" Target="../ink/ink1453.xml"/><Relationship Id="rId297" Type="http://schemas.openxmlformats.org/officeDocument/2006/relationships/image" Target="../media/image1454.png"/><Relationship Id="rId40" Type="http://schemas.openxmlformats.org/officeDocument/2006/relationships/customXml" Target="../ink/ink1335.xml"/><Relationship Id="rId115" Type="http://schemas.openxmlformats.org/officeDocument/2006/relationships/image" Target="../media/image1363.png"/><Relationship Id="rId136" Type="http://schemas.openxmlformats.org/officeDocument/2006/relationships/customXml" Target="../ink/ink1383.xml"/><Relationship Id="rId157" Type="http://schemas.openxmlformats.org/officeDocument/2006/relationships/image" Target="../media/image1384.png"/><Relationship Id="rId178" Type="http://schemas.openxmlformats.org/officeDocument/2006/relationships/customXml" Target="../ink/ink1404.xml"/><Relationship Id="rId301" Type="http://schemas.openxmlformats.org/officeDocument/2006/relationships/image" Target="../media/image1456.png"/><Relationship Id="rId322" Type="http://schemas.openxmlformats.org/officeDocument/2006/relationships/customXml" Target="../ink/ink1476.xml"/><Relationship Id="rId343" Type="http://schemas.openxmlformats.org/officeDocument/2006/relationships/image" Target="../media/image1477.png"/><Relationship Id="rId364" Type="http://schemas.openxmlformats.org/officeDocument/2006/relationships/customXml" Target="../ink/ink1497.xml"/><Relationship Id="rId61" Type="http://schemas.openxmlformats.org/officeDocument/2006/relationships/image" Target="../media/image1336.png"/><Relationship Id="rId82" Type="http://schemas.openxmlformats.org/officeDocument/2006/relationships/customXml" Target="../ink/ink1356.xml"/><Relationship Id="rId199" Type="http://schemas.openxmlformats.org/officeDocument/2006/relationships/image" Target="../media/image1405.png"/><Relationship Id="rId203" Type="http://schemas.openxmlformats.org/officeDocument/2006/relationships/image" Target="../media/image1407.png"/><Relationship Id="rId19" Type="http://schemas.openxmlformats.org/officeDocument/2006/relationships/image" Target="../media/image1315.png"/><Relationship Id="rId224" Type="http://schemas.openxmlformats.org/officeDocument/2006/relationships/customXml" Target="../ink/ink1427.xml"/><Relationship Id="rId245" Type="http://schemas.openxmlformats.org/officeDocument/2006/relationships/image" Target="../media/image1428.png"/><Relationship Id="rId266" Type="http://schemas.openxmlformats.org/officeDocument/2006/relationships/customXml" Target="../ink/ink1448.xml"/><Relationship Id="rId287" Type="http://schemas.openxmlformats.org/officeDocument/2006/relationships/image" Target="../media/image1449.png"/><Relationship Id="rId30" Type="http://schemas.openxmlformats.org/officeDocument/2006/relationships/customXml" Target="../ink/ink1330.xml"/><Relationship Id="rId105" Type="http://schemas.openxmlformats.org/officeDocument/2006/relationships/image" Target="../media/image1358.png"/><Relationship Id="rId126" Type="http://schemas.openxmlformats.org/officeDocument/2006/relationships/customXml" Target="../ink/ink1378.xml"/><Relationship Id="rId147" Type="http://schemas.openxmlformats.org/officeDocument/2006/relationships/image" Target="../media/image1379.png"/><Relationship Id="rId168" Type="http://schemas.openxmlformats.org/officeDocument/2006/relationships/customXml" Target="../ink/ink1399.xml"/><Relationship Id="rId312" Type="http://schemas.openxmlformats.org/officeDocument/2006/relationships/customXml" Target="../ink/ink1471.xml"/><Relationship Id="rId333" Type="http://schemas.openxmlformats.org/officeDocument/2006/relationships/image" Target="../media/image1472.png"/><Relationship Id="rId354" Type="http://schemas.openxmlformats.org/officeDocument/2006/relationships/customXml" Target="../ink/ink1492.xml"/><Relationship Id="rId51" Type="http://schemas.openxmlformats.org/officeDocument/2006/relationships/image" Target="../media/image1331.png"/><Relationship Id="rId72" Type="http://schemas.openxmlformats.org/officeDocument/2006/relationships/customXml" Target="../ink/ink1351.xml"/><Relationship Id="rId93" Type="http://schemas.openxmlformats.org/officeDocument/2006/relationships/image" Target="../media/image1352.png"/><Relationship Id="rId189" Type="http://schemas.openxmlformats.org/officeDocument/2006/relationships/image" Target="../media/image1400.png"/><Relationship Id="rId3" Type="http://schemas.openxmlformats.org/officeDocument/2006/relationships/image" Target="../media/image1307.png"/><Relationship Id="rId214" Type="http://schemas.openxmlformats.org/officeDocument/2006/relationships/customXml" Target="../ink/ink1422.xml"/><Relationship Id="rId235" Type="http://schemas.openxmlformats.org/officeDocument/2006/relationships/image" Target="../media/image1423.png"/><Relationship Id="rId256" Type="http://schemas.openxmlformats.org/officeDocument/2006/relationships/customXml" Target="../ink/ink1443.xml"/><Relationship Id="rId277" Type="http://schemas.openxmlformats.org/officeDocument/2006/relationships/image" Target="../media/image1444.png"/><Relationship Id="rId298" Type="http://schemas.openxmlformats.org/officeDocument/2006/relationships/customXml" Target="../ink/ink1464.xml"/><Relationship Id="rId116" Type="http://schemas.openxmlformats.org/officeDocument/2006/relationships/customXml" Target="../ink/ink1373.xml"/><Relationship Id="rId137" Type="http://schemas.openxmlformats.org/officeDocument/2006/relationships/image" Target="../media/image1374.png"/><Relationship Id="rId158" Type="http://schemas.openxmlformats.org/officeDocument/2006/relationships/customXml" Target="../ink/ink1394.xml"/><Relationship Id="rId302" Type="http://schemas.openxmlformats.org/officeDocument/2006/relationships/customXml" Target="../ink/ink1466.xml"/><Relationship Id="rId323" Type="http://schemas.openxmlformats.org/officeDocument/2006/relationships/image" Target="../media/image1467.png"/><Relationship Id="rId344" Type="http://schemas.openxmlformats.org/officeDocument/2006/relationships/customXml" Target="../ink/ink1487.xml"/><Relationship Id="rId20" Type="http://schemas.openxmlformats.org/officeDocument/2006/relationships/customXml" Target="../ink/ink1325.xml"/><Relationship Id="rId41" Type="http://schemas.openxmlformats.org/officeDocument/2006/relationships/image" Target="../media/image1326.png"/><Relationship Id="rId62" Type="http://schemas.openxmlformats.org/officeDocument/2006/relationships/customXml" Target="../ink/ink1346.xml"/><Relationship Id="rId83" Type="http://schemas.openxmlformats.org/officeDocument/2006/relationships/image" Target="../media/image1347.png"/><Relationship Id="rId179" Type="http://schemas.openxmlformats.org/officeDocument/2006/relationships/image" Target="../media/image1395.png"/><Relationship Id="rId365" Type="http://schemas.openxmlformats.org/officeDocument/2006/relationships/image" Target="../media/image1488.png"/><Relationship Id="rId190" Type="http://schemas.openxmlformats.org/officeDocument/2006/relationships/customXml" Target="../ink/ink1410.xml"/><Relationship Id="rId204" Type="http://schemas.openxmlformats.org/officeDocument/2006/relationships/customXml" Target="../ink/ink1417.xml"/><Relationship Id="rId225" Type="http://schemas.openxmlformats.org/officeDocument/2006/relationships/image" Target="../media/image1418.png"/><Relationship Id="rId246" Type="http://schemas.openxmlformats.org/officeDocument/2006/relationships/customXml" Target="../ink/ink1438.xml"/><Relationship Id="rId267" Type="http://schemas.openxmlformats.org/officeDocument/2006/relationships/image" Target="../media/image1439.png"/><Relationship Id="rId288" Type="http://schemas.openxmlformats.org/officeDocument/2006/relationships/customXml" Target="../ink/ink1459.xml"/><Relationship Id="rId106" Type="http://schemas.openxmlformats.org/officeDocument/2006/relationships/customXml" Target="../ink/ink1368.xml"/><Relationship Id="rId127" Type="http://schemas.openxmlformats.org/officeDocument/2006/relationships/image" Target="../media/image1369.png"/><Relationship Id="rId313" Type="http://schemas.openxmlformats.org/officeDocument/2006/relationships/image" Target="../media/image1462.png"/><Relationship Id="rId10" Type="http://schemas.openxmlformats.org/officeDocument/2006/relationships/customXml" Target="../ink/ink1320.xml"/><Relationship Id="rId31" Type="http://schemas.openxmlformats.org/officeDocument/2006/relationships/image" Target="../media/image1321.png"/><Relationship Id="rId52" Type="http://schemas.openxmlformats.org/officeDocument/2006/relationships/customXml" Target="../ink/ink1341.xml"/><Relationship Id="rId73" Type="http://schemas.openxmlformats.org/officeDocument/2006/relationships/image" Target="../media/image1342.png"/><Relationship Id="rId94" Type="http://schemas.openxmlformats.org/officeDocument/2006/relationships/customXml" Target="../ink/ink1362.xml"/><Relationship Id="rId148" Type="http://schemas.openxmlformats.org/officeDocument/2006/relationships/customXml" Target="../ink/ink1389.xml"/><Relationship Id="rId169" Type="http://schemas.openxmlformats.org/officeDocument/2006/relationships/image" Target="../media/image1390.png"/><Relationship Id="rId334" Type="http://schemas.openxmlformats.org/officeDocument/2006/relationships/customXml" Target="../ink/ink1482.xml"/><Relationship Id="rId355" Type="http://schemas.openxmlformats.org/officeDocument/2006/relationships/image" Target="../media/image1483.png"/><Relationship Id="rId4" Type="http://schemas.openxmlformats.org/officeDocument/2006/relationships/customXml" Target="../ink/ink1317.xml"/><Relationship Id="rId180" Type="http://schemas.openxmlformats.org/officeDocument/2006/relationships/customXml" Target="../ink/ink1405.xml"/><Relationship Id="rId215" Type="http://schemas.openxmlformats.org/officeDocument/2006/relationships/image" Target="../media/image1413.png"/><Relationship Id="rId236" Type="http://schemas.openxmlformats.org/officeDocument/2006/relationships/customXml" Target="../ink/ink1433.xml"/><Relationship Id="rId257" Type="http://schemas.openxmlformats.org/officeDocument/2006/relationships/image" Target="../media/image1434.png"/><Relationship Id="rId278" Type="http://schemas.openxmlformats.org/officeDocument/2006/relationships/customXml" Target="../ink/ink1454.xml"/><Relationship Id="rId303" Type="http://schemas.openxmlformats.org/officeDocument/2006/relationships/image" Target="../media/image1457.png"/><Relationship Id="rId42" Type="http://schemas.openxmlformats.org/officeDocument/2006/relationships/customXml" Target="../ink/ink1336.xml"/><Relationship Id="rId84" Type="http://schemas.openxmlformats.org/officeDocument/2006/relationships/customXml" Target="../ink/ink1357.xml"/><Relationship Id="rId138" Type="http://schemas.openxmlformats.org/officeDocument/2006/relationships/customXml" Target="../ink/ink1384.xml"/><Relationship Id="rId345" Type="http://schemas.openxmlformats.org/officeDocument/2006/relationships/image" Target="../media/image1478.png"/><Relationship Id="rId191" Type="http://schemas.openxmlformats.org/officeDocument/2006/relationships/image" Target="../media/image1401.png"/><Relationship Id="rId205" Type="http://schemas.openxmlformats.org/officeDocument/2006/relationships/image" Target="../media/image1408.png"/><Relationship Id="rId247" Type="http://schemas.openxmlformats.org/officeDocument/2006/relationships/image" Target="../media/image1429.png"/><Relationship Id="rId107" Type="http://schemas.openxmlformats.org/officeDocument/2006/relationships/image" Target="../media/image1359.png"/><Relationship Id="rId289" Type="http://schemas.openxmlformats.org/officeDocument/2006/relationships/image" Target="../media/image1450.png"/><Relationship Id="rId11" Type="http://schemas.openxmlformats.org/officeDocument/2006/relationships/image" Target="../media/image1311.png"/><Relationship Id="rId53" Type="http://schemas.openxmlformats.org/officeDocument/2006/relationships/image" Target="../media/image1332.png"/><Relationship Id="rId149" Type="http://schemas.openxmlformats.org/officeDocument/2006/relationships/image" Target="../media/image1380.png"/><Relationship Id="rId314" Type="http://schemas.openxmlformats.org/officeDocument/2006/relationships/customXml" Target="../ink/ink1472.xml"/><Relationship Id="rId356" Type="http://schemas.openxmlformats.org/officeDocument/2006/relationships/customXml" Target="../ink/ink1493.xml"/><Relationship Id="rId95" Type="http://schemas.openxmlformats.org/officeDocument/2006/relationships/image" Target="../media/image1353.png"/><Relationship Id="rId160" Type="http://schemas.openxmlformats.org/officeDocument/2006/relationships/customXml" Target="../ink/ink1395.xml"/><Relationship Id="rId216" Type="http://schemas.openxmlformats.org/officeDocument/2006/relationships/customXml" Target="../ink/ink1423.xml"/><Relationship Id="rId258" Type="http://schemas.openxmlformats.org/officeDocument/2006/relationships/customXml" Target="../ink/ink1444.xml"/><Relationship Id="rId22" Type="http://schemas.openxmlformats.org/officeDocument/2006/relationships/customXml" Target="../ink/ink1326.xml"/><Relationship Id="rId64" Type="http://schemas.openxmlformats.org/officeDocument/2006/relationships/customXml" Target="../ink/ink1347.xml"/><Relationship Id="rId118" Type="http://schemas.openxmlformats.org/officeDocument/2006/relationships/customXml" Target="../ink/ink1374.xml"/><Relationship Id="rId325" Type="http://schemas.openxmlformats.org/officeDocument/2006/relationships/image" Target="../media/image1468.png"/><Relationship Id="rId367" Type="http://schemas.openxmlformats.org/officeDocument/2006/relationships/image" Target="../media/image1489.png"/><Relationship Id="rId171" Type="http://schemas.openxmlformats.org/officeDocument/2006/relationships/image" Target="../media/image1391.png"/><Relationship Id="rId227" Type="http://schemas.openxmlformats.org/officeDocument/2006/relationships/image" Target="../media/image1419.png"/><Relationship Id="rId269" Type="http://schemas.openxmlformats.org/officeDocument/2006/relationships/image" Target="../media/image1440.png"/><Relationship Id="rId33" Type="http://schemas.openxmlformats.org/officeDocument/2006/relationships/image" Target="../media/image1322.png"/><Relationship Id="rId129" Type="http://schemas.openxmlformats.org/officeDocument/2006/relationships/image" Target="../media/image1370.png"/><Relationship Id="rId280" Type="http://schemas.openxmlformats.org/officeDocument/2006/relationships/customXml" Target="../ink/ink1455.xml"/><Relationship Id="rId336" Type="http://schemas.openxmlformats.org/officeDocument/2006/relationships/customXml" Target="../ink/ink1483.xml"/><Relationship Id="rId75" Type="http://schemas.openxmlformats.org/officeDocument/2006/relationships/image" Target="../media/image1343.png"/><Relationship Id="rId140" Type="http://schemas.openxmlformats.org/officeDocument/2006/relationships/customXml" Target="../ink/ink1385.xml"/><Relationship Id="rId182" Type="http://schemas.openxmlformats.org/officeDocument/2006/relationships/customXml" Target="../ink/ink1406.xml"/><Relationship Id="rId6" Type="http://schemas.openxmlformats.org/officeDocument/2006/relationships/customXml" Target="../ink/ink1318.xml"/><Relationship Id="rId238" Type="http://schemas.openxmlformats.org/officeDocument/2006/relationships/customXml" Target="../ink/ink1434.xml"/><Relationship Id="rId291" Type="http://schemas.openxmlformats.org/officeDocument/2006/relationships/image" Target="../media/image1451.png"/><Relationship Id="rId305" Type="http://schemas.openxmlformats.org/officeDocument/2006/relationships/image" Target="../media/image1458.png"/><Relationship Id="rId347" Type="http://schemas.openxmlformats.org/officeDocument/2006/relationships/image" Target="../media/image1479.png"/><Relationship Id="rId44" Type="http://schemas.openxmlformats.org/officeDocument/2006/relationships/customXml" Target="../ink/ink1337.xml"/><Relationship Id="rId86" Type="http://schemas.openxmlformats.org/officeDocument/2006/relationships/customXml" Target="../ink/ink1358.xml"/><Relationship Id="rId151" Type="http://schemas.openxmlformats.org/officeDocument/2006/relationships/image" Target="../media/image1381.png"/><Relationship Id="rId193" Type="http://schemas.openxmlformats.org/officeDocument/2006/relationships/image" Target="../media/image1402.png"/><Relationship Id="rId207" Type="http://schemas.openxmlformats.org/officeDocument/2006/relationships/image" Target="../media/image1409.png"/><Relationship Id="rId249" Type="http://schemas.openxmlformats.org/officeDocument/2006/relationships/image" Target="../media/image1430.png"/><Relationship Id="rId13" Type="http://schemas.openxmlformats.org/officeDocument/2006/relationships/image" Target="../media/image1312.png"/><Relationship Id="rId109" Type="http://schemas.openxmlformats.org/officeDocument/2006/relationships/image" Target="../media/image1360.png"/><Relationship Id="rId260" Type="http://schemas.openxmlformats.org/officeDocument/2006/relationships/customXml" Target="../ink/ink1445.xml"/><Relationship Id="rId316" Type="http://schemas.openxmlformats.org/officeDocument/2006/relationships/customXml" Target="../ink/ink1473.xml"/><Relationship Id="rId55" Type="http://schemas.openxmlformats.org/officeDocument/2006/relationships/image" Target="../media/image1333.png"/><Relationship Id="rId97" Type="http://schemas.openxmlformats.org/officeDocument/2006/relationships/image" Target="../media/image1354.png"/><Relationship Id="rId120" Type="http://schemas.openxmlformats.org/officeDocument/2006/relationships/customXml" Target="../ink/ink1375.xml"/><Relationship Id="rId358" Type="http://schemas.openxmlformats.org/officeDocument/2006/relationships/customXml" Target="../ink/ink1494.xml"/><Relationship Id="rId162" Type="http://schemas.openxmlformats.org/officeDocument/2006/relationships/customXml" Target="../ink/ink1396.xml"/><Relationship Id="rId218" Type="http://schemas.openxmlformats.org/officeDocument/2006/relationships/customXml" Target="../ink/ink1424.xml"/><Relationship Id="rId271" Type="http://schemas.openxmlformats.org/officeDocument/2006/relationships/image" Target="../media/image1441.png"/><Relationship Id="rId24" Type="http://schemas.openxmlformats.org/officeDocument/2006/relationships/customXml" Target="../ink/ink1327.xml"/><Relationship Id="rId66" Type="http://schemas.openxmlformats.org/officeDocument/2006/relationships/customXml" Target="../ink/ink1348.xml"/><Relationship Id="rId131" Type="http://schemas.openxmlformats.org/officeDocument/2006/relationships/image" Target="../media/image1371.png"/><Relationship Id="rId327" Type="http://schemas.openxmlformats.org/officeDocument/2006/relationships/image" Target="../media/image1469.png"/><Relationship Id="rId173" Type="http://schemas.openxmlformats.org/officeDocument/2006/relationships/image" Target="../media/image1392.png"/><Relationship Id="rId229" Type="http://schemas.openxmlformats.org/officeDocument/2006/relationships/image" Target="../media/image1420.png"/><Relationship Id="rId240" Type="http://schemas.openxmlformats.org/officeDocument/2006/relationships/customXml" Target="../ink/ink1435.xml"/><Relationship Id="rId35" Type="http://schemas.openxmlformats.org/officeDocument/2006/relationships/image" Target="../media/image1323.png"/><Relationship Id="rId77" Type="http://schemas.openxmlformats.org/officeDocument/2006/relationships/image" Target="../media/image1344.png"/><Relationship Id="rId100" Type="http://schemas.openxmlformats.org/officeDocument/2006/relationships/customXml" Target="../ink/ink1365.xml"/><Relationship Id="rId282" Type="http://schemas.openxmlformats.org/officeDocument/2006/relationships/customXml" Target="../ink/ink1456.xml"/><Relationship Id="rId338" Type="http://schemas.openxmlformats.org/officeDocument/2006/relationships/customXml" Target="../ink/ink1484.xml"/><Relationship Id="rId8" Type="http://schemas.openxmlformats.org/officeDocument/2006/relationships/customXml" Target="../ink/ink1319.xml"/><Relationship Id="rId142" Type="http://schemas.openxmlformats.org/officeDocument/2006/relationships/customXml" Target="../ink/ink1386.xml"/><Relationship Id="rId184" Type="http://schemas.openxmlformats.org/officeDocument/2006/relationships/customXml" Target="../ink/ink1407.xml"/><Relationship Id="rId251" Type="http://schemas.openxmlformats.org/officeDocument/2006/relationships/image" Target="../media/image1431.png"/><Relationship Id="rId46" Type="http://schemas.openxmlformats.org/officeDocument/2006/relationships/customXml" Target="../ink/ink1338.xml"/><Relationship Id="rId293" Type="http://schemas.openxmlformats.org/officeDocument/2006/relationships/image" Target="../media/image1452.png"/><Relationship Id="rId307" Type="http://schemas.openxmlformats.org/officeDocument/2006/relationships/image" Target="../media/image1459.png"/><Relationship Id="rId349" Type="http://schemas.openxmlformats.org/officeDocument/2006/relationships/image" Target="../media/image1480.png"/><Relationship Id="rId88" Type="http://schemas.openxmlformats.org/officeDocument/2006/relationships/customXml" Target="../ink/ink1359.xml"/><Relationship Id="rId111" Type="http://schemas.openxmlformats.org/officeDocument/2006/relationships/image" Target="../media/image1361.png"/><Relationship Id="rId153" Type="http://schemas.openxmlformats.org/officeDocument/2006/relationships/image" Target="../media/image1382.png"/><Relationship Id="rId195" Type="http://schemas.openxmlformats.org/officeDocument/2006/relationships/image" Target="../media/image1403.png"/><Relationship Id="rId209" Type="http://schemas.openxmlformats.org/officeDocument/2006/relationships/image" Target="../media/image1410.png"/><Relationship Id="rId360" Type="http://schemas.openxmlformats.org/officeDocument/2006/relationships/customXml" Target="../ink/ink149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7.png"/><Relationship Id="rId299" Type="http://schemas.openxmlformats.org/officeDocument/2006/relationships/image" Target="../media/image1638.png"/><Relationship Id="rId21" Type="http://schemas.openxmlformats.org/officeDocument/2006/relationships/image" Target="../media/image1499.png"/><Relationship Id="rId63" Type="http://schemas.openxmlformats.org/officeDocument/2006/relationships/image" Target="../media/image1520.png"/><Relationship Id="rId159" Type="http://schemas.openxmlformats.org/officeDocument/2006/relationships/image" Target="../media/image1568.png"/><Relationship Id="rId324" Type="http://schemas.openxmlformats.org/officeDocument/2006/relationships/customXml" Target="../ink/ink1660.xml"/><Relationship Id="rId170" Type="http://schemas.openxmlformats.org/officeDocument/2006/relationships/customXml" Target="../ink/ink1583.xml"/><Relationship Id="rId226" Type="http://schemas.openxmlformats.org/officeDocument/2006/relationships/customXml" Target="../ink/ink1611.xml"/><Relationship Id="rId268" Type="http://schemas.openxmlformats.org/officeDocument/2006/relationships/customXml" Target="../ink/ink1632.xml"/><Relationship Id="rId32" Type="http://schemas.openxmlformats.org/officeDocument/2006/relationships/customXml" Target="../ink/ink1514.xml"/><Relationship Id="rId74" Type="http://schemas.openxmlformats.org/officeDocument/2006/relationships/customXml" Target="../ink/ink1535.xml"/><Relationship Id="rId128" Type="http://schemas.openxmlformats.org/officeDocument/2006/relationships/customXml" Target="../ink/ink1562.xml"/><Relationship Id="rId5" Type="http://schemas.openxmlformats.org/officeDocument/2006/relationships/image" Target="../media/image1491.png"/><Relationship Id="rId181" Type="http://schemas.openxmlformats.org/officeDocument/2006/relationships/image" Target="../media/image1579.png"/><Relationship Id="rId237" Type="http://schemas.openxmlformats.org/officeDocument/2006/relationships/image" Target="../media/image1607.png"/><Relationship Id="rId279" Type="http://schemas.openxmlformats.org/officeDocument/2006/relationships/image" Target="../media/image1628.png"/><Relationship Id="rId43" Type="http://schemas.openxmlformats.org/officeDocument/2006/relationships/image" Target="../media/image1510.png"/><Relationship Id="rId139" Type="http://schemas.openxmlformats.org/officeDocument/2006/relationships/image" Target="../media/image1558.png"/><Relationship Id="rId290" Type="http://schemas.openxmlformats.org/officeDocument/2006/relationships/customXml" Target="../ink/ink1643.xml"/><Relationship Id="rId304" Type="http://schemas.openxmlformats.org/officeDocument/2006/relationships/customXml" Target="../ink/ink1650.xml"/><Relationship Id="rId85" Type="http://schemas.openxmlformats.org/officeDocument/2006/relationships/image" Target="../media/image1531.png"/><Relationship Id="rId150" Type="http://schemas.openxmlformats.org/officeDocument/2006/relationships/customXml" Target="../ink/ink1573.xml"/><Relationship Id="rId192" Type="http://schemas.openxmlformats.org/officeDocument/2006/relationships/customXml" Target="../ink/ink1594.xml"/><Relationship Id="rId206" Type="http://schemas.openxmlformats.org/officeDocument/2006/relationships/customXml" Target="../ink/ink1601.xml"/><Relationship Id="rId248" Type="http://schemas.openxmlformats.org/officeDocument/2006/relationships/customXml" Target="../ink/ink1622.xml"/><Relationship Id="rId12" Type="http://schemas.openxmlformats.org/officeDocument/2006/relationships/customXml" Target="../ink/ink1504.xml"/><Relationship Id="rId108" Type="http://schemas.openxmlformats.org/officeDocument/2006/relationships/customXml" Target="../ink/ink1552.xml"/><Relationship Id="rId315" Type="http://schemas.openxmlformats.org/officeDocument/2006/relationships/image" Target="../media/image1646.png"/><Relationship Id="rId54" Type="http://schemas.openxmlformats.org/officeDocument/2006/relationships/customXml" Target="../ink/ink1525.xml"/><Relationship Id="rId96" Type="http://schemas.openxmlformats.org/officeDocument/2006/relationships/customXml" Target="../ink/ink1546.xml"/><Relationship Id="rId161" Type="http://schemas.openxmlformats.org/officeDocument/2006/relationships/image" Target="../media/image1569.png"/><Relationship Id="rId217" Type="http://schemas.openxmlformats.org/officeDocument/2006/relationships/image" Target="../media/image1597.png"/><Relationship Id="rId259" Type="http://schemas.openxmlformats.org/officeDocument/2006/relationships/image" Target="../media/image1618.png"/><Relationship Id="rId23" Type="http://schemas.openxmlformats.org/officeDocument/2006/relationships/image" Target="../media/image1500.png"/><Relationship Id="rId119" Type="http://schemas.openxmlformats.org/officeDocument/2006/relationships/image" Target="../media/image1548.png"/><Relationship Id="rId270" Type="http://schemas.openxmlformats.org/officeDocument/2006/relationships/customXml" Target="../ink/ink1633.xml"/><Relationship Id="rId65" Type="http://schemas.openxmlformats.org/officeDocument/2006/relationships/image" Target="../media/image1521.png"/><Relationship Id="rId130" Type="http://schemas.openxmlformats.org/officeDocument/2006/relationships/customXml" Target="../ink/ink1563.xml"/><Relationship Id="rId172" Type="http://schemas.openxmlformats.org/officeDocument/2006/relationships/customXml" Target="../ink/ink1584.xml"/><Relationship Id="rId228" Type="http://schemas.openxmlformats.org/officeDocument/2006/relationships/customXml" Target="../ink/ink1612.xml"/><Relationship Id="rId281" Type="http://schemas.openxmlformats.org/officeDocument/2006/relationships/image" Target="../media/image1629.png"/><Relationship Id="rId34" Type="http://schemas.openxmlformats.org/officeDocument/2006/relationships/customXml" Target="../ink/ink1515.xml"/><Relationship Id="rId76" Type="http://schemas.openxmlformats.org/officeDocument/2006/relationships/customXml" Target="../ink/ink1536.xml"/><Relationship Id="rId141" Type="http://schemas.openxmlformats.org/officeDocument/2006/relationships/image" Target="../media/image1559.png"/><Relationship Id="rId7" Type="http://schemas.openxmlformats.org/officeDocument/2006/relationships/image" Target="../media/image1492.png"/><Relationship Id="rId162" Type="http://schemas.openxmlformats.org/officeDocument/2006/relationships/customXml" Target="../ink/ink1579.xml"/><Relationship Id="rId183" Type="http://schemas.openxmlformats.org/officeDocument/2006/relationships/image" Target="../media/image1580.png"/><Relationship Id="rId218" Type="http://schemas.openxmlformats.org/officeDocument/2006/relationships/customXml" Target="../ink/ink1607.xml"/><Relationship Id="rId239" Type="http://schemas.openxmlformats.org/officeDocument/2006/relationships/image" Target="../media/image1608.png"/><Relationship Id="rId250" Type="http://schemas.openxmlformats.org/officeDocument/2006/relationships/customXml" Target="../ink/ink1623.xml"/><Relationship Id="rId271" Type="http://schemas.openxmlformats.org/officeDocument/2006/relationships/image" Target="../media/image1624.png"/><Relationship Id="rId292" Type="http://schemas.openxmlformats.org/officeDocument/2006/relationships/customXml" Target="../ink/ink1644.xml"/><Relationship Id="rId306" Type="http://schemas.openxmlformats.org/officeDocument/2006/relationships/customXml" Target="../ink/ink1651.xml"/><Relationship Id="rId24" Type="http://schemas.openxmlformats.org/officeDocument/2006/relationships/customXml" Target="../ink/ink1510.xml"/><Relationship Id="rId45" Type="http://schemas.openxmlformats.org/officeDocument/2006/relationships/image" Target="../media/image1511.png"/><Relationship Id="rId66" Type="http://schemas.openxmlformats.org/officeDocument/2006/relationships/customXml" Target="../ink/ink1531.xml"/><Relationship Id="rId87" Type="http://schemas.openxmlformats.org/officeDocument/2006/relationships/image" Target="../media/image1532.png"/><Relationship Id="rId110" Type="http://schemas.openxmlformats.org/officeDocument/2006/relationships/customXml" Target="../ink/ink1553.xml"/><Relationship Id="rId131" Type="http://schemas.openxmlformats.org/officeDocument/2006/relationships/image" Target="../media/image1554.png"/><Relationship Id="rId152" Type="http://schemas.openxmlformats.org/officeDocument/2006/relationships/customXml" Target="../ink/ink1574.xml"/><Relationship Id="rId173" Type="http://schemas.openxmlformats.org/officeDocument/2006/relationships/image" Target="../media/image1575.png"/><Relationship Id="rId194" Type="http://schemas.openxmlformats.org/officeDocument/2006/relationships/customXml" Target="../ink/ink1595.xml"/><Relationship Id="rId208" Type="http://schemas.openxmlformats.org/officeDocument/2006/relationships/customXml" Target="../ink/ink1602.xml"/><Relationship Id="rId229" Type="http://schemas.openxmlformats.org/officeDocument/2006/relationships/image" Target="../media/image1603.png"/><Relationship Id="rId240" Type="http://schemas.openxmlformats.org/officeDocument/2006/relationships/customXml" Target="../ink/ink1618.xml"/><Relationship Id="rId261" Type="http://schemas.openxmlformats.org/officeDocument/2006/relationships/image" Target="../media/image1619.png"/><Relationship Id="rId14" Type="http://schemas.openxmlformats.org/officeDocument/2006/relationships/customXml" Target="../ink/ink1505.xml"/><Relationship Id="rId35" Type="http://schemas.openxmlformats.org/officeDocument/2006/relationships/image" Target="../media/image1506.png"/><Relationship Id="rId56" Type="http://schemas.openxmlformats.org/officeDocument/2006/relationships/customXml" Target="../ink/ink1526.xml"/><Relationship Id="rId77" Type="http://schemas.openxmlformats.org/officeDocument/2006/relationships/image" Target="../media/image1527.png"/><Relationship Id="rId100" Type="http://schemas.openxmlformats.org/officeDocument/2006/relationships/customXml" Target="../ink/ink1548.xml"/><Relationship Id="rId282" Type="http://schemas.openxmlformats.org/officeDocument/2006/relationships/customXml" Target="../ink/ink1639.xml"/><Relationship Id="rId317" Type="http://schemas.openxmlformats.org/officeDocument/2006/relationships/image" Target="../media/image1647.png"/><Relationship Id="rId8" Type="http://schemas.openxmlformats.org/officeDocument/2006/relationships/customXml" Target="../ink/ink1502.xml"/><Relationship Id="rId98" Type="http://schemas.openxmlformats.org/officeDocument/2006/relationships/customXml" Target="../ink/ink1547.xml"/><Relationship Id="rId121" Type="http://schemas.openxmlformats.org/officeDocument/2006/relationships/image" Target="../media/image1549.png"/><Relationship Id="rId142" Type="http://schemas.openxmlformats.org/officeDocument/2006/relationships/customXml" Target="../ink/ink1569.xml"/><Relationship Id="rId163" Type="http://schemas.openxmlformats.org/officeDocument/2006/relationships/image" Target="../media/image1570.png"/><Relationship Id="rId184" Type="http://schemas.openxmlformats.org/officeDocument/2006/relationships/customXml" Target="../ink/ink1590.xml"/><Relationship Id="rId219" Type="http://schemas.openxmlformats.org/officeDocument/2006/relationships/image" Target="../media/image1598.png"/><Relationship Id="rId230" Type="http://schemas.openxmlformats.org/officeDocument/2006/relationships/customXml" Target="../ink/ink1613.xml"/><Relationship Id="rId251" Type="http://schemas.openxmlformats.org/officeDocument/2006/relationships/image" Target="../media/image1614.png"/><Relationship Id="rId25" Type="http://schemas.openxmlformats.org/officeDocument/2006/relationships/image" Target="../media/image1501.png"/><Relationship Id="rId46" Type="http://schemas.openxmlformats.org/officeDocument/2006/relationships/customXml" Target="../ink/ink1521.xml"/><Relationship Id="rId67" Type="http://schemas.openxmlformats.org/officeDocument/2006/relationships/image" Target="../media/image1522.png"/><Relationship Id="rId272" Type="http://schemas.openxmlformats.org/officeDocument/2006/relationships/customXml" Target="../ink/ink1634.xml"/><Relationship Id="rId293" Type="http://schemas.openxmlformats.org/officeDocument/2006/relationships/image" Target="../media/image1635.png"/><Relationship Id="rId307" Type="http://schemas.openxmlformats.org/officeDocument/2006/relationships/image" Target="../media/image1642.png"/><Relationship Id="rId88" Type="http://schemas.openxmlformats.org/officeDocument/2006/relationships/customXml" Target="../ink/ink1542.xml"/><Relationship Id="rId111" Type="http://schemas.openxmlformats.org/officeDocument/2006/relationships/image" Target="../media/image1544.png"/><Relationship Id="rId132" Type="http://schemas.openxmlformats.org/officeDocument/2006/relationships/customXml" Target="../ink/ink1564.xml"/><Relationship Id="rId153" Type="http://schemas.openxmlformats.org/officeDocument/2006/relationships/image" Target="../media/image1565.png"/><Relationship Id="rId174" Type="http://schemas.openxmlformats.org/officeDocument/2006/relationships/customXml" Target="../ink/ink1585.xml"/><Relationship Id="rId195" Type="http://schemas.openxmlformats.org/officeDocument/2006/relationships/image" Target="../media/image1586.png"/><Relationship Id="rId209" Type="http://schemas.openxmlformats.org/officeDocument/2006/relationships/image" Target="../media/image1593.png"/><Relationship Id="rId220" Type="http://schemas.openxmlformats.org/officeDocument/2006/relationships/customXml" Target="../ink/ink1608.xml"/><Relationship Id="rId241" Type="http://schemas.openxmlformats.org/officeDocument/2006/relationships/image" Target="../media/image1609.png"/><Relationship Id="rId15" Type="http://schemas.openxmlformats.org/officeDocument/2006/relationships/image" Target="../media/image1496.png"/><Relationship Id="rId36" Type="http://schemas.openxmlformats.org/officeDocument/2006/relationships/customXml" Target="../ink/ink1516.xml"/><Relationship Id="rId57" Type="http://schemas.openxmlformats.org/officeDocument/2006/relationships/image" Target="../media/image1517.png"/><Relationship Id="rId262" Type="http://schemas.openxmlformats.org/officeDocument/2006/relationships/customXml" Target="../ink/ink1629.xml"/><Relationship Id="rId283" Type="http://schemas.openxmlformats.org/officeDocument/2006/relationships/image" Target="../media/image1630.png"/><Relationship Id="rId318" Type="http://schemas.openxmlformats.org/officeDocument/2006/relationships/customXml" Target="../ink/ink1657.xml"/><Relationship Id="rId78" Type="http://schemas.openxmlformats.org/officeDocument/2006/relationships/customXml" Target="../ink/ink1537.xml"/><Relationship Id="rId99" Type="http://schemas.openxmlformats.org/officeDocument/2006/relationships/image" Target="../media/image1538.png"/><Relationship Id="rId101" Type="http://schemas.openxmlformats.org/officeDocument/2006/relationships/image" Target="../media/image1539.png"/><Relationship Id="rId122" Type="http://schemas.openxmlformats.org/officeDocument/2006/relationships/customXml" Target="../ink/ink1559.xml"/><Relationship Id="rId143" Type="http://schemas.openxmlformats.org/officeDocument/2006/relationships/image" Target="../media/image1560.png"/><Relationship Id="rId164" Type="http://schemas.openxmlformats.org/officeDocument/2006/relationships/customXml" Target="../ink/ink1580.xml"/><Relationship Id="rId185" Type="http://schemas.openxmlformats.org/officeDocument/2006/relationships/image" Target="../media/image1581.png"/><Relationship Id="rId9" Type="http://schemas.openxmlformats.org/officeDocument/2006/relationships/image" Target="../media/image1493.png"/><Relationship Id="rId210" Type="http://schemas.openxmlformats.org/officeDocument/2006/relationships/customXml" Target="../ink/ink1603.xml"/><Relationship Id="rId26" Type="http://schemas.openxmlformats.org/officeDocument/2006/relationships/customXml" Target="../ink/ink1511.xml"/><Relationship Id="rId231" Type="http://schemas.openxmlformats.org/officeDocument/2006/relationships/image" Target="../media/image1604.png"/><Relationship Id="rId252" Type="http://schemas.openxmlformats.org/officeDocument/2006/relationships/customXml" Target="../ink/ink1624.xml"/><Relationship Id="rId273" Type="http://schemas.openxmlformats.org/officeDocument/2006/relationships/image" Target="../media/image1625.png"/><Relationship Id="rId294" Type="http://schemas.openxmlformats.org/officeDocument/2006/relationships/customXml" Target="../ink/ink1645.xml"/><Relationship Id="rId308" Type="http://schemas.openxmlformats.org/officeDocument/2006/relationships/customXml" Target="../ink/ink1652.xml"/><Relationship Id="rId47" Type="http://schemas.openxmlformats.org/officeDocument/2006/relationships/image" Target="../media/image1512.png"/><Relationship Id="rId68" Type="http://schemas.openxmlformats.org/officeDocument/2006/relationships/customXml" Target="../ink/ink1532.xml"/><Relationship Id="rId89" Type="http://schemas.openxmlformats.org/officeDocument/2006/relationships/image" Target="../media/image1533.png"/><Relationship Id="rId112" Type="http://schemas.openxmlformats.org/officeDocument/2006/relationships/customXml" Target="../ink/ink1554.xml"/><Relationship Id="rId133" Type="http://schemas.openxmlformats.org/officeDocument/2006/relationships/image" Target="../media/image1555.png"/><Relationship Id="rId154" Type="http://schemas.openxmlformats.org/officeDocument/2006/relationships/customXml" Target="../ink/ink1575.xml"/><Relationship Id="rId175" Type="http://schemas.openxmlformats.org/officeDocument/2006/relationships/image" Target="../media/image1576.png"/><Relationship Id="rId196" Type="http://schemas.openxmlformats.org/officeDocument/2006/relationships/customXml" Target="../ink/ink1596.xml"/><Relationship Id="rId200" Type="http://schemas.openxmlformats.org/officeDocument/2006/relationships/customXml" Target="../ink/ink1598.xml"/><Relationship Id="rId16" Type="http://schemas.openxmlformats.org/officeDocument/2006/relationships/customXml" Target="../ink/ink1506.xml"/><Relationship Id="rId221" Type="http://schemas.openxmlformats.org/officeDocument/2006/relationships/image" Target="../media/image1599.png"/><Relationship Id="rId242" Type="http://schemas.openxmlformats.org/officeDocument/2006/relationships/customXml" Target="../ink/ink1619.xml"/><Relationship Id="rId263" Type="http://schemas.openxmlformats.org/officeDocument/2006/relationships/image" Target="../media/image1620.png"/><Relationship Id="rId284" Type="http://schemas.openxmlformats.org/officeDocument/2006/relationships/customXml" Target="../ink/ink1640.xml"/><Relationship Id="rId319" Type="http://schemas.openxmlformats.org/officeDocument/2006/relationships/image" Target="../media/image1648.png"/><Relationship Id="rId37" Type="http://schemas.openxmlformats.org/officeDocument/2006/relationships/image" Target="../media/image1507.png"/><Relationship Id="rId58" Type="http://schemas.openxmlformats.org/officeDocument/2006/relationships/customXml" Target="../ink/ink1527.xml"/><Relationship Id="rId79" Type="http://schemas.openxmlformats.org/officeDocument/2006/relationships/image" Target="../media/image1528.png"/><Relationship Id="rId102" Type="http://schemas.openxmlformats.org/officeDocument/2006/relationships/customXml" Target="../ink/ink1549.xml"/><Relationship Id="rId123" Type="http://schemas.openxmlformats.org/officeDocument/2006/relationships/image" Target="../media/image1550.png"/><Relationship Id="rId144" Type="http://schemas.openxmlformats.org/officeDocument/2006/relationships/customXml" Target="../ink/ink1570.xml"/><Relationship Id="rId90" Type="http://schemas.openxmlformats.org/officeDocument/2006/relationships/customXml" Target="../ink/ink1543.xml"/><Relationship Id="rId165" Type="http://schemas.openxmlformats.org/officeDocument/2006/relationships/image" Target="../media/image1571.png"/><Relationship Id="rId186" Type="http://schemas.openxmlformats.org/officeDocument/2006/relationships/customXml" Target="../ink/ink1591.xml"/><Relationship Id="rId211" Type="http://schemas.openxmlformats.org/officeDocument/2006/relationships/image" Target="../media/image1594.png"/><Relationship Id="rId232" Type="http://schemas.openxmlformats.org/officeDocument/2006/relationships/customXml" Target="../ink/ink1614.xml"/><Relationship Id="rId253" Type="http://schemas.openxmlformats.org/officeDocument/2006/relationships/image" Target="../media/image1615.png"/><Relationship Id="rId274" Type="http://schemas.openxmlformats.org/officeDocument/2006/relationships/customXml" Target="../ink/ink1635.xml"/><Relationship Id="rId295" Type="http://schemas.openxmlformats.org/officeDocument/2006/relationships/image" Target="../media/image1636.png"/><Relationship Id="rId309" Type="http://schemas.openxmlformats.org/officeDocument/2006/relationships/image" Target="../media/image1643.png"/><Relationship Id="rId27" Type="http://schemas.openxmlformats.org/officeDocument/2006/relationships/image" Target="../media/image1502.png"/><Relationship Id="rId48" Type="http://schemas.openxmlformats.org/officeDocument/2006/relationships/customXml" Target="../ink/ink1522.xml"/><Relationship Id="rId69" Type="http://schemas.openxmlformats.org/officeDocument/2006/relationships/image" Target="../media/image1523.png"/><Relationship Id="rId113" Type="http://schemas.openxmlformats.org/officeDocument/2006/relationships/image" Target="../media/image1545.png"/><Relationship Id="rId134" Type="http://schemas.openxmlformats.org/officeDocument/2006/relationships/customXml" Target="../ink/ink1565.xml"/><Relationship Id="rId320" Type="http://schemas.openxmlformats.org/officeDocument/2006/relationships/customXml" Target="../ink/ink1658.xml"/><Relationship Id="rId80" Type="http://schemas.openxmlformats.org/officeDocument/2006/relationships/customXml" Target="../ink/ink1538.xml"/><Relationship Id="rId155" Type="http://schemas.openxmlformats.org/officeDocument/2006/relationships/image" Target="../media/image1566.png"/><Relationship Id="rId176" Type="http://schemas.openxmlformats.org/officeDocument/2006/relationships/customXml" Target="../ink/ink1586.xml"/><Relationship Id="rId197" Type="http://schemas.openxmlformats.org/officeDocument/2006/relationships/image" Target="../media/image1587.png"/><Relationship Id="rId201" Type="http://schemas.openxmlformats.org/officeDocument/2006/relationships/image" Target="../media/image1589.png"/><Relationship Id="rId222" Type="http://schemas.openxmlformats.org/officeDocument/2006/relationships/customXml" Target="../ink/ink1609.xml"/><Relationship Id="rId243" Type="http://schemas.openxmlformats.org/officeDocument/2006/relationships/image" Target="../media/image1610.png"/><Relationship Id="rId264" Type="http://schemas.openxmlformats.org/officeDocument/2006/relationships/customXml" Target="../ink/ink1630.xml"/><Relationship Id="rId285" Type="http://schemas.openxmlformats.org/officeDocument/2006/relationships/image" Target="../media/image1631.png"/><Relationship Id="rId17" Type="http://schemas.openxmlformats.org/officeDocument/2006/relationships/image" Target="../media/image1497.png"/><Relationship Id="rId38" Type="http://schemas.openxmlformats.org/officeDocument/2006/relationships/customXml" Target="../ink/ink1517.xml"/><Relationship Id="rId59" Type="http://schemas.openxmlformats.org/officeDocument/2006/relationships/image" Target="../media/image1518.png"/><Relationship Id="rId103" Type="http://schemas.openxmlformats.org/officeDocument/2006/relationships/image" Target="../media/image1540.png"/><Relationship Id="rId124" Type="http://schemas.openxmlformats.org/officeDocument/2006/relationships/customXml" Target="../ink/ink1560.xml"/><Relationship Id="rId310" Type="http://schemas.openxmlformats.org/officeDocument/2006/relationships/customXml" Target="../ink/ink1653.xml"/><Relationship Id="rId70" Type="http://schemas.openxmlformats.org/officeDocument/2006/relationships/customXml" Target="../ink/ink1533.xml"/><Relationship Id="rId91" Type="http://schemas.openxmlformats.org/officeDocument/2006/relationships/image" Target="../media/image1534.png"/><Relationship Id="rId145" Type="http://schemas.openxmlformats.org/officeDocument/2006/relationships/image" Target="../media/image1561.png"/><Relationship Id="rId166" Type="http://schemas.openxmlformats.org/officeDocument/2006/relationships/customXml" Target="../ink/ink1581.xml"/><Relationship Id="rId187" Type="http://schemas.openxmlformats.org/officeDocument/2006/relationships/image" Target="../media/image15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04.xml"/><Relationship Id="rId233" Type="http://schemas.openxmlformats.org/officeDocument/2006/relationships/image" Target="../media/image1605.png"/><Relationship Id="rId254" Type="http://schemas.openxmlformats.org/officeDocument/2006/relationships/customXml" Target="../ink/ink1625.xml"/><Relationship Id="rId28" Type="http://schemas.openxmlformats.org/officeDocument/2006/relationships/customXml" Target="../ink/ink1512.xml"/><Relationship Id="rId49" Type="http://schemas.openxmlformats.org/officeDocument/2006/relationships/image" Target="../media/image1513.png"/><Relationship Id="rId114" Type="http://schemas.openxmlformats.org/officeDocument/2006/relationships/customXml" Target="../ink/ink1555.xml"/><Relationship Id="rId275" Type="http://schemas.openxmlformats.org/officeDocument/2006/relationships/image" Target="../media/image1626.png"/><Relationship Id="rId296" Type="http://schemas.openxmlformats.org/officeDocument/2006/relationships/customXml" Target="../ink/ink1646.xml"/><Relationship Id="rId300" Type="http://schemas.openxmlformats.org/officeDocument/2006/relationships/customXml" Target="../ink/ink1648.xml"/><Relationship Id="rId60" Type="http://schemas.openxmlformats.org/officeDocument/2006/relationships/customXml" Target="../ink/ink1528.xml"/><Relationship Id="rId81" Type="http://schemas.openxmlformats.org/officeDocument/2006/relationships/image" Target="../media/image1529.png"/><Relationship Id="rId135" Type="http://schemas.openxmlformats.org/officeDocument/2006/relationships/image" Target="../media/image1556.png"/><Relationship Id="rId156" Type="http://schemas.openxmlformats.org/officeDocument/2006/relationships/customXml" Target="../ink/ink1576.xml"/><Relationship Id="rId177" Type="http://schemas.openxmlformats.org/officeDocument/2006/relationships/image" Target="../media/image1577.png"/><Relationship Id="rId198" Type="http://schemas.openxmlformats.org/officeDocument/2006/relationships/customXml" Target="../ink/ink1597.xml"/><Relationship Id="rId321" Type="http://schemas.openxmlformats.org/officeDocument/2006/relationships/image" Target="../media/image1649.png"/><Relationship Id="rId202" Type="http://schemas.openxmlformats.org/officeDocument/2006/relationships/customXml" Target="../ink/ink1599.xml"/><Relationship Id="rId223" Type="http://schemas.openxmlformats.org/officeDocument/2006/relationships/image" Target="../media/image1600.png"/><Relationship Id="rId244" Type="http://schemas.openxmlformats.org/officeDocument/2006/relationships/customXml" Target="../ink/ink1620.xml"/><Relationship Id="rId18" Type="http://schemas.openxmlformats.org/officeDocument/2006/relationships/customXml" Target="../ink/ink1507.xml"/><Relationship Id="rId39" Type="http://schemas.openxmlformats.org/officeDocument/2006/relationships/image" Target="../media/image1508.png"/><Relationship Id="rId265" Type="http://schemas.openxmlformats.org/officeDocument/2006/relationships/image" Target="../media/image1621.png"/><Relationship Id="rId286" Type="http://schemas.openxmlformats.org/officeDocument/2006/relationships/customXml" Target="../ink/ink1641.xml"/><Relationship Id="rId50" Type="http://schemas.openxmlformats.org/officeDocument/2006/relationships/customXml" Target="../ink/ink1523.xml"/><Relationship Id="rId104" Type="http://schemas.openxmlformats.org/officeDocument/2006/relationships/customXml" Target="../ink/ink1550.xml"/><Relationship Id="rId125" Type="http://schemas.openxmlformats.org/officeDocument/2006/relationships/image" Target="../media/image1551.png"/><Relationship Id="rId146" Type="http://schemas.openxmlformats.org/officeDocument/2006/relationships/customXml" Target="../ink/ink1571.xml"/><Relationship Id="rId167" Type="http://schemas.openxmlformats.org/officeDocument/2006/relationships/image" Target="../media/image1572.png"/><Relationship Id="rId188" Type="http://schemas.openxmlformats.org/officeDocument/2006/relationships/customXml" Target="../ink/ink1592.xml"/><Relationship Id="rId311" Type="http://schemas.openxmlformats.org/officeDocument/2006/relationships/image" Target="../media/image1644.png"/><Relationship Id="rId71" Type="http://schemas.openxmlformats.org/officeDocument/2006/relationships/image" Target="../media/image1524.png"/><Relationship Id="rId92" Type="http://schemas.openxmlformats.org/officeDocument/2006/relationships/customXml" Target="../ink/ink1544.xml"/><Relationship Id="rId213" Type="http://schemas.openxmlformats.org/officeDocument/2006/relationships/image" Target="../media/image1595.png"/><Relationship Id="rId234" Type="http://schemas.openxmlformats.org/officeDocument/2006/relationships/customXml" Target="../ink/ink1615.xml"/><Relationship Id="rId2" Type="http://schemas.openxmlformats.org/officeDocument/2006/relationships/customXml" Target="../ink/ink1499.xml"/><Relationship Id="rId29" Type="http://schemas.openxmlformats.org/officeDocument/2006/relationships/image" Target="../media/image1503.png"/><Relationship Id="rId255" Type="http://schemas.openxmlformats.org/officeDocument/2006/relationships/image" Target="../media/image1616.png"/><Relationship Id="rId276" Type="http://schemas.openxmlformats.org/officeDocument/2006/relationships/customXml" Target="../ink/ink1636.xml"/><Relationship Id="rId297" Type="http://schemas.openxmlformats.org/officeDocument/2006/relationships/image" Target="../media/image1637.png"/><Relationship Id="rId40" Type="http://schemas.openxmlformats.org/officeDocument/2006/relationships/customXml" Target="../ink/ink1518.xml"/><Relationship Id="rId115" Type="http://schemas.openxmlformats.org/officeDocument/2006/relationships/image" Target="../media/image1546.png"/><Relationship Id="rId136" Type="http://schemas.openxmlformats.org/officeDocument/2006/relationships/customXml" Target="../ink/ink1566.xml"/><Relationship Id="rId157" Type="http://schemas.openxmlformats.org/officeDocument/2006/relationships/image" Target="../media/image1567.png"/><Relationship Id="rId178" Type="http://schemas.openxmlformats.org/officeDocument/2006/relationships/customXml" Target="../ink/ink1587.xml"/><Relationship Id="rId301" Type="http://schemas.openxmlformats.org/officeDocument/2006/relationships/image" Target="../media/image1639.png"/><Relationship Id="rId322" Type="http://schemas.openxmlformats.org/officeDocument/2006/relationships/customXml" Target="../ink/ink1659.xml"/><Relationship Id="rId61" Type="http://schemas.openxmlformats.org/officeDocument/2006/relationships/image" Target="../media/image1519.png"/><Relationship Id="rId82" Type="http://schemas.openxmlformats.org/officeDocument/2006/relationships/customXml" Target="../ink/ink1539.xml"/><Relationship Id="rId199" Type="http://schemas.openxmlformats.org/officeDocument/2006/relationships/image" Target="../media/image1588.png"/><Relationship Id="rId203" Type="http://schemas.openxmlformats.org/officeDocument/2006/relationships/image" Target="../media/image1590.png"/><Relationship Id="rId19" Type="http://schemas.openxmlformats.org/officeDocument/2006/relationships/image" Target="../media/image1498.png"/><Relationship Id="rId224" Type="http://schemas.openxmlformats.org/officeDocument/2006/relationships/customXml" Target="../ink/ink1610.xml"/><Relationship Id="rId245" Type="http://schemas.openxmlformats.org/officeDocument/2006/relationships/image" Target="../media/image1611.png"/><Relationship Id="rId266" Type="http://schemas.openxmlformats.org/officeDocument/2006/relationships/customXml" Target="../ink/ink1631.xml"/><Relationship Id="rId287" Type="http://schemas.openxmlformats.org/officeDocument/2006/relationships/image" Target="../media/image1632.png"/><Relationship Id="rId30" Type="http://schemas.openxmlformats.org/officeDocument/2006/relationships/customXml" Target="../ink/ink1513.xml"/><Relationship Id="rId105" Type="http://schemas.openxmlformats.org/officeDocument/2006/relationships/image" Target="../media/image1541.png"/><Relationship Id="rId126" Type="http://schemas.openxmlformats.org/officeDocument/2006/relationships/customXml" Target="../ink/ink1561.xml"/><Relationship Id="rId147" Type="http://schemas.openxmlformats.org/officeDocument/2006/relationships/image" Target="../media/image1562.png"/><Relationship Id="rId168" Type="http://schemas.openxmlformats.org/officeDocument/2006/relationships/customXml" Target="../ink/ink1582.xml"/><Relationship Id="rId312" Type="http://schemas.openxmlformats.org/officeDocument/2006/relationships/customXml" Target="../ink/ink1654.xml"/><Relationship Id="rId51" Type="http://schemas.openxmlformats.org/officeDocument/2006/relationships/image" Target="../media/image1514.png"/><Relationship Id="rId72" Type="http://schemas.openxmlformats.org/officeDocument/2006/relationships/customXml" Target="../ink/ink1534.xml"/><Relationship Id="rId93" Type="http://schemas.openxmlformats.org/officeDocument/2006/relationships/image" Target="../media/image1535.png"/><Relationship Id="rId189" Type="http://schemas.openxmlformats.org/officeDocument/2006/relationships/image" Target="../media/image1583.png"/><Relationship Id="rId3" Type="http://schemas.openxmlformats.org/officeDocument/2006/relationships/image" Target="../media/image1490.png"/><Relationship Id="rId214" Type="http://schemas.openxmlformats.org/officeDocument/2006/relationships/customXml" Target="../ink/ink1605.xml"/><Relationship Id="rId235" Type="http://schemas.openxmlformats.org/officeDocument/2006/relationships/image" Target="../media/image1606.png"/><Relationship Id="rId256" Type="http://schemas.openxmlformats.org/officeDocument/2006/relationships/customXml" Target="../ink/ink1626.xml"/><Relationship Id="rId277" Type="http://schemas.openxmlformats.org/officeDocument/2006/relationships/image" Target="../media/image1627.png"/><Relationship Id="rId298" Type="http://schemas.openxmlformats.org/officeDocument/2006/relationships/customXml" Target="../ink/ink1647.xml"/><Relationship Id="rId116" Type="http://schemas.openxmlformats.org/officeDocument/2006/relationships/customXml" Target="../ink/ink1556.xml"/><Relationship Id="rId137" Type="http://schemas.openxmlformats.org/officeDocument/2006/relationships/image" Target="../media/image1557.png"/><Relationship Id="rId158" Type="http://schemas.openxmlformats.org/officeDocument/2006/relationships/customXml" Target="../ink/ink1577.xml"/><Relationship Id="rId302" Type="http://schemas.openxmlformats.org/officeDocument/2006/relationships/customXml" Target="../ink/ink1649.xml"/><Relationship Id="rId323" Type="http://schemas.openxmlformats.org/officeDocument/2006/relationships/image" Target="../media/image1650.png"/><Relationship Id="rId20" Type="http://schemas.openxmlformats.org/officeDocument/2006/relationships/customXml" Target="../ink/ink1508.xml"/><Relationship Id="rId41" Type="http://schemas.openxmlformats.org/officeDocument/2006/relationships/image" Target="../media/image1509.png"/><Relationship Id="rId62" Type="http://schemas.openxmlformats.org/officeDocument/2006/relationships/customXml" Target="../ink/ink1529.xml"/><Relationship Id="rId83" Type="http://schemas.openxmlformats.org/officeDocument/2006/relationships/image" Target="../media/image1530.png"/><Relationship Id="rId179" Type="http://schemas.openxmlformats.org/officeDocument/2006/relationships/image" Target="../media/image1578.png"/><Relationship Id="rId190" Type="http://schemas.openxmlformats.org/officeDocument/2006/relationships/customXml" Target="../ink/ink1593.xml"/><Relationship Id="rId204" Type="http://schemas.openxmlformats.org/officeDocument/2006/relationships/customXml" Target="../ink/ink1600.xml"/><Relationship Id="rId225" Type="http://schemas.openxmlformats.org/officeDocument/2006/relationships/image" Target="../media/image1601.png"/><Relationship Id="rId246" Type="http://schemas.openxmlformats.org/officeDocument/2006/relationships/customXml" Target="../ink/ink1621.xml"/><Relationship Id="rId267" Type="http://schemas.openxmlformats.org/officeDocument/2006/relationships/image" Target="../media/image1622.png"/><Relationship Id="rId288" Type="http://schemas.openxmlformats.org/officeDocument/2006/relationships/customXml" Target="../ink/ink1642.xml"/><Relationship Id="rId106" Type="http://schemas.openxmlformats.org/officeDocument/2006/relationships/customXml" Target="../ink/ink1551.xml"/><Relationship Id="rId127" Type="http://schemas.openxmlformats.org/officeDocument/2006/relationships/image" Target="../media/image1552.png"/><Relationship Id="rId313" Type="http://schemas.openxmlformats.org/officeDocument/2006/relationships/image" Target="../media/image1645.png"/><Relationship Id="rId10" Type="http://schemas.openxmlformats.org/officeDocument/2006/relationships/customXml" Target="../ink/ink1503.xml"/><Relationship Id="rId31" Type="http://schemas.openxmlformats.org/officeDocument/2006/relationships/image" Target="../media/image1504.png"/><Relationship Id="rId52" Type="http://schemas.openxmlformats.org/officeDocument/2006/relationships/customXml" Target="../ink/ink1524.xml"/><Relationship Id="rId73" Type="http://schemas.openxmlformats.org/officeDocument/2006/relationships/image" Target="../media/image1525.png"/><Relationship Id="rId94" Type="http://schemas.openxmlformats.org/officeDocument/2006/relationships/customXml" Target="../ink/ink1545.xml"/><Relationship Id="rId148" Type="http://schemas.openxmlformats.org/officeDocument/2006/relationships/customXml" Target="../ink/ink1572.xml"/><Relationship Id="rId169" Type="http://schemas.openxmlformats.org/officeDocument/2006/relationships/image" Target="../media/image1573.png"/><Relationship Id="rId4" Type="http://schemas.openxmlformats.org/officeDocument/2006/relationships/customXml" Target="../ink/ink1500.xml"/><Relationship Id="rId180" Type="http://schemas.openxmlformats.org/officeDocument/2006/relationships/customXml" Target="../ink/ink1588.xml"/><Relationship Id="rId215" Type="http://schemas.openxmlformats.org/officeDocument/2006/relationships/image" Target="../media/image1596.png"/><Relationship Id="rId236" Type="http://schemas.openxmlformats.org/officeDocument/2006/relationships/customXml" Target="../ink/ink1616.xml"/><Relationship Id="rId257" Type="http://schemas.openxmlformats.org/officeDocument/2006/relationships/image" Target="../media/image1617.png"/><Relationship Id="rId278" Type="http://schemas.openxmlformats.org/officeDocument/2006/relationships/customXml" Target="../ink/ink1637.xml"/><Relationship Id="rId303" Type="http://schemas.openxmlformats.org/officeDocument/2006/relationships/image" Target="../media/image1640.png"/><Relationship Id="rId42" Type="http://schemas.openxmlformats.org/officeDocument/2006/relationships/customXml" Target="../ink/ink1519.xml"/><Relationship Id="rId84" Type="http://schemas.openxmlformats.org/officeDocument/2006/relationships/customXml" Target="../ink/ink1540.xml"/><Relationship Id="rId138" Type="http://schemas.openxmlformats.org/officeDocument/2006/relationships/customXml" Target="../ink/ink1567.xml"/><Relationship Id="rId191" Type="http://schemas.openxmlformats.org/officeDocument/2006/relationships/image" Target="../media/image1584.png"/><Relationship Id="rId205" Type="http://schemas.openxmlformats.org/officeDocument/2006/relationships/image" Target="../media/image1591.png"/><Relationship Id="rId247" Type="http://schemas.openxmlformats.org/officeDocument/2006/relationships/image" Target="../media/image1612.png"/><Relationship Id="rId107" Type="http://schemas.openxmlformats.org/officeDocument/2006/relationships/image" Target="../media/image1542.png"/><Relationship Id="rId289" Type="http://schemas.openxmlformats.org/officeDocument/2006/relationships/image" Target="../media/image1633.png"/><Relationship Id="rId11" Type="http://schemas.openxmlformats.org/officeDocument/2006/relationships/image" Target="../media/image1494.png"/><Relationship Id="rId53" Type="http://schemas.openxmlformats.org/officeDocument/2006/relationships/image" Target="../media/image1515.png"/><Relationship Id="rId149" Type="http://schemas.openxmlformats.org/officeDocument/2006/relationships/image" Target="../media/image1563.png"/><Relationship Id="rId314" Type="http://schemas.openxmlformats.org/officeDocument/2006/relationships/customXml" Target="../ink/ink1655.xml"/><Relationship Id="rId95" Type="http://schemas.openxmlformats.org/officeDocument/2006/relationships/image" Target="../media/image1536.png"/><Relationship Id="rId160" Type="http://schemas.openxmlformats.org/officeDocument/2006/relationships/customXml" Target="../ink/ink1578.xml"/><Relationship Id="rId216" Type="http://schemas.openxmlformats.org/officeDocument/2006/relationships/customXml" Target="../ink/ink1606.xml"/><Relationship Id="rId258" Type="http://schemas.openxmlformats.org/officeDocument/2006/relationships/customXml" Target="../ink/ink1627.xml"/><Relationship Id="rId22" Type="http://schemas.openxmlformats.org/officeDocument/2006/relationships/customXml" Target="../ink/ink1509.xml"/><Relationship Id="rId64" Type="http://schemas.openxmlformats.org/officeDocument/2006/relationships/customXml" Target="../ink/ink1530.xml"/><Relationship Id="rId118" Type="http://schemas.openxmlformats.org/officeDocument/2006/relationships/customXml" Target="../ink/ink1557.xml"/><Relationship Id="rId325" Type="http://schemas.openxmlformats.org/officeDocument/2006/relationships/image" Target="../media/image1651.png"/><Relationship Id="rId171" Type="http://schemas.openxmlformats.org/officeDocument/2006/relationships/image" Target="../media/image1574.png"/><Relationship Id="rId227" Type="http://schemas.openxmlformats.org/officeDocument/2006/relationships/image" Target="../media/image1602.png"/><Relationship Id="rId269" Type="http://schemas.openxmlformats.org/officeDocument/2006/relationships/image" Target="../media/image1623.png"/><Relationship Id="rId33" Type="http://schemas.openxmlformats.org/officeDocument/2006/relationships/image" Target="../media/image1505.png"/><Relationship Id="rId129" Type="http://schemas.openxmlformats.org/officeDocument/2006/relationships/image" Target="../media/image1553.png"/><Relationship Id="rId280" Type="http://schemas.openxmlformats.org/officeDocument/2006/relationships/customXml" Target="../ink/ink1638.xml"/><Relationship Id="rId75" Type="http://schemas.openxmlformats.org/officeDocument/2006/relationships/image" Target="../media/image1526.png"/><Relationship Id="rId140" Type="http://schemas.openxmlformats.org/officeDocument/2006/relationships/customXml" Target="../ink/ink1568.xml"/><Relationship Id="rId182" Type="http://schemas.openxmlformats.org/officeDocument/2006/relationships/customXml" Target="../ink/ink1589.xml"/><Relationship Id="rId6" Type="http://schemas.openxmlformats.org/officeDocument/2006/relationships/customXml" Target="../ink/ink1501.xml"/><Relationship Id="rId238" Type="http://schemas.openxmlformats.org/officeDocument/2006/relationships/customXml" Target="../ink/ink1617.xml"/><Relationship Id="rId291" Type="http://schemas.openxmlformats.org/officeDocument/2006/relationships/image" Target="../media/image1634.png"/><Relationship Id="rId305" Type="http://schemas.openxmlformats.org/officeDocument/2006/relationships/image" Target="../media/image1641.png"/><Relationship Id="rId44" Type="http://schemas.openxmlformats.org/officeDocument/2006/relationships/customXml" Target="../ink/ink1520.xml"/><Relationship Id="rId86" Type="http://schemas.openxmlformats.org/officeDocument/2006/relationships/customXml" Target="../ink/ink1541.xml"/><Relationship Id="rId151" Type="http://schemas.openxmlformats.org/officeDocument/2006/relationships/image" Target="../media/image1564.png"/><Relationship Id="rId193" Type="http://schemas.openxmlformats.org/officeDocument/2006/relationships/image" Target="../media/image1585.png"/><Relationship Id="rId207" Type="http://schemas.openxmlformats.org/officeDocument/2006/relationships/image" Target="../media/image1592.png"/><Relationship Id="rId249" Type="http://schemas.openxmlformats.org/officeDocument/2006/relationships/image" Target="../media/image1613.png"/><Relationship Id="rId13" Type="http://schemas.openxmlformats.org/officeDocument/2006/relationships/image" Target="../media/image1495.png"/><Relationship Id="rId109" Type="http://schemas.openxmlformats.org/officeDocument/2006/relationships/image" Target="../media/image1543.png"/><Relationship Id="rId260" Type="http://schemas.openxmlformats.org/officeDocument/2006/relationships/customXml" Target="../ink/ink1628.xml"/><Relationship Id="rId316" Type="http://schemas.openxmlformats.org/officeDocument/2006/relationships/customXml" Target="../ink/ink1656.xml"/><Relationship Id="rId55" Type="http://schemas.openxmlformats.org/officeDocument/2006/relationships/image" Target="../media/image1516.png"/><Relationship Id="rId97" Type="http://schemas.openxmlformats.org/officeDocument/2006/relationships/image" Target="../media/image1537.png"/><Relationship Id="rId120" Type="http://schemas.openxmlformats.org/officeDocument/2006/relationships/customXml" Target="../ink/ink155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73.xml"/><Relationship Id="rId21" Type="http://schemas.openxmlformats.org/officeDocument/2006/relationships/image" Target="../media/image1661.png"/><Relationship Id="rId42" Type="http://schemas.openxmlformats.org/officeDocument/2006/relationships/customXml" Target="../ink/ink1681.xml"/><Relationship Id="rId47" Type="http://schemas.openxmlformats.org/officeDocument/2006/relationships/image" Target="../media/image1674.png"/><Relationship Id="rId63" Type="http://schemas.openxmlformats.org/officeDocument/2006/relationships/image" Target="../media/image1682.png"/><Relationship Id="rId68" Type="http://schemas.openxmlformats.org/officeDocument/2006/relationships/customXml" Target="../ink/ink1694.xml"/><Relationship Id="rId84" Type="http://schemas.openxmlformats.org/officeDocument/2006/relationships/customXml" Target="../ink/ink1702.xml"/><Relationship Id="rId89" Type="http://schemas.openxmlformats.org/officeDocument/2006/relationships/image" Target="../media/image1695.png"/><Relationship Id="rId16" Type="http://schemas.openxmlformats.org/officeDocument/2006/relationships/customXml" Target="../ink/ink1668.xml"/><Relationship Id="rId11" Type="http://schemas.openxmlformats.org/officeDocument/2006/relationships/image" Target="../media/image1656.png"/><Relationship Id="rId32" Type="http://schemas.openxmlformats.org/officeDocument/2006/relationships/customXml" Target="../ink/ink1676.xml"/><Relationship Id="rId37" Type="http://schemas.openxmlformats.org/officeDocument/2006/relationships/image" Target="../media/image1669.png"/><Relationship Id="rId53" Type="http://schemas.openxmlformats.org/officeDocument/2006/relationships/image" Target="../media/image1677.png"/><Relationship Id="rId58" Type="http://schemas.openxmlformats.org/officeDocument/2006/relationships/customXml" Target="../ink/ink1689.xml"/><Relationship Id="rId74" Type="http://schemas.openxmlformats.org/officeDocument/2006/relationships/customXml" Target="../ink/ink1697.xml"/><Relationship Id="rId79" Type="http://schemas.openxmlformats.org/officeDocument/2006/relationships/image" Target="../media/image1690.png"/><Relationship Id="rId5" Type="http://schemas.openxmlformats.org/officeDocument/2006/relationships/image" Target="../media/image1653.png"/><Relationship Id="rId90" Type="http://schemas.openxmlformats.org/officeDocument/2006/relationships/customXml" Target="../ink/ink1705.xml"/><Relationship Id="rId22" Type="http://schemas.openxmlformats.org/officeDocument/2006/relationships/customXml" Target="../ink/ink1671.xml"/><Relationship Id="rId27" Type="http://schemas.openxmlformats.org/officeDocument/2006/relationships/image" Target="../media/image1664.png"/><Relationship Id="rId43" Type="http://schemas.openxmlformats.org/officeDocument/2006/relationships/image" Target="../media/image1672.png"/><Relationship Id="rId48" Type="http://schemas.openxmlformats.org/officeDocument/2006/relationships/customXml" Target="../ink/ink1684.xml"/><Relationship Id="rId64" Type="http://schemas.openxmlformats.org/officeDocument/2006/relationships/customXml" Target="../ink/ink1692.xml"/><Relationship Id="rId69" Type="http://schemas.openxmlformats.org/officeDocument/2006/relationships/image" Target="../media/image1685.png"/><Relationship Id="rId8" Type="http://schemas.openxmlformats.org/officeDocument/2006/relationships/customXml" Target="../ink/ink1664.xml"/><Relationship Id="rId51" Type="http://schemas.openxmlformats.org/officeDocument/2006/relationships/image" Target="../media/image1676.png"/><Relationship Id="rId72" Type="http://schemas.openxmlformats.org/officeDocument/2006/relationships/customXml" Target="../ink/ink1696.xml"/><Relationship Id="rId80" Type="http://schemas.openxmlformats.org/officeDocument/2006/relationships/customXml" Target="../ink/ink1700.xml"/><Relationship Id="rId85" Type="http://schemas.openxmlformats.org/officeDocument/2006/relationships/image" Target="../media/image1693.png"/><Relationship Id="rId93" Type="http://schemas.openxmlformats.org/officeDocument/2006/relationships/image" Target="../media/image1697.png"/><Relationship Id="rId3" Type="http://schemas.openxmlformats.org/officeDocument/2006/relationships/image" Target="../media/image1652.png"/><Relationship Id="rId12" Type="http://schemas.openxmlformats.org/officeDocument/2006/relationships/customXml" Target="../ink/ink1666.xml"/><Relationship Id="rId17" Type="http://schemas.openxmlformats.org/officeDocument/2006/relationships/image" Target="../media/image1659.png"/><Relationship Id="rId25" Type="http://schemas.openxmlformats.org/officeDocument/2006/relationships/image" Target="../media/image1663.png"/><Relationship Id="rId33" Type="http://schemas.openxmlformats.org/officeDocument/2006/relationships/image" Target="../media/image1667.png"/><Relationship Id="rId38" Type="http://schemas.openxmlformats.org/officeDocument/2006/relationships/customXml" Target="../ink/ink1679.xml"/><Relationship Id="rId46" Type="http://schemas.openxmlformats.org/officeDocument/2006/relationships/customXml" Target="../ink/ink1683.xml"/><Relationship Id="rId59" Type="http://schemas.openxmlformats.org/officeDocument/2006/relationships/image" Target="../media/image1680.png"/><Relationship Id="rId67" Type="http://schemas.openxmlformats.org/officeDocument/2006/relationships/image" Target="../media/image1684.png"/><Relationship Id="rId20" Type="http://schemas.openxmlformats.org/officeDocument/2006/relationships/customXml" Target="../ink/ink1670.xml"/><Relationship Id="rId41" Type="http://schemas.openxmlformats.org/officeDocument/2006/relationships/image" Target="../media/image1671.png"/><Relationship Id="rId54" Type="http://schemas.openxmlformats.org/officeDocument/2006/relationships/customXml" Target="../ink/ink1687.xml"/><Relationship Id="rId62" Type="http://schemas.openxmlformats.org/officeDocument/2006/relationships/customXml" Target="../ink/ink1691.xml"/><Relationship Id="rId70" Type="http://schemas.openxmlformats.org/officeDocument/2006/relationships/customXml" Target="../ink/ink1695.xml"/><Relationship Id="rId75" Type="http://schemas.openxmlformats.org/officeDocument/2006/relationships/image" Target="../media/image1688.png"/><Relationship Id="rId83" Type="http://schemas.openxmlformats.org/officeDocument/2006/relationships/image" Target="../media/image1692.png"/><Relationship Id="rId88" Type="http://schemas.openxmlformats.org/officeDocument/2006/relationships/customXml" Target="../ink/ink1704.xml"/><Relationship Id="rId91" Type="http://schemas.openxmlformats.org/officeDocument/2006/relationships/image" Target="../media/image16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3.xml"/><Relationship Id="rId15" Type="http://schemas.openxmlformats.org/officeDocument/2006/relationships/image" Target="../media/image1658.png"/><Relationship Id="rId23" Type="http://schemas.openxmlformats.org/officeDocument/2006/relationships/image" Target="../media/image1662.png"/><Relationship Id="rId28" Type="http://schemas.openxmlformats.org/officeDocument/2006/relationships/customXml" Target="../ink/ink1674.xml"/><Relationship Id="rId36" Type="http://schemas.openxmlformats.org/officeDocument/2006/relationships/customXml" Target="../ink/ink1678.xml"/><Relationship Id="rId49" Type="http://schemas.openxmlformats.org/officeDocument/2006/relationships/image" Target="../media/image1675.png"/><Relationship Id="rId57" Type="http://schemas.openxmlformats.org/officeDocument/2006/relationships/image" Target="../media/image1679.png"/><Relationship Id="rId10" Type="http://schemas.openxmlformats.org/officeDocument/2006/relationships/customXml" Target="../ink/ink1665.xml"/><Relationship Id="rId31" Type="http://schemas.openxmlformats.org/officeDocument/2006/relationships/image" Target="../media/image1666.png"/><Relationship Id="rId44" Type="http://schemas.openxmlformats.org/officeDocument/2006/relationships/customXml" Target="../ink/ink1682.xml"/><Relationship Id="rId52" Type="http://schemas.openxmlformats.org/officeDocument/2006/relationships/customXml" Target="../ink/ink1686.xml"/><Relationship Id="rId60" Type="http://schemas.openxmlformats.org/officeDocument/2006/relationships/customXml" Target="../ink/ink1690.xml"/><Relationship Id="rId65" Type="http://schemas.openxmlformats.org/officeDocument/2006/relationships/image" Target="../media/image1683.png"/><Relationship Id="rId73" Type="http://schemas.openxmlformats.org/officeDocument/2006/relationships/image" Target="../media/image1687.png"/><Relationship Id="rId78" Type="http://schemas.openxmlformats.org/officeDocument/2006/relationships/customXml" Target="../ink/ink1699.xml"/><Relationship Id="rId81" Type="http://schemas.openxmlformats.org/officeDocument/2006/relationships/image" Target="../media/image1691.png"/><Relationship Id="rId86" Type="http://schemas.openxmlformats.org/officeDocument/2006/relationships/customXml" Target="../ink/ink1703.xml"/><Relationship Id="rId4" Type="http://schemas.openxmlformats.org/officeDocument/2006/relationships/customXml" Target="../ink/ink1662.xml"/><Relationship Id="rId9" Type="http://schemas.openxmlformats.org/officeDocument/2006/relationships/image" Target="../media/image1655.png"/><Relationship Id="rId13" Type="http://schemas.openxmlformats.org/officeDocument/2006/relationships/image" Target="../media/image1657.png"/><Relationship Id="rId18" Type="http://schemas.openxmlformats.org/officeDocument/2006/relationships/customXml" Target="../ink/ink1669.xml"/><Relationship Id="rId39" Type="http://schemas.openxmlformats.org/officeDocument/2006/relationships/image" Target="../media/image1670.png"/><Relationship Id="rId34" Type="http://schemas.openxmlformats.org/officeDocument/2006/relationships/customXml" Target="../ink/ink1677.xml"/><Relationship Id="rId50" Type="http://schemas.openxmlformats.org/officeDocument/2006/relationships/customXml" Target="../ink/ink1685.xml"/><Relationship Id="rId55" Type="http://schemas.openxmlformats.org/officeDocument/2006/relationships/image" Target="../media/image1678.png"/><Relationship Id="rId76" Type="http://schemas.openxmlformats.org/officeDocument/2006/relationships/customXml" Target="../ink/ink1698.xml"/><Relationship Id="rId7" Type="http://schemas.openxmlformats.org/officeDocument/2006/relationships/image" Target="../media/image1654.png"/><Relationship Id="rId71" Type="http://schemas.openxmlformats.org/officeDocument/2006/relationships/image" Target="../media/image1686.png"/><Relationship Id="rId92" Type="http://schemas.openxmlformats.org/officeDocument/2006/relationships/customXml" Target="../ink/ink1706.xml"/><Relationship Id="rId2" Type="http://schemas.openxmlformats.org/officeDocument/2006/relationships/customXml" Target="../ink/ink1661.xml"/><Relationship Id="rId29" Type="http://schemas.openxmlformats.org/officeDocument/2006/relationships/image" Target="../media/image1665.png"/><Relationship Id="rId24" Type="http://schemas.openxmlformats.org/officeDocument/2006/relationships/customXml" Target="../ink/ink1672.xml"/><Relationship Id="rId40" Type="http://schemas.openxmlformats.org/officeDocument/2006/relationships/customXml" Target="../ink/ink1680.xml"/><Relationship Id="rId45" Type="http://schemas.openxmlformats.org/officeDocument/2006/relationships/image" Target="../media/image1673.png"/><Relationship Id="rId66" Type="http://schemas.openxmlformats.org/officeDocument/2006/relationships/customXml" Target="../ink/ink1693.xml"/><Relationship Id="rId87" Type="http://schemas.openxmlformats.org/officeDocument/2006/relationships/image" Target="../media/image1694.png"/><Relationship Id="rId61" Type="http://schemas.openxmlformats.org/officeDocument/2006/relationships/image" Target="../media/image1681.png"/><Relationship Id="rId82" Type="http://schemas.openxmlformats.org/officeDocument/2006/relationships/customXml" Target="../ink/ink1701.xml"/><Relationship Id="rId19" Type="http://schemas.openxmlformats.org/officeDocument/2006/relationships/image" Target="../media/image1660.png"/><Relationship Id="rId14" Type="http://schemas.openxmlformats.org/officeDocument/2006/relationships/customXml" Target="../ink/ink1667.xml"/><Relationship Id="rId30" Type="http://schemas.openxmlformats.org/officeDocument/2006/relationships/customXml" Target="../ink/ink1675.xml"/><Relationship Id="rId35" Type="http://schemas.openxmlformats.org/officeDocument/2006/relationships/image" Target="../media/image1668.png"/><Relationship Id="rId56" Type="http://schemas.openxmlformats.org/officeDocument/2006/relationships/customXml" Target="../ink/ink1688.xml"/><Relationship Id="rId77" Type="http://schemas.openxmlformats.org/officeDocument/2006/relationships/image" Target="../media/image168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.png"/><Relationship Id="rId21" Type="http://schemas.openxmlformats.org/officeDocument/2006/relationships/image" Target="../media/image143.png"/><Relationship Id="rId42" Type="http://schemas.openxmlformats.org/officeDocument/2006/relationships/customXml" Target="../ink/ink154.xml"/><Relationship Id="rId63" Type="http://schemas.openxmlformats.org/officeDocument/2006/relationships/image" Target="../media/image164.png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159" Type="http://schemas.openxmlformats.org/officeDocument/2006/relationships/image" Target="../media/image212.png"/><Relationship Id="rId170" Type="http://schemas.openxmlformats.org/officeDocument/2006/relationships/customXml" Target="../ink/ink218.xml"/><Relationship Id="rId191" Type="http://schemas.openxmlformats.org/officeDocument/2006/relationships/image" Target="../media/image228.png"/><Relationship Id="rId107" Type="http://schemas.openxmlformats.org/officeDocument/2006/relationships/image" Target="../media/image186.png"/><Relationship Id="rId11" Type="http://schemas.openxmlformats.org/officeDocument/2006/relationships/image" Target="../media/image138.png"/><Relationship Id="rId32" Type="http://schemas.openxmlformats.org/officeDocument/2006/relationships/customXml" Target="../ink/ink149.xml"/><Relationship Id="rId53" Type="http://schemas.openxmlformats.org/officeDocument/2006/relationships/image" Target="../media/image159.png"/><Relationship Id="rId74" Type="http://schemas.openxmlformats.org/officeDocument/2006/relationships/customXml" Target="../ink/ink170.xml"/><Relationship Id="rId128" Type="http://schemas.openxmlformats.org/officeDocument/2006/relationships/customXml" Target="../ink/ink197.xml"/><Relationship Id="rId149" Type="http://schemas.openxmlformats.org/officeDocument/2006/relationships/image" Target="../media/image207.png"/><Relationship Id="rId5" Type="http://schemas.openxmlformats.org/officeDocument/2006/relationships/image" Target="../media/image135.png"/><Relationship Id="rId95" Type="http://schemas.openxmlformats.org/officeDocument/2006/relationships/image" Target="../media/image180.png"/><Relationship Id="rId160" Type="http://schemas.openxmlformats.org/officeDocument/2006/relationships/customXml" Target="../ink/ink213.xml"/><Relationship Id="rId181" Type="http://schemas.openxmlformats.org/officeDocument/2006/relationships/image" Target="../media/image223.png"/><Relationship Id="rId22" Type="http://schemas.openxmlformats.org/officeDocument/2006/relationships/customXml" Target="../ink/ink144.xml"/><Relationship Id="rId43" Type="http://schemas.openxmlformats.org/officeDocument/2006/relationships/image" Target="../media/image154.png"/><Relationship Id="rId64" Type="http://schemas.openxmlformats.org/officeDocument/2006/relationships/customXml" Target="../ink/ink165.xml"/><Relationship Id="rId118" Type="http://schemas.openxmlformats.org/officeDocument/2006/relationships/customXml" Target="../ink/ink192.xml"/><Relationship Id="rId139" Type="http://schemas.openxmlformats.org/officeDocument/2006/relationships/image" Target="../media/image202.png"/><Relationship Id="rId85" Type="http://schemas.openxmlformats.org/officeDocument/2006/relationships/image" Target="../media/image175.png"/><Relationship Id="rId150" Type="http://schemas.openxmlformats.org/officeDocument/2006/relationships/customXml" Target="../ink/ink208.xml"/><Relationship Id="rId171" Type="http://schemas.openxmlformats.org/officeDocument/2006/relationships/image" Target="../media/image218.png"/><Relationship Id="rId192" Type="http://schemas.openxmlformats.org/officeDocument/2006/relationships/customXml" Target="../ink/ink229.xml"/><Relationship Id="rId12" Type="http://schemas.openxmlformats.org/officeDocument/2006/relationships/customXml" Target="../ink/ink139.xml"/><Relationship Id="rId33" Type="http://schemas.openxmlformats.org/officeDocument/2006/relationships/image" Target="../media/image149.png"/><Relationship Id="rId108" Type="http://schemas.openxmlformats.org/officeDocument/2006/relationships/customXml" Target="../ink/ink187.xml"/><Relationship Id="rId129" Type="http://schemas.openxmlformats.org/officeDocument/2006/relationships/image" Target="../media/image197.png"/><Relationship Id="rId54" Type="http://schemas.openxmlformats.org/officeDocument/2006/relationships/customXml" Target="../ink/ink160.xml"/><Relationship Id="rId75" Type="http://schemas.openxmlformats.org/officeDocument/2006/relationships/image" Target="../media/image170.png"/><Relationship Id="rId96" Type="http://schemas.openxmlformats.org/officeDocument/2006/relationships/customXml" Target="../ink/ink181.xml"/><Relationship Id="rId140" Type="http://schemas.openxmlformats.org/officeDocument/2006/relationships/customXml" Target="../ink/ink203.xml"/><Relationship Id="rId161" Type="http://schemas.openxmlformats.org/officeDocument/2006/relationships/image" Target="../media/image213.png"/><Relationship Id="rId182" Type="http://schemas.openxmlformats.org/officeDocument/2006/relationships/customXml" Target="../ink/ink224.xml"/><Relationship Id="rId6" Type="http://schemas.openxmlformats.org/officeDocument/2006/relationships/customXml" Target="../ink/ink136.xml"/><Relationship Id="rId23" Type="http://schemas.openxmlformats.org/officeDocument/2006/relationships/image" Target="../media/image144.png"/><Relationship Id="rId119" Type="http://schemas.openxmlformats.org/officeDocument/2006/relationships/image" Target="../media/image192.png"/><Relationship Id="rId44" Type="http://schemas.openxmlformats.org/officeDocument/2006/relationships/customXml" Target="../ink/ink155.xml"/><Relationship Id="rId65" Type="http://schemas.openxmlformats.org/officeDocument/2006/relationships/image" Target="../media/image165.png"/><Relationship Id="rId86" Type="http://schemas.openxmlformats.org/officeDocument/2006/relationships/customXml" Target="../ink/ink176.xml"/><Relationship Id="rId130" Type="http://schemas.openxmlformats.org/officeDocument/2006/relationships/customXml" Target="../ink/ink198.xml"/><Relationship Id="rId151" Type="http://schemas.openxmlformats.org/officeDocument/2006/relationships/image" Target="../media/image208.png"/><Relationship Id="rId172" Type="http://schemas.openxmlformats.org/officeDocument/2006/relationships/customXml" Target="../ink/ink219.xml"/><Relationship Id="rId193" Type="http://schemas.openxmlformats.org/officeDocument/2006/relationships/image" Target="../media/image229.png"/><Relationship Id="rId13" Type="http://schemas.openxmlformats.org/officeDocument/2006/relationships/image" Target="../media/image139.png"/><Relationship Id="rId109" Type="http://schemas.openxmlformats.org/officeDocument/2006/relationships/image" Target="../media/image187.png"/><Relationship Id="rId34" Type="http://schemas.openxmlformats.org/officeDocument/2006/relationships/customXml" Target="../ink/ink150.xml"/><Relationship Id="rId55" Type="http://schemas.openxmlformats.org/officeDocument/2006/relationships/image" Target="../media/image160.png"/><Relationship Id="rId76" Type="http://schemas.openxmlformats.org/officeDocument/2006/relationships/customXml" Target="../ink/ink171.xml"/><Relationship Id="rId97" Type="http://schemas.openxmlformats.org/officeDocument/2006/relationships/image" Target="../media/image181.png"/><Relationship Id="rId120" Type="http://schemas.openxmlformats.org/officeDocument/2006/relationships/customXml" Target="../ink/ink193.xml"/><Relationship Id="rId141" Type="http://schemas.openxmlformats.org/officeDocument/2006/relationships/image" Target="../media/image203.png"/><Relationship Id="rId7" Type="http://schemas.openxmlformats.org/officeDocument/2006/relationships/image" Target="../media/image136.png"/><Relationship Id="rId162" Type="http://schemas.openxmlformats.org/officeDocument/2006/relationships/customXml" Target="../ink/ink214.xml"/><Relationship Id="rId183" Type="http://schemas.openxmlformats.org/officeDocument/2006/relationships/image" Target="../media/image224.png"/><Relationship Id="rId2" Type="http://schemas.openxmlformats.org/officeDocument/2006/relationships/customXml" Target="../ink/ink134.xml"/><Relationship Id="rId29" Type="http://schemas.openxmlformats.org/officeDocument/2006/relationships/image" Target="../media/image147.png"/><Relationship Id="rId24" Type="http://schemas.openxmlformats.org/officeDocument/2006/relationships/customXml" Target="../ink/ink145.xml"/><Relationship Id="rId40" Type="http://schemas.openxmlformats.org/officeDocument/2006/relationships/customXml" Target="../ink/ink153.xml"/><Relationship Id="rId45" Type="http://schemas.openxmlformats.org/officeDocument/2006/relationships/image" Target="../media/image155.png"/><Relationship Id="rId66" Type="http://schemas.openxmlformats.org/officeDocument/2006/relationships/customXml" Target="../ink/ink166.xml"/><Relationship Id="rId87" Type="http://schemas.openxmlformats.org/officeDocument/2006/relationships/image" Target="../media/image176.png"/><Relationship Id="rId110" Type="http://schemas.openxmlformats.org/officeDocument/2006/relationships/customXml" Target="../ink/ink188.xml"/><Relationship Id="rId115" Type="http://schemas.openxmlformats.org/officeDocument/2006/relationships/image" Target="../media/image190.png"/><Relationship Id="rId131" Type="http://schemas.openxmlformats.org/officeDocument/2006/relationships/image" Target="../media/image198.png"/><Relationship Id="rId136" Type="http://schemas.openxmlformats.org/officeDocument/2006/relationships/customXml" Target="../ink/ink201.xml"/><Relationship Id="rId157" Type="http://schemas.openxmlformats.org/officeDocument/2006/relationships/image" Target="../media/image211.png"/><Relationship Id="rId178" Type="http://schemas.openxmlformats.org/officeDocument/2006/relationships/customXml" Target="../ink/ink222.xml"/><Relationship Id="rId61" Type="http://schemas.openxmlformats.org/officeDocument/2006/relationships/image" Target="../media/image163.png"/><Relationship Id="rId82" Type="http://schemas.openxmlformats.org/officeDocument/2006/relationships/customXml" Target="../ink/ink174.xml"/><Relationship Id="rId152" Type="http://schemas.openxmlformats.org/officeDocument/2006/relationships/customXml" Target="../ink/ink209.xml"/><Relationship Id="rId173" Type="http://schemas.openxmlformats.org/officeDocument/2006/relationships/image" Target="../media/image219.png"/><Relationship Id="rId194" Type="http://schemas.openxmlformats.org/officeDocument/2006/relationships/customXml" Target="../ink/ink230.xml"/><Relationship Id="rId199" Type="http://schemas.openxmlformats.org/officeDocument/2006/relationships/image" Target="../media/image232.png"/><Relationship Id="rId19" Type="http://schemas.openxmlformats.org/officeDocument/2006/relationships/image" Target="../media/image142.png"/><Relationship Id="rId14" Type="http://schemas.openxmlformats.org/officeDocument/2006/relationships/customXml" Target="../ink/ink140.xml"/><Relationship Id="rId30" Type="http://schemas.openxmlformats.org/officeDocument/2006/relationships/customXml" Target="../ink/ink148.xml"/><Relationship Id="rId35" Type="http://schemas.openxmlformats.org/officeDocument/2006/relationships/image" Target="../media/image150.png"/><Relationship Id="rId56" Type="http://schemas.openxmlformats.org/officeDocument/2006/relationships/customXml" Target="../ink/ink161.xml"/><Relationship Id="rId77" Type="http://schemas.openxmlformats.org/officeDocument/2006/relationships/image" Target="../media/image171.png"/><Relationship Id="rId100" Type="http://schemas.openxmlformats.org/officeDocument/2006/relationships/customXml" Target="../ink/ink183.xml"/><Relationship Id="rId105" Type="http://schemas.openxmlformats.org/officeDocument/2006/relationships/image" Target="../media/image185.png"/><Relationship Id="rId126" Type="http://schemas.openxmlformats.org/officeDocument/2006/relationships/customXml" Target="../ink/ink196.xml"/><Relationship Id="rId147" Type="http://schemas.openxmlformats.org/officeDocument/2006/relationships/image" Target="../media/image206.png"/><Relationship Id="rId168" Type="http://schemas.openxmlformats.org/officeDocument/2006/relationships/customXml" Target="../ink/ink217.xml"/><Relationship Id="rId8" Type="http://schemas.openxmlformats.org/officeDocument/2006/relationships/customXml" Target="../ink/ink137.xml"/><Relationship Id="rId51" Type="http://schemas.openxmlformats.org/officeDocument/2006/relationships/image" Target="../media/image158.png"/><Relationship Id="rId72" Type="http://schemas.openxmlformats.org/officeDocument/2006/relationships/customXml" Target="../ink/ink169.xml"/><Relationship Id="rId93" Type="http://schemas.openxmlformats.org/officeDocument/2006/relationships/image" Target="../media/image179.png"/><Relationship Id="rId98" Type="http://schemas.openxmlformats.org/officeDocument/2006/relationships/customXml" Target="../ink/ink182.xml"/><Relationship Id="rId121" Type="http://schemas.openxmlformats.org/officeDocument/2006/relationships/image" Target="../media/image193.png"/><Relationship Id="rId142" Type="http://schemas.openxmlformats.org/officeDocument/2006/relationships/customXml" Target="../ink/ink204.xml"/><Relationship Id="rId163" Type="http://schemas.openxmlformats.org/officeDocument/2006/relationships/image" Target="../media/image214.png"/><Relationship Id="rId184" Type="http://schemas.openxmlformats.org/officeDocument/2006/relationships/customXml" Target="../ink/ink225.xml"/><Relationship Id="rId189" Type="http://schemas.openxmlformats.org/officeDocument/2006/relationships/image" Target="../media/image227.png"/><Relationship Id="rId3" Type="http://schemas.openxmlformats.org/officeDocument/2006/relationships/image" Target="../media/image134.png"/><Relationship Id="rId25" Type="http://schemas.openxmlformats.org/officeDocument/2006/relationships/image" Target="../media/image145.png"/><Relationship Id="rId46" Type="http://schemas.openxmlformats.org/officeDocument/2006/relationships/customXml" Target="../ink/ink156.xml"/><Relationship Id="rId67" Type="http://schemas.openxmlformats.org/officeDocument/2006/relationships/image" Target="../media/image166.png"/><Relationship Id="rId116" Type="http://schemas.openxmlformats.org/officeDocument/2006/relationships/customXml" Target="../ink/ink191.xml"/><Relationship Id="rId137" Type="http://schemas.openxmlformats.org/officeDocument/2006/relationships/image" Target="../media/image201.png"/><Relationship Id="rId158" Type="http://schemas.openxmlformats.org/officeDocument/2006/relationships/customXml" Target="../ink/ink212.xml"/><Relationship Id="rId20" Type="http://schemas.openxmlformats.org/officeDocument/2006/relationships/customXml" Target="../ink/ink143.xml"/><Relationship Id="rId41" Type="http://schemas.openxmlformats.org/officeDocument/2006/relationships/image" Target="../media/image153.png"/><Relationship Id="rId62" Type="http://schemas.openxmlformats.org/officeDocument/2006/relationships/customXml" Target="../ink/ink164.xml"/><Relationship Id="rId83" Type="http://schemas.openxmlformats.org/officeDocument/2006/relationships/image" Target="../media/image174.png"/><Relationship Id="rId88" Type="http://schemas.openxmlformats.org/officeDocument/2006/relationships/customXml" Target="../ink/ink177.xml"/><Relationship Id="rId111" Type="http://schemas.openxmlformats.org/officeDocument/2006/relationships/image" Target="../media/image188.png"/><Relationship Id="rId132" Type="http://schemas.openxmlformats.org/officeDocument/2006/relationships/customXml" Target="../ink/ink199.xml"/><Relationship Id="rId153" Type="http://schemas.openxmlformats.org/officeDocument/2006/relationships/image" Target="../media/image209.png"/><Relationship Id="rId174" Type="http://schemas.openxmlformats.org/officeDocument/2006/relationships/customXml" Target="../ink/ink220.xml"/><Relationship Id="rId179" Type="http://schemas.openxmlformats.org/officeDocument/2006/relationships/image" Target="../media/image222.png"/><Relationship Id="rId195" Type="http://schemas.openxmlformats.org/officeDocument/2006/relationships/image" Target="../media/image230.png"/><Relationship Id="rId190" Type="http://schemas.openxmlformats.org/officeDocument/2006/relationships/customXml" Target="../ink/ink228.xml"/><Relationship Id="rId15" Type="http://schemas.openxmlformats.org/officeDocument/2006/relationships/image" Target="../media/image140.png"/><Relationship Id="rId36" Type="http://schemas.openxmlformats.org/officeDocument/2006/relationships/customXml" Target="../ink/ink151.xml"/><Relationship Id="rId57" Type="http://schemas.openxmlformats.org/officeDocument/2006/relationships/image" Target="../media/image161.png"/><Relationship Id="rId106" Type="http://schemas.openxmlformats.org/officeDocument/2006/relationships/customXml" Target="../ink/ink186.xml"/><Relationship Id="rId127" Type="http://schemas.openxmlformats.org/officeDocument/2006/relationships/image" Target="../media/image196.png"/><Relationship Id="rId10" Type="http://schemas.openxmlformats.org/officeDocument/2006/relationships/customXml" Target="../ink/ink138.xml"/><Relationship Id="rId31" Type="http://schemas.openxmlformats.org/officeDocument/2006/relationships/image" Target="../media/image148.png"/><Relationship Id="rId52" Type="http://schemas.openxmlformats.org/officeDocument/2006/relationships/customXml" Target="../ink/ink159.xml"/><Relationship Id="rId73" Type="http://schemas.openxmlformats.org/officeDocument/2006/relationships/image" Target="../media/image169.png"/><Relationship Id="rId78" Type="http://schemas.openxmlformats.org/officeDocument/2006/relationships/customXml" Target="../ink/ink172.xml"/><Relationship Id="rId94" Type="http://schemas.openxmlformats.org/officeDocument/2006/relationships/customXml" Target="../ink/ink180.xml"/><Relationship Id="rId99" Type="http://schemas.openxmlformats.org/officeDocument/2006/relationships/image" Target="../media/image182.png"/><Relationship Id="rId101" Type="http://schemas.openxmlformats.org/officeDocument/2006/relationships/image" Target="../media/image183.png"/><Relationship Id="rId122" Type="http://schemas.openxmlformats.org/officeDocument/2006/relationships/customXml" Target="../ink/ink194.xml"/><Relationship Id="rId143" Type="http://schemas.openxmlformats.org/officeDocument/2006/relationships/image" Target="../media/image204.png"/><Relationship Id="rId148" Type="http://schemas.openxmlformats.org/officeDocument/2006/relationships/customXml" Target="../ink/ink207.xml"/><Relationship Id="rId164" Type="http://schemas.openxmlformats.org/officeDocument/2006/relationships/customXml" Target="../ink/ink215.xml"/><Relationship Id="rId169" Type="http://schemas.openxmlformats.org/officeDocument/2006/relationships/image" Target="../media/image217.png"/><Relationship Id="rId185" Type="http://schemas.openxmlformats.org/officeDocument/2006/relationships/image" Target="../media/image225.png"/><Relationship Id="rId4" Type="http://schemas.openxmlformats.org/officeDocument/2006/relationships/customXml" Target="../ink/ink135.xml"/><Relationship Id="rId9" Type="http://schemas.openxmlformats.org/officeDocument/2006/relationships/image" Target="../media/image137.png"/><Relationship Id="rId180" Type="http://schemas.openxmlformats.org/officeDocument/2006/relationships/customXml" Target="../ink/ink223.xml"/><Relationship Id="rId26" Type="http://schemas.openxmlformats.org/officeDocument/2006/relationships/customXml" Target="../ink/ink146.xml"/><Relationship Id="rId47" Type="http://schemas.openxmlformats.org/officeDocument/2006/relationships/image" Target="../media/image156.png"/><Relationship Id="rId68" Type="http://schemas.openxmlformats.org/officeDocument/2006/relationships/customXml" Target="../ink/ink167.xml"/><Relationship Id="rId89" Type="http://schemas.openxmlformats.org/officeDocument/2006/relationships/image" Target="../media/image177.png"/><Relationship Id="rId112" Type="http://schemas.openxmlformats.org/officeDocument/2006/relationships/customXml" Target="../ink/ink189.xml"/><Relationship Id="rId133" Type="http://schemas.openxmlformats.org/officeDocument/2006/relationships/image" Target="../media/image199.png"/><Relationship Id="rId154" Type="http://schemas.openxmlformats.org/officeDocument/2006/relationships/customXml" Target="../ink/ink210.xml"/><Relationship Id="rId175" Type="http://schemas.openxmlformats.org/officeDocument/2006/relationships/image" Target="../media/image220.png"/><Relationship Id="rId196" Type="http://schemas.openxmlformats.org/officeDocument/2006/relationships/customXml" Target="../ink/ink231.xml"/><Relationship Id="rId200" Type="http://schemas.openxmlformats.org/officeDocument/2006/relationships/customXml" Target="../ink/ink233.xml"/><Relationship Id="rId16" Type="http://schemas.openxmlformats.org/officeDocument/2006/relationships/customXml" Target="../ink/ink141.xml"/><Relationship Id="rId37" Type="http://schemas.openxmlformats.org/officeDocument/2006/relationships/image" Target="../media/image151.png"/><Relationship Id="rId58" Type="http://schemas.openxmlformats.org/officeDocument/2006/relationships/customXml" Target="../ink/ink162.xml"/><Relationship Id="rId79" Type="http://schemas.openxmlformats.org/officeDocument/2006/relationships/image" Target="../media/image172.png"/><Relationship Id="rId102" Type="http://schemas.openxmlformats.org/officeDocument/2006/relationships/customXml" Target="../ink/ink184.xml"/><Relationship Id="rId123" Type="http://schemas.openxmlformats.org/officeDocument/2006/relationships/image" Target="../media/image194.png"/><Relationship Id="rId144" Type="http://schemas.openxmlformats.org/officeDocument/2006/relationships/customXml" Target="../ink/ink205.xml"/><Relationship Id="rId90" Type="http://schemas.openxmlformats.org/officeDocument/2006/relationships/customXml" Target="../ink/ink178.xml"/><Relationship Id="rId165" Type="http://schemas.openxmlformats.org/officeDocument/2006/relationships/image" Target="../media/image215.png"/><Relationship Id="rId186" Type="http://schemas.openxmlformats.org/officeDocument/2006/relationships/customXml" Target="../ink/ink226.xml"/><Relationship Id="rId27" Type="http://schemas.openxmlformats.org/officeDocument/2006/relationships/image" Target="../media/image146.png"/><Relationship Id="rId48" Type="http://schemas.openxmlformats.org/officeDocument/2006/relationships/customXml" Target="../ink/ink157.xml"/><Relationship Id="rId69" Type="http://schemas.openxmlformats.org/officeDocument/2006/relationships/image" Target="../media/image167.png"/><Relationship Id="rId113" Type="http://schemas.openxmlformats.org/officeDocument/2006/relationships/image" Target="../media/image189.png"/><Relationship Id="rId134" Type="http://schemas.openxmlformats.org/officeDocument/2006/relationships/customXml" Target="../ink/ink200.xml"/><Relationship Id="rId80" Type="http://schemas.openxmlformats.org/officeDocument/2006/relationships/customXml" Target="../ink/ink173.xml"/><Relationship Id="rId155" Type="http://schemas.openxmlformats.org/officeDocument/2006/relationships/image" Target="../media/image210.png"/><Relationship Id="rId176" Type="http://schemas.openxmlformats.org/officeDocument/2006/relationships/customXml" Target="../ink/ink221.xml"/><Relationship Id="rId197" Type="http://schemas.openxmlformats.org/officeDocument/2006/relationships/image" Target="../media/image231.png"/><Relationship Id="rId201" Type="http://schemas.openxmlformats.org/officeDocument/2006/relationships/image" Target="../media/image233.png"/><Relationship Id="rId17" Type="http://schemas.openxmlformats.org/officeDocument/2006/relationships/image" Target="../media/image141.png"/><Relationship Id="rId38" Type="http://schemas.openxmlformats.org/officeDocument/2006/relationships/customXml" Target="../ink/ink152.xml"/><Relationship Id="rId59" Type="http://schemas.openxmlformats.org/officeDocument/2006/relationships/image" Target="../media/image162.png"/><Relationship Id="rId103" Type="http://schemas.openxmlformats.org/officeDocument/2006/relationships/image" Target="../media/image184.png"/><Relationship Id="rId124" Type="http://schemas.openxmlformats.org/officeDocument/2006/relationships/customXml" Target="../ink/ink195.xml"/><Relationship Id="rId70" Type="http://schemas.openxmlformats.org/officeDocument/2006/relationships/customXml" Target="../ink/ink168.xml"/><Relationship Id="rId91" Type="http://schemas.openxmlformats.org/officeDocument/2006/relationships/image" Target="../media/image178.png"/><Relationship Id="rId145" Type="http://schemas.openxmlformats.org/officeDocument/2006/relationships/image" Target="../media/image205.png"/><Relationship Id="rId166" Type="http://schemas.openxmlformats.org/officeDocument/2006/relationships/customXml" Target="../ink/ink216.xml"/><Relationship Id="rId187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7.xml"/><Relationship Id="rId49" Type="http://schemas.openxmlformats.org/officeDocument/2006/relationships/image" Target="../media/image157.png"/><Relationship Id="rId114" Type="http://schemas.openxmlformats.org/officeDocument/2006/relationships/customXml" Target="../ink/ink190.xml"/><Relationship Id="rId60" Type="http://schemas.openxmlformats.org/officeDocument/2006/relationships/customXml" Target="../ink/ink163.xml"/><Relationship Id="rId81" Type="http://schemas.openxmlformats.org/officeDocument/2006/relationships/image" Target="../media/image173.png"/><Relationship Id="rId135" Type="http://schemas.openxmlformats.org/officeDocument/2006/relationships/image" Target="../media/image200.png"/><Relationship Id="rId156" Type="http://schemas.openxmlformats.org/officeDocument/2006/relationships/customXml" Target="../ink/ink211.xml"/><Relationship Id="rId177" Type="http://schemas.openxmlformats.org/officeDocument/2006/relationships/image" Target="../media/image221.png"/><Relationship Id="rId198" Type="http://schemas.openxmlformats.org/officeDocument/2006/relationships/customXml" Target="../ink/ink232.xml"/><Relationship Id="rId18" Type="http://schemas.openxmlformats.org/officeDocument/2006/relationships/customXml" Target="../ink/ink142.xml"/><Relationship Id="rId39" Type="http://schemas.openxmlformats.org/officeDocument/2006/relationships/image" Target="../media/image152.png"/><Relationship Id="rId50" Type="http://schemas.openxmlformats.org/officeDocument/2006/relationships/customXml" Target="../ink/ink158.xml"/><Relationship Id="rId104" Type="http://schemas.openxmlformats.org/officeDocument/2006/relationships/customXml" Target="../ink/ink185.xml"/><Relationship Id="rId125" Type="http://schemas.openxmlformats.org/officeDocument/2006/relationships/image" Target="../media/image195.png"/><Relationship Id="rId146" Type="http://schemas.openxmlformats.org/officeDocument/2006/relationships/customXml" Target="../ink/ink206.xml"/><Relationship Id="rId167" Type="http://schemas.openxmlformats.org/officeDocument/2006/relationships/image" Target="../media/image216.png"/><Relationship Id="rId188" Type="http://schemas.openxmlformats.org/officeDocument/2006/relationships/customXml" Target="../ink/ink227.xml"/><Relationship Id="rId71" Type="http://schemas.openxmlformats.org/officeDocument/2006/relationships/image" Target="../media/image168.png"/><Relationship Id="rId92" Type="http://schemas.openxmlformats.org/officeDocument/2006/relationships/customXml" Target="../ink/ink17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1.png"/><Relationship Id="rId299" Type="http://schemas.openxmlformats.org/officeDocument/2006/relationships/customXml" Target="../ink/ink383.xml"/><Relationship Id="rId21" Type="http://schemas.openxmlformats.org/officeDocument/2006/relationships/image" Target="../media/image243.png"/><Relationship Id="rId63" Type="http://schemas.openxmlformats.org/officeDocument/2006/relationships/image" Target="../media/image264.png"/><Relationship Id="rId159" Type="http://schemas.openxmlformats.org/officeDocument/2006/relationships/image" Target="../media/image312.png"/><Relationship Id="rId324" Type="http://schemas.openxmlformats.org/officeDocument/2006/relationships/image" Target="../media/image394.png"/><Relationship Id="rId366" Type="http://schemas.openxmlformats.org/officeDocument/2006/relationships/image" Target="../media/image415.png"/><Relationship Id="rId170" Type="http://schemas.openxmlformats.org/officeDocument/2006/relationships/customXml" Target="../ink/ink318.xml"/><Relationship Id="rId226" Type="http://schemas.openxmlformats.org/officeDocument/2006/relationships/customXml" Target="../ink/ink346.xml"/><Relationship Id="rId268" Type="http://schemas.openxmlformats.org/officeDocument/2006/relationships/customXml" Target="../ink/ink367.xml"/><Relationship Id="rId32" Type="http://schemas.openxmlformats.org/officeDocument/2006/relationships/customXml" Target="../ink/ink249.xml"/><Relationship Id="rId74" Type="http://schemas.openxmlformats.org/officeDocument/2006/relationships/customXml" Target="../ink/ink270.xml"/><Relationship Id="rId128" Type="http://schemas.openxmlformats.org/officeDocument/2006/relationships/customXml" Target="../ink/ink297.xml"/><Relationship Id="rId335" Type="http://schemas.openxmlformats.org/officeDocument/2006/relationships/customXml" Target="../ink/ink401.xml"/><Relationship Id="rId5" Type="http://schemas.openxmlformats.org/officeDocument/2006/relationships/image" Target="../media/image235.png"/><Relationship Id="rId181" Type="http://schemas.openxmlformats.org/officeDocument/2006/relationships/image" Target="../media/image323.png"/><Relationship Id="rId237" Type="http://schemas.openxmlformats.org/officeDocument/2006/relationships/image" Target="../media/image351.png"/><Relationship Id="rId279" Type="http://schemas.openxmlformats.org/officeDocument/2006/relationships/image" Target="../media/image372.png"/><Relationship Id="rId43" Type="http://schemas.openxmlformats.org/officeDocument/2006/relationships/image" Target="../media/image254.png"/><Relationship Id="rId139" Type="http://schemas.openxmlformats.org/officeDocument/2006/relationships/image" Target="../media/image302.png"/><Relationship Id="rId290" Type="http://schemas.openxmlformats.org/officeDocument/2006/relationships/customXml" Target="../ink/ink378.xml"/><Relationship Id="rId304" Type="http://schemas.openxmlformats.org/officeDocument/2006/relationships/image" Target="../media/image384.png"/><Relationship Id="rId346" Type="http://schemas.openxmlformats.org/officeDocument/2006/relationships/image" Target="../media/image405.png"/><Relationship Id="rId85" Type="http://schemas.openxmlformats.org/officeDocument/2006/relationships/image" Target="../media/image275.png"/><Relationship Id="rId150" Type="http://schemas.openxmlformats.org/officeDocument/2006/relationships/customXml" Target="../ink/ink308.xml"/><Relationship Id="rId192" Type="http://schemas.openxmlformats.org/officeDocument/2006/relationships/customXml" Target="../ink/ink329.xml"/><Relationship Id="rId206" Type="http://schemas.openxmlformats.org/officeDocument/2006/relationships/customXml" Target="../ink/ink336.xml"/><Relationship Id="rId248" Type="http://schemas.openxmlformats.org/officeDocument/2006/relationships/customXml" Target="../ink/ink357.xml"/><Relationship Id="rId12" Type="http://schemas.openxmlformats.org/officeDocument/2006/relationships/customXml" Target="../ink/ink239.xml"/><Relationship Id="rId108" Type="http://schemas.openxmlformats.org/officeDocument/2006/relationships/customXml" Target="../ink/ink287.xml"/><Relationship Id="rId315" Type="http://schemas.openxmlformats.org/officeDocument/2006/relationships/customXml" Target="../ink/ink391.xml"/><Relationship Id="rId357" Type="http://schemas.openxmlformats.org/officeDocument/2006/relationships/customXml" Target="../ink/ink412.xml"/><Relationship Id="rId54" Type="http://schemas.openxmlformats.org/officeDocument/2006/relationships/customXml" Target="../ink/ink260.xml"/><Relationship Id="rId96" Type="http://schemas.openxmlformats.org/officeDocument/2006/relationships/customXml" Target="../ink/ink281.xml"/><Relationship Id="rId161" Type="http://schemas.openxmlformats.org/officeDocument/2006/relationships/image" Target="../media/image313.png"/><Relationship Id="rId217" Type="http://schemas.openxmlformats.org/officeDocument/2006/relationships/image" Target="../media/image341.png"/><Relationship Id="rId259" Type="http://schemas.openxmlformats.org/officeDocument/2006/relationships/image" Target="../media/image362.png"/><Relationship Id="rId23" Type="http://schemas.openxmlformats.org/officeDocument/2006/relationships/image" Target="../media/image244.png"/><Relationship Id="rId119" Type="http://schemas.openxmlformats.org/officeDocument/2006/relationships/image" Target="../media/image292.png"/><Relationship Id="rId270" Type="http://schemas.openxmlformats.org/officeDocument/2006/relationships/customXml" Target="../ink/ink368.xml"/><Relationship Id="rId326" Type="http://schemas.openxmlformats.org/officeDocument/2006/relationships/image" Target="../media/image395.png"/><Relationship Id="rId65" Type="http://schemas.openxmlformats.org/officeDocument/2006/relationships/image" Target="../media/image265.png"/><Relationship Id="rId130" Type="http://schemas.openxmlformats.org/officeDocument/2006/relationships/customXml" Target="../ink/ink298.xml"/><Relationship Id="rId368" Type="http://schemas.openxmlformats.org/officeDocument/2006/relationships/image" Target="../media/image416.png"/><Relationship Id="rId172" Type="http://schemas.openxmlformats.org/officeDocument/2006/relationships/customXml" Target="../ink/ink319.xml"/><Relationship Id="rId228" Type="http://schemas.openxmlformats.org/officeDocument/2006/relationships/customXml" Target="../ink/ink347.xml"/><Relationship Id="rId281" Type="http://schemas.openxmlformats.org/officeDocument/2006/relationships/image" Target="../media/image373.png"/><Relationship Id="rId337" Type="http://schemas.openxmlformats.org/officeDocument/2006/relationships/customXml" Target="../ink/ink402.xml"/><Relationship Id="rId34" Type="http://schemas.openxmlformats.org/officeDocument/2006/relationships/customXml" Target="../ink/ink250.xml"/><Relationship Id="rId76" Type="http://schemas.openxmlformats.org/officeDocument/2006/relationships/customXml" Target="../ink/ink271.xml"/><Relationship Id="rId141" Type="http://schemas.openxmlformats.org/officeDocument/2006/relationships/image" Target="../media/image303.png"/><Relationship Id="rId7" Type="http://schemas.openxmlformats.org/officeDocument/2006/relationships/image" Target="../media/image236.png"/><Relationship Id="rId183" Type="http://schemas.openxmlformats.org/officeDocument/2006/relationships/image" Target="../media/image324.png"/><Relationship Id="rId239" Type="http://schemas.openxmlformats.org/officeDocument/2006/relationships/image" Target="../media/image352.png"/><Relationship Id="rId250" Type="http://schemas.openxmlformats.org/officeDocument/2006/relationships/customXml" Target="../ink/ink358.xml"/><Relationship Id="rId292" Type="http://schemas.openxmlformats.org/officeDocument/2006/relationships/customXml" Target="../ink/ink379.xml"/><Relationship Id="rId306" Type="http://schemas.openxmlformats.org/officeDocument/2006/relationships/image" Target="../media/image385.png"/><Relationship Id="rId45" Type="http://schemas.openxmlformats.org/officeDocument/2006/relationships/image" Target="../media/image255.png"/><Relationship Id="rId87" Type="http://schemas.openxmlformats.org/officeDocument/2006/relationships/image" Target="../media/image276.png"/><Relationship Id="rId110" Type="http://schemas.openxmlformats.org/officeDocument/2006/relationships/customXml" Target="../ink/ink288.xml"/><Relationship Id="rId348" Type="http://schemas.openxmlformats.org/officeDocument/2006/relationships/image" Target="../media/image406.png"/><Relationship Id="rId152" Type="http://schemas.openxmlformats.org/officeDocument/2006/relationships/customXml" Target="../ink/ink309.xml"/><Relationship Id="rId194" Type="http://schemas.openxmlformats.org/officeDocument/2006/relationships/customXml" Target="../ink/ink330.xml"/><Relationship Id="rId208" Type="http://schemas.openxmlformats.org/officeDocument/2006/relationships/customXml" Target="../ink/ink337.xml"/><Relationship Id="rId261" Type="http://schemas.openxmlformats.org/officeDocument/2006/relationships/image" Target="../media/image363.png"/><Relationship Id="rId14" Type="http://schemas.openxmlformats.org/officeDocument/2006/relationships/customXml" Target="../ink/ink240.xml"/><Relationship Id="rId56" Type="http://schemas.openxmlformats.org/officeDocument/2006/relationships/customXml" Target="../ink/ink261.xml"/><Relationship Id="rId317" Type="http://schemas.openxmlformats.org/officeDocument/2006/relationships/customXml" Target="../ink/ink392.xml"/><Relationship Id="rId359" Type="http://schemas.openxmlformats.org/officeDocument/2006/relationships/customXml" Target="../ink/ink413.xml"/><Relationship Id="rId98" Type="http://schemas.openxmlformats.org/officeDocument/2006/relationships/customXml" Target="../ink/ink282.xml"/><Relationship Id="rId121" Type="http://schemas.openxmlformats.org/officeDocument/2006/relationships/image" Target="../media/image293.png"/><Relationship Id="rId163" Type="http://schemas.openxmlformats.org/officeDocument/2006/relationships/image" Target="../media/image314.png"/><Relationship Id="rId219" Type="http://schemas.openxmlformats.org/officeDocument/2006/relationships/image" Target="../media/image342.png"/><Relationship Id="rId230" Type="http://schemas.openxmlformats.org/officeDocument/2006/relationships/customXml" Target="../ink/ink348.xml"/><Relationship Id="rId25" Type="http://schemas.openxmlformats.org/officeDocument/2006/relationships/image" Target="../media/image245.png"/><Relationship Id="rId67" Type="http://schemas.openxmlformats.org/officeDocument/2006/relationships/image" Target="../media/image266.png"/><Relationship Id="rId272" Type="http://schemas.openxmlformats.org/officeDocument/2006/relationships/customXml" Target="../ink/ink369.xml"/><Relationship Id="rId328" Type="http://schemas.openxmlformats.org/officeDocument/2006/relationships/image" Target="../media/image396.png"/><Relationship Id="rId132" Type="http://schemas.openxmlformats.org/officeDocument/2006/relationships/customXml" Target="../ink/ink299.xml"/><Relationship Id="rId174" Type="http://schemas.openxmlformats.org/officeDocument/2006/relationships/customXml" Target="../ink/ink320.xml"/><Relationship Id="rId220" Type="http://schemas.openxmlformats.org/officeDocument/2006/relationships/customXml" Target="../ink/ink343.xml"/><Relationship Id="rId241" Type="http://schemas.openxmlformats.org/officeDocument/2006/relationships/image" Target="../media/image353.png"/><Relationship Id="rId15" Type="http://schemas.openxmlformats.org/officeDocument/2006/relationships/image" Target="../media/image240.png"/><Relationship Id="rId36" Type="http://schemas.openxmlformats.org/officeDocument/2006/relationships/customXml" Target="../ink/ink251.xml"/><Relationship Id="rId57" Type="http://schemas.openxmlformats.org/officeDocument/2006/relationships/image" Target="../media/image261.png"/><Relationship Id="rId262" Type="http://schemas.openxmlformats.org/officeDocument/2006/relationships/customXml" Target="../ink/ink364.xml"/><Relationship Id="rId283" Type="http://schemas.openxmlformats.org/officeDocument/2006/relationships/image" Target="../media/image374.png"/><Relationship Id="rId318" Type="http://schemas.openxmlformats.org/officeDocument/2006/relationships/image" Target="../media/image391.png"/><Relationship Id="rId339" Type="http://schemas.openxmlformats.org/officeDocument/2006/relationships/customXml" Target="../ink/ink403.xml"/><Relationship Id="rId78" Type="http://schemas.openxmlformats.org/officeDocument/2006/relationships/customXml" Target="../ink/ink272.xml"/><Relationship Id="rId99" Type="http://schemas.openxmlformats.org/officeDocument/2006/relationships/image" Target="../media/image282.png"/><Relationship Id="rId101" Type="http://schemas.openxmlformats.org/officeDocument/2006/relationships/image" Target="../media/image283.png"/><Relationship Id="rId122" Type="http://schemas.openxmlformats.org/officeDocument/2006/relationships/customXml" Target="../ink/ink294.xml"/><Relationship Id="rId143" Type="http://schemas.openxmlformats.org/officeDocument/2006/relationships/image" Target="../media/image304.png"/><Relationship Id="rId164" Type="http://schemas.openxmlformats.org/officeDocument/2006/relationships/customXml" Target="../ink/ink315.xml"/><Relationship Id="rId185" Type="http://schemas.openxmlformats.org/officeDocument/2006/relationships/image" Target="../media/image325.png"/><Relationship Id="rId350" Type="http://schemas.openxmlformats.org/officeDocument/2006/relationships/image" Target="../media/image407.png"/><Relationship Id="rId9" Type="http://schemas.openxmlformats.org/officeDocument/2006/relationships/image" Target="../media/image237.png"/><Relationship Id="rId210" Type="http://schemas.openxmlformats.org/officeDocument/2006/relationships/customXml" Target="../ink/ink338.xml"/><Relationship Id="rId26" Type="http://schemas.openxmlformats.org/officeDocument/2006/relationships/customXml" Target="../ink/ink246.xml"/><Relationship Id="rId231" Type="http://schemas.openxmlformats.org/officeDocument/2006/relationships/image" Target="../media/image348.png"/><Relationship Id="rId252" Type="http://schemas.openxmlformats.org/officeDocument/2006/relationships/customXml" Target="../ink/ink359.xml"/><Relationship Id="rId273" Type="http://schemas.openxmlformats.org/officeDocument/2006/relationships/image" Target="../media/image369.png"/><Relationship Id="rId294" Type="http://schemas.openxmlformats.org/officeDocument/2006/relationships/customXml" Target="../ink/ink380.xml"/><Relationship Id="rId308" Type="http://schemas.openxmlformats.org/officeDocument/2006/relationships/image" Target="../media/image386.png"/><Relationship Id="rId329" Type="http://schemas.openxmlformats.org/officeDocument/2006/relationships/customXml" Target="../ink/ink398.xml"/><Relationship Id="rId47" Type="http://schemas.openxmlformats.org/officeDocument/2006/relationships/image" Target="../media/image256.png"/><Relationship Id="rId68" Type="http://schemas.openxmlformats.org/officeDocument/2006/relationships/customXml" Target="../ink/ink267.xml"/><Relationship Id="rId89" Type="http://schemas.openxmlformats.org/officeDocument/2006/relationships/image" Target="../media/image277.png"/><Relationship Id="rId112" Type="http://schemas.openxmlformats.org/officeDocument/2006/relationships/customXml" Target="../ink/ink289.xml"/><Relationship Id="rId133" Type="http://schemas.openxmlformats.org/officeDocument/2006/relationships/image" Target="../media/image299.png"/><Relationship Id="rId154" Type="http://schemas.openxmlformats.org/officeDocument/2006/relationships/customXml" Target="../ink/ink310.xml"/><Relationship Id="rId175" Type="http://schemas.openxmlformats.org/officeDocument/2006/relationships/image" Target="../media/image320.png"/><Relationship Id="rId340" Type="http://schemas.openxmlformats.org/officeDocument/2006/relationships/image" Target="../media/image402.png"/><Relationship Id="rId361" Type="http://schemas.openxmlformats.org/officeDocument/2006/relationships/customXml" Target="../ink/ink414.xml"/><Relationship Id="rId196" Type="http://schemas.openxmlformats.org/officeDocument/2006/relationships/customXml" Target="../ink/ink331.xml"/><Relationship Id="rId200" Type="http://schemas.openxmlformats.org/officeDocument/2006/relationships/customXml" Target="../ink/ink333.xml"/><Relationship Id="rId16" Type="http://schemas.openxmlformats.org/officeDocument/2006/relationships/customXml" Target="../ink/ink241.xml"/><Relationship Id="rId221" Type="http://schemas.openxmlformats.org/officeDocument/2006/relationships/image" Target="../media/image343.png"/><Relationship Id="rId242" Type="http://schemas.openxmlformats.org/officeDocument/2006/relationships/customXml" Target="../ink/ink354.xml"/><Relationship Id="rId263" Type="http://schemas.openxmlformats.org/officeDocument/2006/relationships/image" Target="../media/image364.png"/><Relationship Id="rId284" Type="http://schemas.openxmlformats.org/officeDocument/2006/relationships/customXml" Target="../ink/ink375.xml"/><Relationship Id="rId319" Type="http://schemas.openxmlformats.org/officeDocument/2006/relationships/customXml" Target="../ink/ink393.xml"/><Relationship Id="rId37" Type="http://schemas.openxmlformats.org/officeDocument/2006/relationships/image" Target="../media/image251.png"/><Relationship Id="rId58" Type="http://schemas.openxmlformats.org/officeDocument/2006/relationships/customXml" Target="../ink/ink262.xml"/><Relationship Id="rId79" Type="http://schemas.openxmlformats.org/officeDocument/2006/relationships/image" Target="../media/image272.png"/><Relationship Id="rId102" Type="http://schemas.openxmlformats.org/officeDocument/2006/relationships/customXml" Target="../ink/ink284.xml"/><Relationship Id="rId123" Type="http://schemas.openxmlformats.org/officeDocument/2006/relationships/image" Target="../media/image294.png"/><Relationship Id="rId144" Type="http://schemas.openxmlformats.org/officeDocument/2006/relationships/customXml" Target="../ink/ink305.xml"/><Relationship Id="rId330" Type="http://schemas.openxmlformats.org/officeDocument/2006/relationships/image" Target="../media/image397.png"/><Relationship Id="rId90" Type="http://schemas.openxmlformats.org/officeDocument/2006/relationships/customXml" Target="../ink/ink278.xml"/><Relationship Id="rId165" Type="http://schemas.openxmlformats.org/officeDocument/2006/relationships/image" Target="../media/image315.png"/><Relationship Id="rId186" Type="http://schemas.openxmlformats.org/officeDocument/2006/relationships/customXml" Target="../ink/ink326.xml"/><Relationship Id="rId351" Type="http://schemas.openxmlformats.org/officeDocument/2006/relationships/customXml" Target="../ink/ink409.xml"/><Relationship Id="rId211" Type="http://schemas.openxmlformats.org/officeDocument/2006/relationships/image" Target="../media/image338.png"/><Relationship Id="rId232" Type="http://schemas.openxmlformats.org/officeDocument/2006/relationships/customXml" Target="../ink/ink349.xml"/><Relationship Id="rId253" Type="http://schemas.openxmlformats.org/officeDocument/2006/relationships/image" Target="../media/image359.png"/><Relationship Id="rId274" Type="http://schemas.openxmlformats.org/officeDocument/2006/relationships/customXml" Target="../ink/ink370.xml"/><Relationship Id="rId295" Type="http://schemas.openxmlformats.org/officeDocument/2006/relationships/image" Target="../media/image380.png"/><Relationship Id="rId309" Type="http://schemas.openxmlformats.org/officeDocument/2006/relationships/customXml" Target="../ink/ink388.xml"/><Relationship Id="rId27" Type="http://schemas.openxmlformats.org/officeDocument/2006/relationships/image" Target="../media/image246.png"/><Relationship Id="rId48" Type="http://schemas.openxmlformats.org/officeDocument/2006/relationships/customXml" Target="../ink/ink257.xml"/><Relationship Id="rId69" Type="http://schemas.openxmlformats.org/officeDocument/2006/relationships/image" Target="../media/image267.png"/><Relationship Id="rId113" Type="http://schemas.openxmlformats.org/officeDocument/2006/relationships/image" Target="../media/image289.png"/><Relationship Id="rId134" Type="http://schemas.openxmlformats.org/officeDocument/2006/relationships/customXml" Target="../ink/ink300.xml"/><Relationship Id="rId320" Type="http://schemas.openxmlformats.org/officeDocument/2006/relationships/image" Target="../media/image392.png"/><Relationship Id="rId80" Type="http://schemas.openxmlformats.org/officeDocument/2006/relationships/customXml" Target="../ink/ink273.xml"/><Relationship Id="rId155" Type="http://schemas.openxmlformats.org/officeDocument/2006/relationships/image" Target="../media/image310.png"/><Relationship Id="rId176" Type="http://schemas.openxmlformats.org/officeDocument/2006/relationships/customXml" Target="../ink/ink321.xml"/><Relationship Id="rId197" Type="http://schemas.openxmlformats.org/officeDocument/2006/relationships/image" Target="../media/image331.png"/><Relationship Id="rId341" Type="http://schemas.openxmlformats.org/officeDocument/2006/relationships/customXml" Target="../ink/ink404.xml"/><Relationship Id="rId362" Type="http://schemas.openxmlformats.org/officeDocument/2006/relationships/image" Target="../media/image413.png"/><Relationship Id="rId201" Type="http://schemas.openxmlformats.org/officeDocument/2006/relationships/image" Target="../media/image333.png"/><Relationship Id="rId222" Type="http://schemas.openxmlformats.org/officeDocument/2006/relationships/customXml" Target="../ink/ink344.xml"/><Relationship Id="rId243" Type="http://schemas.openxmlformats.org/officeDocument/2006/relationships/image" Target="../media/image354.png"/><Relationship Id="rId264" Type="http://schemas.openxmlformats.org/officeDocument/2006/relationships/customXml" Target="../ink/ink365.xml"/><Relationship Id="rId285" Type="http://schemas.openxmlformats.org/officeDocument/2006/relationships/image" Target="../media/image375.png"/><Relationship Id="rId17" Type="http://schemas.openxmlformats.org/officeDocument/2006/relationships/image" Target="../media/image241.png"/><Relationship Id="rId38" Type="http://schemas.openxmlformats.org/officeDocument/2006/relationships/customXml" Target="../ink/ink252.xml"/><Relationship Id="rId59" Type="http://schemas.openxmlformats.org/officeDocument/2006/relationships/image" Target="../media/image262.png"/><Relationship Id="rId103" Type="http://schemas.openxmlformats.org/officeDocument/2006/relationships/image" Target="../media/image284.png"/><Relationship Id="rId124" Type="http://schemas.openxmlformats.org/officeDocument/2006/relationships/customXml" Target="../ink/ink295.xml"/><Relationship Id="rId310" Type="http://schemas.openxmlformats.org/officeDocument/2006/relationships/image" Target="../media/image387.png"/><Relationship Id="rId70" Type="http://schemas.openxmlformats.org/officeDocument/2006/relationships/customXml" Target="../ink/ink268.xml"/><Relationship Id="rId91" Type="http://schemas.openxmlformats.org/officeDocument/2006/relationships/image" Target="../media/image278.png"/><Relationship Id="rId145" Type="http://schemas.openxmlformats.org/officeDocument/2006/relationships/image" Target="../media/image305.png"/><Relationship Id="rId166" Type="http://schemas.openxmlformats.org/officeDocument/2006/relationships/customXml" Target="../ink/ink316.xml"/><Relationship Id="rId187" Type="http://schemas.openxmlformats.org/officeDocument/2006/relationships/image" Target="../media/image326.png"/><Relationship Id="rId331" Type="http://schemas.openxmlformats.org/officeDocument/2006/relationships/customXml" Target="../ink/ink399.xml"/><Relationship Id="rId352" Type="http://schemas.openxmlformats.org/officeDocument/2006/relationships/image" Target="../media/image40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39.xml"/><Relationship Id="rId233" Type="http://schemas.openxmlformats.org/officeDocument/2006/relationships/image" Target="../media/image349.png"/><Relationship Id="rId254" Type="http://schemas.openxmlformats.org/officeDocument/2006/relationships/customXml" Target="../ink/ink360.xml"/><Relationship Id="rId28" Type="http://schemas.openxmlformats.org/officeDocument/2006/relationships/customXml" Target="../ink/ink247.xml"/><Relationship Id="rId49" Type="http://schemas.openxmlformats.org/officeDocument/2006/relationships/image" Target="../media/image257.png"/><Relationship Id="rId114" Type="http://schemas.openxmlformats.org/officeDocument/2006/relationships/customXml" Target="../ink/ink290.xml"/><Relationship Id="rId275" Type="http://schemas.openxmlformats.org/officeDocument/2006/relationships/image" Target="../media/image370.png"/><Relationship Id="rId296" Type="http://schemas.openxmlformats.org/officeDocument/2006/relationships/customXml" Target="../ink/ink381.xml"/><Relationship Id="rId300" Type="http://schemas.openxmlformats.org/officeDocument/2006/relationships/image" Target="../media/image382.png"/><Relationship Id="rId60" Type="http://schemas.openxmlformats.org/officeDocument/2006/relationships/customXml" Target="../ink/ink263.xml"/><Relationship Id="rId81" Type="http://schemas.openxmlformats.org/officeDocument/2006/relationships/image" Target="../media/image273.png"/><Relationship Id="rId135" Type="http://schemas.openxmlformats.org/officeDocument/2006/relationships/image" Target="../media/image300.png"/><Relationship Id="rId156" Type="http://schemas.openxmlformats.org/officeDocument/2006/relationships/customXml" Target="../ink/ink311.xml"/><Relationship Id="rId177" Type="http://schemas.openxmlformats.org/officeDocument/2006/relationships/image" Target="../media/image321.png"/><Relationship Id="rId198" Type="http://schemas.openxmlformats.org/officeDocument/2006/relationships/customXml" Target="../ink/ink332.xml"/><Relationship Id="rId321" Type="http://schemas.openxmlformats.org/officeDocument/2006/relationships/customXml" Target="../ink/ink394.xml"/><Relationship Id="rId342" Type="http://schemas.openxmlformats.org/officeDocument/2006/relationships/image" Target="../media/image403.png"/><Relationship Id="rId363" Type="http://schemas.openxmlformats.org/officeDocument/2006/relationships/customXml" Target="../ink/ink415.xml"/><Relationship Id="rId202" Type="http://schemas.openxmlformats.org/officeDocument/2006/relationships/customXml" Target="../ink/ink334.xml"/><Relationship Id="rId223" Type="http://schemas.openxmlformats.org/officeDocument/2006/relationships/image" Target="../media/image344.png"/><Relationship Id="rId244" Type="http://schemas.openxmlformats.org/officeDocument/2006/relationships/customXml" Target="../ink/ink355.xml"/><Relationship Id="rId18" Type="http://schemas.openxmlformats.org/officeDocument/2006/relationships/customXml" Target="../ink/ink242.xml"/><Relationship Id="rId39" Type="http://schemas.openxmlformats.org/officeDocument/2006/relationships/image" Target="../media/image252.png"/><Relationship Id="rId265" Type="http://schemas.openxmlformats.org/officeDocument/2006/relationships/image" Target="../media/image365.png"/><Relationship Id="rId286" Type="http://schemas.openxmlformats.org/officeDocument/2006/relationships/customXml" Target="../ink/ink376.xml"/><Relationship Id="rId50" Type="http://schemas.openxmlformats.org/officeDocument/2006/relationships/customXml" Target="../ink/ink258.xml"/><Relationship Id="rId104" Type="http://schemas.openxmlformats.org/officeDocument/2006/relationships/customXml" Target="../ink/ink285.xml"/><Relationship Id="rId125" Type="http://schemas.openxmlformats.org/officeDocument/2006/relationships/image" Target="../media/image295.png"/><Relationship Id="rId146" Type="http://schemas.openxmlformats.org/officeDocument/2006/relationships/customXml" Target="../ink/ink306.xml"/><Relationship Id="rId167" Type="http://schemas.openxmlformats.org/officeDocument/2006/relationships/image" Target="../media/image316.png"/><Relationship Id="rId188" Type="http://schemas.openxmlformats.org/officeDocument/2006/relationships/customXml" Target="../ink/ink327.xml"/><Relationship Id="rId311" Type="http://schemas.openxmlformats.org/officeDocument/2006/relationships/customXml" Target="../ink/ink389.xml"/><Relationship Id="rId332" Type="http://schemas.openxmlformats.org/officeDocument/2006/relationships/image" Target="../media/image398.png"/><Relationship Id="rId353" Type="http://schemas.openxmlformats.org/officeDocument/2006/relationships/customXml" Target="../ink/ink410.xml"/><Relationship Id="rId71" Type="http://schemas.openxmlformats.org/officeDocument/2006/relationships/image" Target="../media/image268.png"/><Relationship Id="rId92" Type="http://schemas.openxmlformats.org/officeDocument/2006/relationships/customXml" Target="../ink/ink279.xml"/><Relationship Id="rId213" Type="http://schemas.openxmlformats.org/officeDocument/2006/relationships/image" Target="../media/image339.png"/><Relationship Id="rId234" Type="http://schemas.openxmlformats.org/officeDocument/2006/relationships/customXml" Target="../ink/ink350.xml"/><Relationship Id="rId2" Type="http://schemas.openxmlformats.org/officeDocument/2006/relationships/customXml" Target="../ink/ink234.xml"/><Relationship Id="rId29" Type="http://schemas.openxmlformats.org/officeDocument/2006/relationships/image" Target="../media/image247.png"/><Relationship Id="rId255" Type="http://schemas.openxmlformats.org/officeDocument/2006/relationships/image" Target="../media/image360.png"/><Relationship Id="rId276" Type="http://schemas.openxmlformats.org/officeDocument/2006/relationships/customXml" Target="../ink/ink371.xml"/><Relationship Id="rId297" Type="http://schemas.openxmlformats.org/officeDocument/2006/relationships/customXml" Target="../ink/ink382.xml"/><Relationship Id="rId40" Type="http://schemas.openxmlformats.org/officeDocument/2006/relationships/customXml" Target="../ink/ink253.xml"/><Relationship Id="rId115" Type="http://schemas.openxmlformats.org/officeDocument/2006/relationships/image" Target="../media/image290.png"/><Relationship Id="rId136" Type="http://schemas.openxmlformats.org/officeDocument/2006/relationships/customXml" Target="../ink/ink301.xml"/><Relationship Id="rId157" Type="http://schemas.openxmlformats.org/officeDocument/2006/relationships/image" Target="../media/image311.png"/><Relationship Id="rId178" Type="http://schemas.openxmlformats.org/officeDocument/2006/relationships/customXml" Target="../ink/ink322.xml"/><Relationship Id="rId301" Type="http://schemas.openxmlformats.org/officeDocument/2006/relationships/customXml" Target="../ink/ink384.xml"/><Relationship Id="rId322" Type="http://schemas.openxmlformats.org/officeDocument/2006/relationships/image" Target="../media/image393.png"/><Relationship Id="rId343" Type="http://schemas.openxmlformats.org/officeDocument/2006/relationships/customXml" Target="../ink/ink405.xml"/><Relationship Id="rId364" Type="http://schemas.openxmlformats.org/officeDocument/2006/relationships/image" Target="../media/image414.png"/><Relationship Id="rId61" Type="http://schemas.openxmlformats.org/officeDocument/2006/relationships/image" Target="../media/image263.png"/><Relationship Id="rId82" Type="http://schemas.openxmlformats.org/officeDocument/2006/relationships/customXml" Target="../ink/ink274.xml"/><Relationship Id="rId199" Type="http://schemas.openxmlformats.org/officeDocument/2006/relationships/image" Target="../media/image332.png"/><Relationship Id="rId203" Type="http://schemas.openxmlformats.org/officeDocument/2006/relationships/image" Target="../media/image334.png"/><Relationship Id="rId19" Type="http://schemas.openxmlformats.org/officeDocument/2006/relationships/image" Target="../media/image242.png"/><Relationship Id="rId224" Type="http://schemas.openxmlformats.org/officeDocument/2006/relationships/customXml" Target="../ink/ink345.xml"/><Relationship Id="rId245" Type="http://schemas.openxmlformats.org/officeDocument/2006/relationships/image" Target="../media/image355.png"/><Relationship Id="rId266" Type="http://schemas.openxmlformats.org/officeDocument/2006/relationships/customXml" Target="../ink/ink366.xml"/><Relationship Id="rId287" Type="http://schemas.openxmlformats.org/officeDocument/2006/relationships/image" Target="../media/image376.png"/><Relationship Id="rId30" Type="http://schemas.openxmlformats.org/officeDocument/2006/relationships/customXml" Target="../ink/ink248.xml"/><Relationship Id="rId105" Type="http://schemas.openxmlformats.org/officeDocument/2006/relationships/image" Target="../media/image285.png"/><Relationship Id="rId126" Type="http://schemas.openxmlformats.org/officeDocument/2006/relationships/customXml" Target="../ink/ink296.xml"/><Relationship Id="rId147" Type="http://schemas.openxmlformats.org/officeDocument/2006/relationships/image" Target="../media/image306.png"/><Relationship Id="rId168" Type="http://schemas.openxmlformats.org/officeDocument/2006/relationships/customXml" Target="../ink/ink317.xml"/><Relationship Id="rId312" Type="http://schemas.openxmlformats.org/officeDocument/2006/relationships/image" Target="../media/image388.png"/><Relationship Id="rId333" Type="http://schemas.openxmlformats.org/officeDocument/2006/relationships/customXml" Target="../ink/ink400.xml"/><Relationship Id="rId354" Type="http://schemas.openxmlformats.org/officeDocument/2006/relationships/image" Target="../media/image409.png"/><Relationship Id="rId51" Type="http://schemas.openxmlformats.org/officeDocument/2006/relationships/image" Target="../media/image258.png"/><Relationship Id="rId72" Type="http://schemas.openxmlformats.org/officeDocument/2006/relationships/customXml" Target="../ink/ink269.xml"/><Relationship Id="rId93" Type="http://schemas.openxmlformats.org/officeDocument/2006/relationships/image" Target="../media/image279.png"/><Relationship Id="rId189" Type="http://schemas.openxmlformats.org/officeDocument/2006/relationships/image" Target="../media/image327.png"/><Relationship Id="rId3" Type="http://schemas.openxmlformats.org/officeDocument/2006/relationships/image" Target="../media/image234.png"/><Relationship Id="rId214" Type="http://schemas.openxmlformats.org/officeDocument/2006/relationships/customXml" Target="../ink/ink340.xml"/><Relationship Id="rId235" Type="http://schemas.openxmlformats.org/officeDocument/2006/relationships/image" Target="../media/image350.png"/><Relationship Id="rId256" Type="http://schemas.openxmlformats.org/officeDocument/2006/relationships/customXml" Target="../ink/ink361.xml"/><Relationship Id="rId277" Type="http://schemas.openxmlformats.org/officeDocument/2006/relationships/image" Target="../media/image371.png"/><Relationship Id="rId298" Type="http://schemas.openxmlformats.org/officeDocument/2006/relationships/image" Target="../media/image381.png"/><Relationship Id="rId116" Type="http://schemas.openxmlformats.org/officeDocument/2006/relationships/customXml" Target="../ink/ink291.xml"/><Relationship Id="rId137" Type="http://schemas.openxmlformats.org/officeDocument/2006/relationships/image" Target="../media/image301.png"/><Relationship Id="rId158" Type="http://schemas.openxmlformats.org/officeDocument/2006/relationships/customXml" Target="../ink/ink312.xml"/><Relationship Id="rId302" Type="http://schemas.openxmlformats.org/officeDocument/2006/relationships/image" Target="../media/image383.png"/><Relationship Id="rId323" Type="http://schemas.openxmlformats.org/officeDocument/2006/relationships/customXml" Target="../ink/ink395.xml"/><Relationship Id="rId344" Type="http://schemas.openxmlformats.org/officeDocument/2006/relationships/image" Target="../media/image404.png"/><Relationship Id="rId20" Type="http://schemas.openxmlformats.org/officeDocument/2006/relationships/customXml" Target="../ink/ink243.xml"/><Relationship Id="rId41" Type="http://schemas.openxmlformats.org/officeDocument/2006/relationships/image" Target="../media/image253.png"/><Relationship Id="rId62" Type="http://schemas.openxmlformats.org/officeDocument/2006/relationships/customXml" Target="../ink/ink264.xml"/><Relationship Id="rId83" Type="http://schemas.openxmlformats.org/officeDocument/2006/relationships/image" Target="../media/image274.png"/><Relationship Id="rId179" Type="http://schemas.openxmlformats.org/officeDocument/2006/relationships/image" Target="../media/image322.png"/><Relationship Id="rId365" Type="http://schemas.openxmlformats.org/officeDocument/2006/relationships/customXml" Target="../ink/ink416.xml"/><Relationship Id="rId190" Type="http://schemas.openxmlformats.org/officeDocument/2006/relationships/customXml" Target="../ink/ink328.xml"/><Relationship Id="rId204" Type="http://schemas.openxmlformats.org/officeDocument/2006/relationships/customXml" Target="../ink/ink335.xml"/><Relationship Id="rId225" Type="http://schemas.openxmlformats.org/officeDocument/2006/relationships/image" Target="../media/image345.png"/><Relationship Id="rId246" Type="http://schemas.openxmlformats.org/officeDocument/2006/relationships/customXml" Target="../ink/ink356.xml"/><Relationship Id="rId267" Type="http://schemas.openxmlformats.org/officeDocument/2006/relationships/image" Target="../media/image366.png"/><Relationship Id="rId288" Type="http://schemas.openxmlformats.org/officeDocument/2006/relationships/customXml" Target="../ink/ink377.xml"/><Relationship Id="rId106" Type="http://schemas.openxmlformats.org/officeDocument/2006/relationships/customXml" Target="../ink/ink286.xml"/><Relationship Id="rId127" Type="http://schemas.openxmlformats.org/officeDocument/2006/relationships/image" Target="../media/image296.png"/><Relationship Id="rId313" Type="http://schemas.openxmlformats.org/officeDocument/2006/relationships/customXml" Target="../ink/ink390.xml"/><Relationship Id="rId10" Type="http://schemas.openxmlformats.org/officeDocument/2006/relationships/customXml" Target="../ink/ink238.xml"/><Relationship Id="rId31" Type="http://schemas.openxmlformats.org/officeDocument/2006/relationships/image" Target="../media/image248.png"/><Relationship Id="rId52" Type="http://schemas.openxmlformats.org/officeDocument/2006/relationships/customXml" Target="../ink/ink259.xml"/><Relationship Id="rId73" Type="http://schemas.openxmlformats.org/officeDocument/2006/relationships/image" Target="../media/image269.png"/><Relationship Id="rId94" Type="http://schemas.openxmlformats.org/officeDocument/2006/relationships/customXml" Target="../ink/ink280.xml"/><Relationship Id="rId148" Type="http://schemas.openxmlformats.org/officeDocument/2006/relationships/customXml" Target="../ink/ink307.xml"/><Relationship Id="rId169" Type="http://schemas.openxmlformats.org/officeDocument/2006/relationships/image" Target="../media/image317.png"/><Relationship Id="rId334" Type="http://schemas.openxmlformats.org/officeDocument/2006/relationships/image" Target="../media/image399.png"/><Relationship Id="rId355" Type="http://schemas.openxmlformats.org/officeDocument/2006/relationships/customXml" Target="../ink/ink411.xml"/><Relationship Id="rId4" Type="http://schemas.openxmlformats.org/officeDocument/2006/relationships/customXml" Target="../ink/ink235.xml"/><Relationship Id="rId180" Type="http://schemas.openxmlformats.org/officeDocument/2006/relationships/customXml" Target="../ink/ink323.xml"/><Relationship Id="rId215" Type="http://schemas.openxmlformats.org/officeDocument/2006/relationships/image" Target="../media/image340.png"/><Relationship Id="rId236" Type="http://schemas.openxmlformats.org/officeDocument/2006/relationships/customXml" Target="../ink/ink351.xml"/><Relationship Id="rId257" Type="http://schemas.openxmlformats.org/officeDocument/2006/relationships/image" Target="../media/image361.png"/><Relationship Id="rId278" Type="http://schemas.openxmlformats.org/officeDocument/2006/relationships/customXml" Target="../ink/ink372.xml"/><Relationship Id="rId303" Type="http://schemas.openxmlformats.org/officeDocument/2006/relationships/customXml" Target="../ink/ink385.xml"/><Relationship Id="rId42" Type="http://schemas.openxmlformats.org/officeDocument/2006/relationships/customXml" Target="../ink/ink254.xml"/><Relationship Id="rId84" Type="http://schemas.openxmlformats.org/officeDocument/2006/relationships/customXml" Target="../ink/ink275.xml"/><Relationship Id="rId138" Type="http://schemas.openxmlformats.org/officeDocument/2006/relationships/customXml" Target="../ink/ink302.xml"/><Relationship Id="rId345" Type="http://schemas.openxmlformats.org/officeDocument/2006/relationships/customXml" Target="../ink/ink406.xml"/><Relationship Id="rId191" Type="http://schemas.openxmlformats.org/officeDocument/2006/relationships/image" Target="../media/image328.png"/><Relationship Id="rId205" Type="http://schemas.openxmlformats.org/officeDocument/2006/relationships/image" Target="../media/image335.png"/><Relationship Id="rId247" Type="http://schemas.openxmlformats.org/officeDocument/2006/relationships/image" Target="../media/image356.png"/><Relationship Id="rId107" Type="http://schemas.openxmlformats.org/officeDocument/2006/relationships/image" Target="../media/image286.png"/><Relationship Id="rId289" Type="http://schemas.openxmlformats.org/officeDocument/2006/relationships/image" Target="../media/image377.png"/><Relationship Id="rId11" Type="http://schemas.openxmlformats.org/officeDocument/2006/relationships/image" Target="../media/image238.png"/><Relationship Id="rId53" Type="http://schemas.openxmlformats.org/officeDocument/2006/relationships/image" Target="../media/image259.png"/><Relationship Id="rId149" Type="http://schemas.openxmlformats.org/officeDocument/2006/relationships/image" Target="../media/image307.png"/><Relationship Id="rId314" Type="http://schemas.openxmlformats.org/officeDocument/2006/relationships/image" Target="../media/image389.png"/><Relationship Id="rId356" Type="http://schemas.openxmlformats.org/officeDocument/2006/relationships/image" Target="../media/image410.png"/><Relationship Id="rId95" Type="http://schemas.openxmlformats.org/officeDocument/2006/relationships/image" Target="../media/image280.png"/><Relationship Id="rId160" Type="http://schemas.openxmlformats.org/officeDocument/2006/relationships/customXml" Target="../ink/ink313.xml"/><Relationship Id="rId216" Type="http://schemas.openxmlformats.org/officeDocument/2006/relationships/customXml" Target="../ink/ink341.xml"/><Relationship Id="rId258" Type="http://schemas.openxmlformats.org/officeDocument/2006/relationships/customXml" Target="../ink/ink362.xml"/><Relationship Id="rId22" Type="http://schemas.openxmlformats.org/officeDocument/2006/relationships/customXml" Target="../ink/ink244.xml"/><Relationship Id="rId64" Type="http://schemas.openxmlformats.org/officeDocument/2006/relationships/customXml" Target="../ink/ink265.xml"/><Relationship Id="rId118" Type="http://schemas.openxmlformats.org/officeDocument/2006/relationships/customXml" Target="../ink/ink292.xml"/><Relationship Id="rId325" Type="http://schemas.openxmlformats.org/officeDocument/2006/relationships/customXml" Target="../ink/ink396.xml"/><Relationship Id="rId367" Type="http://schemas.openxmlformats.org/officeDocument/2006/relationships/customXml" Target="../ink/ink417.xml"/><Relationship Id="rId171" Type="http://schemas.openxmlformats.org/officeDocument/2006/relationships/image" Target="../media/image318.png"/><Relationship Id="rId227" Type="http://schemas.openxmlformats.org/officeDocument/2006/relationships/image" Target="../media/image346.png"/><Relationship Id="rId269" Type="http://schemas.openxmlformats.org/officeDocument/2006/relationships/image" Target="../media/image367.png"/><Relationship Id="rId33" Type="http://schemas.openxmlformats.org/officeDocument/2006/relationships/image" Target="../media/image249.png"/><Relationship Id="rId129" Type="http://schemas.openxmlformats.org/officeDocument/2006/relationships/image" Target="../media/image297.png"/><Relationship Id="rId280" Type="http://schemas.openxmlformats.org/officeDocument/2006/relationships/customXml" Target="../ink/ink373.xml"/><Relationship Id="rId336" Type="http://schemas.openxmlformats.org/officeDocument/2006/relationships/image" Target="../media/image400.png"/><Relationship Id="rId75" Type="http://schemas.openxmlformats.org/officeDocument/2006/relationships/image" Target="../media/image270.png"/><Relationship Id="rId140" Type="http://schemas.openxmlformats.org/officeDocument/2006/relationships/customXml" Target="../ink/ink303.xml"/><Relationship Id="rId182" Type="http://schemas.openxmlformats.org/officeDocument/2006/relationships/customXml" Target="../ink/ink324.xml"/><Relationship Id="rId6" Type="http://schemas.openxmlformats.org/officeDocument/2006/relationships/customXml" Target="../ink/ink236.xml"/><Relationship Id="rId238" Type="http://schemas.openxmlformats.org/officeDocument/2006/relationships/customXml" Target="../ink/ink352.xml"/><Relationship Id="rId291" Type="http://schemas.openxmlformats.org/officeDocument/2006/relationships/image" Target="../media/image378.png"/><Relationship Id="rId305" Type="http://schemas.openxmlformats.org/officeDocument/2006/relationships/customXml" Target="../ink/ink386.xml"/><Relationship Id="rId347" Type="http://schemas.openxmlformats.org/officeDocument/2006/relationships/customXml" Target="../ink/ink407.xml"/><Relationship Id="rId44" Type="http://schemas.openxmlformats.org/officeDocument/2006/relationships/customXml" Target="../ink/ink255.xml"/><Relationship Id="rId86" Type="http://schemas.openxmlformats.org/officeDocument/2006/relationships/customXml" Target="../ink/ink276.xml"/><Relationship Id="rId151" Type="http://schemas.openxmlformats.org/officeDocument/2006/relationships/image" Target="../media/image308.png"/><Relationship Id="rId193" Type="http://schemas.openxmlformats.org/officeDocument/2006/relationships/image" Target="../media/image329.png"/><Relationship Id="rId207" Type="http://schemas.openxmlformats.org/officeDocument/2006/relationships/image" Target="../media/image336.png"/><Relationship Id="rId249" Type="http://schemas.openxmlformats.org/officeDocument/2006/relationships/image" Target="../media/image357.png"/><Relationship Id="rId13" Type="http://schemas.openxmlformats.org/officeDocument/2006/relationships/image" Target="../media/image239.png"/><Relationship Id="rId109" Type="http://schemas.openxmlformats.org/officeDocument/2006/relationships/image" Target="../media/image287.png"/><Relationship Id="rId260" Type="http://schemas.openxmlformats.org/officeDocument/2006/relationships/customXml" Target="../ink/ink363.xml"/><Relationship Id="rId316" Type="http://schemas.openxmlformats.org/officeDocument/2006/relationships/image" Target="../media/image390.png"/><Relationship Id="rId55" Type="http://schemas.openxmlformats.org/officeDocument/2006/relationships/image" Target="../media/image260.png"/><Relationship Id="rId97" Type="http://schemas.openxmlformats.org/officeDocument/2006/relationships/image" Target="../media/image281.png"/><Relationship Id="rId120" Type="http://schemas.openxmlformats.org/officeDocument/2006/relationships/customXml" Target="../ink/ink293.xml"/><Relationship Id="rId358" Type="http://schemas.openxmlformats.org/officeDocument/2006/relationships/image" Target="../media/image411.png"/><Relationship Id="rId162" Type="http://schemas.openxmlformats.org/officeDocument/2006/relationships/customXml" Target="../ink/ink314.xml"/><Relationship Id="rId218" Type="http://schemas.openxmlformats.org/officeDocument/2006/relationships/customXml" Target="../ink/ink342.xml"/><Relationship Id="rId271" Type="http://schemas.openxmlformats.org/officeDocument/2006/relationships/image" Target="../media/image368.png"/><Relationship Id="rId24" Type="http://schemas.openxmlformats.org/officeDocument/2006/relationships/customXml" Target="../ink/ink245.xml"/><Relationship Id="rId66" Type="http://schemas.openxmlformats.org/officeDocument/2006/relationships/customXml" Target="../ink/ink266.xml"/><Relationship Id="rId131" Type="http://schemas.openxmlformats.org/officeDocument/2006/relationships/image" Target="../media/image298.png"/><Relationship Id="rId327" Type="http://schemas.openxmlformats.org/officeDocument/2006/relationships/customXml" Target="../ink/ink397.xml"/><Relationship Id="rId173" Type="http://schemas.openxmlformats.org/officeDocument/2006/relationships/image" Target="../media/image319.png"/><Relationship Id="rId229" Type="http://schemas.openxmlformats.org/officeDocument/2006/relationships/image" Target="../media/image347.png"/><Relationship Id="rId240" Type="http://schemas.openxmlformats.org/officeDocument/2006/relationships/customXml" Target="../ink/ink353.xml"/><Relationship Id="rId35" Type="http://schemas.openxmlformats.org/officeDocument/2006/relationships/image" Target="../media/image250.png"/><Relationship Id="rId77" Type="http://schemas.openxmlformats.org/officeDocument/2006/relationships/image" Target="../media/image271.png"/><Relationship Id="rId100" Type="http://schemas.openxmlformats.org/officeDocument/2006/relationships/customXml" Target="../ink/ink283.xml"/><Relationship Id="rId282" Type="http://schemas.openxmlformats.org/officeDocument/2006/relationships/customXml" Target="../ink/ink374.xml"/><Relationship Id="rId338" Type="http://schemas.openxmlformats.org/officeDocument/2006/relationships/image" Target="../media/image401.png"/><Relationship Id="rId8" Type="http://schemas.openxmlformats.org/officeDocument/2006/relationships/customXml" Target="../ink/ink237.xml"/><Relationship Id="rId142" Type="http://schemas.openxmlformats.org/officeDocument/2006/relationships/customXml" Target="../ink/ink304.xml"/><Relationship Id="rId184" Type="http://schemas.openxmlformats.org/officeDocument/2006/relationships/customXml" Target="../ink/ink325.xml"/><Relationship Id="rId251" Type="http://schemas.openxmlformats.org/officeDocument/2006/relationships/image" Target="../media/image358.png"/><Relationship Id="rId46" Type="http://schemas.openxmlformats.org/officeDocument/2006/relationships/customXml" Target="../ink/ink256.xml"/><Relationship Id="rId293" Type="http://schemas.openxmlformats.org/officeDocument/2006/relationships/image" Target="../media/image379.png"/><Relationship Id="rId307" Type="http://schemas.openxmlformats.org/officeDocument/2006/relationships/customXml" Target="../ink/ink387.xml"/><Relationship Id="rId349" Type="http://schemas.openxmlformats.org/officeDocument/2006/relationships/customXml" Target="../ink/ink408.xml"/><Relationship Id="rId88" Type="http://schemas.openxmlformats.org/officeDocument/2006/relationships/customXml" Target="../ink/ink277.xml"/><Relationship Id="rId111" Type="http://schemas.openxmlformats.org/officeDocument/2006/relationships/image" Target="../media/image288.png"/><Relationship Id="rId153" Type="http://schemas.openxmlformats.org/officeDocument/2006/relationships/image" Target="../media/image309.png"/><Relationship Id="rId195" Type="http://schemas.openxmlformats.org/officeDocument/2006/relationships/image" Target="../media/image330.png"/><Relationship Id="rId209" Type="http://schemas.openxmlformats.org/officeDocument/2006/relationships/image" Target="../media/image337.png"/><Relationship Id="rId360" Type="http://schemas.openxmlformats.org/officeDocument/2006/relationships/image" Target="../media/image41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4.png"/><Relationship Id="rId21" Type="http://schemas.openxmlformats.org/officeDocument/2006/relationships/image" Target="../media/image426.png"/><Relationship Id="rId42" Type="http://schemas.openxmlformats.org/officeDocument/2006/relationships/customXml" Target="../ink/ink438.xml"/><Relationship Id="rId63" Type="http://schemas.openxmlformats.org/officeDocument/2006/relationships/image" Target="../media/image447.png"/><Relationship Id="rId84" Type="http://schemas.openxmlformats.org/officeDocument/2006/relationships/customXml" Target="../ink/ink459.xml"/><Relationship Id="rId138" Type="http://schemas.openxmlformats.org/officeDocument/2006/relationships/customXml" Target="../ink/ink486.xml"/><Relationship Id="rId159" Type="http://schemas.openxmlformats.org/officeDocument/2006/relationships/image" Target="../media/image495.png"/><Relationship Id="rId170" Type="http://schemas.openxmlformats.org/officeDocument/2006/relationships/customXml" Target="../ink/ink502.xml"/><Relationship Id="rId191" Type="http://schemas.openxmlformats.org/officeDocument/2006/relationships/image" Target="../media/image511.png"/><Relationship Id="rId205" Type="http://schemas.openxmlformats.org/officeDocument/2006/relationships/image" Target="../media/image518.png"/><Relationship Id="rId107" Type="http://schemas.openxmlformats.org/officeDocument/2006/relationships/image" Target="../media/image469.png"/><Relationship Id="rId11" Type="http://schemas.openxmlformats.org/officeDocument/2006/relationships/image" Target="../media/image421.png"/><Relationship Id="rId32" Type="http://schemas.openxmlformats.org/officeDocument/2006/relationships/customXml" Target="../ink/ink433.xml"/><Relationship Id="rId53" Type="http://schemas.openxmlformats.org/officeDocument/2006/relationships/image" Target="../media/image442.png"/><Relationship Id="rId74" Type="http://schemas.openxmlformats.org/officeDocument/2006/relationships/customXml" Target="../ink/ink454.xml"/><Relationship Id="rId128" Type="http://schemas.openxmlformats.org/officeDocument/2006/relationships/customXml" Target="../ink/ink481.xml"/><Relationship Id="rId149" Type="http://schemas.openxmlformats.org/officeDocument/2006/relationships/image" Target="../media/image490.png"/><Relationship Id="rId5" Type="http://schemas.openxmlformats.org/officeDocument/2006/relationships/image" Target="../media/image418.png"/><Relationship Id="rId95" Type="http://schemas.openxmlformats.org/officeDocument/2006/relationships/image" Target="../media/image463.png"/><Relationship Id="rId160" Type="http://schemas.openxmlformats.org/officeDocument/2006/relationships/customXml" Target="../ink/ink497.xml"/><Relationship Id="rId181" Type="http://schemas.openxmlformats.org/officeDocument/2006/relationships/image" Target="../media/image506.png"/><Relationship Id="rId22" Type="http://schemas.openxmlformats.org/officeDocument/2006/relationships/customXml" Target="../ink/ink428.xml"/><Relationship Id="rId43" Type="http://schemas.openxmlformats.org/officeDocument/2006/relationships/image" Target="../media/image437.png"/><Relationship Id="rId64" Type="http://schemas.openxmlformats.org/officeDocument/2006/relationships/customXml" Target="../ink/ink449.xml"/><Relationship Id="rId118" Type="http://schemas.openxmlformats.org/officeDocument/2006/relationships/customXml" Target="../ink/ink476.xml"/><Relationship Id="rId139" Type="http://schemas.openxmlformats.org/officeDocument/2006/relationships/image" Target="../media/image485.png"/><Relationship Id="rId85" Type="http://schemas.openxmlformats.org/officeDocument/2006/relationships/image" Target="../media/image458.png"/><Relationship Id="rId150" Type="http://schemas.openxmlformats.org/officeDocument/2006/relationships/customXml" Target="../ink/ink492.xml"/><Relationship Id="rId171" Type="http://schemas.openxmlformats.org/officeDocument/2006/relationships/image" Target="../media/image501.png"/><Relationship Id="rId192" Type="http://schemas.openxmlformats.org/officeDocument/2006/relationships/customXml" Target="../ink/ink513.xml"/><Relationship Id="rId206" Type="http://schemas.openxmlformats.org/officeDocument/2006/relationships/customXml" Target="../ink/ink520.xml"/><Relationship Id="rId12" Type="http://schemas.openxmlformats.org/officeDocument/2006/relationships/customXml" Target="../ink/ink423.xml"/><Relationship Id="rId33" Type="http://schemas.openxmlformats.org/officeDocument/2006/relationships/image" Target="../media/image432.png"/><Relationship Id="rId108" Type="http://schemas.openxmlformats.org/officeDocument/2006/relationships/customXml" Target="../ink/ink471.xml"/><Relationship Id="rId129" Type="http://schemas.openxmlformats.org/officeDocument/2006/relationships/image" Target="../media/image480.png"/><Relationship Id="rId54" Type="http://schemas.openxmlformats.org/officeDocument/2006/relationships/customXml" Target="../ink/ink444.xml"/><Relationship Id="rId75" Type="http://schemas.openxmlformats.org/officeDocument/2006/relationships/image" Target="../media/image453.png"/><Relationship Id="rId96" Type="http://schemas.openxmlformats.org/officeDocument/2006/relationships/customXml" Target="../ink/ink465.xml"/><Relationship Id="rId140" Type="http://schemas.openxmlformats.org/officeDocument/2006/relationships/customXml" Target="../ink/ink487.xml"/><Relationship Id="rId161" Type="http://schemas.openxmlformats.org/officeDocument/2006/relationships/image" Target="../media/image496.png"/><Relationship Id="rId182" Type="http://schemas.openxmlformats.org/officeDocument/2006/relationships/customXml" Target="../ink/ink508.xml"/><Relationship Id="rId6" Type="http://schemas.openxmlformats.org/officeDocument/2006/relationships/customXml" Target="../ink/ink420.xml"/><Relationship Id="rId23" Type="http://schemas.openxmlformats.org/officeDocument/2006/relationships/image" Target="../media/image427.png"/><Relationship Id="rId119" Type="http://schemas.openxmlformats.org/officeDocument/2006/relationships/image" Target="../media/image475.png"/><Relationship Id="rId44" Type="http://schemas.openxmlformats.org/officeDocument/2006/relationships/customXml" Target="../ink/ink439.xml"/><Relationship Id="rId65" Type="http://schemas.openxmlformats.org/officeDocument/2006/relationships/image" Target="../media/image448.png"/><Relationship Id="rId86" Type="http://schemas.openxmlformats.org/officeDocument/2006/relationships/customXml" Target="../ink/ink460.xml"/><Relationship Id="rId130" Type="http://schemas.openxmlformats.org/officeDocument/2006/relationships/customXml" Target="../ink/ink482.xml"/><Relationship Id="rId151" Type="http://schemas.openxmlformats.org/officeDocument/2006/relationships/image" Target="../media/image491.png"/><Relationship Id="rId172" Type="http://schemas.openxmlformats.org/officeDocument/2006/relationships/customXml" Target="../ink/ink503.xml"/><Relationship Id="rId193" Type="http://schemas.openxmlformats.org/officeDocument/2006/relationships/image" Target="../media/image512.png"/><Relationship Id="rId207" Type="http://schemas.openxmlformats.org/officeDocument/2006/relationships/image" Target="../media/image519.png"/><Relationship Id="rId13" Type="http://schemas.openxmlformats.org/officeDocument/2006/relationships/image" Target="../media/image422.png"/><Relationship Id="rId109" Type="http://schemas.openxmlformats.org/officeDocument/2006/relationships/image" Target="../media/image470.png"/><Relationship Id="rId34" Type="http://schemas.openxmlformats.org/officeDocument/2006/relationships/customXml" Target="../ink/ink434.xml"/><Relationship Id="rId55" Type="http://schemas.openxmlformats.org/officeDocument/2006/relationships/image" Target="../media/image443.png"/><Relationship Id="rId76" Type="http://schemas.openxmlformats.org/officeDocument/2006/relationships/customXml" Target="../ink/ink455.xml"/><Relationship Id="rId97" Type="http://schemas.openxmlformats.org/officeDocument/2006/relationships/image" Target="../media/image464.png"/><Relationship Id="rId120" Type="http://schemas.openxmlformats.org/officeDocument/2006/relationships/customXml" Target="../ink/ink477.xml"/><Relationship Id="rId141" Type="http://schemas.openxmlformats.org/officeDocument/2006/relationships/image" Target="../media/image486.png"/><Relationship Id="rId7" Type="http://schemas.openxmlformats.org/officeDocument/2006/relationships/image" Target="../media/image419.png"/><Relationship Id="rId162" Type="http://schemas.openxmlformats.org/officeDocument/2006/relationships/customXml" Target="../ink/ink498.xml"/><Relationship Id="rId183" Type="http://schemas.openxmlformats.org/officeDocument/2006/relationships/image" Target="../media/image507.png"/><Relationship Id="rId24" Type="http://schemas.openxmlformats.org/officeDocument/2006/relationships/customXml" Target="../ink/ink429.xml"/><Relationship Id="rId40" Type="http://schemas.openxmlformats.org/officeDocument/2006/relationships/customXml" Target="../ink/ink437.xml"/><Relationship Id="rId45" Type="http://schemas.openxmlformats.org/officeDocument/2006/relationships/image" Target="../media/image438.png"/><Relationship Id="rId66" Type="http://schemas.openxmlformats.org/officeDocument/2006/relationships/customXml" Target="../ink/ink450.xml"/><Relationship Id="rId87" Type="http://schemas.openxmlformats.org/officeDocument/2006/relationships/image" Target="../media/image459.png"/><Relationship Id="rId110" Type="http://schemas.openxmlformats.org/officeDocument/2006/relationships/customXml" Target="../ink/ink472.xml"/><Relationship Id="rId115" Type="http://schemas.openxmlformats.org/officeDocument/2006/relationships/image" Target="../media/image473.png"/><Relationship Id="rId131" Type="http://schemas.openxmlformats.org/officeDocument/2006/relationships/image" Target="../media/image481.png"/><Relationship Id="rId136" Type="http://schemas.openxmlformats.org/officeDocument/2006/relationships/customXml" Target="../ink/ink485.xml"/><Relationship Id="rId157" Type="http://schemas.openxmlformats.org/officeDocument/2006/relationships/image" Target="../media/image494.png"/><Relationship Id="rId178" Type="http://schemas.openxmlformats.org/officeDocument/2006/relationships/customXml" Target="../ink/ink506.xml"/><Relationship Id="rId61" Type="http://schemas.openxmlformats.org/officeDocument/2006/relationships/image" Target="../media/image446.png"/><Relationship Id="rId82" Type="http://schemas.openxmlformats.org/officeDocument/2006/relationships/customXml" Target="../ink/ink458.xml"/><Relationship Id="rId152" Type="http://schemas.openxmlformats.org/officeDocument/2006/relationships/customXml" Target="../ink/ink493.xml"/><Relationship Id="rId173" Type="http://schemas.openxmlformats.org/officeDocument/2006/relationships/image" Target="../media/image502.png"/><Relationship Id="rId194" Type="http://schemas.openxmlformats.org/officeDocument/2006/relationships/customXml" Target="../ink/ink514.xml"/><Relationship Id="rId199" Type="http://schemas.openxmlformats.org/officeDocument/2006/relationships/image" Target="../media/image515.png"/><Relationship Id="rId203" Type="http://schemas.openxmlformats.org/officeDocument/2006/relationships/image" Target="../media/image517.png"/><Relationship Id="rId19" Type="http://schemas.openxmlformats.org/officeDocument/2006/relationships/image" Target="../media/image425.png"/><Relationship Id="rId14" Type="http://schemas.openxmlformats.org/officeDocument/2006/relationships/customXml" Target="../ink/ink424.xml"/><Relationship Id="rId30" Type="http://schemas.openxmlformats.org/officeDocument/2006/relationships/customXml" Target="../ink/ink432.xml"/><Relationship Id="rId35" Type="http://schemas.openxmlformats.org/officeDocument/2006/relationships/image" Target="../media/image433.png"/><Relationship Id="rId56" Type="http://schemas.openxmlformats.org/officeDocument/2006/relationships/customXml" Target="../ink/ink445.xml"/><Relationship Id="rId77" Type="http://schemas.openxmlformats.org/officeDocument/2006/relationships/image" Target="../media/image454.png"/><Relationship Id="rId100" Type="http://schemas.openxmlformats.org/officeDocument/2006/relationships/customXml" Target="../ink/ink467.xml"/><Relationship Id="rId105" Type="http://schemas.openxmlformats.org/officeDocument/2006/relationships/image" Target="../media/image468.png"/><Relationship Id="rId126" Type="http://schemas.openxmlformats.org/officeDocument/2006/relationships/customXml" Target="../ink/ink480.xml"/><Relationship Id="rId147" Type="http://schemas.openxmlformats.org/officeDocument/2006/relationships/image" Target="../media/image489.png"/><Relationship Id="rId168" Type="http://schemas.openxmlformats.org/officeDocument/2006/relationships/customXml" Target="../ink/ink501.xml"/><Relationship Id="rId8" Type="http://schemas.openxmlformats.org/officeDocument/2006/relationships/customXml" Target="../ink/ink421.xml"/><Relationship Id="rId51" Type="http://schemas.openxmlformats.org/officeDocument/2006/relationships/image" Target="../media/image441.png"/><Relationship Id="rId72" Type="http://schemas.openxmlformats.org/officeDocument/2006/relationships/customXml" Target="../ink/ink453.xml"/><Relationship Id="rId93" Type="http://schemas.openxmlformats.org/officeDocument/2006/relationships/image" Target="../media/image462.png"/><Relationship Id="rId98" Type="http://schemas.openxmlformats.org/officeDocument/2006/relationships/customXml" Target="../ink/ink466.xml"/><Relationship Id="rId121" Type="http://schemas.openxmlformats.org/officeDocument/2006/relationships/image" Target="../media/image476.png"/><Relationship Id="rId142" Type="http://schemas.openxmlformats.org/officeDocument/2006/relationships/customXml" Target="../ink/ink488.xml"/><Relationship Id="rId163" Type="http://schemas.openxmlformats.org/officeDocument/2006/relationships/image" Target="../media/image497.png"/><Relationship Id="rId184" Type="http://schemas.openxmlformats.org/officeDocument/2006/relationships/customXml" Target="../ink/ink509.xml"/><Relationship Id="rId189" Type="http://schemas.openxmlformats.org/officeDocument/2006/relationships/image" Target="../media/image510.png"/><Relationship Id="rId3" Type="http://schemas.openxmlformats.org/officeDocument/2006/relationships/image" Target="../media/image417.png"/><Relationship Id="rId25" Type="http://schemas.openxmlformats.org/officeDocument/2006/relationships/image" Target="../media/image428.png"/><Relationship Id="rId46" Type="http://schemas.openxmlformats.org/officeDocument/2006/relationships/customXml" Target="../ink/ink440.xml"/><Relationship Id="rId67" Type="http://schemas.openxmlformats.org/officeDocument/2006/relationships/image" Target="../media/image449.png"/><Relationship Id="rId116" Type="http://schemas.openxmlformats.org/officeDocument/2006/relationships/customXml" Target="../ink/ink475.xml"/><Relationship Id="rId137" Type="http://schemas.openxmlformats.org/officeDocument/2006/relationships/image" Target="../media/image484.png"/><Relationship Id="rId158" Type="http://schemas.openxmlformats.org/officeDocument/2006/relationships/customXml" Target="../ink/ink496.xml"/><Relationship Id="rId20" Type="http://schemas.openxmlformats.org/officeDocument/2006/relationships/customXml" Target="../ink/ink427.xml"/><Relationship Id="rId41" Type="http://schemas.openxmlformats.org/officeDocument/2006/relationships/image" Target="../media/image436.png"/><Relationship Id="rId62" Type="http://schemas.openxmlformats.org/officeDocument/2006/relationships/customXml" Target="../ink/ink448.xml"/><Relationship Id="rId83" Type="http://schemas.openxmlformats.org/officeDocument/2006/relationships/image" Target="../media/image457.png"/><Relationship Id="rId88" Type="http://schemas.openxmlformats.org/officeDocument/2006/relationships/customXml" Target="../ink/ink461.xml"/><Relationship Id="rId111" Type="http://schemas.openxmlformats.org/officeDocument/2006/relationships/image" Target="../media/image471.png"/><Relationship Id="rId132" Type="http://schemas.openxmlformats.org/officeDocument/2006/relationships/customXml" Target="../ink/ink483.xml"/><Relationship Id="rId153" Type="http://schemas.openxmlformats.org/officeDocument/2006/relationships/image" Target="../media/image492.png"/><Relationship Id="rId174" Type="http://schemas.openxmlformats.org/officeDocument/2006/relationships/customXml" Target="../ink/ink504.xml"/><Relationship Id="rId179" Type="http://schemas.openxmlformats.org/officeDocument/2006/relationships/image" Target="../media/image505.png"/><Relationship Id="rId195" Type="http://schemas.openxmlformats.org/officeDocument/2006/relationships/image" Target="../media/image513.png"/><Relationship Id="rId190" Type="http://schemas.openxmlformats.org/officeDocument/2006/relationships/customXml" Target="../ink/ink512.xml"/><Relationship Id="rId204" Type="http://schemas.openxmlformats.org/officeDocument/2006/relationships/customXml" Target="../ink/ink519.xml"/><Relationship Id="rId15" Type="http://schemas.openxmlformats.org/officeDocument/2006/relationships/image" Target="../media/image423.png"/><Relationship Id="rId36" Type="http://schemas.openxmlformats.org/officeDocument/2006/relationships/customXml" Target="../ink/ink435.xml"/><Relationship Id="rId57" Type="http://schemas.openxmlformats.org/officeDocument/2006/relationships/image" Target="../media/image444.png"/><Relationship Id="rId106" Type="http://schemas.openxmlformats.org/officeDocument/2006/relationships/customXml" Target="../ink/ink470.xml"/><Relationship Id="rId127" Type="http://schemas.openxmlformats.org/officeDocument/2006/relationships/image" Target="../media/image479.png"/><Relationship Id="rId10" Type="http://schemas.openxmlformats.org/officeDocument/2006/relationships/customXml" Target="../ink/ink422.xml"/><Relationship Id="rId31" Type="http://schemas.openxmlformats.org/officeDocument/2006/relationships/image" Target="../media/image431.png"/><Relationship Id="rId52" Type="http://schemas.openxmlformats.org/officeDocument/2006/relationships/customXml" Target="../ink/ink443.xml"/><Relationship Id="rId73" Type="http://schemas.openxmlformats.org/officeDocument/2006/relationships/image" Target="../media/image452.png"/><Relationship Id="rId78" Type="http://schemas.openxmlformats.org/officeDocument/2006/relationships/customXml" Target="../ink/ink456.xml"/><Relationship Id="rId94" Type="http://schemas.openxmlformats.org/officeDocument/2006/relationships/customXml" Target="../ink/ink464.xml"/><Relationship Id="rId99" Type="http://schemas.openxmlformats.org/officeDocument/2006/relationships/image" Target="../media/image465.png"/><Relationship Id="rId101" Type="http://schemas.openxmlformats.org/officeDocument/2006/relationships/image" Target="../media/image466.png"/><Relationship Id="rId122" Type="http://schemas.openxmlformats.org/officeDocument/2006/relationships/customXml" Target="../ink/ink478.xml"/><Relationship Id="rId143" Type="http://schemas.openxmlformats.org/officeDocument/2006/relationships/image" Target="../media/image487.png"/><Relationship Id="rId148" Type="http://schemas.openxmlformats.org/officeDocument/2006/relationships/customXml" Target="../ink/ink491.xml"/><Relationship Id="rId164" Type="http://schemas.openxmlformats.org/officeDocument/2006/relationships/customXml" Target="../ink/ink499.xml"/><Relationship Id="rId169" Type="http://schemas.openxmlformats.org/officeDocument/2006/relationships/image" Target="../media/image500.png"/><Relationship Id="rId185" Type="http://schemas.openxmlformats.org/officeDocument/2006/relationships/image" Target="../media/image508.png"/><Relationship Id="rId4" Type="http://schemas.openxmlformats.org/officeDocument/2006/relationships/customXml" Target="../ink/ink419.xml"/><Relationship Id="rId9" Type="http://schemas.openxmlformats.org/officeDocument/2006/relationships/image" Target="../media/image420.png"/><Relationship Id="rId180" Type="http://schemas.openxmlformats.org/officeDocument/2006/relationships/customXml" Target="../ink/ink507.xml"/><Relationship Id="rId26" Type="http://schemas.openxmlformats.org/officeDocument/2006/relationships/customXml" Target="../ink/ink430.xml"/><Relationship Id="rId47" Type="http://schemas.openxmlformats.org/officeDocument/2006/relationships/image" Target="../media/image439.png"/><Relationship Id="rId68" Type="http://schemas.openxmlformats.org/officeDocument/2006/relationships/customXml" Target="../ink/ink451.xml"/><Relationship Id="rId89" Type="http://schemas.openxmlformats.org/officeDocument/2006/relationships/image" Target="../media/image460.png"/><Relationship Id="rId112" Type="http://schemas.openxmlformats.org/officeDocument/2006/relationships/customXml" Target="../ink/ink473.xml"/><Relationship Id="rId133" Type="http://schemas.openxmlformats.org/officeDocument/2006/relationships/image" Target="../media/image482.png"/><Relationship Id="rId154" Type="http://schemas.openxmlformats.org/officeDocument/2006/relationships/customXml" Target="../ink/ink494.xml"/><Relationship Id="rId175" Type="http://schemas.openxmlformats.org/officeDocument/2006/relationships/image" Target="../media/image503.png"/><Relationship Id="rId196" Type="http://schemas.openxmlformats.org/officeDocument/2006/relationships/customXml" Target="../ink/ink515.xml"/><Relationship Id="rId200" Type="http://schemas.openxmlformats.org/officeDocument/2006/relationships/customXml" Target="../ink/ink517.xml"/><Relationship Id="rId16" Type="http://schemas.openxmlformats.org/officeDocument/2006/relationships/customXml" Target="../ink/ink425.xml"/><Relationship Id="rId37" Type="http://schemas.openxmlformats.org/officeDocument/2006/relationships/image" Target="../media/image434.png"/><Relationship Id="rId58" Type="http://schemas.openxmlformats.org/officeDocument/2006/relationships/customXml" Target="../ink/ink446.xml"/><Relationship Id="rId79" Type="http://schemas.openxmlformats.org/officeDocument/2006/relationships/image" Target="../media/image455.png"/><Relationship Id="rId102" Type="http://schemas.openxmlformats.org/officeDocument/2006/relationships/customXml" Target="../ink/ink468.xml"/><Relationship Id="rId123" Type="http://schemas.openxmlformats.org/officeDocument/2006/relationships/image" Target="../media/image477.png"/><Relationship Id="rId144" Type="http://schemas.openxmlformats.org/officeDocument/2006/relationships/customXml" Target="../ink/ink489.xml"/><Relationship Id="rId90" Type="http://schemas.openxmlformats.org/officeDocument/2006/relationships/customXml" Target="../ink/ink462.xml"/><Relationship Id="rId165" Type="http://schemas.openxmlformats.org/officeDocument/2006/relationships/image" Target="../media/image498.png"/><Relationship Id="rId186" Type="http://schemas.openxmlformats.org/officeDocument/2006/relationships/customXml" Target="../ink/ink510.xml"/><Relationship Id="rId27" Type="http://schemas.openxmlformats.org/officeDocument/2006/relationships/image" Target="../media/image429.png"/><Relationship Id="rId48" Type="http://schemas.openxmlformats.org/officeDocument/2006/relationships/customXml" Target="../ink/ink441.xml"/><Relationship Id="rId69" Type="http://schemas.openxmlformats.org/officeDocument/2006/relationships/image" Target="../media/image450.png"/><Relationship Id="rId113" Type="http://schemas.openxmlformats.org/officeDocument/2006/relationships/image" Target="../media/image472.png"/><Relationship Id="rId134" Type="http://schemas.openxmlformats.org/officeDocument/2006/relationships/customXml" Target="../ink/ink484.xml"/><Relationship Id="rId80" Type="http://schemas.openxmlformats.org/officeDocument/2006/relationships/customXml" Target="../ink/ink457.xml"/><Relationship Id="rId155" Type="http://schemas.openxmlformats.org/officeDocument/2006/relationships/image" Target="../media/image493.png"/><Relationship Id="rId176" Type="http://schemas.openxmlformats.org/officeDocument/2006/relationships/customXml" Target="../ink/ink505.xml"/><Relationship Id="rId197" Type="http://schemas.openxmlformats.org/officeDocument/2006/relationships/image" Target="../media/image514.png"/><Relationship Id="rId201" Type="http://schemas.openxmlformats.org/officeDocument/2006/relationships/image" Target="../media/image516.png"/><Relationship Id="rId17" Type="http://schemas.openxmlformats.org/officeDocument/2006/relationships/image" Target="../media/image424.png"/><Relationship Id="rId38" Type="http://schemas.openxmlformats.org/officeDocument/2006/relationships/customXml" Target="../ink/ink436.xml"/><Relationship Id="rId59" Type="http://schemas.openxmlformats.org/officeDocument/2006/relationships/image" Target="../media/image445.png"/><Relationship Id="rId103" Type="http://schemas.openxmlformats.org/officeDocument/2006/relationships/image" Target="../media/image467.png"/><Relationship Id="rId124" Type="http://schemas.openxmlformats.org/officeDocument/2006/relationships/customXml" Target="../ink/ink479.xml"/><Relationship Id="rId70" Type="http://schemas.openxmlformats.org/officeDocument/2006/relationships/customXml" Target="../ink/ink452.xml"/><Relationship Id="rId91" Type="http://schemas.openxmlformats.org/officeDocument/2006/relationships/image" Target="../media/image461.png"/><Relationship Id="rId145" Type="http://schemas.openxmlformats.org/officeDocument/2006/relationships/image" Target="../media/image488.png"/><Relationship Id="rId166" Type="http://schemas.openxmlformats.org/officeDocument/2006/relationships/customXml" Target="../ink/ink500.xml"/><Relationship Id="rId187" Type="http://schemas.openxmlformats.org/officeDocument/2006/relationships/image" Target="../media/image50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31.xml"/><Relationship Id="rId49" Type="http://schemas.openxmlformats.org/officeDocument/2006/relationships/image" Target="../media/image440.png"/><Relationship Id="rId114" Type="http://schemas.openxmlformats.org/officeDocument/2006/relationships/customXml" Target="../ink/ink474.xml"/><Relationship Id="rId60" Type="http://schemas.openxmlformats.org/officeDocument/2006/relationships/customXml" Target="../ink/ink447.xml"/><Relationship Id="rId81" Type="http://schemas.openxmlformats.org/officeDocument/2006/relationships/image" Target="../media/image456.png"/><Relationship Id="rId135" Type="http://schemas.openxmlformats.org/officeDocument/2006/relationships/image" Target="../media/image483.png"/><Relationship Id="rId156" Type="http://schemas.openxmlformats.org/officeDocument/2006/relationships/customXml" Target="../ink/ink495.xml"/><Relationship Id="rId177" Type="http://schemas.openxmlformats.org/officeDocument/2006/relationships/image" Target="../media/image504.png"/><Relationship Id="rId198" Type="http://schemas.openxmlformats.org/officeDocument/2006/relationships/customXml" Target="../ink/ink516.xml"/><Relationship Id="rId202" Type="http://schemas.openxmlformats.org/officeDocument/2006/relationships/customXml" Target="../ink/ink518.xml"/><Relationship Id="rId18" Type="http://schemas.openxmlformats.org/officeDocument/2006/relationships/customXml" Target="../ink/ink426.xml"/><Relationship Id="rId39" Type="http://schemas.openxmlformats.org/officeDocument/2006/relationships/image" Target="../media/image435.png"/><Relationship Id="rId50" Type="http://schemas.openxmlformats.org/officeDocument/2006/relationships/customXml" Target="../ink/ink442.xml"/><Relationship Id="rId104" Type="http://schemas.openxmlformats.org/officeDocument/2006/relationships/customXml" Target="../ink/ink469.xml"/><Relationship Id="rId125" Type="http://schemas.openxmlformats.org/officeDocument/2006/relationships/image" Target="../media/image478.png"/><Relationship Id="rId146" Type="http://schemas.openxmlformats.org/officeDocument/2006/relationships/customXml" Target="../ink/ink490.xml"/><Relationship Id="rId167" Type="http://schemas.openxmlformats.org/officeDocument/2006/relationships/image" Target="../media/image499.png"/><Relationship Id="rId188" Type="http://schemas.openxmlformats.org/officeDocument/2006/relationships/customXml" Target="../ink/ink511.xml"/><Relationship Id="rId71" Type="http://schemas.openxmlformats.org/officeDocument/2006/relationships/image" Target="../media/image451.png"/><Relationship Id="rId92" Type="http://schemas.openxmlformats.org/officeDocument/2006/relationships/customXml" Target="../ink/ink463.xml"/><Relationship Id="rId2" Type="http://schemas.openxmlformats.org/officeDocument/2006/relationships/customXml" Target="../ink/ink418.xml"/><Relationship Id="rId29" Type="http://schemas.openxmlformats.org/officeDocument/2006/relationships/image" Target="../media/image43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9.xml"/><Relationship Id="rId299" Type="http://schemas.openxmlformats.org/officeDocument/2006/relationships/customXml" Target="../ink/ink670.xml"/><Relationship Id="rId21" Type="http://schemas.openxmlformats.org/officeDocument/2006/relationships/image" Target="../media/image528.png"/><Relationship Id="rId63" Type="http://schemas.openxmlformats.org/officeDocument/2006/relationships/customXml" Target="../ink/ink552.xml"/><Relationship Id="rId159" Type="http://schemas.openxmlformats.org/officeDocument/2006/relationships/customXml" Target="../ink/ink600.xml"/><Relationship Id="rId324" Type="http://schemas.openxmlformats.org/officeDocument/2006/relationships/image" Target="../media/image679.png"/><Relationship Id="rId170" Type="http://schemas.openxmlformats.org/officeDocument/2006/relationships/image" Target="../media/image602.png"/><Relationship Id="rId226" Type="http://schemas.openxmlformats.org/officeDocument/2006/relationships/image" Target="../media/image630.png"/><Relationship Id="rId268" Type="http://schemas.openxmlformats.org/officeDocument/2006/relationships/image" Target="../media/image651.png"/><Relationship Id="rId32" Type="http://schemas.openxmlformats.org/officeDocument/2006/relationships/customXml" Target="../ink/ink536.xml"/><Relationship Id="rId74" Type="http://schemas.openxmlformats.org/officeDocument/2006/relationships/image" Target="../media/image554.png"/><Relationship Id="rId128" Type="http://schemas.openxmlformats.org/officeDocument/2006/relationships/image" Target="../media/image581.png"/><Relationship Id="rId335" Type="http://schemas.openxmlformats.org/officeDocument/2006/relationships/customXml" Target="../ink/ink688.xml"/><Relationship Id="rId5" Type="http://schemas.openxmlformats.org/officeDocument/2006/relationships/image" Target="../media/image521.png"/><Relationship Id="rId181" Type="http://schemas.openxmlformats.org/officeDocument/2006/relationships/customXml" Target="../ink/ink611.xml"/><Relationship Id="rId237" Type="http://schemas.openxmlformats.org/officeDocument/2006/relationships/customXml" Target="../ink/ink639.xml"/><Relationship Id="rId279" Type="http://schemas.openxmlformats.org/officeDocument/2006/relationships/customXml" Target="../ink/ink660.xml"/><Relationship Id="rId43" Type="http://schemas.openxmlformats.org/officeDocument/2006/relationships/image" Target="../media/image539.png"/><Relationship Id="rId139" Type="http://schemas.openxmlformats.org/officeDocument/2006/relationships/customXml" Target="../ink/ink590.xml"/><Relationship Id="rId290" Type="http://schemas.openxmlformats.org/officeDocument/2006/relationships/image" Target="../media/image662.png"/><Relationship Id="rId304" Type="http://schemas.openxmlformats.org/officeDocument/2006/relationships/image" Target="../media/image669.png"/><Relationship Id="rId346" Type="http://schemas.openxmlformats.org/officeDocument/2006/relationships/image" Target="../media/image690.png"/><Relationship Id="rId85" Type="http://schemas.openxmlformats.org/officeDocument/2006/relationships/customXml" Target="../ink/ink563.xml"/><Relationship Id="rId150" Type="http://schemas.openxmlformats.org/officeDocument/2006/relationships/image" Target="../media/image592.png"/><Relationship Id="rId192" Type="http://schemas.openxmlformats.org/officeDocument/2006/relationships/image" Target="../media/image613.png"/><Relationship Id="rId206" Type="http://schemas.openxmlformats.org/officeDocument/2006/relationships/image" Target="../media/image620.png"/><Relationship Id="rId248" Type="http://schemas.openxmlformats.org/officeDocument/2006/relationships/image" Target="../media/image641.png"/><Relationship Id="rId12" Type="http://schemas.openxmlformats.org/officeDocument/2006/relationships/customXml" Target="../ink/ink526.xml"/><Relationship Id="rId108" Type="http://schemas.openxmlformats.org/officeDocument/2006/relationships/image" Target="../media/image571.png"/><Relationship Id="rId315" Type="http://schemas.openxmlformats.org/officeDocument/2006/relationships/customXml" Target="../ink/ink678.xml"/><Relationship Id="rId54" Type="http://schemas.openxmlformats.org/officeDocument/2006/relationships/image" Target="../media/image544.png"/><Relationship Id="rId96" Type="http://schemas.openxmlformats.org/officeDocument/2006/relationships/image" Target="../media/image565.png"/><Relationship Id="rId161" Type="http://schemas.openxmlformats.org/officeDocument/2006/relationships/customXml" Target="../ink/ink601.xml"/><Relationship Id="rId217" Type="http://schemas.openxmlformats.org/officeDocument/2006/relationships/customXml" Target="../ink/ink629.xml"/><Relationship Id="rId259" Type="http://schemas.openxmlformats.org/officeDocument/2006/relationships/customXml" Target="../ink/ink650.xml"/><Relationship Id="rId23" Type="http://schemas.openxmlformats.org/officeDocument/2006/relationships/image" Target="../media/image529.png"/><Relationship Id="rId119" Type="http://schemas.openxmlformats.org/officeDocument/2006/relationships/customXml" Target="../ink/ink580.xml"/><Relationship Id="rId270" Type="http://schemas.openxmlformats.org/officeDocument/2006/relationships/image" Target="../media/image652.png"/><Relationship Id="rId326" Type="http://schemas.openxmlformats.org/officeDocument/2006/relationships/image" Target="../media/image680.png"/><Relationship Id="rId65" Type="http://schemas.openxmlformats.org/officeDocument/2006/relationships/customXml" Target="../ink/ink553.xml"/><Relationship Id="rId130" Type="http://schemas.openxmlformats.org/officeDocument/2006/relationships/image" Target="../media/image582.png"/><Relationship Id="rId172" Type="http://schemas.openxmlformats.org/officeDocument/2006/relationships/image" Target="../media/image603.png"/><Relationship Id="rId228" Type="http://schemas.openxmlformats.org/officeDocument/2006/relationships/image" Target="../media/image631.png"/><Relationship Id="rId281" Type="http://schemas.openxmlformats.org/officeDocument/2006/relationships/customXml" Target="../ink/ink661.xml"/><Relationship Id="rId337" Type="http://schemas.openxmlformats.org/officeDocument/2006/relationships/customXml" Target="../ink/ink689.xml"/><Relationship Id="rId34" Type="http://schemas.openxmlformats.org/officeDocument/2006/relationships/customXml" Target="../ink/ink537.xml"/><Relationship Id="rId76" Type="http://schemas.openxmlformats.org/officeDocument/2006/relationships/image" Target="../media/image555.png"/><Relationship Id="rId141" Type="http://schemas.openxmlformats.org/officeDocument/2006/relationships/customXml" Target="../ink/ink591.xml"/><Relationship Id="rId7" Type="http://schemas.openxmlformats.org/officeDocument/2006/relationships/image" Target="../media/image522.png"/><Relationship Id="rId183" Type="http://schemas.openxmlformats.org/officeDocument/2006/relationships/customXml" Target="../ink/ink612.xml"/><Relationship Id="rId239" Type="http://schemas.openxmlformats.org/officeDocument/2006/relationships/customXml" Target="../ink/ink640.xml"/><Relationship Id="rId250" Type="http://schemas.openxmlformats.org/officeDocument/2006/relationships/image" Target="../media/image642.png"/><Relationship Id="rId292" Type="http://schemas.openxmlformats.org/officeDocument/2006/relationships/image" Target="../media/image663.png"/><Relationship Id="rId306" Type="http://schemas.openxmlformats.org/officeDocument/2006/relationships/image" Target="../media/image670.png"/><Relationship Id="rId45" Type="http://schemas.openxmlformats.org/officeDocument/2006/relationships/image" Target="../media/image540.png"/><Relationship Id="rId87" Type="http://schemas.openxmlformats.org/officeDocument/2006/relationships/customXml" Target="../ink/ink564.xml"/><Relationship Id="rId110" Type="http://schemas.openxmlformats.org/officeDocument/2006/relationships/image" Target="../media/image572.png"/><Relationship Id="rId152" Type="http://schemas.openxmlformats.org/officeDocument/2006/relationships/image" Target="../media/image593.png"/><Relationship Id="rId194" Type="http://schemas.openxmlformats.org/officeDocument/2006/relationships/image" Target="../media/image614.png"/><Relationship Id="rId208" Type="http://schemas.openxmlformats.org/officeDocument/2006/relationships/image" Target="../media/image621.png"/><Relationship Id="rId261" Type="http://schemas.openxmlformats.org/officeDocument/2006/relationships/customXml" Target="../ink/ink651.xml"/><Relationship Id="rId14" Type="http://schemas.openxmlformats.org/officeDocument/2006/relationships/customXml" Target="../ink/ink527.xml"/><Relationship Id="rId35" Type="http://schemas.openxmlformats.org/officeDocument/2006/relationships/image" Target="../media/image535.png"/><Relationship Id="rId56" Type="http://schemas.openxmlformats.org/officeDocument/2006/relationships/image" Target="../media/image545.png"/><Relationship Id="rId77" Type="http://schemas.openxmlformats.org/officeDocument/2006/relationships/customXml" Target="../ink/ink559.xml"/><Relationship Id="rId100" Type="http://schemas.openxmlformats.org/officeDocument/2006/relationships/image" Target="../media/image567.png"/><Relationship Id="rId282" Type="http://schemas.openxmlformats.org/officeDocument/2006/relationships/image" Target="../media/image658.png"/><Relationship Id="rId317" Type="http://schemas.openxmlformats.org/officeDocument/2006/relationships/customXml" Target="../ink/ink679.xml"/><Relationship Id="rId338" Type="http://schemas.openxmlformats.org/officeDocument/2006/relationships/image" Target="../media/image686.png"/><Relationship Id="rId8" Type="http://schemas.openxmlformats.org/officeDocument/2006/relationships/customXml" Target="../ink/ink524.xml"/><Relationship Id="rId98" Type="http://schemas.openxmlformats.org/officeDocument/2006/relationships/image" Target="../media/image566.png"/><Relationship Id="rId121" Type="http://schemas.openxmlformats.org/officeDocument/2006/relationships/customXml" Target="../ink/ink581.xml"/><Relationship Id="rId142" Type="http://schemas.openxmlformats.org/officeDocument/2006/relationships/image" Target="../media/image588.png"/><Relationship Id="rId163" Type="http://schemas.openxmlformats.org/officeDocument/2006/relationships/customXml" Target="../ink/ink602.xml"/><Relationship Id="rId184" Type="http://schemas.openxmlformats.org/officeDocument/2006/relationships/image" Target="../media/image609.png"/><Relationship Id="rId219" Type="http://schemas.openxmlformats.org/officeDocument/2006/relationships/customXml" Target="../ink/ink630.xml"/><Relationship Id="rId230" Type="http://schemas.openxmlformats.org/officeDocument/2006/relationships/image" Target="../media/image632.png"/><Relationship Id="rId251" Type="http://schemas.openxmlformats.org/officeDocument/2006/relationships/customXml" Target="../ink/ink646.xml"/><Relationship Id="rId25" Type="http://schemas.openxmlformats.org/officeDocument/2006/relationships/image" Target="../media/image530.png"/><Relationship Id="rId46" Type="http://schemas.openxmlformats.org/officeDocument/2006/relationships/customXml" Target="../ink/ink543.xml"/><Relationship Id="rId67" Type="http://schemas.openxmlformats.org/officeDocument/2006/relationships/customXml" Target="../ink/ink554.xml"/><Relationship Id="rId272" Type="http://schemas.openxmlformats.org/officeDocument/2006/relationships/image" Target="../media/image653.png"/><Relationship Id="rId293" Type="http://schemas.openxmlformats.org/officeDocument/2006/relationships/customXml" Target="../ink/ink667.xml"/><Relationship Id="rId307" Type="http://schemas.openxmlformats.org/officeDocument/2006/relationships/customXml" Target="../ink/ink674.xml"/><Relationship Id="rId328" Type="http://schemas.openxmlformats.org/officeDocument/2006/relationships/image" Target="../media/image681.png"/><Relationship Id="rId88" Type="http://schemas.openxmlformats.org/officeDocument/2006/relationships/image" Target="../media/image561.png"/><Relationship Id="rId111" Type="http://schemas.openxmlformats.org/officeDocument/2006/relationships/customXml" Target="../ink/ink576.xml"/><Relationship Id="rId132" Type="http://schemas.openxmlformats.org/officeDocument/2006/relationships/image" Target="../media/image583.png"/><Relationship Id="rId153" Type="http://schemas.openxmlformats.org/officeDocument/2006/relationships/customXml" Target="../ink/ink597.xml"/><Relationship Id="rId174" Type="http://schemas.openxmlformats.org/officeDocument/2006/relationships/image" Target="../media/image604.png"/><Relationship Id="rId195" Type="http://schemas.openxmlformats.org/officeDocument/2006/relationships/customXml" Target="../ink/ink618.xml"/><Relationship Id="rId209" Type="http://schemas.openxmlformats.org/officeDocument/2006/relationships/customXml" Target="../ink/ink625.xml"/><Relationship Id="rId220" Type="http://schemas.openxmlformats.org/officeDocument/2006/relationships/image" Target="../media/image627.png"/><Relationship Id="rId241" Type="http://schemas.openxmlformats.org/officeDocument/2006/relationships/customXml" Target="../ink/ink641.xml"/><Relationship Id="rId15" Type="http://schemas.openxmlformats.org/officeDocument/2006/relationships/image" Target="../media/image525.png"/><Relationship Id="rId36" Type="http://schemas.openxmlformats.org/officeDocument/2006/relationships/customXml" Target="../ink/ink538.xml"/><Relationship Id="rId57" Type="http://schemas.openxmlformats.org/officeDocument/2006/relationships/customXml" Target="../ink/ink549.xml"/><Relationship Id="rId262" Type="http://schemas.openxmlformats.org/officeDocument/2006/relationships/image" Target="../media/image648.png"/><Relationship Id="rId283" Type="http://schemas.openxmlformats.org/officeDocument/2006/relationships/customXml" Target="../ink/ink662.xml"/><Relationship Id="rId318" Type="http://schemas.openxmlformats.org/officeDocument/2006/relationships/image" Target="../media/image676.png"/><Relationship Id="rId339" Type="http://schemas.openxmlformats.org/officeDocument/2006/relationships/customXml" Target="../ink/ink690.xml"/><Relationship Id="rId78" Type="http://schemas.openxmlformats.org/officeDocument/2006/relationships/image" Target="../media/image556.png"/><Relationship Id="rId99" Type="http://schemas.openxmlformats.org/officeDocument/2006/relationships/customXml" Target="../ink/ink570.xml"/><Relationship Id="rId101" Type="http://schemas.openxmlformats.org/officeDocument/2006/relationships/customXml" Target="../ink/ink571.xml"/><Relationship Id="rId122" Type="http://schemas.openxmlformats.org/officeDocument/2006/relationships/image" Target="../media/image578.png"/><Relationship Id="rId143" Type="http://schemas.openxmlformats.org/officeDocument/2006/relationships/customXml" Target="../ink/ink592.xml"/><Relationship Id="rId164" Type="http://schemas.openxmlformats.org/officeDocument/2006/relationships/image" Target="../media/image599.png"/><Relationship Id="rId185" Type="http://schemas.openxmlformats.org/officeDocument/2006/relationships/customXml" Target="../ink/ink613.xml"/><Relationship Id="rId9" Type="http://schemas.openxmlformats.org/officeDocument/2006/relationships/image" Target="../media/image523.png"/><Relationship Id="rId210" Type="http://schemas.openxmlformats.org/officeDocument/2006/relationships/image" Target="../media/image622.png"/><Relationship Id="rId26" Type="http://schemas.openxmlformats.org/officeDocument/2006/relationships/customXml" Target="../ink/ink533.xml"/><Relationship Id="rId231" Type="http://schemas.openxmlformats.org/officeDocument/2006/relationships/customXml" Target="../ink/ink636.xml"/><Relationship Id="rId252" Type="http://schemas.openxmlformats.org/officeDocument/2006/relationships/image" Target="../media/image643.png"/><Relationship Id="rId273" Type="http://schemas.openxmlformats.org/officeDocument/2006/relationships/customXml" Target="../ink/ink657.xml"/><Relationship Id="rId294" Type="http://schemas.openxmlformats.org/officeDocument/2006/relationships/image" Target="../media/image664.png"/><Relationship Id="rId308" Type="http://schemas.openxmlformats.org/officeDocument/2006/relationships/image" Target="../media/image671.png"/><Relationship Id="rId329" Type="http://schemas.openxmlformats.org/officeDocument/2006/relationships/customXml" Target="../ink/ink685.xml"/><Relationship Id="rId47" Type="http://schemas.openxmlformats.org/officeDocument/2006/relationships/image" Target="../media/image541.png"/><Relationship Id="rId68" Type="http://schemas.openxmlformats.org/officeDocument/2006/relationships/image" Target="../media/image551.png"/><Relationship Id="rId89" Type="http://schemas.openxmlformats.org/officeDocument/2006/relationships/customXml" Target="../ink/ink565.xml"/><Relationship Id="rId112" Type="http://schemas.openxmlformats.org/officeDocument/2006/relationships/image" Target="../media/image573.png"/><Relationship Id="rId133" Type="http://schemas.openxmlformats.org/officeDocument/2006/relationships/customXml" Target="../ink/ink587.xml"/><Relationship Id="rId154" Type="http://schemas.openxmlformats.org/officeDocument/2006/relationships/image" Target="../media/image594.png"/><Relationship Id="rId175" Type="http://schemas.openxmlformats.org/officeDocument/2006/relationships/customXml" Target="../ink/ink608.xml"/><Relationship Id="rId340" Type="http://schemas.openxmlformats.org/officeDocument/2006/relationships/image" Target="../media/image687.png"/><Relationship Id="rId196" Type="http://schemas.openxmlformats.org/officeDocument/2006/relationships/image" Target="../media/image615.png"/><Relationship Id="rId200" Type="http://schemas.openxmlformats.org/officeDocument/2006/relationships/image" Target="../media/image617.png"/><Relationship Id="rId16" Type="http://schemas.openxmlformats.org/officeDocument/2006/relationships/customXml" Target="../ink/ink528.xml"/><Relationship Id="rId221" Type="http://schemas.openxmlformats.org/officeDocument/2006/relationships/customXml" Target="../ink/ink631.xml"/><Relationship Id="rId242" Type="http://schemas.openxmlformats.org/officeDocument/2006/relationships/image" Target="../media/image638.png"/><Relationship Id="rId263" Type="http://schemas.openxmlformats.org/officeDocument/2006/relationships/customXml" Target="../ink/ink652.xml"/><Relationship Id="rId284" Type="http://schemas.openxmlformats.org/officeDocument/2006/relationships/image" Target="../media/image659.png"/><Relationship Id="rId319" Type="http://schemas.openxmlformats.org/officeDocument/2006/relationships/customXml" Target="../ink/ink680.xml"/><Relationship Id="rId37" Type="http://schemas.openxmlformats.org/officeDocument/2006/relationships/image" Target="../media/image536.png"/><Relationship Id="rId58" Type="http://schemas.openxmlformats.org/officeDocument/2006/relationships/image" Target="../media/image546.png"/><Relationship Id="rId79" Type="http://schemas.openxmlformats.org/officeDocument/2006/relationships/customXml" Target="../ink/ink560.xml"/><Relationship Id="rId102" Type="http://schemas.openxmlformats.org/officeDocument/2006/relationships/image" Target="../media/image568.png"/><Relationship Id="rId123" Type="http://schemas.openxmlformats.org/officeDocument/2006/relationships/customXml" Target="../ink/ink582.xml"/><Relationship Id="rId144" Type="http://schemas.openxmlformats.org/officeDocument/2006/relationships/image" Target="../media/image589.png"/><Relationship Id="rId330" Type="http://schemas.openxmlformats.org/officeDocument/2006/relationships/image" Target="../media/image682.png"/><Relationship Id="rId90" Type="http://schemas.openxmlformats.org/officeDocument/2006/relationships/image" Target="../media/image562.png"/><Relationship Id="rId165" Type="http://schemas.openxmlformats.org/officeDocument/2006/relationships/customXml" Target="../ink/ink603.xml"/><Relationship Id="rId186" Type="http://schemas.openxmlformats.org/officeDocument/2006/relationships/image" Target="../media/image610.png"/><Relationship Id="rId211" Type="http://schemas.openxmlformats.org/officeDocument/2006/relationships/customXml" Target="../ink/ink626.xml"/><Relationship Id="rId232" Type="http://schemas.openxmlformats.org/officeDocument/2006/relationships/image" Target="../media/image633.png"/><Relationship Id="rId253" Type="http://schemas.openxmlformats.org/officeDocument/2006/relationships/customXml" Target="../ink/ink647.xml"/><Relationship Id="rId274" Type="http://schemas.openxmlformats.org/officeDocument/2006/relationships/image" Target="../media/image654.png"/><Relationship Id="rId295" Type="http://schemas.openxmlformats.org/officeDocument/2006/relationships/customXml" Target="../ink/ink668.xml"/><Relationship Id="rId309" Type="http://schemas.openxmlformats.org/officeDocument/2006/relationships/customXml" Target="../ink/ink675.xml"/><Relationship Id="rId27" Type="http://schemas.openxmlformats.org/officeDocument/2006/relationships/image" Target="../media/image531.png"/><Relationship Id="rId48" Type="http://schemas.openxmlformats.org/officeDocument/2006/relationships/customXml" Target="../ink/ink544.xml"/><Relationship Id="rId69" Type="http://schemas.openxmlformats.org/officeDocument/2006/relationships/customXml" Target="../ink/ink555.xml"/><Relationship Id="rId113" Type="http://schemas.openxmlformats.org/officeDocument/2006/relationships/customXml" Target="../ink/ink577.xml"/><Relationship Id="rId134" Type="http://schemas.openxmlformats.org/officeDocument/2006/relationships/image" Target="../media/image584.png"/><Relationship Id="rId320" Type="http://schemas.openxmlformats.org/officeDocument/2006/relationships/image" Target="../media/image677.png"/><Relationship Id="rId80" Type="http://schemas.openxmlformats.org/officeDocument/2006/relationships/image" Target="../media/image557.png"/><Relationship Id="rId155" Type="http://schemas.openxmlformats.org/officeDocument/2006/relationships/customXml" Target="../ink/ink598.xml"/><Relationship Id="rId176" Type="http://schemas.openxmlformats.org/officeDocument/2006/relationships/image" Target="../media/image605.png"/><Relationship Id="rId197" Type="http://schemas.openxmlformats.org/officeDocument/2006/relationships/customXml" Target="../ink/ink619.xml"/><Relationship Id="rId341" Type="http://schemas.openxmlformats.org/officeDocument/2006/relationships/customXml" Target="../ink/ink691.xml"/><Relationship Id="rId201" Type="http://schemas.openxmlformats.org/officeDocument/2006/relationships/customXml" Target="../ink/ink621.xml"/><Relationship Id="rId222" Type="http://schemas.openxmlformats.org/officeDocument/2006/relationships/image" Target="../media/image628.png"/><Relationship Id="rId243" Type="http://schemas.openxmlformats.org/officeDocument/2006/relationships/customXml" Target="../ink/ink642.xml"/><Relationship Id="rId264" Type="http://schemas.openxmlformats.org/officeDocument/2006/relationships/image" Target="../media/image649.png"/><Relationship Id="rId285" Type="http://schemas.openxmlformats.org/officeDocument/2006/relationships/customXml" Target="../ink/ink663.xml"/><Relationship Id="rId17" Type="http://schemas.openxmlformats.org/officeDocument/2006/relationships/image" Target="../media/image526.png"/><Relationship Id="rId38" Type="http://schemas.openxmlformats.org/officeDocument/2006/relationships/customXml" Target="../ink/ink539.xml"/><Relationship Id="rId59" Type="http://schemas.openxmlformats.org/officeDocument/2006/relationships/customXml" Target="../ink/ink550.xml"/><Relationship Id="rId103" Type="http://schemas.openxmlformats.org/officeDocument/2006/relationships/customXml" Target="../ink/ink572.xml"/><Relationship Id="rId124" Type="http://schemas.openxmlformats.org/officeDocument/2006/relationships/image" Target="../media/image579.png"/><Relationship Id="rId310" Type="http://schemas.openxmlformats.org/officeDocument/2006/relationships/image" Target="../media/image672.png"/><Relationship Id="rId70" Type="http://schemas.openxmlformats.org/officeDocument/2006/relationships/image" Target="../media/image552.png"/><Relationship Id="rId91" Type="http://schemas.openxmlformats.org/officeDocument/2006/relationships/customXml" Target="../ink/ink566.xml"/><Relationship Id="rId145" Type="http://schemas.openxmlformats.org/officeDocument/2006/relationships/customXml" Target="../ink/ink593.xml"/><Relationship Id="rId166" Type="http://schemas.openxmlformats.org/officeDocument/2006/relationships/image" Target="../media/image600.png"/><Relationship Id="rId187" Type="http://schemas.openxmlformats.org/officeDocument/2006/relationships/customXml" Target="../ink/ink614.xml"/><Relationship Id="rId331" Type="http://schemas.openxmlformats.org/officeDocument/2006/relationships/customXml" Target="../ink/ink68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23.png"/><Relationship Id="rId233" Type="http://schemas.openxmlformats.org/officeDocument/2006/relationships/customXml" Target="../ink/ink637.xml"/><Relationship Id="rId254" Type="http://schemas.openxmlformats.org/officeDocument/2006/relationships/image" Target="../media/image644.png"/><Relationship Id="rId28" Type="http://schemas.openxmlformats.org/officeDocument/2006/relationships/customXml" Target="../ink/ink534.xml"/><Relationship Id="rId49" Type="http://schemas.openxmlformats.org/officeDocument/2006/relationships/customXml" Target="../ink/ink545.xml"/><Relationship Id="rId114" Type="http://schemas.openxmlformats.org/officeDocument/2006/relationships/image" Target="../media/image574.png"/><Relationship Id="rId275" Type="http://schemas.openxmlformats.org/officeDocument/2006/relationships/customXml" Target="../ink/ink658.xml"/><Relationship Id="rId296" Type="http://schemas.openxmlformats.org/officeDocument/2006/relationships/image" Target="../media/image665.png"/><Relationship Id="rId300" Type="http://schemas.openxmlformats.org/officeDocument/2006/relationships/image" Target="../media/image667.png"/><Relationship Id="rId60" Type="http://schemas.openxmlformats.org/officeDocument/2006/relationships/image" Target="../media/image547.png"/><Relationship Id="rId81" Type="http://schemas.openxmlformats.org/officeDocument/2006/relationships/customXml" Target="../ink/ink561.xml"/><Relationship Id="rId135" Type="http://schemas.openxmlformats.org/officeDocument/2006/relationships/customXml" Target="../ink/ink588.xml"/><Relationship Id="rId156" Type="http://schemas.openxmlformats.org/officeDocument/2006/relationships/image" Target="../media/image595.png"/><Relationship Id="rId177" Type="http://schemas.openxmlformats.org/officeDocument/2006/relationships/customXml" Target="../ink/ink609.xml"/><Relationship Id="rId198" Type="http://schemas.openxmlformats.org/officeDocument/2006/relationships/image" Target="../media/image616.png"/><Relationship Id="rId321" Type="http://schemas.openxmlformats.org/officeDocument/2006/relationships/customXml" Target="../ink/ink681.xml"/><Relationship Id="rId342" Type="http://schemas.openxmlformats.org/officeDocument/2006/relationships/image" Target="../media/image688.png"/><Relationship Id="rId202" Type="http://schemas.openxmlformats.org/officeDocument/2006/relationships/image" Target="../media/image618.png"/><Relationship Id="rId223" Type="http://schemas.openxmlformats.org/officeDocument/2006/relationships/customXml" Target="../ink/ink632.xml"/><Relationship Id="rId244" Type="http://schemas.openxmlformats.org/officeDocument/2006/relationships/image" Target="../media/image639.png"/><Relationship Id="rId18" Type="http://schemas.openxmlformats.org/officeDocument/2006/relationships/customXml" Target="../ink/ink529.xml"/><Relationship Id="rId39" Type="http://schemas.openxmlformats.org/officeDocument/2006/relationships/image" Target="../media/image537.png"/><Relationship Id="rId265" Type="http://schemas.openxmlformats.org/officeDocument/2006/relationships/customXml" Target="../ink/ink653.xml"/><Relationship Id="rId286" Type="http://schemas.openxmlformats.org/officeDocument/2006/relationships/image" Target="../media/image660.png"/><Relationship Id="rId50" Type="http://schemas.openxmlformats.org/officeDocument/2006/relationships/image" Target="../media/image542.png"/><Relationship Id="rId104" Type="http://schemas.openxmlformats.org/officeDocument/2006/relationships/image" Target="../media/image569.png"/><Relationship Id="rId125" Type="http://schemas.openxmlformats.org/officeDocument/2006/relationships/customXml" Target="../ink/ink583.xml"/><Relationship Id="rId146" Type="http://schemas.openxmlformats.org/officeDocument/2006/relationships/image" Target="../media/image590.png"/><Relationship Id="rId167" Type="http://schemas.openxmlformats.org/officeDocument/2006/relationships/customXml" Target="../ink/ink604.xml"/><Relationship Id="rId188" Type="http://schemas.openxmlformats.org/officeDocument/2006/relationships/image" Target="../media/image611.png"/><Relationship Id="rId311" Type="http://schemas.openxmlformats.org/officeDocument/2006/relationships/customXml" Target="../ink/ink676.xml"/><Relationship Id="rId332" Type="http://schemas.openxmlformats.org/officeDocument/2006/relationships/image" Target="../media/image683.png"/><Relationship Id="rId71" Type="http://schemas.openxmlformats.org/officeDocument/2006/relationships/customXml" Target="../ink/ink556.xml"/><Relationship Id="rId92" Type="http://schemas.openxmlformats.org/officeDocument/2006/relationships/image" Target="../media/image563.png"/><Relationship Id="rId213" Type="http://schemas.openxmlformats.org/officeDocument/2006/relationships/customXml" Target="../ink/ink627.xml"/><Relationship Id="rId234" Type="http://schemas.openxmlformats.org/officeDocument/2006/relationships/image" Target="../media/image634.png"/><Relationship Id="rId2" Type="http://schemas.openxmlformats.org/officeDocument/2006/relationships/customXml" Target="../ink/ink521.xml"/><Relationship Id="rId29" Type="http://schemas.openxmlformats.org/officeDocument/2006/relationships/image" Target="../media/image532.png"/><Relationship Id="rId255" Type="http://schemas.openxmlformats.org/officeDocument/2006/relationships/customXml" Target="../ink/ink648.xml"/><Relationship Id="rId276" Type="http://schemas.openxmlformats.org/officeDocument/2006/relationships/image" Target="../media/image655.png"/><Relationship Id="rId297" Type="http://schemas.openxmlformats.org/officeDocument/2006/relationships/customXml" Target="../ink/ink669.xml"/><Relationship Id="rId40" Type="http://schemas.openxmlformats.org/officeDocument/2006/relationships/customXml" Target="../ink/ink540.xml"/><Relationship Id="rId115" Type="http://schemas.openxmlformats.org/officeDocument/2006/relationships/customXml" Target="../ink/ink578.xml"/><Relationship Id="rId136" Type="http://schemas.openxmlformats.org/officeDocument/2006/relationships/image" Target="../media/image585.png"/><Relationship Id="rId157" Type="http://schemas.openxmlformats.org/officeDocument/2006/relationships/customXml" Target="../ink/ink599.xml"/><Relationship Id="rId178" Type="http://schemas.openxmlformats.org/officeDocument/2006/relationships/image" Target="../media/image606.png"/><Relationship Id="rId301" Type="http://schemas.openxmlformats.org/officeDocument/2006/relationships/customXml" Target="../ink/ink671.xml"/><Relationship Id="rId322" Type="http://schemas.openxmlformats.org/officeDocument/2006/relationships/image" Target="../media/image678.png"/><Relationship Id="rId343" Type="http://schemas.openxmlformats.org/officeDocument/2006/relationships/customXml" Target="../ink/ink692.xml"/><Relationship Id="rId61" Type="http://schemas.openxmlformats.org/officeDocument/2006/relationships/customXml" Target="../ink/ink551.xml"/><Relationship Id="rId82" Type="http://schemas.openxmlformats.org/officeDocument/2006/relationships/image" Target="../media/image558.png"/><Relationship Id="rId199" Type="http://schemas.openxmlformats.org/officeDocument/2006/relationships/customXml" Target="../ink/ink620.xml"/><Relationship Id="rId203" Type="http://schemas.openxmlformats.org/officeDocument/2006/relationships/customXml" Target="../ink/ink622.xml"/><Relationship Id="rId19" Type="http://schemas.openxmlformats.org/officeDocument/2006/relationships/image" Target="../media/image527.png"/><Relationship Id="rId224" Type="http://schemas.openxmlformats.org/officeDocument/2006/relationships/image" Target="../media/image629.png"/><Relationship Id="rId245" Type="http://schemas.openxmlformats.org/officeDocument/2006/relationships/customXml" Target="../ink/ink643.xml"/><Relationship Id="rId266" Type="http://schemas.openxmlformats.org/officeDocument/2006/relationships/image" Target="../media/image650.png"/><Relationship Id="rId287" Type="http://schemas.openxmlformats.org/officeDocument/2006/relationships/customXml" Target="../ink/ink664.xml"/><Relationship Id="rId30" Type="http://schemas.openxmlformats.org/officeDocument/2006/relationships/customXml" Target="../ink/ink535.xml"/><Relationship Id="rId105" Type="http://schemas.openxmlformats.org/officeDocument/2006/relationships/customXml" Target="../ink/ink573.xml"/><Relationship Id="rId126" Type="http://schemas.openxmlformats.org/officeDocument/2006/relationships/image" Target="../media/image580.png"/><Relationship Id="rId147" Type="http://schemas.openxmlformats.org/officeDocument/2006/relationships/customXml" Target="../ink/ink594.xml"/><Relationship Id="rId168" Type="http://schemas.openxmlformats.org/officeDocument/2006/relationships/image" Target="../media/image601.png"/><Relationship Id="rId312" Type="http://schemas.openxmlformats.org/officeDocument/2006/relationships/image" Target="../media/image673.png"/><Relationship Id="rId333" Type="http://schemas.openxmlformats.org/officeDocument/2006/relationships/customXml" Target="../ink/ink687.xml"/><Relationship Id="rId51" Type="http://schemas.openxmlformats.org/officeDocument/2006/relationships/customXml" Target="../ink/ink546.xml"/><Relationship Id="rId72" Type="http://schemas.openxmlformats.org/officeDocument/2006/relationships/image" Target="../media/image553.png"/><Relationship Id="rId93" Type="http://schemas.openxmlformats.org/officeDocument/2006/relationships/customXml" Target="../ink/ink567.xml"/><Relationship Id="rId189" Type="http://schemas.openxmlformats.org/officeDocument/2006/relationships/customXml" Target="../ink/ink615.xml"/><Relationship Id="rId3" Type="http://schemas.openxmlformats.org/officeDocument/2006/relationships/image" Target="../media/image520.png"/><Relationship Id="rId214" Type="http://schemas.openxmlformats.org/officeDocument/2006/relationships/image" Target="../media/image624.png"/><Relationship Id="rId235" Type="http://schemas.openxmlformats.org/officeDocument/2006/relationships/customXml" Target="../ink/ink638.xml"/><Relationship Id="rId256" Type="http://schemas.openxmlformats.org/officeDocument/2006/relationships/image" Target="../media/image645.png"/><Relationship Id="rId277" Type="http://schemas.openxmlformats.org/officeDocument/2006/relationships/customXml" Target="../ink/ink659.xml"/><Relationship Id="rId298" Type="http://schemas.openxmlformats.org/officeDocument/2006/relationships/image" Target="../media/image666.png"/><Relationship Id="rId116" Type="http://schemas.openxmlformats.org/officeDocument/2006/relationships/image" Target="../media/image575.png"/><Relationship Id="rId137" Type="http://schemas.openxmlformats.org/officeDocument/2006/relationships/customXml" Target="../ink/ink589.xml"/><Relationship Id="rId158" Type="http://schemas.openxmlformats.org/officeDocument/2006/relationships/image" Target="../media/image596.png"/><Relationship Id="rId302" Type="http://schemas.openxmlformats.org/officeDocument/2006/relationships/image" Target="../media/image668.png"/><Relationship Id="rId323" Type="http://schemas.openxmlformats.org/officeDocument/2006/relationships/customXml" Target="../ink/ink682.xml"/><Relationship Id="rId344" Type="http://schemas.openxmlformats.org/officeDocument/2006/relationships/image" Target="../media/image689.png"/><Relationship Id="rId20" Type="http://schemas.openxmlformats.org/officeDocument/2006/relationships/customXml" Target="../ink/ink530.xml"/><Relationship Id="rId41" Type="http://schemas.openxmlformats.org/officeDocument/2006/relationships/image" Target="../media/image538.png"/><Relationship Id="rId62" Type="http://schemas.openxmlformats.org/officeDocument/2006/relationships/image" Target="../media/image548.png"/><Relationship Id="rId83" Type="http://schemas.openxmlformats.org/officeDocument/2006/relationships/customXml" Target="../ink/ink562.xml"/><Relationship Id="rId179" Type="http://schemas.openxmlformats.org/officeDocument/2006/relationships/customXml" Target="../ink/ink610.xml"/><Relationship Id="rId190" Type="http://schemas.openxmlformats.org/officeDocument/2006/relationships/image" Target="../media/image612.png"/><Relationship Id="rId204" Type="http://schemas.openxmlformats.org/officeDocument/2006/relationships/image" Target="../media/image619.png"/><Relationship Id="rId225" Type="http://schemas.openxmlformats.org/officeDocument/2006/relationships/customXml" Target="../ink/ink633.xml"/><Relationship Id="rId246" Type="http://schemas.openxmlformats.org/officeDocument/2006/relationships/image" Target="../media/image640.png"/><Relationship Id="rId267" Type="http://schemas.openxmlformats.org/officeDocument/2006/relationships/customXml" Target="../ink/ink654.xml"/><Relationship Id="rId288" Type="http://schemas.openxmlformats.org/officeDocument/2006/relationships/image" Target="../media/image661.png"/><Relationship Id="rId106" Type="http://schemas.openxmlformats.org/officeDocument/2006/relationships/image" Target="../media/image570.png"/><Relationship Id="rId127" Type="http://schemas.openxmlformats.org/officeDocument/2006/relationships/customXml" Target="../ink/ink584.xml"/><Relationship Id="rId313" Type="http://schemas.openxmlformats.org/officeDocument/2006/relationships/customXml" Target="../ink/ink677.xml"/><Relationship Id="rId10" Type="http://schemas.openxmlformats.org/officeDocument/2006/relationships/customXml" Target="../ink/ink525.xml"/><Relationship Id="rId31" Type="http://schemas.openxmlformats.org/officeDocument/2006/relationships/image" Target="../media/image533.png"/><Relationship Id="rId52" Type="http://schemas.openxmlformats.org/officeDocument/2006/relationships/image" Target="../media/image543.png"/><Relationship Id="rId73" Type="http://schemas.openxmlformats.org/officeDocument/2006/relationships/customXml" Target="../ink/ink557.xml"/><Relationship Id="rId94" Type="http://schemas.openxmlformats.org/officeDocument/2006/relationships/image" Target="../media/image564.png"/><Relationship Id="rId148" Type="http://schemas.openxmlformats.org/officeDocument/2006/relationships/image" Target="../media/image591.png"/><Relationship Id="rId169" Type="http://schemas.openxmlformats.org/officeDocument/2006/relationships/customXml" Target="../ink/ink605.xml"/><Relationship Id="rId334" Type="http://schemas.openxmlformats.org/officeDocument/2006/relationships/image" Target="../media/image684.png"/><Relationship Id="rId4" Type="http://schemas.openxmlformats.org/officeDocument/2006/relationships/customXml" Target="../ink/ink522.xml"/><Relationship Id="rId180" Type="http://schemas.openxmlformats.org/officeDocument/2006/relationships/image" Target="../media/image607.png"/><Relationship Id="rId215" Type="http://schemas.openxmlformats.org/officeDocument/2006/relationships/customXml" Target="../ink/ink628.xml"/><Relationship Id="rId236" Type="http://schemas.openxmlformats.org/officeDocument/2006/relationships/image" Target="../media/image635.png"/><Relationship Id="rId257" Type="http://schemas.openxmlformats.org/officeDocument/2006/relationships/customXml" Target="../ink/ink649.xml"/><Relationship Id="rId278" Type="http://schemas.openxmlformats.org/officeDocument/2006/relationships/image" Target="../media/image656.png"/><Relationship Id="rId303" Type="http://schemas.openxmlformats.org/officeDocument/2006/relationships/customXml" Target="../ink/ink672.xml"/><Relationship Id="rId42" Type="http://schemas.openxmlformats.org/officeDocument/2006/relationships/customXml" Target="../ink/ink541.xml"/><Relationship Id="rId84" Type="http://schemas.openxmlformats.org/officeDocument/2006/relationships/image" Target="../media/image559.png"/><Relationship Id="rId138" Type="http://schemas.openxmlformats.org/officeDocument/2006/relationships/image" Target="../media/image586.png"/><Relationship Id="rId345" Type="http://schemas.openxmlformats.org/officeDocument/2006/relationships/customXml" Target="../ink/ink693.xml"/><Relationship Id="rId191" Type="http://schemas.openxmlformats.org/officeDocument/2006/relationships/customXml" Target="../ink/ink616.xml"/><Relationship Id="rId205" Type="http://schemas.openxmlformats.org/officeDocument/2006/relationships/customXml" Target="../ink/ink623.xml"/><Relationship Id="rId247" Type="http://schemas.openxmlformats.org/officeDocument/2006/relationships/customXml" Target="../ink/ink644.xml"/><Relationship Id="rId107" Type="http://schemas.openxmlformats.org/officeDocument/2006/relationships/customXml" Target="../ink/ink574.xml"/><Relationship Id="rId289" Type="http://schemas.openxmlformats.org/officeDocument/2006/relationships/customXml" Target="../ink/ink665.xml"/><Relationship Id="rId11" Type="http://schemas.openxmlformats.org/officeDocument/2006/relationships/image" Target="../media/image524.png"/><Relationship Id="rId53" Type="http://schemas.openxmlformats.org/officeDocument/2006/relationships/customXml" Target="../ink/ink547.xml"/><Relationship Id="rId149" Type="http://schemas.openxmlformats.org/officeDocument/2006/relationships/customXml" Target="../ink/ink595.xml"/><Relationship Id="rId314" Type="http://schemas.openxmlformats.org/officeDocument/2006/relationships/image" Target="../media/image674.png"/><Relationship Id="rId95" Type="http://schemas.openxmlformats.org/officeDocument/2006/relationships/customXml" Target="../ink/ink568.xml"/><Relationship Id="rId160" Type="http://schemas.openxmlformats.org/officeDocument/2006/relationships/image" Target="../media/image597.png"/><Relationship Id="rId216" Type="http://schemas.openxmlformats.org/officeDocument/2006/relationships/image" Target="../media/image625.png"/><Relationship Id="rId258" Type="http://schemas.openxmlformats.org/officeDocument/2006/relationships/image" Target="../media/image646.png"/><Relationship Id="rId22" Type="http://schemas.openxmlformats.org/officeDocument/2006/relationships/customXml" Target="../ink/ink531.xml"/><Relationship Id="rId64" Type="http://schemas.openxmlformats.org/officeDocument/2006/relationships/image" Target="../media/image549.png"/><Relationship Id="rId118" Type="http://schemas.openxmlformats.org/officeDocument/2006/relationships/image" Target="../media/image576.png"/><Relationship Id="rId325" Type="http://schemas.openxmlformats.org/officeDocument/2006/relationships/customXml" Target="../ink/ink683.xml"/><Relationship Id="rId171" Type="http://schemas.openxmlformats.org/officeDocument/2006/relationships/customXml" Target="../ink/ink606.xml"/><Relationship Id="rId227" Type="http://schemas.openxmlformats.org/officeDocument/2006/relationships/customXml" Target="../ink/ink634.xml"/><Relationship Id="rId269" Type="http://schemas.openxmlformats.org/officeDocument/2006/relationships/customXml" Target="../ink/ink655.xml"/><Relationship Id="rId33" Type="http://schemas.openxmlformats.org/officeDocument/2006/relationships/image" Target="../media/image534.png"/><Relationship Id="rId129" Type="http://schemas.openxmlformats.org/officeDocument/2006/relationships/customXml" Target="../ink/ink585.xml"/><Relationship Id="rId280" Type="http://schemas.openxmlformats.org/officeDocument/2006/relationships/image" Target="../media/image657.png"/><Relationship Id="rId336" Type="http://schemas.openxmlformats.org/officeDocument/2006/relationships/image" Target="../media/image685.png"/><Relationship Id="rId75" Type="http://schemas.openxmlformats.org/officeDocument/2006/relationships/customXml" Target="../ink/ink558.xml"/><Relationship Id="rId140" Type="http://schemas.openxmlformats.org/officeDocument/2006/relationships/image" Target="../media/image587.png"/><Relationship Id="rId182" Type="http://schemas.openxmlformats.org/officeDocument/2006/relationships/image" Target="../media/image608.png"/><Relationship Id="rId6" Type="http://schemas.openxmlformats.org/officeDocument/2006/relationships/customXml" Target="../ink/ink523.xml"/><Relationship Id="rId238" Type="http://schemas.openxmlformats.org/officeDocument/2006/relationships/image" Target="../media/image636.png"/><Relationship Id="rId291" Type="http://schemas.openxmlformats.org/officeDocument/2006/relationships/customXml" Target="../ink/ink666.xml"/><Relationship Id="rId305" Type="http://schemas.openxmlformats.org/officeDocument/2006/relationships/customXml" Target="../ink/ink673.xml"/><Relationship Id="rId44" Type="http://schemas.openxmlformats.org/officeDocument/2006/relationships/customXml" Target="../ink/ink542.xml"/><Relationship Id="rId86" Type="http://schemas.openxmlformats.org/officeDocument/2006/relationships/image" Target="../media/image560.png"/><Relationship Id="rId151" Type="http://schemas.openxmlformats.org/officeDocument/2006/relationships/customXml" Target="../ink/ink596.xml"/><Relationship Id="rId193" Type="http://schemas.openxmlformats.org/officeDocument/2006/relationships/customXml" Target="../ink/ink617.xml"/><Relationship Id="rId207" Type="http://schemas.openxmlformats.org/officeDocument/2006/relationships/customXml" Target="../ink/ink624.xml"/><Relationship Id="rId249" Type="http://schemas.openxmlformats.org/officeDocument/2006/relationships/customXml" Target="../ink/ink645.xml"/><Relationship Id="rId13" Type="http://schemas.openxmlformats.org/officeDocument/2006/relationships/image" Target="../media/image380.png"/><Relationship Id="rId109" Type="http://schemas.openxmlformats.org/officeDocument/2006/relationships/customXml" Target="../ink/ink575.xml"/><Relationship Id="rId260" Type="http://schemas.openxmlformats.org/officeDocument/2006/relationships/image" Target="../media/image647.png"/><Relationship Id="rId316" Type="http://schemas.openxmlformats.org/officeDocument/2006/relationships/image" Target="../media/image675.png"/><Relationship Id="rId55" Type="http://schemas.openxmlformats.org/officeDocument/2006/relationships/customXml" Target="../ink/ink548.xml"/><Relationship Id="rId97" Type="http://schemas.openxmlformats.org/officeDocument/2006/relationships/customXml" Target="../ink/ink569.xml"/><Relationship Id="rId120" Type="http://schemas.openxmlformats.org/officeDocument/2006/relationships/image" Target="../media/image577.png"/><Relationship Id="rId162" Type="http://schemas.openxmlformats.org/officeDocument/2006/relationships/image" Target="../media/image598.png"/><Relationship Id="rId218" Type="http://schemas.openxmlformats.org/officeDocument/2006/relationships/image" Target="../media/image626.png"/><Relationship Id="rId271" Type="http://schemas.openxmlformats.org/officeDocument/2006/relationships/customXml" Target="../ink/ink656.xml"/><Relationship Id="rId24" Type="http://schemas.openxmlformats.org/officeDocument/2006/relationships/customXml" Target="../ink/ink532.xml"/><Relationship Id="rId66" Type="http://schemas.openxmlformats.org/officeDocument/2006/relationships/image" Target="../media/image550.png"/><Relationship Id="rId131" Type="http://schemas.openxmlformats.org/officeDocument/2006/relationships/customXml" Target="../ink/ink586.xml"/><Relationship Id="rId327" Type="http://schemas.openxmlformats.org/officeDocument/2006/relationships/customXml" Target="../ink/ink684.xml"/><Relationship Id="rId173" Type="http://schemas.openxmlformats.org/officeDocument/2006/relationships/customXml" Target="../ink/ink607.xml"/><Relationship Id="rId229" Type="http://schemas.openxmlformats.org/officeDocument/2006/relationships/customXml" Target="../ink/ink635.xml"/><Relationship Id="rId240" Type="http://schemas.openxmlformats.org/officeDocument/2006/relationships/image" Target="../media/image63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7.png"/><Relationship Id="rId21" Type="http://schemas.openxmlformats.org/officeDocument/2006/relationships/image" Target="../media/image700.png"/><Relationship Id="rId324" Type="http://schemas.openxmlformats.org/officeDocument/2006/relationships/customXml" Target="../ink/ink855.xml"/><Relationship Id="rId531" Type="http://schemas.openxmlformats.org/officeDocument/2006/relationships/customXml" Target="../ink/ink959.xml"/><Relationship Id="rId629" Type="http://schemas.openxmlformats.org/officeDocument/2006/relationships/customXml" Target="../ink/ink1009.xml"/><Relationship Id="rId170" Type="http://schemas.openxmlformats.org/officeDocument/2006/relationships/customXml" Target="../ink/ink778.xml"/><Relationship Id="rId268" Type="http://schemas.openxmlformats.org/officeDocument/2006/relationships/customXml" Target="../ink/ink827.xml"/><Relationship Id="rId475" Type="http://schemas.openxmlformats.org/officeDocument/2006/relationships/customXml" Target="../ink/ink931.xml"/><Relationship Id="rId32" Type="http://schemas.openxmlformats.org/officeDocument/2006/relationships/customXml" Target="../ink/ink709.xml"/><Relationship Id="rId128" Type="http://schemas.openxmlformats.org/officeDocument/2006/relationships/customXml" Target="../ink/ink757.xml"/><Relationship Id="rId335" Type="http://schemas.openxmlformats.org/officeDocument/2006/relationships/image" Target="../media/image856.png"/><Relationship Id="rId542" Type="http://schemas.openxmlformats.org/officeDocument/2006/relationships/image" Target="../media/image959.png"/><Relationship Id="rId181" Type="http://schemas.openxmlformats.org/officeDocument/2006/relationships/image" Target="../media/image779.png"/><Relationship Id="rId402" Type="http://schemas.openxmlformats.org/officeDocument/2006/relationships/image" Target="../media/image889.png"/><Relationship Id="rId279" Type="http://schemas.openxmlformats.org/officeDocument/2006/relationships/image" Target="../media/image828.png"/><Relationship Id="rId486" Type="http://schemas.openxmlformats.org/officeDocument/2006/relationships/image" Target="../media/image931.png"/><Relationship Id="rId43" Type="http://schemas.openxmlformats.org/officeDocument/2006/relationships/image" Target="../media/image710.png"/><Relationship Id="rId139" Type="http://schemas.openxmlformats.org/officeDocument/2006/relationships/image" Target="../media/image758.png"/><Relationship Id="rId346" Type="http://schemas.openxmlformats.org/officeDocument/2006/relationships/image" Target="../media/image861.png"/><Relationship Id="rId553" Type="http://schemas.openxmlformats.org/officeDocument/2006/relationships/customXml" Target="../ink/ink970.xml"/><Relationship Id="rId192" Type="http://schemas.openxmlformats.org/officeDocument/2006/relationships/customXml" Target="../ink/ink789.xml"/><Relationship Id="rId206" Type="http://schemas.openxmlformats.org/officeDocument/2006/relationships/customXml" Target="../ink/ink796.xml"/><Relationship Id="rId413" Type="http://schemas.openxmlformats.org/officeDocument/2006/relationships/customXml" Target="../ink/ink900.xml"/><Relationship Id="rId497" Type="http://schemas.openxmlformats.org/officeDocument/2006/relationships/customXml" Target="../ink/ink942.xml"/><Relationship Id="rId620" Type="http://schemas.openxmlformats.org/officeDocument/2006/relationships/image" Target="../media/image997.png"/><Relationship Id="rId357" Type="http://schemas.openxmlformats.org/officeDocument/2006/relationships/customXml" Target="../ink/ink872.xml"/><Relationship Id="rId54" Type="http://schemas.openxmlformats.org/officeDocument/2006/relationships/customXml" Target="../ink/ink720.xml"/><Relationship Id="rId217" Type="http://schemas.openxmlformats.org/officeDocument/2006/relationships/image" Target="../media/image797.png"/><Relationship Id="rId564" Type="http://schemas.openxmlformats.org/officeDocument/2006/relationships/image" Target="../media/image970.png"/><Relationship Id="rId424" Type="http://schemas.openxmlformats.org/officeDocument/2006/relationships/image" Target="../media/image900.png"/><Relationship Id="rId631" Type="http://schemas.openxmlformats.org/officeDocument/2006/relationships/customXml" Target="../ink/ink1010.xml"/><Relationship Id="rId270" Type="http://schemas.openxmlformats.org/officeDocument/2006/relationships/customXml" Target="../ink/ink828.xml"/><Relationship Id="rId65" Type="http://schemas.openxmlformats.org/officeDocument/2006/relationships/image" Target="../media/image721.png"/><Relationship Id="rId130" Type="http://schemas.openxmlformats.org/officeDocument/2006/relationships/customXml" Target="../ink/ink758.xml"/><Relationship Id="rId368" Type="http://schemas.openxmlformats.org/officeDocument/2006/relationships/image" Target="../media/image872.png"/><Relationship Id="rId575" Type="http://schemas.openxmlformats.org/officeDocument/2006/relationships/customXml" Target="../ink/ink981.xml"/><Relationship Id="rId228" Type="http://schemas.openxmlformats.org/officeDocument/2006/relationships/customXml" Target="../ink/ink807.xml"/><Relationship Id="rId435" Type="http://schemas.openxmlformats.org/officeDocument/2006/relationships/customXml" Target="../ink/ink911.xml"/><Relationship Id="rId281" Type="http://schemas.openxmlformats.org/officeDocument/2006/relationships/image" Target="../media/image829.png"/><Relationship Id="rId502" Type="http://schemas.openxmlformats.org/officeDocument/2006/relationships/image" Target="../media/image939.png"/><Relationship Id="rId76" Type="http://schemas.openxmlformats.org/officeDocument/2006/relationships/customXml" Target="../ink/ink731.xml"/><Relationship Id="rId141" Type="http://schemas.openxmlformats.org/officeDocument/2006/relationships/image" Target="../media/image759.png"/><Relationship Id="rId379" Type="http://schemas.openxmlformats.org/officeDocument/2006/relationships/customXml" Target="../ink/ink883.xml"/><Relationship Id="rId586" Type="http://schemas.openxmlformats.org/officeDocument/2006/relationships/image" Target="../media/image981.png"/><Relationship Id="rId7" Type="http://schemas.openxmlformats.org/officeDocument/2006/relationships/image" Target="../media/image693.png"/><Relationship Id="rId239" Type="http://schemas.openxmlformats.org/officeDocument/2006/relationships/image" Target="../media/image808.png"/><Relationship Id="rId446" Type="http://schemas.openxmlformats.org/officeDocument/2006/relationships/image" Target="../media/image911.png"/><Relationship Id="rId292" Type="http://schemas.openxmlformats.org/officeDocument/2006/relationships/customXml" Target="../ink/ink839.xml"/><Relationship Id="rId306" Type="http://schemas.openxmlformats.org/officeDocument/2006/relationships/customXml" Target="../ink/ink846.xml"/><Relationship Id="rId87" Type="http://schemas.openxmlformats.org/officeDocument/2006/relationships/image" Target="../media/image732.png"/><Relationship Id="rId513" Type="http://schemas.openxmlformats.org/officeDocument/2006/relationships/customXml" Target="../ink/ink950.xml"/><Relationship Id="rId597" Type="http://schemas.openxmlformats.org/officeDocument/2006/relationships/customXml" Target="../ink/ink992.xml"/><Relationship Id="rId152" Type="http://schemas.openxmlformats.org/officeDocument/2006/relationships/customXml" Target="../ink/ink769.xml"/><Relationship Id="rId457" Type="http://schemas.openxmlformats.org/officeDocument/2006/relationships/customXml" Target="../ink/ink922.xml"/><Relationship Id="rId14" Type="http://schemas.openxmlformats.org/officeDocument/2006/relationships/customXml" Target="../ink/ink700.xml"/><Relationship Id="rId317" Type="http://schemas.openxmlformats.org/officeDocument/2006/relationships/image" Target="../media/image847.png"/><Relationship Id="rId524" Type="http://schemas.openxmlformats.org/officeDocument/2006/relationships/image" Target="../media/image950.png"/><Relationship Id="rId98" Type="http://schemas.openxmlformats.org/officeDocument/2006/relationships/customXml" Target="../ink/ink742.xml"/><Relationship Id="rId163" Type="http://schemas.openxmlformats.org/officeDocument/2006/relationships/image" Target="../media/image770.png"/><Relationship Id="rId370" Type="http://schemas.openxmlformats.org/officeDocument/2006/relationships/image" Target="../media/image873.png"/><Relationship Id="rId230" Type="http://schemas.openxmlformats.org/officeDocument/2006/relationships/customXml" Target="../ink/ink808.xml"/><Relationship Id="rId468" Type="http://schemas.openxmlformats.org/officeDocument/2006/relationships/image" Target="../media/image922.png"/><Relationship Id="rId25" Type="http://schemas.openxmlformats.org/officeDocument/2006/relationships/image" Target="../media/image702.png"/><Relationship Id="rId328" Type="http://schemas.openxmlformats.org/officeDocument/2006/relationships/customXml" Target="../ink/ink857.xml"/><Relationship Id="rId535" Type="http://schemas.openxmlformats.org/officeDocument/2006/relationships/customXml" Target="../ink/ink961.xml"/><Relationship Id="rId174" Type="http://schemas.openxmlformats.org/officeDocument/2006/relationships/customXml" Target="../ink/ink780.xml"/><Relationship Id="rId381" Type="http://schemas.openxmlformats.org/officeDocument/2006/relationships/customXml" Target="../ink/ink884.xml"/><Relationship Id="rId602" Type="http://schemas.openxmlformats.org/officeDocument/2006/relationships/customXml" Target="../ink/ink995.xml"/><Relationship Id="rId241" Type="http://schemas.openxmlformats.org/officeDocument/2006/relationships/image" Target="../media/image809.png"/><Relationship Id="rId479" Type="http://schemas.openxmlformats.org/officeDocument/2006/relationships/customXml" Target="../ink/ink933.xml"/><Relationship Id="rId36" Type="http://schemas.openxmlformats.org/officeDocument/2006/relationships/customXml" Target="../ink/ink711.xml"/><Relationship Id="rId339" Type="http://schemas.openxmlformats.org/officeDocument/2006/relationships/image" Target="../media/image858.png"/><Relationship Id="rId546" Type="http://schemas.openxmlformats.org/officeDocument/2006/relationships/image" Target="../media/image961.png"/><Relationship Id="rId78" Type="http://schemas.openxmlformats.org/officeDocument/2006/relationships/customXml" Target="../ink/ink732.xml"/><Relationship Id="rId101" Type="http://schemas.openxmlformats.org/officeDocument/2006/relationships/image" Target="../media/image739.png"/><Relationship Id="rId143" Type="http://schemas.openxmlformats.org/officeDocument/2006/relationships/image" Target="../media/image760.png"/><Relationship Id="rId185" Type="http://schemas.openxmlformats.org/officeDocument/2006/relationships/image" Target="../media/image781.png"/><Relationship Id="rId350" Type="http://schemas.openxmlformats.org/officeDocument/2006/relationships/image" Target="../media/image863.png"/><Relationship Id="rId406" Type="http://schemas.openxmlformats.org/officeDocument/2006/relationships/image" Target="../media/image891.png"/><Relationship Id="rId588" Type="http://schemas.openxmlformats.org/officeDocument/2006/relationships/image" Target="../media/image982.png"/><Relationship Id="rId9" Type="http://schemas.openxmlformats.org/officeDocument/2006/relationships/image" Target="../media/image694.png"/><Relationship Id="rId210" Type="http://schemas.openxmlformats.org/officeDocument/2006/relationships/customXml" Target="../ink/ink798.xml"/><Relationship Id="rId392" Type="http://schemas.openxmlformats.org/officeDocument/2006/relationships/image" Target="../media/image884.png"/><Relationship Id="rId448" Type="http://schemas.openxmlformats.org/officeDocument/2006/relationships/image" Target="../media/image912.png"/><Relationship Id="rId613" Type="http://schemas.openxmlformats.org/officeDocument/2006/relationships/image" Target="../media/image994.png"/><Relationship Id="rId252" Type="http://schemas.openxmlformats.org/officeDocument/2006/relationships/customXml" Target="../ink/ink819.xml"/><Relationship Id="rId294" Type="http://schemas.openxmlformats.org/officeDocument/2006/relationships/customXml" Target="../ink/ink840.xml"/><Relationship Id="rId308" Type="http://schemas.openxmlformats.org/officeDocument/2006/relationships/customXml" Target="../ink/ink847.xml"/><Relationship Id="rId515" Type="http://schemas.openxmlformats.org/officeDocument/2006/relationships/customXml" Target="../ink/ink951.xml"/><Relationship Id="rId47" Type="http://schemas.openxmlformats.org/officeDocument/2006/relationships/image" Target="../media/image712.png"/><Relationship Id="rId89" Type="http://schemas.openxmlformats.org/officeDocument/2006/relationships/image" Target="../media/image733.png"/><Relationship Id="rId112" Type="http://schemas.openxmlformats.org/officeDocument/2006/relationships/customXml" Target="../ink/ink749.xml"/><Relationship Id="rId154" Type="http://schemas.openxmlformats.org/officeDocument/2006/relationships/customXml" Target="../ink/ink770.xml"/><Relationship Id="rId361" Type="http://schemas.openxmlformats.org/officeDocument/2006/relationships/customXml" Target="../ink/ink874.xml"/><Relationship Id="rId557" Type="http://schemas.openxmlformats.org/officeDocument/2006/relationships/customXml" Target="../ink/ink972.xml"/><Relationship Id="rId599" Type="http://schemas.openxmlformats.org/officeDocument/2006/relationships/customXml" Target="../ink/ink993.xml"/><Relationship Id="rId196" Type="http://schemas.openxmlformats.org/officeDocument/2006/relationships/customXml" Target="../ink/ink791.xml"/><Relationship Id="rId417" Type="http://schemas.openxmlformats.org/officeDocument/2006/relationships/customXml" Target="../ink/ink902.xml"/><Relationship Id="rId459" Type="http://schemas.openxmlformats.org/officeDocument/2006/relationships/customXml" Target="../ink/ink923.xml"/><Relationship Id="rId624" Type="http://schemas.openxmlformats.org/officeDocument/2006/relationships/image" Target="../media/image999.png"/><Relationship Id="rId16" Type="http://schemas.openxmlformats.org/officeDocument/2006/relationships/customXml" Target="../ink/ink701.xml"/><Relationship Id="rId221" Type="http://schemas.openxmlformats.org/officeDocument/2006/relationships/image" Target="../media/image799.png"/><Relationship Id="rId263" Type="http://schemas.openxmlformats.org/officeDocument/2006/relationships/image" Target="../media/image820.png"/><Relationship Id="rId319" Type="http://schemas.openxmlformats.org/officeDocument/2006/relationships/image" Target="../media/image848.png"/><Relationship Id="rId470" Type="http://schemas.openxmlformats.org/officeDocument/2006/relationships/image" Target="../media/image923.png"/><Relationship Id="rId526" Type="http://schemas.openxmlformats.org/officeDocument/2006/relationships/image" Target="../media/image951.png"/><Relationship Id="rId58" Type="http://schemas.openxmlformats.org/officeDocument/2006/relationships/customXml" Target="../ink/ink722.xml"/><Relationship Id="rId123" Type="http://schemas.openxmlformats.org/officeDocument/2006/relationships/image" Target="../media/image750.png"/><Relationship Id="rId330" Type="http://schemas.openxmlformats.org/officeDocument/2006/relationships/customXml" Target="../ink/ink858.xml"/><Relationship Id="rId568" Type="http://schemas.openxmlformats.org/officeDocument/2006/relationships/image" Target="../media/image972.png"/><Relationship Id="rId165" Type="http://schemas.openxmlformats.org/officeDocument/2006/relationships/image" Target="../media/image771.png"/><Relationship Id="rId372" Type="http://schemas.openxmlformats.org/officeDocument/2006/relationships/image" Target="../media/image874.png"/><Relationship Id="rId428" Type="http://schemas.openxmlformats.org/officeDocument/2006/relationships/image" Target="../media/image902.png"/><Relationship Id="rId232" Type="http://schemas.openxmlformats.org/officeDocument/2006/relationships/customXml" Target="../ink/ink809.xml"/><Relationship Id="rId274" Type="http://schemas.openxmlformats.org/officeDocument/2006/relationships/customXml" Target="../ink/ink830.xml"/><Relationship Id="rId481" Type="http://schemas.openxmlformats.org/officeDocument/2006/relationships/customXml" Target="../ink/ink934.xml"/><Relationship Id="rId27" Type="http://schemas.openxmlformats.org/officeDocument/2006/relationships/image" Target="../media/image703.png"/><Relationship Id="rId69" Type="http://schemas.openxmlformats.org/officeDocument/2006/relationships/image" Target="../media/image723.png"/><Relationship Id="rId134" Type="http://schemas.openxmlformats.org/officeDocument/2006/relationships/customXml" Target="../ink/ink760.xml"/><Relationship Id="rId537" Type="http://schemas.openxmlformats.org/officeDocument/2006/relationships/customXml" Target="../ink/ink962.xml"/><Relationship Id="rId579" Type="http://schemas.openxmlformats.org/officeDocument/2006/relationships/customXml" Target="../ink/ink983.xml"/><Relationship Id="rId80" Type="http://schemas.openxmlformats.org/officeDocument/2006/relationships/customXml" Target="../ink/ink733.xml"/><Relationship Id="rId176" Type="http://schemas.openxmlformats.org/officeDocument/2006/relationships/customXml" Target="../ink/ink781.xml"/><Relationship Id="rId341" Type="http://schemas.openxmlformats.org/officeDocument/2006/relationships/image" Target="../media/image859.png"/><Relationship Id="rId383" Type="http://schemas.openxmlformats.org/officeDocument/2006/relationships/customXml" Target="../ink/ink885.xml"/><Relationship Id="rId439" Type="http://schemas.openxmlformats.org/officeDocument/2006/relationships/customXml" Target="../ink/ink913.xml"/><Relationship Id="rId590" Type="http://schemas.openxmlformats.org/officeDocument/2006/relationships/image" Target="../media/image983.png"/><Relationship Id="rId604" Type="http://schemas.openxmlformats.org/officeDocument/2006/relationships/customXml" Target="../ink/ink996.xml"/><Relationship Id="rId201" Type="http://schemas.openxmlformats.org/officeDocument/2006/relationships/image" Target="../media/image789.png"/><Relationship Id="rId243" Type="http://schemas.openxmlformats.org/officeDocument/2006/relationships/image" Target="../media/image810.png"/><Relationship Id="rId285" Type="http://schemas.openxmlformats.org/officeDocument/2006/relationships/image" Target="../media/image831.png"/><Relationship Id="rId450" Type="http://schemas.openxmlformats.org/officeDocument/2006/relationships/image" Target="../media/image913.png"/><Relationship Id="rId506" Type="http://schemas.openxmlformats.org/officeDocument/2006/relationships/image" Target="../media/image941.png"/><Relationship Id="rId38" Type="http://schemas.openxmlformats.org/officeDocument/2006/relationships/customXml" Target="../ink/ink712.xml"/><Relationship Id="rId103" Type="http://schemas.openxmlformats.org/officeDocument/2006/relationships/image" Target="../media/image740.png"/><Relationship Id="rId310" Type="http://schemas.openxmlformats.org/officeDocument/2006/relationships/customXml" Target="../ink/ink848.xml"/><Relationship Id="rId492" Type="http://schemas.openxmlformats.org/officeDocument/2006/relationships/image" Target="../media/image934.png"/><Relationship Id="rId548" Type="http://schemas.openxmlformats.org/officeDocument/2006/relationships/image" Target="../media/image962.png"/><Relationship Id="rId91" Type="http://schemas.openxmlformats.org/officeDocument/2006/relationships/image" Target="../media/image734.png"/><Relationship Id="rId145" Type="http://schemas.openxmlformats.org/officeDocument/2006/relationships/image" Target="../media/image761.png"/><Relationship Id="rId187" Type="http://schemas.openxmlformats.org/officeDocument/2006/relationships/image" Target="../media/image782.png"/><Relationship Id="rId352" Type="http://schemas.openxmlformats.org/officeDocument/2006/relationships/image" Target="../media/image864.png"/><Relationship Id="rId394" Type="http://schemas.openxmlformats.org/officeDocument/2006/relationships/image" Target="../media/image885.png"/><Relationship Id="rId408" Type="http://schemas.openxmlformats.org/officeDocument/2006/relationships/image" Target="../media/image892.png"/><Relationship Id="rId615" Type="http://schemas.openxmlformats.org/officeDocument/2006/relationships/image" Target="../media/image995.png"/><Relationship Id="rId212" Type="http://schemas.openxmlformats.org/officeDocument/2006/relationships/customXml" Target="../ink/ink799.xml"/><Relationship Id="rId254" Type="http://schemas.openxmlformats.org/officeDocument/2006/relationships/customXml" Target="../ink/ink820.xml"/><Relationship Id="rId49" Type="http://schemas.openxmlformats.org/officeDocument/2006/relationships/image" Target="../media/image713.png"/><Relationship Id="rId114" Type="http://schemas.openxmlformats.org/officeDocument/2006/relationships/customXml" Target="../ink/ink750.xml"/><Relationship Id="rId296" Type="http://schemas.openxmlformats.org/officeDocument/2006/relationships/customXml" Target="../ink/ink841.xml"/><Relationship Id="rId461" Type="http://schemas.openxmlformats.org/officeDocument/2006/relationships/customXml" Target="../ink/ink924.xml"/><Relationship Id="rId517" Type="http://schemas.openxmlformats.org/officeDocument/2006/relationships/customXml" Target="../ink/ink952.xml"/><Relationship Id="rId559" Type="http://schemas.openxmlformats.org/officeDocument/2006/relationships/customXml" Target="../ink/ink973.xml"/><Relationship Id="rId60" Type="http://schemas.openxmlformats.org/officeDocument/2006/relationships/customXml" Target="../ink/ink723.xml"/><Relationship Id="rId156" Type="http://schemas.openxmlformats.org/officeDocument/2006/relationships/customXml" Target="../ink/ink771.xml"/><Relationship Id="rId198" Type="http://schemas.openxmlformats.org/officeDocument/2006/relationships/customXml" Target="../ink/ink792.xml"/><Relationship Id="rId321" Type="http://schemas.openxmlformats.org/officeDocument/2006/relationships/image" Target="../media/image849.png"/><Relationship Id="rId363" Type="http://schemas.openxmlformats.org/officeDocument/2006/relationships/customXml" Target="../ink/ink875.xml"/><Relationship Id="rId419" Type="http://schemas.openxmlformats.org/officeDocument/2006/relationships/customXml" Target="../ink/ink903.xml"/><Relationship Id="rId570" Type="http://schemas.openxmlformats.org/officeDocument/2006/relationships/image" Target="../media/image973.png"/><Relationship Id="rId626" Type="http://schemas.openxmlformats.org/officeDocument/2006/relationships/image" Target="../media/image1000.png"/><Relationship Id="rId223" Type="http://schemas.openxmlformats.org/officeDocument/2006/relationships/image" Target="../media/image800.png"/><Relationship Id="rId430" Type="http://schemas.openxmlformats.org/officeDocument/2006/relationships/image" Target="../media/image903.png"/><Relationship Id="rId18" Type="http://schemas.openxmlformats.org/officeDocument/2006/relationships/customXml" Target="../ink/ink702.xml"/><Relationship Id="rId265" Type="http://schemas.openxmlformats.org/officeDocument/2006/relationships/image" Target="../media/image821.png"/><Relationship Id="rId472" Type="http://schemas.openxmlformats.org/officeDocument/2006/relationships/image" Target="../media/image924.png"/><Relationship Id="rId528" Type="http://schemas.openxmlformats.org/officeDocument/2006/relationships/image" Target="../media/image952.png"/><Relationship Id="rId125" Type="http://schemas.openxmlformats.org/officeDocument/2006/relationships/image" Target="../media/image751.png"/><Relationship Id="rId167" Type="http://schemas.openxmlformats.org/officeDocument/2006/relationships/image" Target="../media/image772.png"/><Relationship Id="rId332" Type="http://schemas.openxmlformats.org/officeDocument/2006/relationships/customXml" Target="../ink/ink859.xml"/><Relationship Id="rId374" Type="http://schemas.openxmlformats.org/officeDocument/2006/relationships/image" Target="../media/image875.png"/><Relationship Id="rId581" Type="http://schemas.openxmlformats.org/officeDocument/2006/relationships/customXml" Target="../ink/ink984.xml"/><Relationship Id="rId71" Type="http://schemas.openxmlformats.org/officeDocument/2006/relationships/image" Target="../media/image724.png"/><Relationship Id="rId234" Type="http://schemas.openxmlformats.org/officeDocument/2006/relationships/customXml" Target="../ink/ink810.xml"/><Relationship Id="rId2" Type="http://schemas.openxmlformats.org/officeDocument/2006/relationships/customXml" Target="../ink/ink694.xml"/><Relationship Id="rId29" Type="http://schemas.openxmlformats.org/officeDocument/2006/relationships/image" Target="../media/image704.png"/><Relationship Id="rId276" Type="http://schemas.openxmlformats.org/officeDocument/2006/relationships/customXml" Target="../ink/ink831.xml"/><Relationship Id="rId441" Type="http://schemas.openxmlformats.org/officeDocument/2006/relationships/customXml" Target="../ink/ink914.xml"/><Relationship Id="rId483" Type="http://schemas.openxmlformats.org/officeDocument/2006/relationships/customXml" Target="../ink/ink935.xml"/><Relationship Id="rId539" Type="http://schemas.openxmlformats.org/officeDocument/2006/relationships/customXml" Target="../ink/ink963.xml"/><Relationship Id="rId40" Type="http://schemas.openxmlformats.org/officeDocument/2006/relationships/customXml" Target="../ink/ink713.xml"/><Relationship Id="rId136" Type="http://schemas.openxmlformats.org/officeDocument/2006/relationships/customXml" Target="../ink/ink761.xml"/><Relationship Id="rId178" Type="http://schemas.openxmlformats.org/officeDocument/2006/relationships/customXml" Target="../ink/ink782.xml"/><Relationship Id="rId301" Type="http://schemas.openxmlformats.org/officeDocument/2006/relationships/image" Target="../media/image839.png"/><Relationship Id="rId343" Type="http://schemas.openxmlformats.org/officeDocument/2006/relationships/customXml" Target="../ink/ink865.xml"/><Relationship Id="rId550" Type="http://schemas.openxmlformats.org/officeDocument/2006/relationships/image" Target="../media/image963.png"/><Relationship Id="rId82" Type="http://schemas.openxmlformats.org/officeDocument/2006/relationships/customXml" Target="../ink/ink734.xml"/><Relationship Id="rId203" Type="http://schemas.openxmlformats.org/officeDocument/2006/relationships/image" Target="../media/image790.png"/><Relationship Id="rId385" Type="http://schemas.openxmlformats.org/officeDocument/2006/relationships/customXml" Target="../ink/ink886.xml"/><Relationship Id="rId592" Type="http://schemas.openxmlformats.org/officeDocument/2006/relationships/image" Target="../media/image984.png"/><Relationship Id="rId606" Type="http://schemas.openxmlformats.org/officeDocument/2006/relationships/customXml" Target="../ink/ink997.xml"/><Relationship Id="rId245" Type="http://schemas.openxmlformats.org/officeDocument/2006/relationships/image" Target="../media/image811.png"/><Relationship Id="rId287" Type="http://schemas.openxmlformats.org/officeDocument/2006/relationships/image" Target="../media/image832.png"/><Relationship Id="rId410" Type="http://schemas.openxmlformats.org/officeDocument/2006/relationships/image" Target="../media/image893.png"/><Relationship Id="rId452" Type="http://schemas.openxmlformats.org/officeDocument/2006/relationships/image" Target="../media/image914.png"/><Relationship Id="rId494" Type="http://schemas.openxmlformats.org/officeDocument/2006/relationships/image" Target="../media/image935.png"/><Relationship Id="rId508" Type="http://schemas.openxmlformats.org/officeDocument/2006/relationships/image" Target="../media/image942.png"/><Relationship Id="rId105" Type="http://schemas.openxmlformats.org/officeDocument/2006/relationships/image" Target="../media/image741.png"/><Relationship Id="rId147" Type="http://schemas.openxmlformats.org/officeDocument/2006/relationships/image" Target="../media/image762.png"/><Relationship Id="rId312" Type="http://schemas.openxmlformats.org/officeDocument/2006/relationships/customXml" Target="../ink/ink849.xml"/><Relationship Id="rId354" Type="http://schemas.openxmlformats.org/officeDocument/2006/relationships/image" Target="../media/image865.png"/><Relationship Id="rId51" Type="http://schemas.openxmlformats.org/officeDocument/2006/relationships/image" Target="../media/image714.png"/><Relationship Id="rId93" Type="http://schemas.openxmlformats.org/officeDocument/2006/relationships/image" Target="../media/image735.png"/><Relationship Id="rId189" Type="http://schemas.openxmlformats.org/officeDocument/2006/relationships/image" Target="../media/image783.png"/><Relationship Id="rId396" Type="http://schemas.openxmlformats.org/officeDocument/2006/relationships/image" Target="../media/image886.png"/><Relationship Id="rId561" Type="http://schemas.openxmlformats.org/officeDocument/2006/relationships/customXml" Target="../ink/ink974.xml"/><Relationship Id="rId617" Type="http://schemas.openxmlformats.org/officeDocument/2006/relationships/image" Target="../media/image996.png"/><Relationship Id="rId214" Type="http://schemas.openxmlformats.org/officeDocument/2006/relationships/customXml" Target="../ink/ink800.xml"/><Relationship Id="rId256" Type="http://schemas.openxmlformats.org/officeDocument/2006/relationships/customXml" Target="../ink/ink821.xml"/><Relationship Id="rId298" Type="http://schemas.openxmlformats.org/officeDocument/2006/relationships/customXml" Target="../ink/ink842.xml"/><Relationship Id="rId421" Type="http://schemas.openxmlformats.org/officeDocument/2006/relationships/customXml" Target="../ink/ink904.xml"/><Relationship Id="rId463" Type="http://schemas.openxmlformats.org/officeDocument/2006/relationships/customXml" Target="../ink/ink925.xml"/><Relationship Id="rId519" Type="http://schemas.openxmlformats.org/officeDocument/2006/relationships/customXml" Target="../ink/ink953.xml"/><Relationship Id="rId116" Type="http://schemas.openxmlformats.org/officeDocument/2006/relationships/customXml" Target="../ink/ink751.xml"/><Relationship Id="rId158" Type="http://schemas.openxmlformats.org/officeDocument/2006/relationships/customXml" Target="../ink/ink772.xml"/><Relationship Id="rId323" Type="http://schemas.openxmlformats.org/officeDocument/2006/relationships/image" Target="../media/image850.png"/><Relationship Id="rId530" Type="http://schemas.openxmlformats.org/officeDocument/2006/relationships/image" Target="../media/image953.png"/><Relationship Id="rId20" Type="http://schemas.openxmlformats.org/officeDocument/2006/relationships/customXml" Target="../ink/ink703.xml"/><Relationship Id="rId62" Type="http://schemas.openxmlformats.org/officeDocument/2006/relationships/customXml" Target="../ink/ink724.xml"/><Relationship Id="rId365" Type="http://schemas.openxmlformats.org/officeDocument/2006/relationships/customXml" Target="../ink/ink876.xml"/><Relationship Id="rId572" Type="http://schemas.openxmlformats.org/officeDocument/2006/relationships/image" Target="../media/image974.png"/><Relationship Id="rId628" Type="http://schemas.openxmlformats.org/officeDocument/2006/relationships/image" Target="../media/image1001.png"/><Relationship Id="rId225" Type="http://schemas.openxmlformats.org/officeDocument/2006/relationships/image" Target="../media/image801.png"/><Relationship Id="rId267" Type="http://schemas.openxmlformats.org/officeDocument/2006/relationships/image" Target="../media/image822.png"/><Relationship Id="rId432" Type="http://schemas.openxmlformats.org/officeDocument/2006/relationships/image" Target="../media/image904.png"/><Relationship Id="rId474" Type="http://schemas.openxmlformats.org/officeDocument/2006/relationships/image" Target="../media/image925.png"/><Relationship Id="rId127" Type="http://schemas.openxmlformats.org/officeDocument/2006/relationships/image" Target="../media/image752.png"/><Relationship Id="rId31" Type="http://schemas.openxmlformats.org/officeDocument/2006/relationships/image" Target="../media/image705.png"/><Relationship Id="rId73" Type="http://schemas.openxmlformats.org/officeDocument/2006/relationships/image" Target="../media/image725.png"/><Relationship Id="rId169" Type="http://schemas.openxmlformats.org/officeDocument/2006/relationships/image" Target="../media/image773.png"/><Relationship Id="rId334" Type="http://schemas.openxmlformats.org/officeDocument/2006/relationships/customXml" Target="../ink/ink860.xml"/><Relationship Id="rId376" Type="http://schemas.openxmlformats.org/officeDocument/2006/relationships/image" Target="../media/image876.png"/><Relationship Id="rId541" Type="http://schemas.openxmlformats.org/officeDocument/2006/relationships/customXml" Target="../ink/ink964.xml"/><Relationship Id="rId583" Type="http://schemas.openxmlformats.org/officeDocument/2006/relationships/customXml" Target="../ink/ink985.xml"/><Relationship Id="rId4" Type="http://schemas.openxmlformats.org/officeDocument/2006/relationships/customXml" Target="../ink/ink695.xml"/><Relationship Id="rId180" Type="http://schemas.openxmlformats.org/officeDocument/2006/relationships/customXml" Target="../ink/ink783.xml"/><Relationship Id="rId236" Type="http://schemas.openxmlformats.org/officeDocument/2006/relationships/customXml" Target="../ink/ink811.xml"/><Relationship Id="rId278" Type="http://schemas.openxmlformats.org/officeDocument/2006/relationships/customXml" Target="../ink/ink832.xml"/><Relationship Id="rId401" Type="http://schemas.openxmlformats.org/officeDocument/2006/relationships/customXml" Target="../ink/ink894.xml"/><Relationship Id="rId443" Type="http://schemas.openxmlformats.org/officeDocument/2006/relationships/customXml" Target="../ink/ink915.xml"/><Relationship Id="rId303" Type="http://schemas.openxmlformats.org/officeDocument/2006/relationships/image" Target="../media/image840.png"/><Relationship Id="rId485" Type="http://schemas.openxmlformats.org/officeDocument/2006/relationships/customXml" Target="../ink/ink936.xml"/><Relationship Id="rId42" Type="http://schemas.openxmlformats.org/officeDocument/2006/relationships/customXml" Target="../ink/ink714.xml"/><Relationship Id="rId84" Type="http://schemas.openxmlformats.org/officeDocument/2006/relationships/customXml" Target="../ink/ink735.xml"/><Relationship Id="rId138" Type="http://schemas.openxmlformats.org/officeDocument/2006/relationships/customXml" Target="../ink/ink762.xml"/><Relationship Id="rId345" Type="http://schemas.openxmlformats.org/officeDocument/2006/relationships/customXml" Target="../ink/ink866.xml"/><Relationship Id="rId387" Type="http://schemas.openxmlformats.org/officeDocument/2006/relationships/customXml" Target="../ink/ink887.xml"/><Relationship Id="rId510" Type="http://schemas.openxmlformats.org/officeDocument/2006/relationships/image" Target="../media/image943.png"/><Relationship Id="rId552" Type="http://schemas.openxmlformats.org/officeDocument/2006/relationships/image" Target="../media/image964.png"/><Relationship Id="rId594" Type="http://schemas.openxmlformats.org/officeDocument/2006/relationships/image" Target="../media/image985.png"/><Relationship Id="rId608" Type="http://schemas.openxmlformats.org/officeDocument/2006/relationships/customXml" Target="../ink/ink998.xml"/><Relationship Id="rId191" Type="http://schemas.openxmlformats.org/officeDocument/2006/relationships/image" Target="../media/image784.png"/><Relationship Id="rId205" Type="http://schemas.openxmlformats.org/officeDocument/2006/relationships/image" Target="../media/image791.png"/><Relationship Id="rId247" Type="http://schemas.openxmlformats.org/officeDocument/2006/relationships/image" Target="../media/image812.png"/><Relationship Id="rId412" Type="http://schemas.openxmlformats.org/officeDocument/2006/relationships/image" Target="../media/image894.png"/><Relationship Id="rId107" Type="http://schemas.openxmlformats.org/officeDocument/2006/relationships/image" Target="../media/image742.png"/><Relationship Id="rId289" Type="http://schemas.openxmlformats.org/officeDocument/2006/relationships/image" Target="../media/image833.png"/><Relationship Id="rId454" Type="http://schemas.openxmlformats.org/officeDocument/2006/relationships/image" Target="../media/image915.png"/><Relationship Id="rId496" Type="http://schemas.openxmlformats.org/officeDocument/2006/relationships/image" Target="../media/image936.png"/><Relationship Id="rId11" Type="http://schemas.openxmlformats.org/officeDocument/2006/relationships/image" Target="../media/image695.png"/><Relationship Id="rId53" Type="http://schemas.openxmlformats.org/officeDocument/2006/relationships/image" Target="../media/image715.png"/><Relationship Id="rId149" Type="http://schemas.openxmlformats.org/officeDocument/2006/relationships/image" Target="../media/image763.png"/><Relationship Id="rId314" Type="http://schemas.openxmlformats.org/officeDocument/2006/relationships/customXml" Target="../ink/ink850.xml"/><Relationship Id="rId356" Type="http://schemas.openxmlformats.org/officeDocument/2006/relationships/image" Target="../media/image866.png"/><Relationship Id="rId398" Type="http://schemas.openxmlformats.org/officeDocument/2006/relationships/image" Target="../media/image887.png"/><Relationship Id="rId521" Type="http://schemas.openxmlformats.org/officeDocument/2006/relationships/customXml" Target="../ink/ink954.xml"/><Relationship Id="rId563" Type="http://schemas.openxmlformats.org/officeDocument/2006/relationships/customXml" Target="../ink/ink975.xml"/><Relationship Id="rId619" Type="http://schemas.openxmlformats.org/officeDocument/2006/relationships/customXml" Target="../ink/ink1004.xml"/><Relationship Id="rId95" Type="http://schemas.openxmlformats.org/officeDocument/2006/relationships/image" Target="../media/image736.png"/><Relationship Id="rId160" Type="http://schemas.openxmlformats.org/officeDocument/2006/relationships/customXml" Target="../ink/ink773.xml"/><Relationship Id="rId216" Type="http://schemas.openxmlformats.org/officeDocument/2006/relationships/customXml" Target="../ink/ink801.xml"/><Relationship Id="rId423" Type="http://schemas.openxmlformats.org/officeDocument/2006/relationships/customXml" Target="../ink/ink905.xml"/><Relationship Id="rId258" Type="http://schemas.openxmlformats.org/officeDocument/2006/relationships/customXml" Target="../ink/ink822.xml"/><Relationship Id="rId465" Type="http://schemas.openxmlformats.org/officeDocument/2006/relationships/customXml" Target="../ink/ink926.xml"/><Relationship Id="rId630" Type="http://schemas.openxmlformats.org/officeDocument/2006/relationships/image" Target="../media/image1002.png"/><Relationship Id="rId22" Type="http://schemas.openxmlformats.org/officeDocument/2006/relationships/customXml" Target="../ink/ink704.xml"/><Relationship Id="rId64" Type="http://schemas.openxmlformats.org/officeDocument/2006/relationships/customXml" Target="../ink/ink725.xml"/><Relationship Id="rId118" Type="http://schemas.openxmlformats.org/officeDocument/2006/relationships/customXml" Target="../ink/ink752.xml"/><Relationship Id="rId325" Type="http://schemas.openxmlformats.org/officeDocument/2006/relationships/image" Target="../media/image851.png"/><Relationship Id="rId367" Type="http://schemas.openxmlformats.org/officeDocument/2006/relationships/customXml" Target="../ink/ink877.xml"/><Relationship Id="rId532" Type="http://schemas.openxmlformats.org/officeDocument/2006/relationships/image" Target="../media/image954.png"/><Relationship Id="rId574" Type="http://schemas.openxmlformats.org/officeDocument/2006/relationships/image" Target="../media/image975.png"/><Relationship Id="rId171" Type="http://schemas.openxmlformats.org/officeDocument/2006/relationships/image" Target="../media/image774.png"/><Relationship Id="rId227" Type="http://schemas.openxmlformats.org/officeDocument/2006/relationships/image" Target="../media/image802.png"/><Relationship Id="rId269" Type="http://schemas.openxmlformats.org/officeDocument/2006/relationships/image" Target="../media/image823.png"/><Relationship Id="rId434" Type="http://schemas.openxmlformats.org/officeDocument/2006/relationships/image" Target="../media/image905.png"/><Relationship Id="rId476" Type="http://schemas.openxmlformats.org/officeDocument/2006/relationships/image" Target="../media/image926.png"/><Relationship Id="rId33" Type="http://schemas.openxmlformats.org/officeDocument/2006/relationships/image" Target="../media/image706.png"/><Relationship Id="rId129" Type="http://schemas.openxmlformats.org/officeDocument/2006/relationships/image" Target="../media/image753.png"/><Relationship Id="rId280" Type="http://schemas.openxmlformats.org/officeDocument/2006/relationships/customXml" Target="../ink/ink833.xml"/><Relationship Id="rId336" Type="http://schemas.openxmlformats.org/officeDocument/2006/relationships/customXml" Target="../ink/ink861.xml"/><Relationship Id="rId501" Type="http://schemas.openxmlformats.org/officeDocument/2006/relationships/customXml" Target="../ink/ink944.xml"/><Relationship Id="rId543" Type="http://schemas.openxmlformats.org/officeDocument/2006/relationships/customXml" Target="../ink/ink965.xml"/><Relationship Id="rId75" Type="http://schemas.openxmlformats.org/officeDocument/2006/relationships/image" Target="../media/image726.png"/><Relationship Id="rId140" Type="http://schemas.openxmlformats.org/officeDocument/2006/relationships/customXml" Target="../ink/ink763.xml"/><Relationship Id="rId182" Type="http://schemas.openxmlformats.org/officeDocument/2006/relationships/customXml" Target="../ink/ink784.xml"/><Relationship Id="rId378" Type="http://schemas.openxmlformats.org/officeDocument/2006/relationships/image" Target="../media/image877.png"/><Relationship Id="rId403" Type="http://schemas.openxmlformats.org/officeDocument/2006/relationships/customXml" Target="../ink/ink895.xml"/><Relationship Id="rId585" Type="http://schemas.openxmlformats.org/officeDocument/2006/relationships/customXml" Target="../ink/ink986.xml"/><Relationship Id="rId6" Type="http://schemas.openxmlformats.org/officeDocument/2006/relationships/customXml" Target="../ink/ink696.xml"/><Relationship Id="rId238" Type="http://schemas.openxmlformats.org/officeDocument/2006/relationships/customXml" Target="../ink/ink812.xml"/><Relationship Id="rId445" Type="http://schemas.openxmlformats.org/officeDocument/2006/relationships/customXml" Target="../ink/ink916.xml"/><Relationship Id="rId487" Type="http://schemas.openxmlformats.org/officeDocument/2006/relationships/customXml" Target="../ink/ink937.xml"/><Relationship Id="rId610" Type="http://schemas.openxmlformats.org/officeDocument/2006/relationships/customXml" Target="../ink/ink999.xml"/><Relationship Id="rId291" Type="http://schemas.openxmlformats.org/officeDocument/2006/relationships/image" Target="../media/image834.png"/><Relationship Id="rId305" Type="http://schemas.openxmlformats.org/officeDocument/2006/relationships/image" Target="../media/image841.png"/><Relationship Id="rId347" Type="http://schemas.openxmlformats.org/officeDocument/2006/relationships/customXml" Target="../ink/ink867.xml"/><Relationship Id="rId512" Type="http://schemas.openxmlformats.org/officeDocument/2006/relationships/image" Target="../media/image944.png"/><Relationship Id="rId44" Type="http://schemas.openxmlformats.org/officeDocument/2006/relationships/customXml" Target="../ink/ink715.xml"/><Relationship Id="rId86" Type="http://schemas.openxmlformats.org/officeDocument/2006/relationships/customXml" Target="../ink/ink736.xml"/><Relationship Id="rId151" Type="http://schemas.openxmlformats.org/officeDocument/2006/relationships/image" Target="../media/image764.png"/><Relationship Id="rId389" Type="http://schemas.openxmlformats.org/officeDocument/2006/relationships/customXml" Target="../ink/ink888.xml"/><Relationship Id="rId554" Type="http://schemas.openxmlformats.org/officeDocument/2006/relationships/image" Target="../media/image965.png"/><Relationship Id="rId596" Type="http://schemas.openxmlformats.org/officeDocument/2006/relationships/image" Target="../media/image986.png"/><Relationship Id="rId193" Type="http://schemas.openxmlformats.org/officeDocument/2006/relationships/image" Target="../media/image785.png"/><Relationship Id="rId207" Type="http://schemas.openxmlformats.org/officeDocument/2006/relationships/image" Target="../media/image792.png"/><Relationship Id="rId249" Type="http://schemas.openxmlformats.org/officeDocument/2006/relationships/image" Target="../media/image813.png"/><Relationship Id="rId414" Type="http://schemas.openxmlformats.org/officeDocument/2006/relationships/image" Target="../media/image895.png"/><Relationship Id="rId456" Type="http://schemas.openxmlformats.org/officeDocument/2006/relationships/image" Target="../media/image916.png"/><Relationship Id="rId498" Type="http://schemas.openxmlformats.org/officeDocument/2006/relationships/image" Target="../media/image937.png"/><Relationship Id="rId621" Type="http://schemas.openxmlformats.org/officeDocument/2006/relationships/customXml" Target="../ink/ink1005.xml"/><Relationship Id="rId13" Type="http://schemas.openxmlformats.org/officeDocument/2006/relationships/image" Target="../media/image696.png"/><Relationship Id="rId109" Type="http://schemas.openxmlformats.org/officeDocument/2006/relationships/image" Target="../media/image743.png"/><Relationship Id="rId260" Type="http://schemas.openxmlformats.org/officeDocument/2006/relationships/customXml" Target="../ink/ink823.xml"/><Relationship Id="rId316" Type="http://schemas.openxmlformats.org/officeDocument/2006/relationships/customXml" Target="../ink/ink851.xml"/><Relationship Id="rId523" Type="http://schemas.openxmlformats.org/officeDocument/2006/relationships/customXml" Target="../ink/ink955.xml"/><Relationship Id="rId55" Type="http://schemas.openxmlformats.org/officeDocument/2006/relationships/image" Target="../media/image716.png"/><Relationship Id="rId97" Type="http://schemas.openxmlformats.org/officeDocument/2006/relationships/image" Target="../media/image737.png"/><Relationship Id="rId120" Type="http://schemas.openxmlformats.org/officeDocument/2006/relationships/customXml" Target="../ink/ink753.xml"/><Relationship Id="rId358" Type="http://schemas.openxmlformats.org/officeDocument/2006/relationships/image" Target="../media/image867.png"/><Relationship Id="rId565" Type="http://schemas.openxmlformats.org/officeDocument/2006/relationships/customXml" Target="../ink/ink976.xml"/><Relationship Id="rId162" Type="http://schemas.openxmlformats.org/officeDocument/2006/relationships/customXml" Target="../ink/ink774.xml"/><Relationship Id="rId218" Type="http://schemas.openxmlformats.org/officeDocument/2006/relationships/customXml" Target="../ink/ink802.xml"/><Relationship Id="rId425" Type="http://schemas.openxmlformats.org/officeDocument/2006/relationships/customXml" Target="../ink/ink906.xml"/><Relationship Id="rId467" Type="http://schemas.openxmlformats.org/officeDocument/2006/relationships/customXml" Target="../ink/ink927.xml"/><Relationship Id="rId632" Type="http://schemas.openxmlformats.org/officeDocument/2006/relationships/image" Target="../media/image1003.png"/><Relationship Id="rId271" Type="http://schemas.openxmlformats.org/officeDocument/2006/relationships/image" Target="../media/image824.png"/><Relationship Id="rId24" Type="http://schemas.openxmlformats.org/officeDocument/2006/relationships/customXml" Target="../ink/ink705.xml"/><Relationship Id="rId66" Type="http://schemas.openxmlformats.org/officeDocument/2006/relationships/customXml" Target="../ink/ink726.xml"/><Relationship Id="rId131" Type="http://schemas.openxmlformats.org/officeDocument/2006/relationships/image" Target="../media/image754.png"/><Relationship Id="rId327" Type="http://schemas.openxmlformats.org/officeDocument/2006/relationships/image" Target="../media/image852.png"/><Relationship Id="rId369" Type="http://schemas.openxmlformats.org/officeDocument/2006/relationships/customXml" Target="../ink/ink878.xml"/><Relationship Id="rId534" Type="http://schemas.openxmlformats.org/officeDocument/2006/relationships/image" Target="../media/image955.png"/><Relationship Id="rId576" Type="http://schemas.openxmlformats.org/officeDocument/2006/relationships/image" Target="../media/image976.png"/><Relationship Id="rId173" Type="http://schemas.openxmlformats.org/officeDocument/2006/relationships/image" Target="../media/image775.png"/><Relationship Id="rId229" Type="http://schemas.openxmlformats.org/officeDocument/2006/relationships/image" Target="../media/image803.png"/><Relationship Id="rId380" Type="http://schemas.openxmlformats.org/officeDocument/2006/relationships/image" Target="../media/image878.png"/><Relationship Id="rId436" Type="http://schemas.openxmlformats.org/officeDocument/2006/relationships/image" Target="../media/image906.png"/><Relationship Id="rId601" Type="http://schemas.openxmlformats.org/officeDocument/2006/relationships/customXml" Target="../ink/ink994.xml"/><Relationship Id="rId240" Type="http://schemas.openxmlformats.org/officeDocument/2006/relationships/customXml" Target="../ink/ink813.xml"/><Relationship Id="rId478" Type="http://schemas.openxmlformats.org/officeDocument/2006/relationships/image" Target="../media/image927.png"/><Relationship Id="rId35" Type="http://schemas.openxmlformats.org/officeDocument/2006/relationships/image" Target="../media/image707.png"/><Relationship Id="rId77" Type="http://schemas.openxmlformats.org/officeDocument/2006/relationships/image" Target="../media/image727.png"/><Relationship Id="rId100" Type="http://schemas.openxmlformats.org/officeDocument/2006/relationships/customXml" Target="../ink/ink743.xml"/><Relationship Id="rId282" Type="http://schemas.openxmlformats.org/officeDocument/2006/relationships/customXml" Target="../ink/ink834.xml"/><Relationship Id="rId338" Type="http://schemas.openxmlformats.org/officeDocument/2006/relationships/customXml" Target="../ink/ink862.xml"/><Relationship Id="rId503" Type="http://schemas.openxmlformats.org/officeDocument/2006/relationships/customXml" Target="../ink/ink945.xml"/><Relationship Id="rId545" Type="http://schemas.openxmlformats.org/officeDocument/2006/relationships/customXml" Target="../ink/ink966.xml"/><Relationship Id="rId587" Type="http://schemas.openxmlformats.org/officeDocument/2006/relationships/customXml" Target="../ink/ink987.xml"/><Relationship Id="rId8" Type="http://schemas.openxmlformats.org/officeDocument/2006/relationships/customXml" Target="../ink/ink697.xml"/><Relationship Id="rId142" Type="http://schemas.openxmlformats.org/officeDocument/2006/relationships/customXml" Target="../ink/ink764.xml"/><Relationship Id="rId184" Type="http://schemas.openxmlformats.org/officeDocument/2006/relationships/customXml" Target="../ink/ink785.xml"/><Relationship Id="rId391" Type="http://schemas.openxmlformats.org/officeDocument/2006/relationships/customXml" Target="../ink/ink889.xml"/><Relationship Id="rId405" Type="http://schemas.openxmlformats.org/officeDocument/2006/relationships/customXml" Target="../ink/ink896.xml"/><Relationship Id="rId447" Type="http://schemas.openxmlformats.org/officeDocument/2006/relationships/customXml" Target="../ink/ink917.xml"/><Relationship Id="rId612" Type="http://schemas.openxmlformats.org/officeDocument/2006/relationships/customXml" Target="../ink/ink1000.xml"/><Relationship Id="rId251" Type="http://schemas.openxmlformats.org/officeDocument/2006/relationships/image" Target="../media/image814.png"/><Relationship Id="rId489" Type="http://schemas.openxmlformats.org/officeDocument/2006/relationships/customXml" Target="../ink/ink938.xml"/><Relationship Id="rId46" Type="http://schemas.openxmlformats.org/officeDocument/2006/relationships/customXml" Target="../ink/ink716.xml"/><Relationship Id="rId293" Type="http://schemas.openxmlformats.org/officeDocument/2006/relationships/image" Target="../media/image835.png"/><Relationship Id="rId307" Type="http://schemas.openxmlformats.org/officeDocument/2006/relationships/image" Target="../media/image842.png"/><Relationship Id="rId349" Type="http://schemas.openxmlformats.org/officeDocument/2006/relationships/customXml" Target="../ink/ink868.xml"/><Relationship Id="rId514" Type="http://schemas.openxmlformats.org/officeDocument/2006/relationships/image" Target="../media/image945.png"/><Relationship Id="rId556" Type="http://schemas.openxmlformats.org/officeDocument/2006/relationships/image" Target="../media/image966.png"/><Relationship Id="rId88" Type="http://schemas.openxmlformats.org/officeDocument/2006/relationships/customXml" Target="../ink/ink737.xml"/><Relationship Id="rId111" Type="http://schemas.openxmlformats.org/officeDocument/2006/relationships/image" Target="../media/image744.png"/><Relationship Id="rId153" Type="http://schemas.openxmlformats.org/officeDocument/2006/relationships/image" Target="../media/image765.png"/><Relationship Id="rId195" Type="http://schemas.openxmlformats.org/officeDocument/2006/relationships/image" Target="../media/image786.png"/><Relationship Id="rId209" Type="http://schemas.openxmlformats.org/officeDocument/2006/relationships/image" Target="../media/image793.png"/><Relationship Id="rId360" Type="http://schemas.openxmlformats.org/officeDocument/2006/relationships/image" Target="../media/image868.png"/><Relationship Id="rId416" Type="http://schemas.openxmlformats.org/officeDocument/2006/relationships/image" Target="../media/image896.png"/><Relationship Id="rId598" Type="http://schemas.openxmlformats.org/officeDocument/2006/relationships/image" Target="../media/image987.png"/><Relationship Id="rId220" Type="http://schemas.openxmlformats.org/officeDocument/2006/relationships/customXml" Target="../ink/ink803.xml"/><Relationship Id="rId458" Type="http://schemas.openxmlformats.org/officeDocument/2006/relationships/image" Target="../media/image917.png"/><Relationship Id="rId623" Type="http://schemas.openxmlformats.org/officeDocument/2006/relationships/customXml" Target="../ink/ink1006.xml"/><Relationship Id="rId15" Type="http://schemas.openxmlformats.org/officeDocument/2006/relationships/image" Target="../media/image697.png"/><Relationship Id="rId57" Type="http://schemas.openxmlformats.org/officeDocument/2006/relationships/image" Target="../media/image717.png"/><Relationship Id="rId262" Type="http://schemas.openxmlformats.org/officeDocument/2006/relationships/customXml" Target="../ink/ink824.xml"/><Relationship Id="rId318" Type="http://schemas.openxmlformats.org/officeDocument/2006/relationships/customXml" Target="../ink/ink852.xml"/><Relationship Id="rId525" Type="http://schemas.openxmlformats.org/officeDocument/2006/relationships/customXml" Target="../ink/ink956.xml"/><Relationship Id="rId567" Type="http://schemas.openxmlformats.org/officeDocument/2006/relationships/customXml" Target="../ink/ink977.xml"/><Relationship Id="rId99" Type="http://schemas.openxmlformats.org/officeDocument/2006/relationships/image" Target="../media/image738.png"/><Relationship Id="rId122" Type="http://schemas.openxmlformats.org/officeDocument/2006/relationships/customXml" Target="../ink/ink754.xml"/><Relationship Id="rId164" Type="http://schemas.openxmlformats.org/officeDocument/2006/relationships/customXml" Target="../ink/ink775.xml"/><Relationship Id="rId371" Type="http://schemas.openxmlformats.org/officeDocument/2006/relationships/customXml" Target="../ink/ink879.xml"/><Relationship Id="rId427" Type="http://schemas.openxmlformats.org/officeDocument/2006/relationships/customXml" Target="../ink/ink907.xml"/><Relationship Id="rId469" Type="http://schemas.openxmlformats.org/officeDocument/2006/relationships/customXml" Target="../ink/ink928.xml"/><Relationship Id="rId26" Type="http://schemas.openxmlformats.org/officeDocument/2006/relationships/customXml" Target="../ink/ink706.xml"/><Relationship Id="rId231" Type="http://schemas.openxmlformats.org/officeDocument/2006/relationships/image" Target="../media/image804.png"/><Relationship Id="rId273" Type="http://schemas.openxmlformats.org/officeDocument/2006/relationships/image" Target="../media/image825.png"/><Relationship Id="rId329" Type="http://schemas.openxmlformats.org/officeDocument/2006/relationships/image" Target="../media/image853.png"/><Relationship Id="rId480" Type="http://schemas.openxmlformats.org/officeDocument/2006/relationships/image" Target="../media/image928.png"/><Relationship Id="rId536" Type="http://schemas.openxmlformats.org/officeDocument/2006/relationships/image" Target="../media/image956.png"/><Relationship Id="rId68" Type="http://schemas.openxmlformats.org/officeDocument/2006/relationships/customXml" Target="../ink/ink727.xml"/><Relationship Id="rId133" Type="http://schemas.openxmlformats.org/officeDocument/2006/relationships/image" Target="../media/image755.png"/><Relationship Id="rId175" Type="http://schemas.openxmlformats.org/officeDocument/2006/relationships/image" Target="../media/image776.png"/><Relationship Id="rId340" Type="http://schemas.openxmlformats.org/officeDocument/2006/relationships/customXml" Target="../ink/ink863.xml"/><Relationship Id="rId578" Type="http://schemas.openxmlformats.org/officeDocument/2006/relationships/image" Target="../media/image977.png"/><Relationship Id="rId200" Type="http://schemas.openxmlformats.org/officeDocument/2006/relationships/customXml" Target="../ink/ink793.xml"/><Relationship Id="rId382" Type="http://schemas.openxmlformats.org/officeDocument/2006/relationships/image" Target="../media/image879.png"/><Relationship Id="rId438" Type="http://schemas.openxmlformats.org/officeDocument/2006/relationships/image" Target="../media/image907.png"/><Relationship Id="rId603" Type="http://schemas.openxmlformats.org/officeDocument/2006/relationships/image" Target="../media/image989.png"/><Relationship Id="rId242" Type="http://schemas.openxmlformats.org/officeDocument/2006/relationships/customXml" Target="../ink/ink814.xml"/><Relationship Id="rId284" Type="http://schemas.openxmlformats.org/officeDocument/2006/relationships/customXml" Target="../ink/ink835.xml"/><Relationship Id="rId491" Type="http://schemas.openxmlformats.org/officeDocument/2006/relationships/customXml" Target="../ink/ink939.xml"/><Relationship Id="rId505" Type="http://schemas.openxmlformats.org/officeDocument/2006/relationships/customXml" Target="../ink/ink946.xml"/><Relationship Id="rId37" Type="http://schemas.openxmlformats.org/officeDocument/2006/relationships/image" Target="../media/image708.png"/><Relationship Id="rId79" Type="http://schemas.openxmlformats.org/officeDocument/2006/relationships/image" Target="../media/image728.png"/><Relationship Id="rId102" Type="http://schemas.openxmlformats.org/officeDocument/2006/relationships/customXml" Target="../ink/ink744.xml"/><Relationship Id="rId144" Type="http://schemas.openxmlformats.org/officeDocument/2006/relationships/customXml" Target="../ink/ink765.xml"/><Relationship Id="rId547" Type="http://schemas.openxmlformats.org/officeDocument/2006/relationships/customXml" Target="../ink/ink967.xml"/><Relationship Id="rId589" Type="http://schemas.openxmlformats.org/officeDocument/2006/relationships/customXml" Target="../ink/ink988.xml"/><Relationship Id="rId90" Type="http://schemas.openxmlformats.org/officeDocument/2006/relationships/customXml" Target="../ink/ink738.xml"/><Relationship Id="rId186" Type="http://schemas.openxmlformats.org/officeDocument/2006/relationships/customXml" Target="../ink/ink786.xml"/><Relationship Id="rId351" Type="http://schemas.openxmlformats.org/officeDocument/2006/relationships/customXml" Target="../ink/ink869.xml"/><Relationship Id="rId393" Type="http://schemas.openxmlformats.org/officeDocument/2006/relationships/customXml" Target="../ink/ink890.xml"/><Relationship Id="rId407" Type="http://schemas.openxmlformats.org/officeDocument/2006/relationships/customXml" Target="../ink/ink897.xml"/><Relationship Id="rId449" Type="http://schemas.openxmlformats.org/officeDocument/2006/relationships/customXml" Target="../ink/ink918.xml"/><Relationship Id="rId614" Type="http://schemas.openxmlformats.org/officeDocument/2006/relationships/customXml" Target="../ink/ink1001.xml"/><Relationship Id="rId211" Type="http://schemas.openxmlformats.org/officeDocument/2006/relationships/image" Target="../media/image794.png"/><Relationship Id="rId253" Type="http://schemas.openxmlformats.org/officeDocument/2006/relationships/image" Target="../media/image815.png"/><Relationship Id="rId295" Type="http://schemas.openxmlformats.org/officeDocument/2006/relationships/image" Target="../media/image836.png"/><Relationship Id="rId309" Type="http://schemas.openxmlformats.org/officeDocument/2006/relationships/image" Target="../media/image843.png"/><Relationship Id="rId460" Type="http://schemas.openxmlformats.org/officeDocument/2006/relationships/image" Target="../media/image918.png"/><Relationship Id="rId516" Type="http://schemas.openxmlformats.org/officeDocument/2006/relationships/image" Target="../media/image946.png"/><Relationship Id="rId48" Type="http://schemas.openxmlformats.org/officeDocument/2006/relationships/customXml" Target="../ink/ink717.xml"/><Relationship Id="rId113" Type="http://schemas.openxmlformats.org/officeDocument/2006/relationships/image" Target="../media/image745.png"/><Relationship Id="rId320" Type="http://schemas.openxmlformats.org/officeDocument/2006/relationships/customXml" Target="../ink/ink853.xml"/><Relationship Id="rId558" Type="http://schemas.openxmlformats.org/officeDocument/2006/relationships/image" Target="../media/image967.png"/><Relationship Id="rId155" Type="http://schemas.openxmlformats.org/officeDocument/2006/relationships/image" Target="../media/image766.png"/><Relationship Id="rId197" Type="http://schemas.openxmlformats.org/officeDocument/2006/relationships/image" Target="../media/image787.png"/><Relationship Id="rId362" Type="http://schemas.openxmlformats.org/officeDocument/2006/relationships/image" Target="../media/image869.png"/><Relationship Id="rId418" Type="http://schemas.openxmlformats.org/officeDocument/2006/relationships/image" Target="../media/image897.png"/><Relationship Id="rId625" Type="http://schemas.openxmlformats.org/officeDocument/2006/relationships/customXml" Target="../ink/ink1007.xml"/><Relationship Id="rId222" Type="http://schemas.openxmlformats.org/officeDocument/2006/relationships/customXml" Target="../ink/ink804.xml"/><Relationship Id="rId264" Type="http://schemas.openxmlformats.org/officeDocument/2006/relationships/customXml" Target="../ink/ink825.xml"/><Relationship Id="rId471" Type="http://schemas.openxmlformats.org/officeDocument/2006/relationships/customXml" Target="../ink/ink929.xml"/><Relationship Id="rId17" Type="http://schemas.openxmlformats.org/officeDocument/2006/relationships/image" Target="../media/image698.png"/><Relationship Id="rId59" Type="http://schemas.openxmlformats.org/officeDocument/2006/relationships/image" Target="../media/image718.png"/><Relationship Id="rId124" Type="http://schemas.openxmlformats.org/officeDocument/2006/relationships/customXml" Target="../ink/ink755.xml"/><Relationship Id="rId527" Type="http://schemas.openxmlformats.org/officeDocument/2006/relationships/customXml" Target="../ink/ink957.xml"/><Relationship Id="rId569" Type="http://schemas.openxmlformats.org/officeDocument/2006/relationships/customXml" Target="../ink/ink978.xml"/><Relationship Id="rId70" Type="http://schemas.openxmlformats.org/officeDocument/2006/relationships/customXml" Target="../ink/ink728.xml"/><Relationship Id="rId166" Type="http://schemas.openxmlformats.org/officeDocument/2006/relationships/customXml" Target="../ink/ink776.xml"/><Relationship Id="rId331" Type="http://schemas.openxmlformats.org/officeDocument/2006/relationships/image" Target="../media/image854.png"/><Relationship Id="rId373" Type="http://schemas.openxmlformats.org/officeDocument/2006/relationships/customXml" Target="../ink/ink880.xml"/><Relationship Id="rId429" Type="http://schemas.openxmlformats.org/officeDocument/2006/relationships/customXml" Target="../ink/ink908.xml"/><Relationship Id="rId580" Type="http://schemas.openxmlformats.org/officeDocument/2006/relationships/image" Target="../media/image97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05.png"/><Relationship Id="rId440" Type="http://schemas.openxmlformats.org/officeDocument/2006/relationships/image" Target="../media/image908.png"/><Relationship Id="rId28" Type="http://schemas.openxmlformats.org/officeDocument/2006/relationships/customXml" Target="../ink/ink707.xml"/><Relationship Id="rId275" Type="http://schemas.openxmlformats.org/officeDocument/2006/relationships/image" Target="../media/image826.png"/><Relationship Id="rId300" Type="http://schemas.openxmlformats.org/officeDocument/2006/relationships/customXml" Target="../ink/ink843.xml"/><Relationship Id="rId482" Type="http://schemas.openxmlformats.org/officeDocument/2006/relationships/image" Target="../media/image929.png"/><Relationship Id="rId538" Type="http://schemas.openxmlformats.org/officeDocument/2006/relationships/image" Target="../media/image957.png"/><Relationship Id="rId81" Type="http://schemas.openxmlformats.org/officeDocument/2006/relationships/image" Target="../media/image729.png"/><Relationship Id="rId135" Type="http://schemas.openxmlformats.org/officeDocument/2006/relationships/image" Target="../media/image756.png"/><Relationship Id="rId177" Type="http://schemas.openxmlformats.org/officeDocument/2006/relationships/image" Target="../media/image777.png"/><Relationship Id="rId342" Type="http://schemas.openxmlformats.org/officeDocument/2006/relationships/customXml" Target="../ink/ink864.xml"/><Relationship Id="rId384" Type="http://schemas.openxmlformats.org/officeDocument/2006/relationships/image" Target="../media/image880.png"/><Relationship Id="rId591" Type="http://schemas.openxmlformats.org/officeDocument/2006/relationships/customXml" Target="../ink/ink989.xml"/><Relationship Id="rId605" Type="http://schemas.openxmlformats.org/officeDocument/2006/relationships/image" Target="../media/image990.png"/><Relationship Id="rId202" Type="http://schemas.openxmlformats.org/officeDocument/2006/relationships/customXml" Target="../ink/ink794.xml"/><Relationship Id="rId244" Type="http://schemas.openxmlformats.org/officeDocument/2006/relationships/customXml" Target="../ink/ink815.xml"/><Relationship Id="rId39" Type="http://schemas.openxmlformats.org/officeDocument/2006/relationships/image" Target="../media/image709.png"/><Relationship Id="rId286" Type="http://schemas.openxmlformats.org/officeDocument/2006/relationships/customXml" Target="../ink/ink836.xml"/><Relationship Id="rId451" Type="http://schemas.openxmlformats.org/officeDocument/2006/relationships/customXml" Target="../ink/ink919.xml"/><Relationship Id="rId493" Type="http://schemas.openxmlformats.org/officeDocument/2006/relationships/customXml" Target="../ink/ink940.xml"/><Relationship Id="rId507" Type="http://schemas.openxmlformats.org/officeDocument/2006/relationships/customXml" Target="../ink/ink947.xml"/><Relationship Id="rId549" Type="http://schemas.openxmlformats.org/officeDocument/2006/relationships/customXml" Target="../ink/ink968.xml"/><Relationship Id="rId50" Type="http://schemas.openxmlformats.org/officeDocument/2006/relationships/customXml" Target="../ink/ink718.xml"/><Relationship Id="rId104" Type="http://schemas.openxmlformats.org/officeDocument/2006/relationships/customXml" Target="../ink/ink745.xml"/><Relationship Id="rId146" Type="http://schemas.openxmlformats.org/officeDocument/2006/relationships/customXml" Target="../ink/ink766.xml"/><Relationship Id="rId188" Type="http://schemas.openxmlformats.org/officeDocument/2006/relationships/customXml" Target="../ink/ink787.xml"/><Relationship Id="rId311" Type="http://schemas.openxmlformats.org/officeDocument/2006/relationships/image" Target="../media/image844.png"/><Relationship Id="rId353" Type="http://schemas.openxmlformats.org/officeDocument/2006/relationships/customXml" Target="../ink/ink870.xml"/><Relationship Id="rId395" Type="http://schemas.openxmlformats.org/officeDocument/2006/relationships/customXml" Target="../ink/ink891.xml"/><Relationship Id="rId409" Type="http://schemas.openxmlformats.org/officeDocument/2006/relationships/customXml" Target="../ink/ink898.xml"/><Relationship Id="rId560" Type="http://schemas.openxmlformats.org/officeDocument/2006/relationships/image" Target="../media/image968.png"/><Relationship Id="rId92" Type="http://schemas.openxmlformats.org/officeDocument/2006/relationships/customXml" Target="../ink/ink739.xml"/><Relationship Id="rId213" Type="http://schemas.openxmlformats.org/officeDocument/2006/relationships/image" Target="../media/image795.png"/><Relationship Id="rId420" Type="http://schemas.openxmlformats.org/officeDocument/2006/relationships/image" Target="../media/image898.png"/><Relationship Id="rId616" Type="http://schemas.openxmlformats.org/officeDocument/2006/relationships/customXml" Target="../ink/ink1002.xml"/><Relationship Id="rId255" Type="http://schemas.openxmlformats.org/officeDocument/2006/relationships/image" Target="../media/image816.png"/><Relationship Id="rId297" Type="http://schemas.openxmlformats.org/officeDocument/2006/relationships/image" Target="../media/image837.png"/><Relationship Id="rId462" Type="http://schemas.openxmlformats.org/officeDocument/2006/relationships/image" Target="../media/image919.png"/><Relationship Id="rId518" Type="http://schemas.openxmlformats.org/officeDocument/2006/relationships/image" Target="../media/image947.png"/><Relationship Id="rId115" Type="http://schemas.openxmlformats.org/officeDocument/2006/relationships/image" Target="../media/image746.png"/><Relationship Id="rId157" Type="http://schemas.openxmlformats.org/officeDocument/2006/relationships/image" Target="../media/image767.png"/><Relationship Id="rId322" Type="http://schemas.openxmlformats.org/officeDocument/2006/relationships/customXml" Target="../ink/ink854.xml"/><Relationship Id="rId364" Type="http://schemas.openxmlformats.org/officeDocument/2006/relationships/image" Target="../media/image870.png"/><Relationship Id="rId61" Type="http://schemas.openxmlformats.org/officeDocument/2006/relationships/image" Target="../media/image719.png"/><Relationship Id="rId199" Type="http://schemas.openxmlformats.org/officeDocument/2006/relationships/image" Target="../media/image788.png"/><Relationship Id="rId571" Type="http://schemas.openxmlformats.org/officeDocument/2006/relationships/customXml" Target="../ink/ink979.xml"/><Relationship Id="rId627" Type="http://schemas.openxmlformats.org/officeDocument/2006/relationships/customXml" Target="../ink/ink1008.xml"/><Relationship Id="rId19" Type="http://schemas.openxmlformats.org/officeDocument/2006/relationships/image" Target="../media/image699.png"/><Relationship Id="rId224" Type="http://schemas.openxmlformats.org/officeDocument/2006/relationships/customXml" Target="../ink/ink805.xml"/><Relationship Id="rId266" Type="http://schemas.openxmlformats.org/officeDocument/2006/relationships/customXml" Target="../ink/ink826.xml"/><Relationship Id="rId431" Type="http://schemas.openxmlformats.org/officeDocument/2006/relationships/customXml" Target="../ink/ink909.xml"/><Relationship Id="rId473" Type="http://schemas.openxmlformats.org/officeDocument/2006/relationships/customXml" Target="../ink/ink930.xml"/><Relationship Id="rId529" Type="http://schemas.openxmlformats.org/officeDocument/2006/relationships/customXml" Target="../ink/ink958.xml"/><Relationship Id="rId30" Type="http://schemas.openxmlformats.org/officeDocument/2006/relationships/customXml" Target="../ink/ink708.xml"/><Relationship Id="rId126" Type="http://schemas.openxmlformats.org/officeDocument/2006/relationships/customXml" Target="../ink/ink756.xml"/><Relationship Id="rId168" Type="http://schemas.openxmlformats.org/officeDocument/2006/relationships/customXml" Target="../ink/ink777.xml"/><Relationship Id="rId333" Type="http://schemas.openxmlformats.org/officeDocument/2006/relationships/image" Target="../media/image855.png"/><Relationship Id="rId540" Type="http://schemas.openxmlformats.org/officeDocument/2006/relationships/image" Target="../media/image958.png"/><Relationship Id="rId72" Type="http://schemas.openxmlformats.org/officeDocument/2006/relationships/customXml" Target="../ink/ink729.xml"/><Relationship Id="rId375" Type="http://schemas.openxmlformats.org/officeDocument/2006/relationships/customXml" Target="../ink/ink881.xml"/><Relationship Id="rId582" Type="http://schemas.openxmlformats.org/officeDocument/2006/relationships/image" Target="../media/image979.png"/><Relationship Id="rId3" Type="http://schemas.openxmlformats.org/officeDocument/2006/relationships/image" Target="../media/image691.png"/><Relationship Id="rId235" Type="http://schemas.openxmlformats.org/officeDocument/2006/relationships/image" Target="../media/image806.png"/><Relationship Id="rId277" Type="http://schemas.openxmlformats.org/officeDocument/2006/relationships/image" Target="../media/image827.png"/><Relationship Id="rId400" Type="http://schemas.openxmlformats.org/officeDocument/2006/relationships/image" Target="../media/image888.png"/><Relationship Id="rId442" Type="http://schemas.openxmlformats.org/officeDocument/2006/relationships/image" Target="../media/image909.png"/><Relationship Id="rId484" Type="http://schemas.openxmlformats.org/officeDocument/2006/relationships/image" Target="../media/image930.png"/><Relationship Id="rId137" Type="http://schemas.openxmlformats.org/officeDocument/2006/relationships/image" Target="../media/image757.png"/><Relationship Id="rId302" Type="http://schemas.openxmlformats.org/officeDocument/2006/relationships/customXml" Target="../ink/ink844.xml"/><Relationship Id="rId344" Type="http://schemas.openxmlformats.org/officeDocument/2006/relationships/image" Target="../media/image860.png"/><Relationship Id="rId41" Type="http://schemas.openxmlformats.org/officeDocument/2006/relationships/image" Target="../media/image380.png"/><Relationship Id="rId83" Type="http://schemas.openxmlformats.org/officeDocument/2006/relationships/image" Target="../media/image730.png"/><Relationship Id="rId179" Type="http://schemas.openxmlformats.org/officeDocument/2006/relationships/image" Target="../media/image778.png"/><Relationship Id="rId386" Type="http://schemas.openxmlformats.org/officeDocument/2006/relationships/image" Target="../media/image881.png"/><Relationship Id="rId551" Type="http://schemas.openxmlformats.org/officeDocument/2006/relationships/customXml" Target="../ink/ink969.xml"/><Relationship Id="rId593" Type="http://schemas.openxmlformats.org/officeDocument/2006/relationships/customXml" Target="../ink/ink990.xml"/><Relationship Id="rId607" Type="http://schemas.openxmlformats.org/officeDocument/2006/relationships/image" Target="../media/image991.png"/><Relationship Id="rId190" Type="http://schemas.openxmlformats.org/officeDocument/2006/relationships/customXml" Target="../ink/ink788.xml"/><Relationship Id="rId204" Type="http://schemas.openxmlformats.org/officeDocument/2006/relationships/customXml" Target="../ink/ink795.xml"/><Relationship Id="rId246" Type="http://schemas.openxmlformats.org/officeDocument/2006/relationships/customXml" Target="../ink/ink816.xml"/><Relationship Id="rId288" Type="http://schemas.openxmlformats.org/officeDocument/2006/relationships/customXml" Target="../ink/ink837.xml"/><Relationship Id="rId411" Type="http://schemas.openxmlformats.org/officeDocument/2006/relationships/customXml" Target="../ink/ink899.xml"/><Relationship Id="rId453" Type="http://schemas.openxmlformats.org/officeDocument/2006/relationships/customXml" Target="../ink/ink920.xml"/><Relationship Id="rId509" Type="http://schemas.openxmlformats.org/officeDocument/2006/relationships/customXml" Target="../ink/ink948.xml"/><Relationship Id="rId106" Type="http://schemas.openxmlformats.org/officeDocument/2006/relationships/customXml" Target="../ink/ink746.xml"/><Relationship Id="rId313" Type="http://schemas.openxmlformats.org/officeDocument/2006/relationships/image" Target="../media/image845.png"/><Relationship Id="rId495" Type="http://schemas.openxmlformats.org/officeDocument/2006/relationships/customXml" Target="../ink/ink941.xml"/><Relationship Id="rId10" Type="http://schemas.openxmlformats.org/officeDocument/2006/relationships/customXml" Target="../ink/ink698.xml"/><Relationship Id="rId52" Type="http://schemas.openxmlformats.org/officeDocument/2006/relationships/customXml" Target="../ink/ink719.xml"/><Relationship Id="rId94" Type="http://schemas.openxmlformats.org/officeDocument/2006/relationships/customXml" Target="../ink/ink740.xml"/><Relationship Id="rId148" Type="http://schemas.openxmlformats.org/officeDocument/2006/relationships/customXml" Target="../ink/ink767.xml"/><Relationship Id="rId355" Type="http://schemas.openxmlformats.org/officeDocument/2006/relationships/customXml" Target="../ink/ink871.xml"/><Relationship Id="rId397" Type="http://schemas.openxmlformats.org/officeDocument/2006/relationships/customXml" Target="../ink/ink892.xml"/><Relationship Id="rId520" Type="http://schemas.openxmlformats.org/officeDocument/2006/relationships/image" Target="../media/image948.png"/><Relationship Id="rId562" Type="http://schemas.openxmlformats.org/officeDocument/2006/relationships/image" Target="../media/image969.png"/><Relationship Id="rId618" Type="http://schemas.openxmlformats.org/officeDocument/2006/relationships/customXml" Target="../ink/ink1003.xml"/><Relationship Id="rId215" Type="http://schemas.openxmlformats.org/officeDocument/2006/relationships/image" Target="../media/image796.png"/><Relationship Id="rId257" Type="http://schemas.openxmlformats.org/officeDocument/2006/relationships/image" Target="../media/image817.png"/><Relationship Id="rId422" Type="http://schemas.openxmlformats.org/officeDocument/2006/relationships/image" Target="../media/image899.png"/><Relationship Id="rId464" Type="http://schemas.openxmlformats.org/officeDocument/2006/relationships/image" Target="../media/image920.png"/><Relationship Id="rId299" Type="http://schemas.openxmlformats.org/officeDocument/2006/relationships/image" Target="../media/image838.png"/><Relationship Id="rId63" Type="http://schemas.openxmlformats.org/officeDocument/2006/relationships/image" Target="../media/image720.png"/><Relationship Id="rId159" Type="http://schemas.openxmlformats.org/officeDocument/2006/relationships/image" Target="../media/image768.png"/><Relationship Id="rId366" Type="http://schemas.openxmlformats.org/officeDocument/2006/relationships/image" Target="../media/image871.png"/><Relationship Id="rId573" Type="http://schemas.openxmlformats.org/officeDocument/2006/relationships/customXml" Target="../ink/ink980.xml"/><Relationship Id="rId226" Type="http://schemas.openxmlformats.org/officeDocument/2006/relationships/customXml" Target="../ink/ink806.xml"/><Relationship Id="rId433" Type="http://schemas.openxmlformats.org/officeDocument/2006/relationships/customXml" Target="../ink/ink910.xml"/><Relationship Id="rId74" Type="http://schemas.openxmlformats.org/officeDocument/2006/relationships/customXml" Target="../ink/ink730.xml"/><Relationship Id="rId377" Type="http://schemas.openxmlformats.org/officeDocument/2006/relationships/customXml" Target="../ink/ink882.xml"/><Relationship Id="rId500" Type="http://schemas.openxmlformats.org/officeDocument/2006/relationships/image" Target="../media/image938.png"/><Relationship Id="rId584" Type="http://schemas.openxmlformats.org/officeDocument/2006/relationships/image" Target="../media/image980.png"/><Relationship Id="rId5" Type="http://schemas.openxmlformats.org/officeDocument/2006/relationships/image" Target="../media/image692.png"/><Relationship Id="rId237" Type="http://schemas.openxmlformats.org/officeDocument/2006/relationships/image" Target="../media/image807.png"/><Relationship Id="rId444" Type="http://schemas.openxmlformats.org/officeDocument/2006/relationships/image" Target="../media/image910.png"/><Relationship Id="rId290" Type="http://schemas.openxmlformats.org/officeDocument/2006/relationships/customXml" Target="../ink/ink838.xml"/><Relationship Id="rId304" Type="http://schemas.openxmlformats.org/officeDocument/2006/relationships/customXml" Target="../ink/ink845.xml"/><Relationship Id="rId388" Type="http://schemas.openxmlformats.org/officeDocument/2006/relationships/image" Target="../media/image882.png"/><Relationship Id="rId511" Type="http://schemas.openxmlformats.org/officeDocument/2006/relationships/customXml" Target="../ink/ink949.xml"/><Relationship Id="rId609" Type="http://schemas.openxmlformats.org/officeDocument/2006/relationships/image" Target="../media/image992.png"/><Relationship Id="rId85" Type="http://schemas.openxmlformats.org/officeDocument/2006/relationships/image" Target="../media/image731.png"/><Relationship Id="rId150" Type="http://schemas.openxmlformats.org/officeDocument/2006/relationships/customXml" Target="../ink/ink768.xml"/><Relationship Id="rId595" Type="http://schemas.openxmlformats.org/officeDocument/2006/relationships/customXml" Target="../ink/ink991.xml"/><Relationship Id="rId248" Type="http://schemas.openxmlformats.org/officeDocument/2006/relationships/customXml" Target="../ink/ink817.xml"/><Relationship Id="rId455" Type="http://schemas.openxmlformats.org/officeDocument/2006/relationships/customXml" Target="../ink/ink921.xml"/><Relationship Id="rId12" Type="http://schemas.openxmlformats.org/officeDocument/2006/relationships/customXml" Target="../ink/ink699.xml"/><Relationship Id="rId108" Type="http://schemas.openxmlformats.org/officeDocument/2006/relationships/customXml" Target="../ink/ink747.xml"/><Relationship Id="rId315" Type="http://schemas.openxmlformats.org/officeDocument/2006/relationships/image" Target="../media/image846.png"/><Relationship Id="rId522" Type="http://schemas.openxmlformats.org/officeDocument/2006/relationships/image" Target="../media/image949.png"/><Relationship Id="rId96" Type="http://schemas.openxmlformats.org/officeDocument/2006/relationships/customXml" Target="../ink/ink741.xml"/><Relationship Id="rId161" Type="http://schemas.openxmlformats.org/officeDocument/2006/relationships/image" Target="../media/image769.png"/><Relationship Id="rId399" Type="http://schemas.openxmlformats.org/officeDocument/2006/relationships/customXml" Target="../ink/ink893.xml"/><Relationship Id="rId259" Type="http://schemas.openxmlformats.org/officeDocument/2006/relationships/image" Target="../media/image818.png"/><Relationship Id="rId466" Type="http://schemas.openxmlformats.org/officeDocument/2006/relationships/image" Target="../media/image921.png"/><Relationship Id="rId23" Type="http://schemas.openxmlformats.org/officeDocument/2006/relationships/image" Target="../media/image701.png"/><Relationship Id="rId119" Type="http://schemas.openxmlformats.org/officeDocument/2006/relationships/image" Target="../media/image748.png"/><Relationship Id="rId326" Type="http://schemas.openxmlformats.org/officeDocument/2006/relationships/customXml" Target="../ink/ink856.xml"/><Relationship Id="rId533" Type="http://schemas.openxmlformats.org/officeDocument/2006/relationships/customXml" Target="../ink/ink960.xml"/><Relationship Id="rId172" Type="http://schemas.openxmlformats.org/officeDocument/2006/relationships/customXml" Target="../ink/ink779.xml"/><Relationship Id="rId477" Type="http://schemas.openxmlformats.org/officeDocument/2006/relationships/customXml" Target="../ink/ink932.xml"/><Relationship Id="rId600" Type="http://schemas.openxmlformats.org/officeDocument/2006/relationships/image" Target="../media/image988.png"/><Relationship Id="rId337" Type="http://schemas.openxmlformats.org/officeDocument/2006/relationships/image" Target="../media/image857.png"/><Relationship Id="rId34" Type="http://schemas.openxmlformats.org/officeDocument/2006/relationships/customXml" Target="../ink/ink710.xml"/><Relationship Id="rId544" Type="http://schemas.openxmlformats.org/officeDocument/2006/relationships/image" Target="../media/image960.png"/><Relationship Id="rId183" Type="http://schemas.openxmlformats.org/officeDocument/2006/relationships/image" Target="../media/image780.png"/><Relationship Id="rId390" Type="http://schemas.openxmlformats.org/officeDocument/2006/relationships/image" Target="../media/image883.png"/><Relationship Id="rId404" Type="http://schemas.openxmlformats.org/officeDocument/2006/relationships/image" Target="../media/image890.png"/><Relationship Id="rId611" Type="http://schemas.openxmlformats.org/officeDocument/2006/relationships/image" Target="../media/image993.png"/><Relationship Id="rId250" Type="http://schemas.openxmlformats.org/officeDocument/2006/relationships/customXml" Target="../ink/ink818.xml"/><Relationship Id="rId488" Type="http://schemas.openxmlformats.org/officeDocument/2006/relationships/image" Target="../media/image932.png"/><Relationship Id="rId45" Type="http://schemas.openxmlformats.org/officeDocument/2006/relationships/image" Target="../media/image711.png"/><Relationship Id="rId110" Type="http://schemas.openxmlformats.org/officeDocument/2006/relationships/customXml" Target="../ink/ink748.xml"/><Relationship Id="rId348" Type="http://schemas.openxmlformats.org/officeDocument/2006/relationships/image" Target="../media/image862.png"/><Relationship Id="rId555" Type="http://schemas.openxmlformats.org/officeDocument/2006/relationships/customXml" Target="../ink/ink971.xml"/><Relationship Id="rId194" Type="http://schemas.openxmlformats.org/officeDocument/2006/relationships/customXml" Target="../ink/ink790.xml"/><Relationship Id="rId208" Type="http://schemas.openxmlformats.org/officeDocument/2006/relationships/customXml" Target="../ink/ink797.xml"/><Relationship Id="rId415" Type="http://schemas.openxmlformats.org/officeDocument/2006/relationships/customXml" Target="../ink/ink901.xml"/><Relationship Id="rId622" Type="http://schemas.openxmlformats.org/officeDocument/2006/relationships/image" Target="../media/image998.png"/><Relationship Id="rId261" Type="http://schemas.openxmlformats.org/officeDocument/2006/relationships/image" Target="../media/image819.png"/><Relationship Id="rId499" Type="http://schemas.openxmlformats.org/officeDocument/2006/relationships/customXml" Target="../ink/ink943.xml"/><Relationship Id="rId56" Type="http://schemas.openxmlformats.org/officeDocument/2006/relationships/customXml" Target="../ink/ink721.xml"/><Relationship Id="rId359" Type="http://schemas.openxmlformats.org/officeDocument/2006/relationships/customXml" Target="../ink/ink873.xml"/><Relationship Id="rId566" Type="http://schemas.openxmlformats.org/officeDocument/2006/relationships/image" Target="../media/image971.png"/><Relationship Id="rId121" Type="http://schemas.openxmlformats.org/officeDocument/2006/relationships/image" Target="../media/image749.png"/><Relationship Id="rId219" Type="http://schemas.openxmlformats.org/officeDocument/2006/relationships/image" Target="../media/image798.png"/><Relationship Id="rId426" Type="http://schemas.openxmlformats.org/officeDocument/2006/relationships/image" Target="../media/image901.png"/><Relationship Id="rId67" Type="http://schemas.openxmlformats.org/officeDocument/2006/relationships/image" Target="../media/image722.png"/><Relationship Id="rId272" Type="http://schemas.openxmlformats.org/officeDocument/2006/relationships/customXml" Target="../ink/ink829.xml"/><Relationship Id="rId577" Type="http://schemas.openxmlformats.org/officeDocument/2006/relationships/customXml" Target="../ink/ink982.xml"/><Relationship Id="rId132" Type="http://schemas.openxmlformats.org/officeDocument/2006/relationships/customXml" Target="../ink/ink759.xml"/><Relationship Id="rId437" Type="http://schemas.openxmlformats.org/officeDocument/2006/relationships/customXml" Target="../ink/ink912.xml"/><Relationship Id="rId283" Type="http://schemas.openxmlformats.org/officeDocument/2006/relationships/image" Target="../media/image830.png"/><Relationship Id="rId490" Type="http://schemas.openxmlformats.org/officeDocument/2006/relationships/image" Target="../media/image933.png"/><Relationship Id="rId504" Type="http://schemas.openxmlformats.org/officeDocument/2006/relationships/image" Target="../media/image94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0.png"/><Relationship Id="rId21" Type="http://schemas.openxmlformats.org/officeDocument/2006/relationships/image" Target="../media/image1013.png"/><Relationship Id="rId42" Type="http://schemas.openxmlformats.org/officeDocument/2006/relationships/customXml" Target="../ink/ink1031.xml"/><Relationship Id="rId63" Type="http://schemas.openxmlformats.org/officeDocument/2006/relationships/image" Target="../media/image1033.png"/><Relationship Id="rId84" Type="http://schemas.openxmlformats.org/officeDocument/2006/relationships/customXml" Target="../ink/ink1052.xml"/><Relationship Id="rId138" Type="http://schemas.openxmlformats.org/officeDocument/2006/relationships/customXml" Target="../ink/ink1079.xml"/><Relationship Id="rId159" Type="http://schemas.openxmlformats.org/officeDocument/2006/relationships/image" Target="../media/image1081.png"/><Relationship Id="rId170" Type="http://schemas.openxmlformats.org/officeDocument/2006/relationships/customXml" Target="../ink/ink1095.xml"/><Relationship Id="rId191" Type="http://schemas.openxmlformats.org/officeDocument/2006/relationships/image" Target="../media/image1097.png"/><Relationship Id="rId205" Type="http://schemas.openxmlformats.org/officeDocument/2006/relationships/image" Target="../media/image1104.png"/><Relationship Id="rId107" Type="http://schemas.openxmlformats.org/officeDocument/2006/relationships/image" Target="../media/image1055.png"/><Relationship Id="rId11" Type="http://schemas.openxmlformats.org/officeDocument/2006/relationships/image" Target="../media/image1008.png"/><Relationship Id="rId32" Type="http://schemas.openxmlformats.org/officeDocument/2006/relationships/customXml" Target="../ink/ink1026.xml"/><Relationship Id="rId53" Type="http://schemas.openxmlformats.org/officeDocument/2006/relationships/image" Target="../media/image1028.png"/><Relationship Id="rId74" Type="http://schemas.openxmlformats.org/officeDocument/2006/relationships/customXml" Target="../ink/ink1047.xml"/><Relationship Id="rId128" Type="http://schemas.openxmlformats.org/officeDocument/2006/relationships/customXml" Target="../ink/ink1074.xml"/><Relationship Id="rId149" Type="http://schemas.openxmlformats.org/officeDocument/2006/relationships/image" Target="../media/image1076.png"/><Relationship Id="rId5" Type="http://schemas.openxmlformats.org/officeDocument/2006/relationships/image" Target="../media/image1005.png"/><Relationship Id="rId95" Type="http://schemas.openxmlformats.org/officeDocument/2006/relationships/image" Target="../media/image1049.png"/><Relationship Id="rId160" Type="http://schemas.openxmlformats.org/officeDocument/2006/relationships/customXml" Target="../ink/ink1090.xml"/><Relationship Id="rId181" Type="http://schemas.openxmlformats.org/officeDocument/2006/relationships/image" Target="../media/image1092.png"/><Relationship Id="rId216" Type="http://schemas.openxmlformats.org/officeDocument/2006/relationships/customXml" Target="../ink/ink1118.xml"/><Relationship Id="rId22" Type="http://schemas.openxmlformats.org/officeDocument/2006/relationships/customXml" Target="../ink/ink1021.xml"/><Relationship Id="rId43" Type="http://schemas.openxmlformats.org/officeDocument/2006/relationships/image" Target="../media/image1023.png"/><Relationship Id="rId64" Type="http://schemas.openxmlformats.org/officeDocument/2006/relationships/customXml" Target="../ink/ink1042.xml"/><Relationship Id="rId118" Type="http://schemas.openxmlformats.org/officeDocument/2006/relationships/customXml" Target="../ink/ink1069.xml"/><Relationship Id="rId139" Type="http://schemas.openxmlformats.org/officeDocument/2006/relationships/image" Target="../media/image1071.png"/><Relationship Id="rId85" Type="http://schemas.openxmlformats.org/officeDocument/2006/relationships/image" Target="../media/image1044.png"/><Relationship Id="rId150" Type="http://schemas.openxmlformats.org/officeDocument/2006/relationships/customXml" Target="../ink/ink1085.xml"/><Relationship Id="rId171" Type="http://schemas.openxmlformats.org/officeDocument/2006/relationships/image" Target="../media/image1087.png"/><Relationship Id="rId192" Type="http://schemas.openxmlformats.org/officeDocument/2006/relationships/customXml" Target="../ink/ink1106.xml"/><Relationship Id="rId206" Type="http://schemas.openxmlformats.org/officeDocument/2006/relationships/customXml" Target="../ink/ink1113.xml"/><Relationship Id="rId12" Type="http://schemas.openxmlformats.org/officeDocument/2006/relationships/customXml" Target="../ink/ink1016.xml"/><Relationship Id="rId33" Type="http://schemas.openxmlformats.org/officeDocument/2006/relationships/image" Target="../media/image1018.png"/><Relationship Id="rId108" Type="http://schemas.openxmlformats.org/officeDocument/2006/relationships/customXml" Target="../ink/ink1064.xml"/><Relationship Id="rId129" Type="http://schemas.openxmlformats.org/officeDocument/2006/relationships/image" Target="../media/image1066.png"/><Relationship Id="rId54" Type="http://schemas.openxmlformats.org/officeDocument/2006/relationships/customXml" Target="../ink/ink1037.xml"/><Relationship Id="rId75" Type="http://schemas.openxmlformats.org/officeDocument/2006/relationships/image" Target="../media/image1039.png"/><Relationship Id="rId96" Type="http://schemas.openxmlformats.org/officeDocument/2006/relationships/customXml" Target="../ink/ink1058.xml"/><Relationship Id="rId140" Type="http://schemas.openxmlformats.org/officeDocument/2006/relationships/customXml" Target="../ink/ink1080.xml"/><Relationship Id="rId161" Type="http://schemas.openxmlformats.org/officeDocument/2006/relationships/image" Target="../media/image1082.png"/><Relationship Id="rId182" Type="http://schemas.openxmlformats.org/officeDocument/2006/relationships/customXml" Target="../ink/ink1101.xml"/><Relationship Id="rId217" Type="http://schemas.openxmlformats.org/officeDocument/2006/relationships/image" Target="../media/image1110.png"/><Relationship Id="rId6" Type="http://schemas.openxmlformats.org/officeDocument/2006/relationships/customXml" Target="../ink/ink1013.xml"/><Relationship Id="rId23" Type="http://schemas.openxmlformats.org/officeDocument/2006/relationships/image" Target="../media/image1014.png"/><Relationship Id="rId119" Type="http://schemas.openxmlformats.org/officeDocument/2006/relationships/image" Target="../media/image1061.png"/><Relationship Id="rId44" Type="http://schemas.openxmlformats.org/officeDocument/2006/relationships/customXml" Target="../ink/ink1032.xml"/><Relationship Id="rId65" Type="http://schemas.openxmlformats.org/officeDocument/2006/relationships/image" Target="../media/image1034.png"/><Relationship Id="rId86" Type="http://schemas.openxmlformats.org/officeDocument/2006/relationships/customXml" Target="../ink/ink1053.xml"/><Relationship Id="rId130" Type="http://schemas.openxmlformats.org/officeDocument/2006/relationships/customXml" Target="../ink/ink1075.xml"/><Relationship Id="rId151" Type="http://schemas.openxmlformats.org/officeDocument/2006/relationships/image" Target="../media/image1077.png"/><Relationship Id="rId172" Type="http://schemas.openxmlformats.org/officeDocument/2006/relationships/customXml" Target="../ink/ink1096.xml"/><Relationship Id="rId193" Type="http://schemas.openxmlformats.org/officeDocument/2006/relationships/image" Target="../media/image1098.png"/><Relationship Id="rId207" Type="http://schemas.openxmlformats.org/officeDocument/2006/relationships/image" Target="../media/image1105.png"/><Relationship Id="rId13" Type="http://schemas.openxmlformats.org/officeDocument/2006/relationships/image" Target="../media/image1009.png"/><Relationship Id="rId109" Type="http://schemas.openxmlformats.org/officeDocument/2006/relationships/image" Target="../media/image1056.png"/><Relationship Id="rId34" Type="http://schemas.openxmlformats.org/officeDocument/2006/relationships/customXml" Target="../ink/ink1027.xml"/><Relationship Id="rId55" Type="http://schemas.openxmlformats.org/officeDocument/2006/relationships/image" Target="../media/image1029.png"/><Relationship Id="rId76" Type="http://schemas.openxmlformats.org/officeDocument/2006/relationships/customXml" Target="../ink/ink1048.xml"/><Relationship Id="rId97" Type="http://schemas.openxmlformats.org/officeDocument/2006/relationships/image" Target="../media/image1050.png"/><Relationship Id="rId120" Type="http://schemas.openxmlformats.org/officeDocument/2006/relationships/customXml" Target="../ink/ink1070.xml"/><Relationship Id="rId141" Type="http://schemas.openxmlformats.org/officeDocument/2006/relationships/image" Target="../media/image1072.png"/><Relationship Id="rId7" Type="http://schemas.openxmlformats.org/officeDocument/2006/relationships/image" Target="../media/image1006.png"/><Relationship Id="rId162" Type="http://schemas.openxmlformats.org/officeDocument/2006/relationships/customXml" Target="../ink/ink1091.xml"/><Relationship Id="rId183" Type="http://schemas.openxmlformats.org/officeDocument/2006/relationships/image" Target="../media/image1093.png"/><Relationship Id="rId218" Type="http://schemas.openxmlformats.org/officeDocument/2006/relationships/customXml" Target="../ink/ink1119.xml"/><Relationship Id="rId24" Type="http://schemas.openxmlformats.org/officeDocument/2006/relationships/customXml" Target="../ink/ink1022.xml"/><Relationship Id="rId45" Type="http://schemas.openxmlformats.org/officeDocument/2006/relationships/image" Target="../media/image1024.png"/><Relationship Id="rId66" Type="http://schemas.openxmlformats.org/officeDocument/2006/relationships/customXml" Target="../ink/ink1043.xml"/><Relationship Id="rId87" Type="http://schemas.openxmlformats.org/officeDocument/2006/relationships/image" Target="../media/image1045.png"/><Relationship Id="rId110" Type="http://schemas.openxmlformats.org/officeDocument/2006/relationships/customXml" Target="../ink/ink1065.xml"/><Relationship Id="rId131" Type="http://schemas.openxmlformats.org/officeDocument/2006/relationships/image" Target="../media/image1067.png"/><Relationship Id="rId152" Type="http://schemas.openxmlformats.org/officeDocument/2006/relationships/customXml" Target="../ink/ink1086.xml"/><Relationship Id="rId173" Type="http://schemas.openxmlformats.org/officeDocument/2006/relationships/image" Target="../media/image1088.png"/><Relationship Id="rId194" Type="http://schemas.openxmlformats.org/officeDocument/2006/relationships/customXml" Target="../ink/ink1107.xml"/><Relationship Id="rId208" Type="http://schemas.openxmlformats.org/officeDocument/2006/relationships/customXml" Target="../ink/ink1114.xml"/><Relationship Id="rId14" Type="http://schemas.openxmlformats.org/officeDocument/2006/relationships/customXml" Target="../ink/ink1017.xml"/><Relationship Id="rId30" Type="http://schemas.openxmlformats.org/officeDocument/2006/relationships/customXml" Target="../ink/ink1025.xml"/><Relationship Id="rId35" Type="http://schemas.openxmlformats.org/officeDocument/2006/relationships/image" Target="../media/image1019.png"/><Relationship Id="rId56" Type="http://schemas.openxmlformats.org/officeDocument/2006/relationships/customXml" Target="../ink/ink1038.xml"/><Relationship Id="rId77" Type="http://schemas.openxmlformats.org/officeDocument/2006/relationships/image" Target="../media/image1040.png"/><Relationship Id="rId100" Type="http://schemas.openxmlformats.org/officeDocument/2006/relationships/customXml" Target="../ink/ink1060.xml"/><Relationship Id="rId105" Type="http://schemas.openxmlformats.org/officeDocument/2006/relationships/image" Target="../media/image1054.png"/><Relationship Id="rId126" Type="http://schemas.openxmlformats.org/officeDocument/2006/relationships/customXml" Target="../ink/ink1073.xml"/><Relationship Id="rId147" Type="http://schemas.openxmlformats.org/officeDocument/2006/relationships/image" Target="../media/image1075.png"/><Relationship Id="rId168" Type="http://schemas.openxmlformats.org/officeDocument/2006/relationships/customXml" Target="../ink/ink1094.xml"/><Relationship Id="rId8" Type="http://schemas.openxmlformats.org/officeDocument/2006/relationships/customXml" Target="../ink/ink1014.xml"/><Relationship Id="rId51" Type="http://schemas.openxmlformats.org/officeDocument/2006/relationships/image" Target="../media/image1027.png"/><Relationship Id="rId72" Type="http://schemas.openxmlformats.org/officeDocument/2006/relationships/customXml" Target="../ink/ink1046.xml"/><Relationship Id="rId93" Type="http://schemas.openxmlformats.org/officeDocument/2006/relationships/image" Target="../media/image1048.png"/><Relationship Id="rId98" Type="http://schemas.openxmlformats.org/officeDocument/2006/relationships/customXml" Target="../ink/ink1059.xml"/><Relationship Id="rId121" Type="http://schemas.openxmlformats.org/officeDocument/2006/relationships/image" Target="../media/image1062.png"/><Relationship Id="rId142" Type="http://schemas.openxmlformats.org/officeDocument/2006/relationships/customXml" Target="../ink/ink1081.xml"/><Relationship Id="rId163" Type="http://schemas.openxmlformats.org/officeDocument/2006/relationships/image" Target="../media/image1083.png"/><Relationship Id="rId184" Type="http://schemas.openxmlformats.org/officeDocument/2006/relationships/customXml" Target="../ink/ink1102.xml"/><Relationship Id="rId189" Type="http://schemas.openxmlformats.org/officeDocument/2006/relationships/image" Target="../media/image1096.png"/><Relationship Id="rId219" Type="http://schemas.openxmlformats.org/officeDocument/2006/relationships/image" Target="../media/image1111.png"/><Relationship Id="rId3" Type="http://schemas.openxmlformats.org/officeDocument/2006/relationships/image" Target="../media/image1004.png"/><Relationship Id="rId214" Type="http://schemas.openxmlformats.org/officeDocument/2006/relationships/customXml" Target="../ink/ink1117.xml"/><Relationship Id="rId25" Type="http://schemas.openxmlformats.org/officeDocument/2006/relationships/image" Target="../media/image1015.png"/><Relationship Id="rId46" Type="http://schemas.openxmlformats.org/officeDocument/2006/relationships/customXml" Target="../ink/ink1033.xml"/><Relationship Id="rId67" Type="http://schemas.openxmlformats.org/officeDocument/2006/relationships/image" Target="../media/image1035.png"/><Relationship Id="rId116" Type="http://schemas.openxmlformats.org/officeDocument/2006/relationships/customXml" Target="../ink/ink1068.xml"/><Relationship Id="rId137" Type="http://schemas.openxmlformats.org/officeDocument/2006/relationships/image" Target="../media/image1070.png"/><Relationship Id="rId158" Type="http://schemas.openxmlformats.org/officeDocument/2006/relationships/customXml" Target="../ink/ink1089.xml"/><Relationship Id="rId20" Type="http://schemas.openxmlformats.org/officeDocument/2006/relationships/customXml" Target="../ink/ink1020.xml"/><Relationship Id="rId41" Type="http://schemas.openxmlformats.org/officeDocument/2006/relationships/image" Target="../media/image1022.png"/><Relationship Id="rId62" Type="http://schemas.openxmlformats.org/officeDocument/2006/relationships/customXml" Target="../ink/ink1041.xml"/><Relationship Id="rId83" Type="http://schemas.openxmlformats.org/officeDocument/2006/relationships/image" Target="../media/image1043.png"/><Relationship Id="rId88" Type="http://schemas.openxmlformats.org/officeDocument/2006/relationships/customXml" Target="../ink/ink1054.xml"/><Relationship Id="rId111" Type="http://schemas.openxmlformats.org/officeDocument/2006/relationships/image" Target="../media/image1057.png"/><Relationship Id="rId132" Type="http://schemas.openxmlformats.org/officeDocument/2006/relationships/customXml" Target="../ink/ink1076.xml"/><Relationship Id="rId153" Type="http://schemas.openxmlformats.org/officeDocument/2006/relationships/image" Target="../media/image1078.png"/><Relationship Id="rId174" Type="http://schemas.openxmlformats.org/officeDocument/2006/relationships/customXml" Target="../ink/ink1097.xml"/><Relationship Id="rId179" Type="http://schemas.openxmlformats.org/officeDocument/2006/relationships/image" Target="../media/image1091.png"/><Relationship Id="rId195" Type="http://schemas.openxmlformats.org/officeDocument/2006/relationships/image" Target="../media/image1099.png"/><Relationship Id="rId209" Type="http://schemas.openxmlformats.org/officeDocument/2006/relationships/image" Target="../media/image1106.png"/><Relationship Id="rId190" Type="http://schemas.openxmlformats.org/officeDocument/2006/relationships/customXml" Target="../ink/ink1105.xml"/><Relationship Id="rId204" Type="http://schemas.openxmlformats.org/officeDocument/2006/relationships/customXml" Target="../ink/ink1112.xml"/><Relationship Id="rId15" Type="http://schemas.openxmlformats.org/officeDocument/2006/relationships/image" Target="../media/image1010.png"/><Relationship Id="rId36" Type="http://schemas.openxmlformats.org/officeDocument/2006/relationships/customXml" Target="../ink/ink1028.xml"/><Relationship Id="rId57" Type="http://schemas.openxmlformats.org/officeDocument/2006/relationships/image" Target="../media/image1030.png"/><Relationship Id="rId106" Type="http://schemas.openxmlformats.org/officeDocument/2006/relationships/customXml" Target="../ink/ink1063.xml"/><Relationship Id="rId127" Type="http://schemas.openxmlformats.org/officeDocument/2006/relationships/image" Target="../media/image1065.png"/><Relationship Id="rId10" Type="http://schemas.openxmlformats.org/officeDocument/2006/relationships/customXml" Target="../ink/ink1015.xml"/><Relationship Id="rId31" Type="http://schemas.openxmlformats.org/officeDocument/2006/relationships/image" Target="../media/image380.png"/><Relationship Id="rId52" Type="http://schemas.openxmlformats.org/officeDocument/2006/relationships/customXml" Target="../ink/ink1036.xml"/><Relationship Id="rId73" Type="http://schemas.openxmlformats.org/officeDocument/2006/relationships/image" Target="../media/image1038.png"/><Relationship Id="rId78" Type="http://schemas.openxmlformats.org/officeDocument/2006/relationships/customXml" Target="../ink/ink1049.xml"/><Relationship Id="rId94" Type="http://schemas.openxmlformats.org/officeDocument/2006/relationships/customXml" Target="../ink/ink1057.xml"/><Relationship Id="rId99" Type="http://schemas.openxmlformats.org/officeDocument/2006/relationships/image" Target="../media/image1051.png"/><Relationship Id="rId101" Type="http://schemas.openxmlformats.org/officeDocument/2006/relationships/image" Target="../media/image1052.png"/><Relationship Id="rId122" Type="http://schemas.openxmlformats.org/officeDocument/2006/relationships/customXml" Target="../ink/ink1071.xml"/><Relationship Id="rId143" Type="http://schemas.openxmlformats.org/officeDocument/2006/relationships/image" Target="../media/image1073.png"/><Relationship Id="rId148" Type="http://schemas.openxmlformats.org/officeDocument/2006/relationships/customXml" Target="../ink/ink1084.xml"/><Relationship Id="rId164" Type="http://schemas.openxmlformats.org/officeDocument/2006/relationships/customXml" Target="../ink/ink1092.xml"/><Relationship Id="rId169" Type="http://schemas.openxmlformats.org/officeDocument/2006/relationships/image" Target="../media/image1086.png"/><Relationship Id="rId185" Type="http://schemas.openxmlformats.org/officeDocument/2006/relationships/image" Target="../media/image1094.png"/><Relationship Id="rId4" Type="http://schemas.openxmlformats.org/officeDocument/2006/relationships/customXml" Target="../ink/ink1012.xml"/><Relationship Id="rId9" Type="http://schemas.openxmlformats.org/officeDocument/2006/relationships/image" Target="../media/image1007.png"/><Relationship Id="rId180" Type="http://schemas.openxmlformats.org/officeDocument/2006/relationships/customXml" Target="../ink/ink1100.xml"/><Relationship Id="rId210" Type="http://schemas.openxmlformats.org/officeDocument/2006/relationships/customXml" Target="../ink/ink1115.xml"/><Relationship Id="rId215" Type="http://schemas.openxmlformats.org/officeDocument/2006/relationships/image" Target="../media/image1109.png"/><Relationship Id="rId26" Type="http://schemas.openxmlformats.org/officeDocument/2006/relationships/customXml" Target="../ink/ink1023.xml"/><Relationship Id="rId47" Type="http://schemas.openxmlformats.org/officeDocument/2006/relationships/image" Target="../media/image1025.png"/><Relationship Id="rId68" Type="http://schemas.openxmlformats.org/officeDocument/2006/relationships/customXml" Target="../ink/ink1044.xml"/><Relationship Id="rId89" Type="http://schemas.openxmlformats.org/officeDocument/2006/relationships/image" Target="../media/image1046.png"/><Relationship Id="rId112" Type="http://schemas.openxmlformats.org/officeDocument/2006/relationships/customXml" Target="../ink/ink1066.xml"/><Relationship Id="rId133" Type="http://schemas.openxmlformats.org/officeDocument/2006/relationships/image" Target="../media/image1068.png"/><Relationship Id="rId154" Type="http://schemas.openxmlformats.org/officeDocument/2006/relationships/customXml" Target="../ink/ink1087.xml"/><Relationship Id="rId175" Type="http://schemas.openxmlformats.org/officeDocument/2006/relationships/image" Target="../media/image1089.png"/><Relationship Id="rId196" Type="http://schemas.openxmlformats.org/officeDocument/2006/relationships/customXml" Target="../ink/ink1108.xml"/><Relationship Id="rId200" Type="http://schemas.openxmlformats.org/officeDocument/2006/relationships/customXml" Target="../ink/ink1110.xml"/><Relationship Id="rId16" Type="http://schemas.openxmlformats.org/officeDocument/2006/relationships/customXml" Target="../ink/ink1018.xml"/><Relationship Id="rId37" Type="http://schemas.openxmlformats.org/officeDocument/2006/relationships/image" Target="../media/image1020.png"/><Relationship Id="rId58" Type="http://schemas.openxmlformats.org/officeDocument/2006/relationships/customXml" Target="../ink/ink1039.xml"/><Relationship Id="rId79" Type="http://schemas.openxmlformats.org/officeDocument/2006/relationships/image" Target="../media/image1041.png"/><Relationship Id="rId102" Type="http://schemas.openxmlformats.org/officeDocument/2006/relationships/customXml" Target="../ink/ink1061.xml"/><Relationship Id="rId123" Type="http://schemas.openxmlformats.org/officeDocument/2006/relationships/image" Target="../media/image1063.png"/><Relationship Id="rId144" Type="http://schemas.openxmlformats.org/officeDocument/2006/relationships/customXml" Target="../ink/ink1082.xml"/><Relationship Id="rId90" Type="http://schemas.openxmlformats.org/officeDocument/2006/relationships/customXml" Target="../ink/ink1055.xml"/><Relationship Id="rId165" Type="http://schemas.openxmlformats.org/officeDocument/2006/relationships/image" Target="../media/image1084.png"/><Relationship Id="rId186" Type="http://schemas.openxmlformats.org/officeDocument/2006/relationships/customXml" Target="../ink/ink1103.xml"/><Relationship Id="rId211" Type="http://schemas.openxmlformats.org/officeDocument/2006/relationships/image" Target="../media/image1107.png"/><Relationship Id="rId27" Type="http://schemas.openxmlformats.org/officeDocument/2006/relationships/image" Target="../media/image1016.png"/><Relationship Id="rId48" Type="http://schemas.openxmlformats.org/officeDocument/2006/relationships/customXml" Target="../ink/ink1034.xml"/><Relationship Id="rId69" Type="http://schemas.openxmlformats.org/officeDocument/2006/relationships/image" Target="../media/image1036.png"/><Relationship Id="rId113" Type="http://schemas.openxmlformats.org/officeDocument/2006/relationships/image" Target="../media/image1058.png"/><Relationship Id="rId134" Type="http://schemas.openxmlformats.org/officeDocument/2006/relationships/customXml" Target="../ink/ink1077.xml"/><Relationship Id="rId80" Type="http://schemas.openxmlformats.org/officeDocument/2006/relationships/customXml" Target="../ink/ink1050.xml"/><Relationship Id="rId155" Type="http://schemas.openxmlformats.org/officeDocument/2006/relationships/image" Target="../media/image1079.png"/><Relationship Id="rId176" Type="http://schemas.openxmlformats.org/officeDocument/2006/relationships/customXml" Target="../ink/ink1098.xml"/><Relationship Id="rId197" Type="http://schemas.openxmlformats.org/officeDocument/2006/relationships/image" Target="../media/image1100.png"/><Relationship Id="rId201" Type="http://schemas.openxmlformats.org/officeDocument/2006/relationships/image" Target="../media/image1102.png"/><Relationship Id="rId17" Type="http://schemas.openxmlformats.org/officeDocument/2006/relationships/image" Target="../media/image1011.png"/><Relationship Id="rId38" Type="http://schemas.openxmlformats.org/officeDocument/2006/relationships/customXml" Target="../ink/ink1029.xml"/><Relationship Id="rId59" Type="http://schemas.openxmlformats.org/officeDocument/2006/relationships/image" Target="../media/image1031.png"/><Relationship Id="rId103" Type="http://schemas.openxmlformats.org/officeDocument/2006/relationships/image" Target="../media/image1053.png"/><Relationship Id="rId124" Type="http://schemas.openxmlformats.org/officeDocument/2006/relationships/customXml" Target="../ink/ink1072.xml"/><Relationship Id="rId70" Type="http://schemas.openxmlformats.org/officeDocument/2006/relationships/customXml" Target="../ink/ink1045.xml"/><Relationship Id="rId91" Type="http://schemas.openxmlformats.org/officeDocument/2006/relationships/image" Target="../media/image1047.png"/><Relationship Id="rId145" Type="http://schemas.openxmlformats.org/officeDocument/2006/relationships/image" Target="../media/image1074.png"/><Relationship Id="rId166" Type="http://schemas.openxmlformats.org/officeDocument/2006/relationships/customXml" Target="../ink/ink1093.xml"/><Relationship Id="rId187" Type="http://schemas.openxmlformats.org/officeDocument/2006/relationships/image" Target="../media/image109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16.xml"/><Relationship Id="rId28" Type="http://schemas.openxmlformats.org/officeDocument/2006/relationships/customXml" Target="../ink/ink1024.xml"/><Relationship Id="rId49" Type="http://schemas.openxmlformats.org/officeDocument/2006/relationships/image" Target="../media/image1026.png"/><Relationship Id="rId114" Type="http://schemas.openxmlformats.org/officeDocument/2006/relationships/customXml" Target="../ink/ink1067.xml"/><Relationship Id="rId60" Type="http://schemas.openxmlformats.org/officeDocument/2006/relationships/customXml" Target="../ink/ink1040.xml"/><Relationship Id="rId81" Type="http://schemas.openxmlformats.org/officeDocument/2006/relationships/image" Target="../media/image1042.png"/><Relationship Id="rId135" Type="http://schemas.openxmlformats.org/officeDocument/2006/relationships/image" Target="../media/image1069.png"/><Relationship Id="rId156" Type="http://schemas.openxmlformats.org/officeDocument/2006/relationships/customXml" Target="../ink/ink1088.xml"/><Relationship Id="rId177" Type="http://schemas.openxmlformats.org/officeDocument/2006/relationships/image" Target="../media/image1090.png"/><Relationship Id="rId198" Type="http://schemas.openxmlformats.org/officeDocument/2006/relationships/customXml" Target="../ink/ink1109.xml"/><Relationship Id="rId202" Type="http://schemas.openxmlformats.org/officeDocument/2006/relationships/customXml" Target="../ink/ink1111.xml"/><Relationship Id="rId18" Type="http://schemas.openxmlformats.org/officeDocument/2006/relationships/customXml" Target="../ink/ink1019.xml"/><Relationship Id="rId39" Type="http://schemas.openxmlformats.org/officeDocument/2006/relationships/image" Target="../media/image1021.png"/><Relationship Id="rId50" Type="http://schemas.openxmlformats.org/officeDocument/2006/relationships/customXml" Target="../ink/ink1035.xml"/><Relationship Id="rId104" Type="http://schemas.openxmlformats.org/officeDocument/2006/relationships/customXml" Target="../ink/ink1062.xml"/><Relationship Id="rId125" Type="http://schemas.openxmlformats.org/officeDocument/2006/relationships/image" Target="../media/image1064.png"/><Relationship Id="rId146" Type="http://schemas.openxmlformats.org/officeDocument/2006/relationships/customXml" Target="../ink/ink1083.xml"/><Relationship Id="rId167" Type="http://schemas.openxmlformats.org/officeDocument/2006/relationships/image" Target="../media/image1085.png"/><Relationship Id="rId188" Type="http://schemas.openxmlformats.org/officeDocument/2006/relationships/customXml" Target="../ink/ink1104.xml"/><Relationship Id="rId71" Type="http://schemas.openxmlformats.org/officeDocument/2006/relationships/image" Target="../media/image1037.png"/><Relationship Id="rId92" Type="http://schemas.openxmlformats.org/officeDocument/2006/relationships/customXml" Target="../ink/ink1056.xml"/><Relationship Id="rId213" Type="http://schemas.openxmlformats.org/officeDocument/2006/relationships/image" Target="../media/image1108.png"/><Relationship Id="rId2" Type="http://schemas.openxmlformats.org/officeDocument/2006/relationships/customXml" Target="../ink/ink1011.xml"/><Relationship Id="rId29" Type="http://schemas.openxmlformats.org/officeDocument/2006/relationships/image" Target="../media/image1017.png"/><Relationship Id="rId40" Type="http://schemas.openxmlformats.org/officeDocument/2006/relationships/customXml" Target="../ink/ink1030.xml"/><Relationship Id="rId115" Type="http://schemas.openxmlformats.org/officeDocument/2006/relationships/image" Target="../media/image1059.png"/><Relationship Id="rId136" Type="http://schemas.openxmlformats.org/officeDocument/2006/relationships/customXml" Target="../ink/ink1078.xml"/><Relationship Id="rId157" Type="http://schemas.openxmlformats.org/officeDocument/2006/relationships/image" Target="../media/image1080.png"/><Relationship Id="rId178" Type="http://schemas.openxmlformats.org/officeDocument/2006/relationships/customXml" Target="../ink/ink1099.xml"/><Relationship Id="rId61" Type="http://schemas.openxmlformats.org/officeDocument/2006/relationships/image" Target="../media/image1032.png"/><Relationship Id="rId82" Type="http://schemas.openxmlformats.org/officeDocument/2006/relationships/customXml" Target="../ink/ink1051.xml"/><Relationship Id="rId199" Type="http://schemas.openxmlformats.org/officeDocument/2006/relationships/image" Target="../media/image1101.png"/><Relationship Id="rId203" Type="http://schemas.openxmlformats.org/officeDocument/2006/relationships/image" Target="../media/image1103.png"/><Relationship Id="rId19" Type="http://schemas.openxmlformats.org/officeDocument/2006/relationships/image" Target="../media/image101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8.png"/><Relationship Id="rId299" Type="http://schemas.openxmlformats.org/officeDocument/2006/relationships/image" Target="../media/image1259.png"/><Relationship Id="rId21" Type="http://schemas.openxmlformats.org/officeDocument/2006/relationships/image" Target="../media/image1120.png"/><Relationship Id="rId63" Type="http://schemas.openxmlformats.org/officeDocument/2006/relationships/image" Target="../media/image1141.png"/><Relationship Id="rId159" Type="http://schemas.openxmlformats.org/officeDocument/2006/relationships/image" Target="../media/image1189.png"/><Relationship Id="rId324" Type="http://schemas.openxmlformats.org/officeDocument/2006/relationships/customXml" Target="../ink/ink1281.xml"/><Relationship Id="rId366" Type="http://schemas.openxmlformats.org/officeDocument/2006/relationships/customXml" Target="../ink/ink1302.xml"/><Relationship Id="rId170" Type="http://schemas.openxmlformats.org/officeDocument/2006/relationships/customXml" Target="../ink/ink1204.xml"/><Relationship Id="rId226" Type="http://schemas.openxmlformats.org/officeDocument/2006/relationships/customXml" Target="../ink/ink1232.xml"/><Relationship Id="rId268" Type="http://schemas.openxmlformats.org/officeDocument/2006/relationships/customXml" Target="../ink/ink1253.xml"/><Relationship Id="rId32" Type="http://schemas.openxmlformats.org/officeDocument/2006/relationships/customXml" Target="../ink/ink1135.xml"/><Relationship Id="rId74" Type="http://schemas.openxmlformats.org/officeDocument/2006/relationships/customXml" Target="../ink/ink1156.xml"/><Relationship Id="rId128" Type="http://schemas.openxmlformats.org/officeDocument/2006/relationships/customXml" Target="../ink/ink1183.xml"/><Relationship Id="rId335" Type="http://schemas.openxmlformats.org/officeDocument/2006/relationships/image" Target="../media/image1277.png"/><Relationship Id="rId377" Type="http://schemas.openxmlformats.org/officeDocument/2006/relationships/image" Target="../media/image1298.png"/><Relationship Id="rId5" Type="http://schemas.openxmlformats.org/officeDocument/2006/relationships/image" Target="../media/image1113.png"/><Relationship Id="rId181" Type="http://schemas.openxmlformats.org/officeDocument/2006/relationships/image" Target="../media/image1200.png"/><Relationship Id="rId237" Type="http://schemas.openxmlformats.org/officeDocument/2006/relationships/image" Target="../media/image1228.png"/><Relationship Id="rId279" Type="http://schemas.openxmlformats.org/officeDocument/2006/relationships/image" Target="../media/image1249.png"/><Relationship Id="rId43" Type="http://schemas.openxmlformats.org/officeDocument/2006/relationships/image" Target="../media/image1131.png"/><Relationship Id="rId139" Type="http://schemas.openxmlformats.org/officeDocument/2006/relationships/image" Target="../media/image1179.png"/><Relationship Id="rId290" Type="http://schemas.openxmlformats.org/officeDocument/2006/relationships/customXml" Target="../ink/ink1264.xml"/><Relationship Id="rId304" Type="http://schemas.openxmlformats.org/officeDocument/2006/relationships/customXml" Target="../ink/ink1271.xml"/><Relationship Id="rId346" Type="http://schemas.openxmlformats.org/officeDocument/2006/relationships/customXml" Target="../ink/ink1292.xml"/><Relationship Id="rId388" Type="http://schemas.openxmlformats.org/officeDocument/2006/relationships/customXml" Target="../ink/ink1313.xml"/><Relationship Id="rId85" Type="http://schemas.openxmlformats.org/officeDocument/2006/relationships/image" Target="../media/image1152.png"/><Relationship Id="rId150" Type="http://schemas.openxmlformats.org/officeDocument/2006/relationships/customXml" Target="../ink/ink1194.xml"/><Relationship Id="rId192" Type="http://schemas.openxmlformats.org/officeDocument/2006/relationships/customXml" Target="../ink/ink1215.xml"/><Relationship Id="rId206" Type="http://schemas.openxmlformats.org/officeDocument/2006/relationships/customXml" Target="../ink/ink1222.xml"/><Relationship Id="rId248" Type="http://schemas.openxmlformats.org/officeDocument/2006/relationships/customXml" Target="../ink/ink1243.xml"/><Relationship Id="rId12" Type="http://schemas.openxmlformats.org/officeDocument/2006/relationships/customXml" Target="../ink/ink1125.xml"/><Relationship Id="rId108" Type="http://schemas.openxmlformats.org/officeDocument/2006/relationships/customXml" Target="../ink/ink1173.xml"/><Relationship Id="rId315" Type="http://schemas.openxmlformats.org/officeDocument/2006/relationships/image" Target="../media/image1267.png"/><Relationship Id="rId357" Type="http://schemas.openxmlformats.org/officeDocument/2006/relationships/image" Target="../media/image1288.png"/><Relationship Id="rId54" Type="http://schemas.openxmlformats.org/officeDocument/2006/relationships/customXml" Target="../ink/ink1146.xml"/><Relationship Id="rId96" Type="http://schemas.openxmlformats.org/officeDocument/2006/relationships/customXml" Target="../ink/ink1167.xml"/><Relationship Id="rId161" Type="http://schemas.openxmlformats.org/officeDocument/2006/relationships/image" Target="../media/image1190.png"/><Relationship Id="rId217" Type="http://schemas.openxmlformats.org/officeDocument/2006/relationships/image" Target="../media/image1218.png"/><Relationship Id="rId259" Type="http://schemas.openxmlformats.org/officeDocument/2006/relationships/image" Target="../media/image1239.png"/><Relationship Id="rId23" Type="http://schemas.openxmlformats.org/officeDocument/2006/relationships/image" Target="../media/image1121.png"/><Relationship Id="rId119" Type="http://schemas.openxmlformats.org/officeDocument/2006/relationships/image" Target="../media/image1169.png"/><Relationship Id="rId270" Type="http://schemas.openxmlformats.org/officeDocument/2006/relationships/customXml" Target="../ink/ink1254.xml"/><Relationship Id="rId326" Type="http://schemas.openxmlformats.org/officeDocument/2006/relationships/customXml" Target="../ink/ink1282.xml"/><Relationship Id="rId65" Type="http://schemas.openxmlformats.org/officeDocument/2006/relationships/image" Target="../media/image1142.png"/><Relationship Id="rId130" Type="http://schemas.openxmlformats.org/officeDocument/2006/relationships/customXml" Target="../ink/ink1184.xml"/><Relationship Id="rId368" Type="http://schemas.openxmlformats.org/officeDocument/2006/relationships/customXml" Target="../ink/ink1303.xml"/><Relationship Id="rId172" Type="http://schemas.openxmlformats.org/officeDocument/2006/relationships/customXml" Target="../ink/ink1205.xml"/><Relationship Id="rId228" Type="http://schemas.openxmlformats.org/officeDocument/2006/relationships/customXml" Target="../ink/ink1233.xml"/><Relationship Id="rId281" Type="http://schemas.openxmlformats.org/officeDocument/2006/relationships/image" Target="../media/image1250.png"/><Relationship Id="rId337" Type="http://schemas.openxmlformats.org/officeDocument/2006/relationships/image" Target="../media/image1278.png"/><Relationship Id="rId34" Type="http://schemas.openxmlformats.org/officeDocument/2006/relationships/customXml" Target="../ink/ink1136.xml"/><Relationship Id="rId76" Type="http://schemas.openxmlformats.org/officeDocument/2006/relationships/customXml" Target="../ink/ink1157.xml"/><Relationship Id="rId141" Type="http://schemas.openxmlformats.org/officeDocument/2006/relationships/image" Target="../media/image1180.png"/><Relationship Id="rId379" Type="http://schemas.openxmlformats.org/officeDocument/2006/relationships/image" Target="../media/image1299.png"/><Relationship Id="rId7" Type="http://schemas.openxmlformats.org/officeDocument/2006/relationships/image" Target="../media/image380.png"/><Relationship Id="rId183" Type="http://schemas.openxmlformats.org/officeDocument/2006/relationships/image" Target="../media/image1201.png"/><Relationship Id="rId239" Type="http://schemas.openxmlformats.org/officeDocument/2006/relationships/image" Target="../media/image1229.png"/><Relationship Id="rId390" Type="http://schemas.openxmlformats.org/officeDocument/2006/relationships/customXml" Target="../ink/ink1314.xml"/><Relationship Id="rId250" Type="http://schemas.openxmlformats.org/officeDocument/2006/relationships/customXml" Target="../ink/ink1244.xml"/><Relationship Id="rId292" Type="http://schemas.openxmlformats.org/officeDocument/2006/relationships/customXml" Target="../ink/ink1265.xml"/><Relationship Id="rId306" Type="http://schemas.openxmlformats.org/officeDocument/2006/relationships/customXml" Target="../ink/ink1272.xml"/><Relationship Id="rId45" Type="http://schemas.openxmlformats.org/officeDocument/2006/relationships/image" Target="../media/image1132.png"/><Relationship Id="rId87" Type="http://schemas.openxmlformats.org/officeDocument/2006/relationships/image" Target="../media/image1153.png"/><Relationship Id="rId110" Type="http://schemas.openxmlformats.org/officeDocument/2006/relationships/customXml" Target="../ink/ink1174.xml"/><Relationship Id="rId348" Type="http://schemas.openxmlformats.org/officeDocument/2006/relationships/customXml" Target="../ink/ink1293.xml"/><Relationship Id="rId152" Type="http://schemas.openxmlformats.org/officeDocument/2006/relationships/customXml" Target="../ink/ink1195.xml"/><Relationship Id="rId194" Type="http://schemas.openxmlformats.org/officeDocument/2006/relationships/customXml" Target="../ink/ink1216.xml"/><Relationship Id="rId208" Type="http://schemas.openxmlformats.org/officeDocument/2006/relationships/customXml" Target="../ink/ink1223.xml"/><Relationship Id="rId261" Type="http://schemas.openxmlformats.org/officeDocument/2006/relationships/image" Target="../media/image1240.png"/><Relationship Id="rId14" Type="http://schemas.openxmlformats.org/officeDocument/2006/relationships/customXml" Target="../ink/ink1126.xml"/><Relationship Id="rId56" Type="http://schemas.openxmlformats.org/officeDocument/2006/relationships/customXml" Target="../ink/ink1147.xml"/><Relationship Id="rId317" Type="http://schemas.openxmlformats.org/officeDocument/2006/relationships/image" Target="../media/image1268.png"/><Relationship Id="rId359" Type="http://schemas.openxmlformats.org/officeDocument/2006/relationships/image" Target="../media/image1289.png"/><Relationship Id="rId98" Type="http://schemas.openxmlformats.org/officeDocument/2006/relationships/customXml" Target="../ink/ink1168.xml"/><Relationship Id="rId121" Type="http://schemas.openxmlformats.org/officeDocument/2006/relationships/image" Target="../media/image1170.png"/><Relationship Id="rId163" Type="http://schemas.openxmlformats.org/officeDocument/2006/relationships/image" Target="../media/image1191.png"/><Relationship Id="rId219" Type="http://schemas.openxmlformats.org/officeDocument/2006/relationships/image" Target="../media/image1219.png"/><Relationship Id="rId370" Type="http://schemas.openxmlformats.org/officeDocument/2006/relationships/customXml" Target="../ink/ink1304.xml"/><Relationship Id="rId230" Type="http://schemas.openxmlformats.org/officeDocument/2006/relationships/customXml" Target="../ink/ink1234.xml"/><Relationship Id="rId25" Type="http://schemas.openxmlformats.org/officeDocument/2006/relationships/image" Target="../media/image1122.png"/><Relationship Id="rId67" Type="http://schemas.openxmlformats.org/officeDocument/2006/relationships/image" Target="../media/image1143.png"/><Relationship Id="rId272" Type="http://schemas.openxmlformats.org/officeDocument/2006/relationships/customXml" Target="../ink/ink1255.xml"/><Relationship Id="rId328" Type="http://schemas.openxmlformats.org/officeDocument/2006/relationships/customXml" Target="../ink/ink1283.xml"/><Relationship Id="rId132" Type="http://schemas.openxmlformats.org/officeDocument/2006/relationships/customXml" Target="../ink/ink1185.xml"/><Relationship Id="rId174" Type="http://schemas.openxmlformats.org/officeDocument/2006/relationships/customXml" Target="../ink/ink1206.xml"/><Relationship Id="rId381" Type="http://schemas.openxmlformats.org/officeDocument/2006/relationships/image" Target="../media/image1300.png"/><Relationship Id="rId241" Type="http://schemas.openxmlformats.org/officeDocument/2006/relationships/image" Target="../media/image1230.png"/><Relationship Id="rId36" Type="http://schemas.openxmlformats.org/officeDocument/2006/relationships/customXml" Target="../ink/ink1137.xml"/><Relationship Id="rId283" Type="http://schemas.openxmlformats.org/officeDocument/2006/relationships/image" Target="../media/image1251.png"/><Relationship Id="rId339" Type="http://schemas.openxmlformats.org/officeDocument/2006/relationships/image" Target="../media/image1279.png"/><Relationship Id="rId78" Type="http://schemas.openxmlformats.org/officeDocument/2006/relationships/customXml" Target="../ink/ink1158.xml"/><Relationship Id="rId101" Type="http://schemas.openxmlformats.org/officeDocument/2006/relationships/image" Target="../media/image1160.png"/><Relationship Id="rId143" Type="http://schemas.openxmlformats.org/officeDocument/2006/relationships/image" Target="../media/image1181.png"/><Relationship Id="rId185" Type="http://schemas.openxmlformats.org/officeDocument/2006/relationships/image" Target="../media/image1202.png"/><Relationship Id="rId350" Type="http://schemas.openxmlformats.org/officeDocument/2006/relationships/customXml" Target="../ink/ink1294.xml"/><Relationship Id="rId9" Type="http://schemas.openxmlformats.org/officeDocument/2006/relationships/image" Target="../media/image1114.png"/><Relationship Id="rId210" Type="http://schemas.openxmlformats.org/officeDocument/2006/relationships/customXml" Target="../ink/ink1224.xml"/><Relationship Id="rId392" Type="http://schemas.openxmlformats.org/officeDocument/2006/relationships/customXml" Target="../ink/ink1315.xml"/><Relationship Id="rId252" Type="http://schemas.openxmlformats.org/officeDocument/2006/relationships/customXml" Target="../ink/ink1245.xml"/><Relationship Id="rId294" Type="http://schemas.openxmlformats.org/officeDocument/2006/relationships/customXml" Target="../ink/ink1266.xml"/><Relationship Id="rId308" Type="http://schemas.openxmlformats.org/officeDocument/2006/relationships/customXml" Target="../ink/ink1273.xml"/><Relationship Id="rId47" Type="http://schemas.openxmlformats.org/officeDocument/2006/relationships/image" Target="../media/image1133.png"/><Relationship Id="rId89" Type="http://schemas.openxmlformats.org/officeDocument/2006/relationships/image" Target="../media/image1154.png"/><Relationship Id="rId112" Type="http://schemas.openxmlformats.org/officeDocument/2006/relationships/customXml" Target="../ink/ink1175.xml"/><Relationship Id="rId154" Type="http://schemas.openxmlformats.org/officeDocument/2006/relationships/customXml" Target="../ink/ink1196.xml"/><Relationship Id="rId361" Type="http://schemas.openxmlformats.org/officeDocument/2006/relationships/image" Target="../media/image1290.png"/><Relationship Id="rId196" Type="http://schemas.openxmlformats.org/officeDocument/2006/relationships/customXml" Target="../ink/ink1217.xml"/><Relationship Id="rId16" Type="http://schemas.openxmlformats.org/officeDocument/2006/relationships/customXml" Target="../ink/ink1127.xml"/><Relationship Id="rId221" Type="http://schemas.openxmlformats.org/officeDocument/2006/relationships/image" Target="../media/image1220.png"/><Relationship Id="rId242" Type="http://schemas.openxmlformats.org/officeDocument/2006/relationships/customXml" Target="../ink/ink1240.xml"/><Relationship Id="rId263" Type="http://schemas.openxmlformats.org/officeDocument/2006/relationships/image" Target="../media/image1241.png"/><Relationship Id="rId284" Type="http://schemas.openxmlformats.org/officeDocument/2006/relationships/customXml" Target="../ink/ink1261.xml"/><Relationship Id="rId319" Type="http://schemas.openxmlformats.org/officeDocument/2006/relationships/image" Target="../media/image1269.png"/><Relationship Id="rId37" Type="http://schemas.openxmlformats.org/officeDocument/2006/relationships/image" Target="../media/image1128.png"/><Relationship Id="rId58" Type="http://schemas.openxmlformats.org/officeDocument/2006/relationships/customXml" Target="../ink/ink1148.xml"/><Relationship Id="rId79" Type="http://schemas.openxmlformats.org/officeDocument/2006/relationships/image" Target="../media/image1149.png"/><Relationship Id="rId102" Type="http://schemas.openxmlformats.org/officeDocument/2006/relationships/customXml" Target="../ink/ink1170.xml"/><Relationship Id="rId123" Type="http://schemas.openxmlformats.org/officeDocument/2006/relationships/image" Target="../media/image1171.png"/><Relationship Id="rId144" Type="http://schemas.openxmlformats.org/officeDocument/2006/relationships/customXml" Target="../ink/ink1191.xml"/><Relationship Id="rId330" Type="http://schemas.openxmlformats.org/officeDocument/2006/relationships/customXml" Target="../ink/ink1284.xml"/><Relationship Id="rId90" Type="http://schemas.openxmlformats.org/officeDocument/2006/relationships/customXml" Target="../ink/ink1164.xml"/><Relationship Id="rId165" Type="http://schemas.openxmlformats.org/officeDocument/2006/relationships/image" Target="../media/image1192.png"/><Relationship Id="rId186" Type="http://schemas.openxmlformats.org/officeDocument/2006/relationships/customXml" Target="../ink/ink1212.xml"/><Relationship Id="rId351" Type="http://schemas.openxmlformats.org/officeDocument/2006/relationships/image" Target="../media/image1285.png"/><Relationship Id="rId372" Type="http://schemas.openxmlformats.org/officeDocument/2006/relationships/customXml" Target="../ink/ink1305.xml"/><Relationship Id="rId393" Type="http://schemas.openxmlformats.org/officeDocument/2006/relationships/image" Target="../media/image1306.png"/><Relationship Id="rId211" Type="http://schemas.openxmlformats.org/officeDocument/2006/relationships/image" Target="../media/image1215.png"/><Relationship Id="rId232" Type="http://schemas.openxmlformats.org/officeDocument/2006/relationships/customXml" Target="../ink/ink1235.xml"/><Relationship Id="rId253" Type="http://schemas.openxmlformats.org/officeDocument/2006/relationships/image" Target="../media/image1236.png"/><Relationship Id="rId274" Type="http://schemas.openxmlformats.org/officeDocument/2006/relationships/customXml" Target="../ink/ink1256.xml"/><Relationship Id="rId295" Type="http://schemas.openxmlformats.org/officeDocument/2006/relationships/image" Target="../media/image1257.png"/><Relationship Id="rId309" Type="http://schemas.openxmlformats.org/officeDocument/2006/relationships/image" Target="../media/image1264.png"/><Relationship Id="rId27" Type="http://schemas.openxmlformats.org/officeDocument/2006/relationships/image" Target="../media/image1123.png"/><Relationship Id="rId48" Type="http://schemas.openxmlformats.org/officeDocument/2006/relationships/customXml" Target="../ink/ink1143.xml"/><Relationship Id="rId69" Type="http://schemas.openxmlformats.org/officeDocument/2006/relationships/image" Target="../media/image1144.png"/><Relationship Id="rId113" Type="http://schemas.openxmlformats.org/officeDocument/2006/relationships/image" Target="../media/image1166.png"/><Relationship Id="rId134" Type="http://schemas.openxmlformats.org/officeDocument/2006/relationships/customXml" Target="../ink/ink1186.xml"/><Relationship Id="rId320" Type="http://schemas.openxmlformats.org/officeDocument/2006/relationships/customXml" Target="../ink/ink1279.xml"/><Relationship Id="rId80" Type="http://schemas.openxmlformats.org/officeDocument/2006/relationships/customXml" Target="../ink/ink1159.xml"/><Relationship Id="rId155" Type="http://schemas.openxmlformats.org/officeDocument/2006/relationships/image" Target="../media/image1187.png"/><Relationship Id="rId176" Type="http://schemas.openxmlformats.org/officeDocument/2006/relationships/customXml" Target="../ink/ink1207.xml"/><Relationship Id="rId197" Type="http://schemas.openxmlformats.org/officeDocument/2006/relationships/image" Target="../media/image1208.png"/><Relationship Id="rId341" Type="http://schemas.openxmlformats.org/officeDocument/2006/relationships/image" Target="../media/image1280.png"/><Relationship Id="rId362" Type="http://schemas.openxmlformats.org/officeDocument/2006/relationships/customXml" Target="../ink/ink1300.xml"/><Relationship Id="rId383" Type="http://schemas.openxmlformats.org/officeDocument/2006/relationships/image" Target="../media/image1301.png"/><Relationship Id="rId201" Type="http://schemas.openxmlformats.org/officeDocument/2006/relationships/image" Target="../media/image1210.png"/><Relationship Id="rId222" Type="http://schemas.openxmlformats.org/officeDocument/2006/relationships/customXml" Target="../ink/ink1230.xml"/><Relationship Id="rId243" Type="http://schemas.openxmlformats.org/officeDocument/2006/relationships/image" Target="../media/image1231.png"/><Relationship Id="rId264" Type="http://schemas.openxmlformats.org/officeDocument/2006/relationships/customXml" Target="../ink/ink1251.xml"/><Relationship Id="rId285" Type="http://schemas.openxmlformats.org/officeDocument/2006/relationships/image" Target="../media/image1252.png"/><Relationship Id="rId17" Type="http://schemas.openxmlformats.org/officeDocument/2006/relationships/image" Target="../media/image1118.png"/><Relationship Id="rId38" Type="http://schemas.openxmlformats.org/officeDocument/2006/relationships/customXml" Target="../ink/ink1138.xml"/><Relationship Id="rId59" Type="http://schemas.openxmlformats.org/officeDocument/2006/relationships/image" Target="../media/image1139.png"/><Relationship Id="rId103" Type="http://schemas.openxmlformats.org/officeDocument/2006/relationships/image" Target="../media/image1161.png"/><Relationship Id="rId124" Type="http://schemas.openxmlformats.org/officeDocument/2006/relationships/customXml" Target="../ink/ink1181.xml"/><Relationship Id="rId310" Type="http://schemas.openxmlformats.org/officeDocument/2006/relationships/customXml" Target="../ink/ink1274.xml"/><Relationship Id="rId70" Type="http://schemas.openxmlformats.org/officeDocument/2006/relationships/customXml" Target="../ink/ink1154.xml"/><Relationship Id="rId91" Type="http://schemas.openxmlformats.org/officeDocument/2006/relationships/image" Target="../media/image1155.png"/><Relationship Id="rId145" Type="http://schemas.openxmlformats.org/officeDocument/2006/relationships/image" Target="../media/image1182.png"/><Relationship Id="rId166" Type="http://schemas.openxmlformats.org/officeDocument/2006/relationships/customXml" Target="../ink/ink1202.xml"/><Relationship Id="rId187" Type="http://schemas.openxmlformats.org/officeDocument/2006/relationships/image" Target="../media/image1203.png"/><Relationship Id="rId331" Type="http://schemas.openxmlformats.org/officeDocument/2006/relationships/image" Target="../media/image1275.png"/><Relationship Id="rId352" Type="http://schemas.openxmlformats.org/officeDocument/2006/relationships/customXml" Target="../ink/ink1295.xml"/><Relationship Id="rId373" Type="http://schemas.openxmlformats.org/officeDocument/2006/relationships/image" Target="../media/image12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25.xml"/><Relationship Id="rId233" Type="http://schemas.openxmlformats.org/officeDocument/2006/relationships/image" Target="../media/image1226.png"/><Relationship Id="rId254" Type="http://schemas.openxmlformats.org/officeDocument/2006/relationships/customXml" Target="../ink/ink1246.xml"/><Relationship Id="rId28" Type="http://schemas.openxmlformats.org/officeDocument/2006/relationships/customXml" Target="../ink/ink1133.xml"/><Relationship Id="rId49" Type="http://schemas.openxmlformats.org/officeDocument/2006/relationships/image" Target="../media/image1134.png"/><Relationship Id="rId114" Type="http://schemas.openxmlformats.org/officeDocument/2006/relationships/customXml" Target="../ink/ink1176.xml"/><Relationship Id="rId275" Type="http://schemas.openxmlformats.org/officeDocument/2006/relationships/image" Target="../media/image1247.png"/><Relationship Id="rId296" Type="http://schemas.openxmlformats.org/officeDocument/2006/relationships/customXml" Target="../ink/ink1267.xml"/><Relationship Id="rId300" Type="http://schemas.openxmlformats.org/officeDocument/2006/relationships/customXml" Target="../ink/ink1269.xml"/><Relationship Id="rId60" Type="http://schemas.openxmlformats.org/officeDocument/2006/relationships/customXml" Target="../ink/ink1149.xml"/><Relationship Id="rId81" Type="http://schemas.openxmlformats.org/officeDocument/2006/relationships/image" Target="../media/image1150.png"/><Relationship Id="rId135" Type="http://schemas.openxmlformats.org/officeDocument/2006/relationships/image" Target="../media/image1177.png"/><Relationship Id="rId156" Type="http://schemas.openxmlformats.org/officeDocument/2006/relationships/customXml" Target="../ink/ink1197.xml"/><Relationship Id="rId177" Type="http://schemas.openxmlformats.org/officeDocument/2006/relationships/image" Target="../media/image1198.png"/><Relationship Id="rId198" Type="http://schemas.openxmlformats.org/officeDocument/2006/relationships/customXml" Target="../ink/ink1218.xml"/><Relationship Id="rId321" Type="http://schemas.openxmlformats.org/officeDocument/2006/relationships/image" Target="../media/image1270.png"/><Relationship Id="rId342" Type="http://schemas.openxmlformats.org/officeDocument/2006/relationships/customXml" Target="../ink/ink1290.xml"/><Relationship Id="rId363" Type="http://schemas.openxmlformats.org/officeDocument/2006/relationships/image" Target="../media/image1291.png"/><Relationship Id="rId384" Type="http://schemas.openxmlformats.org/officeDocument/2006/relationships/customXml" Target="../ink/ink1311.xml"/><Relationship Id="rId202" Type="http://schemas.openxmlformats.org/officeDocument/2006/relationships/customXml" Target="../ink/ink1220.xml"/><Relationship Id="rId223" Type="http://schemas.openxmlformats.org/officeDocument/2006/relationships/image" Target="../media/image1221.png"/><Relationship Id="rId244" Type="http://schemas.openxmlformats.org/officeDocument/2006/relationships/customXml" Target="../ink/ink1241.xml"/><Relationship Id="rId18" Type="http://schemas.openxmlformats.org/officeDocument/2006/relationships/customXml" Target="../ink/ink1128.xml"/><Relationship Id="rId39" Type="http://schemas.openxmlformats.org/officeDocument/2006/relationships/image" Target="../media/image1129.png"/><Relationship Id="rId265" Type="http://schemas.openxmlformats.org/officeDocument/2006/relationships/image" Target="../media/image1242.png"/><Relationship Id="rId286" Type="http://schemas.openxmlformats.org/officeDocument/2006/relationships/customXml" Target="../ink/ink1262.xml"/><Relationship Id="rId50" Type="http://schemas.openxmlformats.org/officeDocument/2006/relationships/customXml" Target="../ink/ink1144.xml"/><Relationship Id="rId104" Type="http://schemas.openxmlformats.org/officeDocument/2006/relationships/customXml" Target="../ink/ink1171.xml"/><Relationship Id="rId125" Type="http://schemas.openxmlformats.org/officeDocument/2006/relationships/image" Target="../media/image1172.png"/><Relationship Id="rId146" Type="http://schemas.openxmlformats.org/officeDocument/2006/relationships/customXml" Target="../ink/ink1192.xml"/><Relationship Id="rId167" Type="http://schemas.openxmlformats.org/officeDocument/2006/relationships/image" Target="../media/image1193.png"/><Relationship Id="rId188" Type="http://schemas.openxmlformats.org/officeDocument/2006/relationships/customXml" Target="../ink/ink1213.xml"/><Relationship Id="rId311" Type="http://schemas.openxmlformats.org/officeDocument/2006/relationships/image" Target="../media/image1265.png"/><Relationship Id="rId332" Type="http://schemas.openxmlformats.org/officeDocument/2006/relationships/customXml" Target="../ink/ink1285.xml"/><Relationship Id="rId353" Type="http://schemas.openxmlformats.org/officeDocument/2006/relationships/image" Target="../media/image1286.png"/><Relationship Id="rId374" Type="http://schemas.openxmlformats.org/officeDocument/2006/relationships/customXml" Target="../ink/ink1306.xml"/><Relationship Id="rId71" Type="http://schemas.openxmlformats.org/officeDocument/2006/relationships/image" Target="../media/image1145.png"/><Relationship Id="rId92" Type="http://schemas.openxmlformats.org/officeDocument/2006/relationships/customXml" Target="../ink/ink1165.xml"/><Relationship Id="rId213" Type="http://schemas.openxmlformats.org/officeDocument/2006/relationships/image" Target="../media/image1216.png"/><Relationship Id="rId234" Type="http://schemas.openxmlformats.org/officeDocument/2006/relationships/customXml" Target="../ink/ink1236.xml"/><Relationship Id="rId2" Type="http://schemas.openxmlformats.org/officeDocument/2006/relationships/customXml" Target="../ink/ink1120.xml"/><Relationship Id="rId29" Type="http://schemas.openxmlformats.org/officeDocument/2006/relationships/image" Target="../media/image1124.png"/><Relationship Id="rId255" Type="http://schemas.openxmlformats.org/officeDocument/2006/relationships/image" Target="../media/image1237.png"/><Relationship Id="rId276" Type="http://schemas.openxmlformats.org/officeDocument/2006/relationships/customXml" Target="../ink/ink1257.xml"/><Relationship Id="rId297" Type="http://schemas.openxmlformats.org/officeDocument/2006/relationships/image" Target="../media/image1258.png"/><Relationship Id="rId40" Type="http://schemas.openxmlformats.org/officeDocument/2006/relationships/customXml" Target="../ink/ink1139.xml"/><Relationship Id="rId115" Type="http://schemas.openxmlformats.org/officeDocument/2006/relationships/image" Target="../media/image1167.png"/><Relationship Id="rId136" Type="http://schemas.openxmlformats.org/officeDocument/2006/relationships/customXml" Target="../ink/ink1187.xml"/><Relationship Id="rId157" Type="http://schemas.openxmlformats.org/officeDocument/2006/relationships/image" Target="../media/image1188.png"/><Relationship Id="rId178" Type="http://schemas.openxmlformats.org/officeDocument/2006/relationships/customXml" Target="../ink/ink1208.xml"/><Relationship Id="rId301" Type="http://schemas.openxmlformats.org/officeDocument/2006/relationships/image" Target="../media/image1260.png"/><Relationship Id="rId322" Type="http://schemas.openxmlformats.org/officeDocument/2006/relationships/customXml" Target="../ink/ink1280.xml"/><Relationship Id="rId343" Type="http://schemas.openxmlformats.org/officeDocument/2006/relationships/image" Target="../media/image1281.png"/><Relationship Id="rId364" Type="http://schemas.openxmlformats.org/officeDocument/2006/relationships/customXml" Target="../ink/ink1301.xml"/><Relationship Id="rId61" Type="http://schemas.openxmlformats.org/officeDocument/2006/relationships/image" Target="../media/image1140.png"/><Relationship Id="rId82" Type="http://schemas.openxmlformats.org/officeDocument/2006/relationships/customXml" Target="../ink/ink1160.xml"/><Relationship Id="rId199" Type="http://schemas.openxmlformats.org/officeDocument/2006/relationships/image" Target="../media/image1209.png"/><Relationship Id="rId203" Type="http://schemas.openxmlformats.org/officeDocument/2006/relationships/image" Target="../media/image1211.png"/><Relationship Id="rId385" Type="http://schemas.openxmlformats.org/officeDocument/2006/relationships/image" Target="../media/image1302.png"/><Relationship Id="rId19" Type="http://schemas.openxmlformats.org/officeDocument/2006/relationships/image" Target="../media/image1119.png"/><Relationship Id="rId224" Type="http://schemas.openxmlformats.org/officeDocument/2006/relationships/customXml" Target="../ink/ink1231.xml"/><Relationship Id="rId245" Type="http://schemas.openxmlformats.org/officeDocument/2006/relationships/image" Target="../media/image1232.png"/><Relationship Id="rId266" Type="http://schemas.openxmlformats.org/officeDocument/2006/relationships/customXml" Target="../ink/ink1252.xml"/><Relationship Id="rId287" Type="http://schemas.openxmlformats.org/officeDocument/2006/relationships/image" Target="../media/image1253.png"/><Relationship Id="rId30" Type="http://schemas.openxmlformats.org/officeDocument/2006/relationships/customXml" Target="../ink/ink1134.xml"/><Relationship Id="rId105" Type="http://schemas.openxmlformats.org/officeDocument/2006/relationships/image" Target="../media/image1162.png"/><Relationship Id="rId126" Type="http://schemas.openxmlformats.org/officeDocument/2006/relationships/customXml" Target="../ink/ink1182.xml"/><Relationship Id="rId147" Type="http://schemas.openxmlformats.org/officeDocument/2006/relationships/image" Target="../media/image1183.png"/><Relationship Id="rId168" Type="http://schemas.openxmlformats.org/officeDocument/2006/relationships/customXml" Target="../ink/ink1203.xml"/><Relationship Id="rId312" Type="http://schemas.openxmlformats.org/officeDocument/2006/relationships/customXml" Target="../ink/ink1275.xml"/><Relationship Id="rId333" Type="http://schemas.openxmlformats.org/officeDocument/2006/relationships/image" Target="../media/image1276.png"/><Relationship Id="rId354" Type="http://schemas.openxmlformats.org/officeDocument/2006/relationships/customXml" Target="../ink/ink1296.xml"/><Relationship Id="rId51" Type="http://schemas.openxmlformats.org/officeDocument/2006/relationships/image" Target="../media/image1135.png"/><Relationship Id="rId72" Type="http://schemas.openxmlformats.org/officeDocument/2006/relationships/customXml" Target="../ink/ink1155.xml"/><Relationship Id="rId93" Type="http://schemas.openxmlformats.org/officeDocument/2006/relationships/image" Target="../media/image1156.png"/><Relationship Id="rId189" Type="http://schemas.openxmlformats.org/officeDocument/2006/relationships/image" Target="../media/image1204.png"/><Relationship Id="rId375" Type="http://schemas.openxmlformats.org/officeDocument/2006/relationships/image" Target="../media/image1297.png"/><Relationship Id="rId3" Type="http://schemas.openxmlformats.org/officeDocument/2006/relationships/image" Target="../media/image1112.png"/><Relationship Id="rId214" Type="http://schemas.openxmlformats.org/officeDocument/2006/relationships/customXml" Target="../ink/ink1226.xml"/><Relationship Id="rId235" Type="http://schemas.openxmlformats.org/officeDocument/2006/relationships/image" Target="../media/image1227.png"/><Relationship Id="rId256" Type="http://schemas.openxmlformats.org/officeDocument/2006/relationships/customXml" Target="../ink/ink1247.xml"/><Relationship Id="rId277" Type="http://schemas.openxmlformats.org/officeDocument/2006/relationships/image" Target="../media/image1248.png"/><Relationship Id="rId298" Type="http://schemas.openxmlformats.org/officeDocument/2006/relationships/customXml" Target="../ink/ink1268.xml"/><Relationship Id="rId116" Type="http://schemas.openxmlformats.org/officeDocument/2006/relationships/customXml" Target="../ink/ink1177.xml"/><Relationship Id="rId137" Type="http://schemas.openxmlformats.org/officeDocument/2006/relationships/image" Target="../media/image1178.png"/><Relationship Id="rId158" Type="http://schemas.openxmlformats.org/officeDocument/2006/relationships/customXml" Target="../ink/ink1198.xml"/><Relationship Id="rId302" Type="http://schemas.openxmlformats.org/officeDocument/2006/relationships/customXml" Target="../ink/ink1270.xml"/><Relationship Id="rId323" Type="http://schemas.openxmlformats.org/officeDocument/2006/relationships/image" Target="../media/image1271.png"/><Relationship Id="rId344" Type="http://schemas.openxmlformats.org/officeDocument/2006/relationships/customXml" Target="../ink/ink1291.xml"/><Relationship Id="rId20" Type="http://schemas.openxmlformats.org/officeDocument/2006/relationships/customXml" Target="../ink/ink1129.xml"/><Relationship Id="rId41" Type="http://schemas.openxmlformats.org/officeDocument/2006/relationships/image" Target="../media/image1130.png"/><Relationship Id="rId62" Type="http://schemas.openxmlformats.org/officeDocument/2006/relationships/customXml" Target="../ink/ink1150.xml"/><Relationship Id="rId83" Type="http://schemas.openxmlformats.org/officeDocument/2006/relationships/image" Target="../media/image1151.png"/><Relationship Id="rId179" Type="http://schemas.openxmlformats.org/officeDocument/2006/relationships/image" Target="../media/image1199.png"/><Relationship Id="rId365" Type="http://schemas.openxmlformats.org/officeDocument/2006/relationships/image" Target="../media/image1292.png"/><Relationship Id="rId386" Type="http://schemas.openxmlformats.org/officeDocument/2006/relationships/customXml" Target="../ink/ink1312.xml"/><Relationship Id="rId190" Type="http://schemas.openxmlformats.org/officeDocument/2006/relationships/customXml" Target="../ink/ink1214.xml"/><Relationship Id="rId204" Type="http://schemas.openxmlformats.org/officeDocument/2006/relationships/customXml" Target="../ink/ink1221.xml"/><Relationship Id="rId225" Type="http://schemas.openxmlformats.org/officeDocument/2006/relationships/image" Target="../media/image1222.png"/><Relationship Id="rId246" Type="http://schemas.openxmlformats.org/officeDocument/2006/relationships/customXml" Target="../ink/ink1242.xml"/><Relationship Id="rId267" Type="http://schemas.openxmlformats.org/officeDocument/2006/relationships/image" Target="../media/image1243.png"/><Relationship Id="rId288" Type="http://schemas.openxmlformats.org/officeDocument/2006/relationships/customXml" Target="../ink/ink1263.xml"/><Relationship Id="rId106" Type="http://schemas.openxmlformats.org/officeDocument/2006/relationships/customXml" Target="../ink/ink1172.xml"/><Relationship Id="rId127" Type="http://schemas.openxmlformats.org/officeDocument/2006/relationships/image" Target="../media/image1173.png"/><Relationship Id="rId313" Type="http://schemas.openxmlformats.org/officeDocument/2006/relationships/image" Target="../media/image1266.png"/><Relationship Id="rId10" Type="http://schemas.openxmlformats.org/officeDocument/2006/relationships/customXml" Target="../ink/ink1124.xml"/><Relationship Id="rId31" Type="http://schemas.openxmlformats.org/officeDocument/2006/relationships/image" Target="../media/image1125.png"/><Relationship Id="rId52" Type="http://schemas.openxmlformats.org/officeDocument/2006/relationships/customXml" Target="../ink/ink1145.xml"/><Relationship Id="rId73" Type="http://schemas.openxmlformats.org/officeDocument/2006/relationships/image" Target="../media/image1146.png"/><Relationship Id="rId94" Type="http://schemas.openxmlformats.org/officeDocument/2006/relationships/customXml" Target="../ink/ink1166.xml"/><Relationship Id="rId148" Type="http://schemas.openxmlformats.org/officeDocument/2006/relationships/customXml" Target="../ink/ink1193.xml"/><Relationship Id="rId169" Type="http://schemas.openxmlformats.org/officeDocument/2006/relationships/image" Target="../media/image1194.png"/><Relationship Id="rId334" Type="http://schemas.openxmlformats.org/officeDocument/2006/relationships/customXml" Target="../ink/ink1286.xml"/><Relationship Id="rId355" Type="http://schemas.openxmlformats.org/officeDocument/2006/relationships/image" Target="../media/image1287.png"/><Relationship Id="rId376" Type="http://schemas.openxmlformats.org/officeDocument/2006/relationships/customXml" Target="../ink/ink1307.xml"/><Relationship Id="rId4" Type="http://schemas.openxmlformats.org/officeDocument/2006/relationships/customXml" Target="../ink/ink1121.xml"/><Relationship Id="rId180" Type="http://schemas.openxmlformats.org/officeDocument/2006/relationships/customXml" Target="../ink/ink1209.xml"/><Relationship Id="rId215" Type="http://schemas.openxmlformats.org/officeDocument/2006/relationships/image" Target="../media/image1217.png"/><Relationship Id="rId236" Type="http://schemas.openxmlformats.org/officeDocument/2006/relationships/customXml" Target="../ink/ink1237.xml"/><Relationship Id="rId257" Type="http://schemas.openxmlformats.org/officeDocument/2006/relationships/image" Target="../media/image1238.png"/><Relationship Id="rId278" Type="http://schemas.openxmlformats.org/officeDocument/2006/relationships/customXml" Target="../ink/ink1258.xml"/><Relationship Id="rId303" Type="http://schemas.openxmlformats.org/officeDocument/2006/relationships/image" Target="../media/image1261.png"/><Relationship Id="rId42" Type="http://schemas.openxmlformats.org/officeDocument/2006/relationships/customXml" Target="../ink/ink1140.xml"/><Relationship Id="rId84" Type="http://schemas.openxmlformats.org/officeDocument/2006/relationships/customXml" Target="../ink/ink1161.xml"/><Relationship Id="rId138" Type="http://schemas.openxmlformats.org/officeDocument/2006/relationships/customXml" Target="../ink/ink1188.xml"/><Relationship Id="rId345" Type="http://schemas.openxmlformats.org/officeDocument/2006/relationships/image" Target="../media/image1282.png"/><Relationship Id="rId387" Type="http://schemas.openxmlformats.org/officeDocument/2006/relationships/image" Target="../media/image1303.png"/><Relationship Id="rId191" Type="http://schemas.openxmlformats.org/officeDocument/2006/relationships/image" Target="../media/image1205.png"/><Relationship Id="rId205" Type="http://schemas.openxmlformats.org/officeDocument/2006/relationships/image" Target="../media/image1212.png"/><Relationship Id="rId247" Type="http://schemas.openxmlformats.org/officeDocument/2006/relationships/image" Target="../media/image1233.png"/><Relationship Id="rId107" Type="http://schemas.openxmlformats.org/officeDocument/2006/relationships/image" Target="../media/image1163.png"/><Relationship Id="rId289" Type="http://schemas.openxmlformats.org/officeDocument/2006/relationships/image" Target="../media/image1254.png"/><Relationship Id="rId11" Type="http://schemas.openxmlformats.org/officeDocument/2006/relationships/image" Target="../media/image1115.png"/><Relationship Id="rId53" Type="http://schemas.openxmlformats.org/officeDocument/2006/relationships/image" Target="../media/image1136.png"/><Relationship Id="rId149" Type="http://schemas.openxmlformats.org/officeDocument/2006/relationships/image" Target="../media/image1184.png"/><Relationship Id="rId314" Type="http://schemas.openxmlformats.org/officeDocument/2006/relationships/customXml" Target="../ink/ink1276.xml"/><Relationship Id="rId356" Type="http://schemas.openxmlformats.org/officeDocument/2006/relationships/customXml" Target="../ink/ink1297.xml"/><Relationship Id="rId95" Type="http://schemas.openxmlformats.org/officeDocument/2006/relationships/image" Target="../media/image1157.png"/><Relationship Id="rId160" Type="http://schemas.openxmlformats.org/officeDocument/2006/relationships/customXml" Target="../ink/ink1199.xml"/><Relationship Id="rId216" Type="http://schemas.openxmlformats.org/officeDocument/2006/relationships/customXml" Target="../ink/ink1227.xml"/><Relationship Id="rId258" Type="http://schemas.openxmlformats.org/officeDocument/2006/relationships/customXml" Target="../ink/ink1248.xml"/><Relationship Id="rId22" Type="http://schemas.openxmlformats.org/officeDocument/2006/relationships/customXml" Target="../ink/ink1130.xml"/><Relationship Id="rId64" Type="http://schemas.openxmlformats.org/officeDocument/2006/relationships/customXml" Target="../ink/ink1151.xml"/><Relationship Id="rId118" Type="http://schemas.openxmlformats.org/officeDocument/2006/relationships/customXml" Target="../ink/ink1178.xml"/><Relationship Id="rId325" Type="http://schemas.openxmlformats.org/officeDocument/2006/relationships/image" Target="../media/image1272.png"/><Relationship Id="rId367" Type="http://schemas.openxmlformats.org/officeDocument/2006/relationships/image" Target="../media/image1293.png"/><Relationship Id="rId171" Type="http://schemas.openxmlformats.org/officeDocument/2006/relationships/image" Target="../media/image1195.png"/><Relationship Id="rId227" Type="http://schemas.openxmlformats.org/officeDocument/2006/relationships/image" Target="../media/image1223.png"/><Relationship Id="rId269" Type="http://schemas.openxmlformats.org/officeDocument/2006/relationships/image" Target="../media/image1244.png"/><Relationship Id="rId33" Type="http://schemas.openxmlformats.org/officeDocument/2006/relationships/image" Target="../media/image1126.png"/><Relationship Id="rId129" Type="http://schemas.openxmlformats.org/officeDocument/2006/relationships/image" Target="../media/image1174.png"/><Relationship Id="rId280" Type="http://schemas.openxmlformats.org/officeDocument/2006/relationships/customXml" Target="../ink/ink1259.xml"/><Relationship Id="rId336" Type="http://schemas.openxmlformats.org/officeDocument/2006/relationships/customXml" Target="../ink/ink1287.xml"/><Relationship Id="rId75" Type="http://schemas.openxmlformats.org/officeDocument/2006/relationships/image" Target="../media/image1147.png"/><Relationship Id="rId140" Type="http://schemas.openxmlformats.org/officeDocument/2006/relationships/customXml" Target="../ink/ink1189.xml"/><Relationship Id="rId182" Type="http://schemas.openxmlformats.org/officeDocument/2006/relationships/customXml" Target="../ink/ink1210.xml"/><Relationship Id="rId378" Type="http://schemas.openxmlformats.org/officeDocument/2006/relationships/customXml" Target="../ink/ink1308.xml"/><Relationship Id="rId6" Type="http://schemas.openxmlformats.org/officeDocument/2006/relationships/customXml" Target="../ink/ink1122.xml"/><Relationship Id="rId238" Type="http://schemas.openxmlformats.org/officeDocument/2006/relationships/customXml" Target="../ink/ink1238.xml"/><Relationship Id="rId291" Type="http://schemas.openxmlformats.org/officeDocument/2006/relationships/image" Target="../media/image1255.png"/><Relationship Id="rId305" Type="http://schemas.openxmlformats.org/officeDocument/2006/relationships/image" Target="../media/image1262.png"/><Relationship Id="rId347" Type="http://schemas.openxmlformats.org/officeDocument/2006/relationships/image" Target="../media/image1283.png"/><Relationship Id="rId44" Type="http://schemas.openxmlformats.org/officeDocument/2006/relationships/customXml" Target="../ink/ink1141.xml"/><Relationship Id="rId86" Type="http://schemas.openxmlformats.org/officeDocument/2006/relationships/customXml" Target="../ink/ink1162.xml"/><Relationship Id="rId151" Type="http://schemas.openxmlformats.org/officeDocument/2006/relationships/image" Target="../media/image1185.png"/><Relationship Id="rId389" Type="http://schemas.openxmlformats.org/officeDocument/2006/relationships/image" Target="../media/image1304.png"/><Relationship Id="rId193" Type="http://schemas.openxmlformats.org/officeDocument/2006/relationships/image" Target="../media/image1206.png"/><Relationship Id="rId207" Type="http://schemas.openxmlformats.org/officeDocument/2006/relationships/image" Target="../media/image1213.png"/><Relationship Id="rId249" Type="http://schemas.openxmlformats.org/officeDocument/2006/relationships/image" Target="../media/image1234.png"/><Relationship Id="rId13" Type="http://schemas.openxmlformats.org/officeDocument/2006/relationships/image" Target="../media/image1116.png"/><Relationship Id="rId109" Type="http://schemas.openxmlformats.org/officeDocument/2006/relationships/image" Target="../media/image1164.png"/><Relationship Id="rId260" Type="http://schemas.openxmlformats.org/officeDocument/2006/relationships/customXml" Target="../ink/ink1249.xml"/><Relationship Id="rId316" Type="http://schemas.openxmlformats.org/officeDocument/2006/relationships/customXml" Target="../ink/ink1277.xml"/><Relationship Id="rId55" Type="http://schemas.openxmlformats.org/officeDocument/2006/relationships/image" Target="../media/image1137.png"/><Relationship Id="rId97" Type="http://schemas.openxmlformats.org/officeDocument/2006/relationships/image" Target="../media/image1158.png"/><Relationship Id="rId120" Type="http://schemas.openxmlformats.org/officeDocument/2006/relationships/customXml" Target="../ink/ink1179.xml"/><Relationship Id="rId358" Type="http://schemas.openxmlformats.org/officeDocument/2006/relationships/customXml" Target="../ink/ink1298.xml"/><Relationship Id="rId162" Type="http://schemas.openxmlformats.org/officeDocument/2006/relationships/customXml" Target="../ink/ink1200.xml"/><Relationship Id="rId218" Type="http://schemas.openxmlformats.org/officeDocument/2006/relationships/customXml" Target="../ink/ink1228.xml"/><Relationship Id="rId271" Type="http://schemas.openxmlformats.org/officeDocument/2006/relationships/image" Target="../media/image1245.png"/><Relationship Id="rId24" Type="http://schemas.openxmlformats.org/officeDocument/2006/relationships/customXml" Target="../ink/ink1131.xml"/><Relationship Id="rId66" Type="http://schemas.openxmlformats.org/officeDocument/2006/relationships/customXml" Target="../ink/ink1152.xml"/><Relationship Id="rId131" Type="http://schemas.openxmlformats.org/officeDocument/2006/relationships/image" Target="../media/image1175.png"/><Relationship Id="rId327" Type="http://schemas.openxmlformats.org/officeDocument/2006/relationships/image" Target="../media/image1273.png"/><Relationship Id="rId369" Type="http://schemas.openxmlformats.org/officeDocument/2006/relationships/image" Target="../media/image1294.png"/><Relationship Id="rId173" Type="http://schemas.openxmlformats.org/officeDocument/2006/relationships/image" Target="../media/image1196.png"/><Relationship Id="rId229" Type="http://schemas.openxmlformats.org/officeDocument/2006/relationships/image" Target="../media/image1224.png"/><Relationship Id="rId380" Type="http://schemas.openxmlformats.org/officeDocument/2006/relationships/customXml" Target="../ink/ink1309.xml"/><Relationship Id="rId240" Type="http://schemas.openxmlformats.org/officeDocument/2006/relationships/customXml" Target="../ink/ink1239.xml"/><Relationship Id="rId35" Type="http://schemas.openxmlformats.org/officeDocument/2006/relationships/image" Target="../media/image1127.png"/><Relationship Id="rId77" Type="http://schemas.openxmlformats.org/officeDocument/2006/relationships/image" Target="../media/image1148.png"/><Relationship Id="rId100" Type="http://schemas.openxmlformats.org/officeDocument/2006/relationships/customXml" Target="../ink/ink1169.xml"/><Relationship Id="rId282" Type="http://schemas.openxmlformats.org/officeDocument/2006/relationships/customXml" Target="../ink/ink1260.xml"/><Relationship Id="rId338" Type="http://schemas.openxmlformats.org/officeDocument/2006/relationships/customXml" Target="../ink/ink1288.xml"/><Relationship Id="rId8" Type="http://schemas.openxmlformats.org/officeDocument/2006/relationships/customXml" Target="../ink/ink1123.xml"/><Relationship Id="rId142" Type="http://schemas.openxmlformats.org/officeDocument/2006/relationships/customXml" Target="../ink/ink1190.xml"/><Relationship Id="rId184" Type="http://schemas.openxmlformats.org/officeDocument/2006/relationships/customXml" Target="../ink/ink1211.xml"/><Relationship Id="rId391" Type="http://schemas.openxmlformats.org/officeDocument/2006/relationships/image" Target="../media/image1305.png"/><Relationship Id="rId251" Type="http://schemas.openxmlformats.org/officeDocument/2006/relationships/image" Target="../media/image1235.png"/><Relationship Id="rId46" Type="http://schemas.openxmlformats.org/officeDocument/2006/relationships/customXml" Target="../ink/ink1142.xml"/><Relationship Id="rId293" Type="http://schemas.openxmlformats.org/officeDocument/2006/relationships/image" Target="../media/image1256.png"/><Relationship Id="rId307" Type="http://schemas.openxmlformats.org/officeDocument/2006/relationships/image" Target="../media/image1263.png"/><Relationship Id="rId349" Type="http://schemas.openxmlformats.org/officeDocument/2006/relationships/image" Target="../media/image1284.png"/><Relationship Id="rId88" Type="http://schemas.openxmlformats.org/officeDocument/2006/relationships/customXml" Target="../ink/ink1163.xml"/><Relationship Id="rId111" Type="http://schemas.openxmlformats.org/officeDocument/2006/relationships/image" Target="../media/image1165.png"/><Relationship Id="rId153" Type="http://schemas.openxmlformats.org/officeDocument/2006/relationships/image" Target="../media/image1186.png"/><Relationship Id="rId195" Type="http://schemas.openxmlformats.org/officeDocument/2006/relationships/image" Target="../media/image1207.png"/><Relationship Id="rId209" Type="http://schemas.openxmlformats.org/officeDocument/2006/relationships/image" Target="../media/image1214.png"/><Relationship Id="rId360" Type="http://schemas.openxmlformats.org/officeDocument/2006/relationships/customXml" Target="../ink/ink1299.xml"/><Relationship Id="rId220" Type="http://schemas.openxmlformats.org/officeDocument/2006/relationships/customXml" Target="../ink/ink1229.xml"/><Relationship Id="rId15" Type="http://schemas.openxmlformats.org/officeDocument/2006/relationships/image" Target="../media/image1117.png"/><Relationship Id="rId57" Type="http://schemas.openxmlformats.org/officeDocument/2006/relationships/image" Target="../media/image1138.png"/><Relationship Id="rId262" Type="http://schemas.openxmlformats.org/officeDocument/2006/relationships/customXml" Target="../ink/ink1250.xml"/><Relationship Id="rId318" Type="http://schemas.openxmlformats.org/officeDocument/2006/relationships/customXml" Target="../ink/ink1278.xml"/><Relationship Id="rId99" Type="http://schemas.openxmlformats.org/officeDocument/2006/relationships/image" Target="../media/image1159.png"/><Relationship Id="rId122" Type="http://schemas.openxmlformats.org/officeDocument/2006/relationships/customXml" Target="../ink/ink1180.xml"/><Relationship Id="rId164" Type="http://schemas.openxmlformats.org/officeDocument/2006/relationships/customXml" Target="../ink/ink1201.xml"/><Relationship Id="rId371" Type="http://schemas.openxmlformats.org/officeDocument/2006/relationships/image" Target="../media/image1295.png"/><Relationship Id="rId26" Type="http://schemas.openxmlformats.org/officeDocument/2006/relationships/customXml" Target="../ink/ink1132.xml"/><Relationship Id="rId231" Type="http://schemas.openxmlformats.org/officeDocument/2006/relationships/image" Target="../media/image1225.png"/><Relationship Id="rId273" Type="http://schemas.openxmlformats.org/officeDocument/2006/relationships/image" Target="../media/image1246.png"/><Relationship Id="rId329" Type="http://schemas.openxmlformats.org/officeDocument/2006/relationships/image" Target="../media/image1274.png"/><Relationship Id="rId68" Type="http://schemas.openxmlformats.org/officeDocument/2006/relationships/customXml" Target="../ink/ink1153.xml"/><Relationship Id="rId133" Type="http://schemas.openxmlformats.org/officeDocument/2006/relationships/image" Target="../media/image1176.png"/><Relationship Id="rId175" Type="http://schemas.openxmlformats.org/officeDocument/2006/relationships/image" Target="../media/image1197.png"/><Relationship Id="rId340" Type="http://schemas.openxmlformats.org/officeDocument/2006/relationships/customXml" Target="../ink/ink1289.xml"/><Relationship Id="rId200" Type="http://schemas.openxmlformats.org/officeDocument/2006/relationships/customXml" Target="../ink/ink1219.xml"/><Relationship Id="rId382" Type="http://schemas.openxmlformats.org/officeDocument/2006/relationships/customXml" Target="../ink/ink13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FA70-E8FF-4A69-BF39-2C116862B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Calculus Review and</a:t>
            </a:r>
            <a:br>
              <a:rPr lang="en-US" dirty="0"/>
            </a:br>
            <a:r>
              <a:rPr lang="en-US" dirty="0"/>
              <a:t>Answers to Practice Old Midterm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DFA4F-F430-4392-9EDB-85C25D9F4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02/22/2021</a:t>
            </a:r>
          </a:p>
        </p:txBody>
      </p:sp>
    </p:spTree>
    <p:extLst>
      <p:ext uri="{BB962C8B-B14F-4D97-AF65-F5344CB8AC3E}">
        <p14:creationId xmlns:p14="http://schemas.microsoft.com/office/powerpoint/2010/main" val="90665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D7A754-13C3-4E9F-B867-42270213AC0F}"/>
              </a:ext>
            </a:extLst>
          </p:cNvPr>
          <p:cNvGrpSpPr/>
          <p:nvPr/>
        </p:nvGrpSpPr>
        <p:grpSpPr>
          <a:xfrm>
            <a:off x="421514" y="299464"/>
            <a:ext cx="787680" cy="388440"/>
            <a:chOff x="421514" y="299464"/>
            <a:chExt cx="78768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7E33BC-A14F-49DB-A5F9-2F73F507103A}"/>
                    </a:ext>
                  </a:extLst>
                </p14:cNvPr>
                <p14:cNvContentPartPr/>
                <p14:nvPr/>
              </p14:nvContentPartPr>
              <p14:xfrm>
                <a:off x="421514" y="299464"/>
                <a:ext cx="482040" cy="388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7E33BC-A14F-49DB-A5F9-2F73F50710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514" y="290464"/>
                  <a:ext cx="4996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DFA14E-4626-4A0A-9BD2-6B083BBEE815}"/>
                    </a:ext>
                  </a:extLst>
                </p14:cNvPr>
                <p14:cNvContentPartPr/>
                <p14:nvPr/>
              </p14:nvContentPartPr>
              <p14:xfrm>
                <a:off x="528434" y="511144"/>
                <a:ext cx="198360" cy="5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DFA14E-4626-4A0A-9BD2-6B083BBEE8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434" y="502144"/>
                  <a:ext cx="216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FA6A5A-93EB-49FB-8D1D-EB09ACEE6008}"/>
                    </a:ext>
                  </a:extLst>
                </p14:cNvPr>
                <p14:cNvContentPartPr/>
                <p14:nvPr/>
              </p14:nvContentPartPr>
              <p14:xfrm>
                <a:off x="852074" y="485224"/>
                <a:ext cx="177480" cy="155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FA6A5A-93EB-49FB-8D1D-EB09ACEE60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074" y="476584"/>
                  <a:ext cx="195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C07F8B-4585-4E87-94E1-763C3EA5B19B}"/>
                    </a:ext>
                  </a:extLst>
                </p14:cNvPr>
                <p14:cNvContentPartPr/>
                <p14:nvPr/>
              </p14:nvContentPartPr>
              <p14:xfrm>
                <a:off x="838034" y="457144"/>
                <a:ext cx="208080" cy="16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C07F8B-4585-4E87-94E1-763C3EA5B1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9034" y="448504"/>
                  <a:ext cx="225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E6CF86-759A-480E-A005-A692DCE1B429}"/>
                    </a:ext>
                  </a:extLst>
                </p14:cNvPr>
                <p14:cNvContentPartPr/>
                <p14:nvPr/>
              </p14:nvContentPartPr>
              <p14:xfrm>
                <a:off x="1129274" y="464344"/>
                <a:ext cx="79920" cy="161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E6CF86-759A-480E-A005-A692DCE1B4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0274" y="455704"/>
                  <a:ext cx="975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12F391-4B63-4ECF-AD2C-F620C32DF963}"/>
              </a:ext>
            </a:extLst>
          </p:cNvPr>
          <p:cNvGrpSpPr/>
          <p:nvPr/>
        </p:nvGrpSpPr>
        <p:grpSpPr>
          <a:xfrm>
            <a:off x="1907234" y="233944"/>
            <a:ext cx="629640" cy="486360"/>
            <a:chOff x="1907234" y="233944"/>
            <a:chExt cx="62964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74F931-9FFB-4BFE-947C-DC10C9FCF2B9}"/>
                    </a:ext>
                  </a:extLst>
                </p14:cNvPr>
                <p14:cNvContentPartPr/>
                <p14:nvPr/>
              </p14:nvContentPartPr>
              <p14:xfrm>
                <a:off x="1907234" y="233944"/>
                <a:ext cx="220680" cy="48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74F931-9FFB-4BFE-947C-DC10C9FCF2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8594" y="224944"/>
                  <a:ext cx="238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09F9DD-D169-43FD-9E61-926B3D83D034}"/>
                    </a:ext>
                  </a:extLst>
                </p14:cNvPr>
                <p14:cNvContentPartPr/>
                <p14:nvPr/>
              </p14:nvContentPartPr>
              <p14:xfrm>
                <a:off x="2055914" y="534184"/>
                <a:ext cx="77760" cy="12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09F9DD-D169-43FD-9E61-926B3D83D0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7274" y="525544"/>
                  <a:ext cx="95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352077-5F62-44C0-BF10-58775F9DCB15}"/>
                    </a:ext>
                  </a:extLst>
                </p14:cNvPr>
                <p14:cNvContentPartPr/>
                <p14:nvPr/>
              </p14:nvContentPartPr>
              <p14:xfrm>
                <a:off x="2215034" y="483424"/>
                <a:ext cx="321840" cy="143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352077-5F62-44C0-BF10-58775F9DCB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6034" y="474784"/>
                  <a:ext cx="3394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1FC60B-CE07-438A-9BF7-E4EDA9EC3A05}"/>
              </a:ext>
            </a:extLst>
          </p:cNvPr>
          <p:cNvGrpSpPr/>
          <p:nvPr/>
        </p:nvGrpSpPr>
        <p:grpSpPr>
          <a:xfrm>
            <a:off x="1838834" y="840184"/>
            <a:ext cx="971280" cy="298080"/>
            <a:chOff x="1838834" y="840184"/>
            <a:chExt cx="9712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394195-2127-4ADC-AE6A-A6FB34704E1B}"/>
                    </a:ext>
                  </a:extLst>
                </p14:cNvPr>
                <p14:cNvContentPartPr/>
                <p14:nvPr/>
              </p14:nvContentPartPr>
              <p14:xfrm>
                <a:off x="1838834" y="840184"/>
                <a:ext cx="218160" cy="29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394195-2127-4ADC-AE6A-A6FB34704E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0194" y="831184"/>
                  <a:ext cx="235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C5BB12-6FBC-4FAD-99BE-9239E9F070A6}"/>
                    </a:ext>
                  </a:extLst>
                </p14:cNvPr>
                <p14:cNvContentPartPr/>
                <p14:nvPr/>
              </p14:nvContentPartPr>
              <p14:xfrm>
                <a:off x="1862594" y="889144"/>
                <a:ext cx="191520" cy="16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C5BB12-6FBC-4FAD-99BE-9239E9F070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3954" y="880504"/>
                  <a:ext cx="209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CA4C6F-3F38-4AF9-8957-2482ECACCA2C}"/>
                    </a:ext>
                  </a:extLst>
                </p14:cNvPr>
                <p14:cNvContentPartPr/>
                <p14:nvPr/>
              </p14:nvContentPartPr>
              <p14:xfrm>
                <a:off x="2074634" y="866464"/>
                <a:ext cx="385920" cy="21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CA4C6F-3F38-4AF9-8957-2482ECACCA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5994" y="857824"/>
                  <a:ext cx="403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451A72-0804-4967-AF17-8B6A45FCA7A2}"/>
                    </a:ext>
                  </a:extLst>
                </p14:cNvPr>
                <p14:cNvContentPartPr/>
                <p14:nvPr/>
              </p14:nvContentPartPr>
              <p14:xfrm>
                <a:off x="2554874" y="853144"/>
                <a:ext cx="255240" cy="23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451A72-0804-4967-AF17-8B6A45FCA7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6234" y="844144"/>
                  <a:ext cx="2728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29F524-BCFD-48D7-A7A9-0FA3135D1BA6}"/>
              </a:ext>
            </a:extLst>
          </p:cNvPr>
          <p:cNvGrpSpPr/>
          <p:nvPr/>
        </p:nvGrpSpPr>
        <p:grpSpPr>
          <a:xfrm>
            <a:off x="3139154" y="161224"/>
            <a:ext cx="1286640" cy="510120"/>
            <a:chOff x="3139154" y="161224"/>
            <a:chExt cx="128664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C1F17C-F7BA-48FE-ACB7-EB8F0E83D870}"/>
                    </a:ext>
                  </a:extLst>
                </p14:cNvPr>
                <p14:cNvContentPartPr/>
                <p14:nvPr/>
              </p14:nvContentPartPr>
              <p14:xfrm>
                <a:off x="3154274" y="374704"/>
                <a:ext cx="239400" cy="29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C1F17C-F7BA-48FE-ACB7-EB8F0E83D8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5274" y="365704"/>
                  <a:ext cx="257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1B3C89-44E3-4C71-9137-ED006ECDD3C8}"/>
                    </a:ext>
                  </a:extLst>
                </p14:cNvPr>
                <p14:cNvContentPartPr/>
                <p14:nvPr/>
              </p14:nvContentPartPr>
              <p14:xfrm>
                <a:off x="3139154" y="313144"/>
                <a:ext cx="290520" cy="30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1B3C89-44E3-4C71-9137-ED006ECDD3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0514" y="304504"/>
                  <a:ext cx="308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5A1373-0D3B-4625-9A0E-82679E2963E2}"/>
                    </a:ext>
                  </a:extLst>
                </p14:cNvPr>
                <p14:cNvContentPartPr/>
                <p14:nvPr/>
              </p14:nvContentPartPr>
              <p14:xfrm>
                <a:off x="3430034" y="327544"/>
                <a:ext cx="313200" cy="28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5A1373-0D3B-4625-9A0E-82679E2963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21394" y="318544"/>
                  <a:ext cx="330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A7B0B2-514D-461A-B717-BD300D666867}"/>
                    </a:ext>
                  </a:extLst>
                </p14:cNvPr>
                <p14:cNvContentPartPr/>
                <p14:nvPr/>
              </p14:nvContentPartPr>
              <p14:xfrm>
                <a:off x="3896954" y="264184"/>
                <a:ext cx="150840" cy="4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A7B0B2-514D-461A-B717-BD300D6668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87954" y="255184"/>
                  <a:ext cx="168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FA1857-8B32-474B-B426-F9BC7392268D}"/>
                    </a:ext>
                  </a:extLst>
                </p14:cNvPr>
                <p14:cNvContentPartPr/>
                <p14:nvPr/>
              </p14:nvContentPartPr>
              <p14:xfrm>
                <a:off x="4160834" y="180304"/>
                <a:ext cx="264960" cy="17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FA1857-8B32-474B-B426-F9BC739226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51834" y="171304"/>
                  <a:ext cx="282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46A499-EBFF-463A-A211-4C4F4780F1BF}"/>
                    </a:ext>
                  </a:extLst>
                </p14:cNvPr>
                <p14:cNvContentPartPr/>
                <p14:nvPr/>
              </p14:nvContentPartPr>
              <p14:xfrm>
                <a:off x="4163714" y="161224"/>
                <a:ext cx="22788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46A499-EBFF-463A-A211-4C4F4780F1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5074" y="152584"/>
                  <a:ext cx="24552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32960F-31E4-4908-A7F8-6CFEF9AC2A47}"/>
              </a:ext>
            </a:extLst>
          </p:cNvPr>
          <p:cNvGrpSpPr/>
          <p:nvPr/>
        </p:nvGrpSpPr>
        <p:grpSpPr>
          <a:xfrm>
            <a:off x="4689314" y="458224"/>
            <a:ext cx="183240" cy="126720"/>
            <a:chOff x="4689314" y="458224"/>
            <a:chExt cx="18324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35DE2E-BEA0-4739-A616-8F7AC5456E05}"/>
                    </a:ext>
                  </a:extLst>
                </p14:cNvPr>
                <p14:cNvContentPartPr/>
                <p14:nvPr/>
              </p14:nvContentPartPr>
              <p14:xfrm>
                <a:off x="4689314" y="458224"/>
                <a:ext cx="183240" cy="46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35DE2E-BEA0-4739-A616-8F7AC5456E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80314" y="449224"/>
                  <a:ext cx="200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3CF3D1-C304-43DB-B419-6636F0BD115A}"/>
                    </a:ext>
                  </a:extLst>
                </p14:cNvPr>
                <p14:cNvContentPartPr/>
                <p14:nvPr/>
              </p14:nvContentPartPr>
              <p14:xfrm>
                <a:off x="4691834" y="561904"/>
                <a:ext cx="171720" cy="23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3CF3D1-C304-43DB-B419-6636F0BD11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2834" y="553264"/>
                  <a:ext cx="1893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B8EACE-9FE5-4E29-8C11-CC01A40251E4}"/>
              </a:ext>
            </a:extLst>
          </p:cNvPr>
          <p:cNvGrpSpPr/>
          <p:nvPr/>
        </p:nvGrpSpPr>
        <p:grpSpPr>
          <a:xfrm>
            <a:off x="5237234" y="269224"/>
            <a:ext cx="587520" cy="407880"/>
            <a:chOff x="5237234" y="269224"/>
            <a:chExt cx="5875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012702-7E1F-4F0A-805D-3EB9430C0C02}"/>
                    </a:ext>
                  </a:extLst>
                </p14:cNvPr>
                <p14:cNvContentPartPr/>
                <p14:nvPr/>
              </p14:nvContentPartPr>
              <p14:xfrm>
                <a:off x="5237234" y="269224"/>
                <a:ext cx="174960" cy="37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012702-7E1F-4F0A-805D-3EB9430C0C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28594" y="260584"/>
                  <a:ext cx="192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EE9C25-1A3F-4949-A77D-C0D829B6A6A2}"/>
                    </a:ext>
                  </a:extLst>
                </p14:cNvPr>
                <p14:cNvContentPartPr/>
                <p14:nvPr/>
              </p14:nvContentPartPr>
              <p14:xfrm>
                <a:off x="5349194" y="511864"/>
                <a:ext cx="75240" cy="12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EE9C25-1A3F-4949-A77D-C0D829B6A6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0194" y="502864"/>
                  <a:ext cx="92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17C6E1-0B58-456A-AE52-383454B2213A}"/>
                    </a:ext>
                  </a:extLst>
                </p14:cNvPr>
                <p14:cNvContentPartPr/>
                <p14:nvPr/>
              </p14:nvContentPartPr>
              <p14:xfrm>
                <a:off x="5495354" y="493864"/>
                <a:ext cx="329400" cy="18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17C6E1-0B58-456A-AE52-383454B221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6714" y="484864"/>
                  <a:ext cx="34704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5E3A43-7C21-4F5E-9629-D81845794B94}"/>
              </a:ext>
            </a:extLst>
          </p:cNvPr>
          <p:cNvGrpSpPr/>
          <p:nvPr/>
        </p:nvGrpSpPr>
        <p:grpSpPr>
          <a:xfrm>
            <a:off x="4962554" y="829024"/>
            <a:ext cx="1011960" cy="274320"/>
            <a:chOff x="4962554" y="829024"/>
            <a:chExt cx="10119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8D8892-EAB8-4750-B42A-0991D5C6F9E9}"/>
                    </a:ext>
                  </a:extLst>
                </p14:cNvPr>
                <p14:cNvContentPartPr/>
                <p14:nvPr/>
              </p14:nvContentPartPr>
              <p14:xfrm>
                <a:off x="5037434" y="845224"/>
                <a:ext cx="143280" cy="25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8D8892-EAB8-4750-B42A-0991D5C6F9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28794" y="836224"/>
                  <a:ext cx="160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58CE19-D840-4099-BC55-E2844D4BA848}"/>
                    </a:ext>
                  </a:extLst>
                </p14:cNvPr>
                <p14:cNvContentPartPr/>
                <p14:nvPr/>
              </p14:nvContentPartPr>
              <p14:xfrm>
                <a:off x="4962554" y="880144"/>
                <a:ext cx="235800" cy="21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58CE19-D840-4099-BC55-E2844D4BA8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53914" y="871144"/>
                  <a:ext cx="253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8B7AFE-F7A5-4943-935E-CCA0C4977578}"/>
                    </a:ext>
                  </a:extLst>
                </p14:cNvPr>
                <p14:cNvContentPartPr/>
                <p14:nvPr/>
              </p14:nvContentPartPr>
              <p14:xfrm>
                <a:off x="5243354" y="829024"/>
                <a:ext cx="316080" cy="20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8B7AFE-F7A5-4943-935E-CCA0C49775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4714" y="820384"/>
                  <a:ext cx="333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496FC3-3E78-4E8C-BAF5-26C6574DB996}"/>
                    </a:ext>
                  </a:extLst>
                </p14:cNvPr>
                <p14:cNvContentPartPr/>
                <p14:nvPr/>
              </p14:nvContentPartPr>
              <p14:xfrm>
                <a:off x="5662394" y="849904"/>
                <a:ext cx="312120" cy="236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496FC3-3E78-4E8C-BAF5-26C6574DB9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3394" y="840904"/>
                  <a:ext cx="3297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17B3A9-FE15-44C1-AA79-B0768755B37E}"/>
              </a:ext>
            </a:extLst>
          </p:cNvPr>
          <p:cNvGrpSpPr/>
          <p:nvPr/>
        </p:nvGrpSpPr>
        <p:grpSpPr>
          <a:xfrm>
            <a:off x="6421274" y="166624"/>
            <a:ext cx="742320" cy="797040"/>
            <a:chOff x="6421274" y="166624"/>
            <a:chExt cx="74232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08F036-6E28-4829-B624-8E3A8033AB44}"/>
                    </a:ext>
                  </a:extLst>
                </p14:cNvPr>
                <p14:cNvContentPartPr/>
                <p14:nvPr/>
              </p14:nvContentPartPr>
              <p14:xfrm>
                <a:off x="6613514" y="186784"/>
                <a:ext cx="278640" cy="23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08F036-6E28-4829-B624-8E3A8033AB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04514" y="178144"/>
                  <a:ext cx="296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72B75D-3874-49BB-9348-5A2730033EBD}"/>
                    </a:ext>
                  </a:extLst>
                </p14:cNvPr>
                <p14:cNvContentPartPr/>
                <p14:nvPr/>
              </p14:nvContentPartPr>
              <p14:xfrm>
                <a:off x="6604154" y="166624"/>
                <a:ext cx="232920" cy="293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72B75D-3874-49BB-9348-5A2730033E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5514" y="157624"/>
                  <a:ext cx="250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6F549B-9FAF-4922-B8EF-D679553215AB}"/>
                    </a:ext>
                  </a:extLst>
                </p14:cNvPr>
                <p14:cNvContentPartPr/>
                <p14:nvPr/>
              </p14:nvContentPartPr>
              <p14:xfrm>
                <a:off x="6421274" y="484504"/>
                <a:ext cx="553680" cy="51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6F549B-9FAF-4922-B8EF-D679553215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12634" y="475864"/>
                  <a:ext cx="571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D3B3E7-129F-4463-AA9D-7AE4E2F23C4B}"/>
                    </a:ext>
                  </a:extLst>
                </p14:cNvPr>
                <p14:cNvContentPartPr/>
                <p14:nvPr/>
              </p14:nvContentPartPr>
              <p14:xfrm>
                <a:off x="6435674" y="688264"/>
                <a:ext cx="387360" cy="275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D3B3E7-129F-4463-AA9D-7AE4E2F23C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27034" y="679264"/>
                  <a:ext cx="405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96D9B6-EB6E-4B3F-9004-C45E66E779C2}"/>
                    </a:ext>
                  </a:extLst>
                </p14:cNvPr>
                <p14:cNvContentPartPr/>
                <p14:nvPr/>
              </p14:nvContentPartPr>
              <p14:xfrm>
                <a:off x="6943994" y="600064"/>
                <a:ext cx="219600" cy="135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96D9B6-EB6E-4B3F-9004-C45E66E779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4994" y="591424"/>
                  <a:ext cx="237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E5ECBF-58EC-4EB0-A318-96A920B3604D}"/>
                    </a:ext>
                  </a:extLst>
                </p14:cNvPr>
                <p14:cNvContentPartPr/>
                <p14:nvPr/>
              </p14:nvContentPartPr>
              <p14:xfrm>
                <a:off x="6947594" y="565504"/>
                <a:ext cx="180000" cy="21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E5ECBF-58EC-4EB0-A318-96A920B36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38594" y="556504"/>
                  <a:ext cx="1976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449119-A4F9-47DD-9C74-9612F7154CBD}"/>
              </a:ext>
            </a:extLst>
          </p:cNvPr>
          <p:cNvGrpSpPr/>
          <p:nvPr/>
        </p:nvGrpSpPr>
        <p:grpSpPr>
          <a:xfrm>
            <a:off x="7940114" y="86344"/>
            <a:ext cx="994680" cy="565920"/>
            <a:chOff x="7940114" y="86344"/>
            <a:chExt cx="99468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181D8B-A8C2-46B9-8B2F-05978A2118FF}"/>
                    </a:ext>
                  </a:extLst>
                </p14:cNvPr>
                <p14:cNvContentPartPr/>
                <p14:nvPr/>
              </p14:nvContentPartPr>
              <p14:xfrm>
                <a:off x="7991954" y="86344"/>
                <a:ext cx="351360" cy="565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181D8B-A8C2-46B9-8B2F-05978A2118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3314" y="77704"/>
                  <a:ext cx="3690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E41178-9BEF-4E4D-966B-74AC49B01775}"/>
                    </a:ext>
                  </a:extLst>
                </p14:cNvPr>
                <p14:cNvContentPartPr/>
                <p14:nvPr/>
              </p14:nvContentPartPr>
              <p14:xfrm>
                <a:off x="7940114" y="467224"/>
                <a:ext cx="273960" cy="80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E41178-9BEF-4E4D-966B-74AC49B017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31474" y="458224"/>
                  <a:ext cx="291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910DD5-9C56-4DEC-A225-69F7484A79E4}"/>
                    </a:ext>
                  </a:extLst>
                </p14:cNvPr>
                <p14:cNvContentPartPr/>
                <p14:nvPr/>
              </p14:nvContentPartPr>
              <p14:xfrm>
                <a:off x="8197514" y="478744"/>
                <a:ext cx="112680" cy="12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910DD5-9C56-4DEC-A225-69F7484A79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8874" y="469744"/>
                  <a:ext cx="130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31C10B-DAA0-4045-B39F-F68B91E47329}"/>
                    </a:ext>
                  </a:extLst>
                </p14:cNvPr>
                <p14:cNvContentPartPr/>
                <p14:nvPr/>
              </p14:nvContentPartPr>
              <p14:xfrm>
                <a:off x="8440154" y="398104"/>
                <a:ext cx="25020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31C10B-DAA0-4045-B39F-F68B91E473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1514" y="389104"/>
                  <a:ext cx="267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936246-9B51-4511-BCCB-B70DF02FE576}"/>
                    </a:ext>
                  </a:extLst>
                </p14:cNvPr>
                <p14:cNvContentPartPr/>
                <p14:nvPr/>
              </p14:nvContentPartPr>
              <p14:xfrm>
                <a:off x="8624114" y="450664"/>
                <a:ext cx="310680" cy="12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936246-9B51-4511-BCCB-B70DF02FE5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15114" y="442024"/>
                  <a:ext cx="32832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0687CF-3091-46A2-B2F1-1A8957473001}"/>
              </a:ext>
            </a:extLst>
          </p:cNvPr>
          <p:cNvGrpSpPr/>
          <p:nvPr/>
        </p:nvGrpSpPr>
        <p:grpSpPr>
          <a:xfrm>
            <a:off x="9289034" y="283624"/>
            <a:ext cx="608400" cy="619200"/>
            <a:chOff x="9289034" y="283624"/>
            <a:chExt cx="60840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A5A672-03A4-4F96-BBC4-8D283FFF61C7}"/>
                    </a:ext>
                  </a:extLst>
                </p14:cNvPr>
                <p14:cNvContentPartPr/>
                <p14:nvPr/>
              </p14:nvContentPartPr>
              <p14:xfrm>
                <a:off x="9360314" y="283624"/>
                <a:ext cx="392760" cy="18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A5A672-03A4-4F96-BBC4-8D283FFF61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51314" y="274624"/>
                  <a:ext cx="410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D8E764-4FE3-49B6-83C4-4AD9F24D6321}"/>
                    </a:ext>
                  </a:extLst>
                </p14:cNvPr>
                <p14:cNvContentPartPr/>
                <p14:nvPr/>
              </p14:nvContentPartPr>
              <p14:xfrm>
                <a:off x="9289034" y="559744"/>
                <a:ext cx="608400" cy="70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D8E764-4FE3-49B6-83C4-4AD9F24D63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80394" y="551104"/>
                  <a:ext cx="626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782F90-866F-4FE7-992A-2A96F7E240BF}"/>
                    </a:ext>
                  </a:extLst>
                </p14:cNvPr>
                <p14:cNvContentPartPr/>
                <p14:nvPr/>
              </p14:nvContentPartPr>
              <p14:xfrm>
                <a:off x="9412874" y="717064"/>
                <a:ext cx="372600" cy="18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782F90-866F-4FE7-992A-2A96F7E240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03874" y="708064"/>
                  <a:ext cx="39024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C7AB2F-5053-4215-9ED5-6318F409D5AF}"/>
              </a:ext>
            </a:extLst>
          </p:cNvPr>
          <p:cNvGrpSpPr/>
          <p:nvPr/>
        </p:nvGrpSpPr>
        <p:grpSpPr>
          <a:xfrm>
            <a:off x="1321874" y="1637224"/>
            <a:ext cx="162720" cy="118800"/>
            <a:chOff x="1321874" y="1637224"/>
            <a:chExt cx="16272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EC356F-D374-46FA-9569-4C9BAA154AF3}"/>
                    </a:ext>
                  </a:extLst>
                </p14:cNvPr>
                <p14:cNvContentPartPr/>
                <p14:nvPr/>
              </p14:nvContentPartPr>
              <p14:xfrm>
                <a:off x="1362554" y="1637224"/>
                <a:ext cx="110880" cy="33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EC356F-D374-46FA-9569-4C9BAA154A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53554" y="1628224"/>
                  <a:ext cx="128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3E66094-E151-4D1B-B2F3-9F1DF0C1E703}"/>
                    </a:ext>
                  </a:extLst>
                </p14:cNvPr>
                <p14:cNvContentPartPr/>
                <p14:nvPr/>
              </p14:nvContentPartPr>
              <p14:xfrm>
                <a:off x="1321874" y="1721104"/>
                <a:ext cx="162720" cy="34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3E66094-E151-4D1B-B2F3-9F1DF0C1E7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12874" y="1712104"/>
                  <a:ext cx="1803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AB79CB-D589-4BD2-8B1F-3FCD82EF21D4}"/>
              </a:ext>
            </a:extLst>
          </p:cNvPr>
          <p:cNvGrpSpPr/>
          <p:nvPr/>
        </p:nvGrpSpPr>
        <p:grpSpPr>
          <a:xfrm>
            <a:off x="1807154" y="1410424"/>
            <a:ext cx="940680" cy="646920"/>
            <a:chOff x="1807154" y="1410424"/>
            <a:chExt cx="940680" cy="64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FD8011-0D87-4C7E-ACB5-3D655DF85669}"/>
                    </a:ext>
                  </a:extLst>
                </p14:cNvPr>
                <p14:cNvContentPartPr/>
                <p14:nvPr/>
              </p14:nvContentPartPr>
              <p14:xfrm>
                <a:off x="1807154" y="1410424"/>
                <a:ext cx="133560" cy="353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FD8011-0D87-4C7E-ACB5-3D655DF856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98514" y="1401424"/>
                  <a:ext cx="151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7E5B77-3DF2-4DFE-A2D5-EC4A87059490}"/>
                    </a:ext>
                  </a:extLst>
                </p14:cNvPr>
                <p14:cNvContentPartPr/>
                <p14:nvPr/>
              </p14:nvContentPartPr>
              <p14:xfrm>
                <a:off x="1952954" y="1640104"/>
                <a:ext cx="64080" cy="91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7E5B77-3DF2-4DFE-A2D5-EC4A870594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44314" y="1631464"/>
                  <a:ext cx="81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FDB100-ACB3-4A88-A344-8C014D44114F}"/>
                    </a:ext>
                  </a:extLst>
                </p14:cNvPr>
                <p14:cNvContentPartPr/>
                <p14:nvPr/>
              </p14:nvContentPartPr>
              <p14:xfrm>
                <a:off x="2134754" y="1561984"/>
                <a:ext cx="308160" cy="94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FDB100-ACB3-4A88-A344-8C014D4411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25754" y="1552984"/>
                  <a:ext cx="325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61B236-0BA1-4F67-9FE1-5F857BE6C0F3}"/>
                    </a:ext>
                  </a:extLst>
                </p14:cNvPr>
                <p14:cNvContentPartPr/>
                <p14:nvPr/>
              </p14:nvContentPartPr>
              <p14:xfrm>
                <a:off x="1875194" y="1848544"/>
                <a:ext cx="134640" cy="208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61B236-0BA1-4F67-9FE1-5F857BE6C0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6194" y="1839904"/>
                  <a:ext cx="15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25F222-08ED-4418-A02A-41F6C88B78CC}"/>
                    </a:ext>
                  </a:extLst>
                </p14:cNvPr>
                <p14:cNvContentPartPr/>
                <p14:nvPr/>
              </p14:nvContentPartPr>
              <p14:xfrm>
                <a:off x="1830554" y="1882024"/>
                <a:ext cx="196920" cy="149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25F222-08ED-4418-A02A-41F6C88B78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21554" y="1873024"/>
                  <a:ext cx="214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70CE9C-D156-43D8-88FC-4924B212E75D}"/>
                    </a:ext>
                  </a:extLst>
                </p14:cNvPr>
                <p14:cNvContentPartPr/>
                <p14:nvPr/>
              </p14:nvContentPartPr>
              <p14:xfrm>
                <a:off x="2065634" y="1825144"/>
                <a:ext cx="305280" cy="203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70CE9C-D156-43D8-88FC-4924B212E7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56994" y="1816504"/>
                  <a:ext cx="322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7C7325-11FA-47D9-8C53-E50ACF25B083}"/>
                    </a:ext>
                  </a:extLst>
                </p14:cNvPr>
                <p14:cNvContentPartPr/>
                <p14:nvPr/>
              </p14:nvContentPartPr>
              <p14:xfrm>
                <a:off x="2433194" y="1797424"/>
                <a:ext cx="314640" cy="251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7C7325-11FA-47D9-8C53-E50ACF25B0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24554" y="1788424"/>
                  <a:ext cx="3322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976000-3B27-437B-BAE2-342277F67661}"/>
              </a:ext>
            </a:extLst>
          </p:cNvPr>
          <p:cNvGrpSpPr/>
          <p:nvPr/>
        </p:nvGrpSpPr>
        <p:grpSpPr>
          <a:xfrm>
            <a:off x="3246434" y="1307464"/>
            <a:ext cx="699840" cy="750960"/>
            <a:chOff x="3246434" y="1307464"/>
            <a:chExt cx="69984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036CD1-279E-4D52-B36C-3308FE9E40DB}"/>
                    </a:ext>
                  </a:extLst>
                </p14:cNvPr>
                <p14:cNvContentPartPr/>
                <p14:nvPr/>
              </p14:nvContentPartPr>
              <p14:xfrm>
                <a:off x="3522554" y="1307464"/>
                <a:ext cx="86400" cy="17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036CD1-279E-4D52-B36C-3308FE9E40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13914" y="1298464"/>
                  <a:ext cx="104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661F36A-8806-4A34-AFED-242EFB017117}"/>
                    </a:ext>
                  </a:extLst>
                </p14:cNvPr>
                <p14:cNvContentPartPr/>
                <p14:nvPr/>
              </p14:nvContentPartPr>
              <p14:xfrm>
                <a:off x="3318794" y="1565224"/>
                <a:ext cx="432720" cy="86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661F36A-8806-4A34-AFED-242EFB0171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10154" y="1556224"/>
                  <a:ext cx="450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E17E68D-F49B-47F0-A357-2B1AB1DD4C50}"/>
                    </a:ext>
                  </a:extLst>
                </p14:cNvPr>
                <p14:cNvContentPartPr/>
                <p14:nvPr/>
              </p14:nvContentPartPr>
              <p14:xfrm>
                <a:off x="3246434" y="1753864"/>
                <a:ext cx="316440" cy="30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E17E68D-F49B-47F0-A357-2B1AB1DD4C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7794" y="1745224"/>
                  <a:ext cx="334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7D8600-B63F-4471-9562-34F4158704FB}"/>
                    </a:ext>
                  </a:extLst>
                </p14:cNvPr>
                <p14:cNvContentPartPr/>
                <p14:nvPr/>
              </p14:nvContentPartPr>
              <p14:xfrm>
                <a:off x="3679514" y="1697704"/>
                <a:ext cx="266760" cy="201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7D8600-B63F-4471-9562-34F4158704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0514" y="1689064"/>
                  <a:ext cx="284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C65970-82BD-4B7E-8142-DB31D1D06948}"/>
                    </a:ext>
                  </a:extLst>
                </p14:cNvPr>
                <p14:cNvContentPartPr/>
                <p14:nvPr/>
              </p14:nvContentPartPr>
              <p14:xfrm>
                <a:off x="3680234" y="1712104"/>
                <a:ext cx="188280" cy="214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C65970-82BD-4B7E-8142-DB31D1D069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1594" y="1703104"/>
                  <a:ext cx="2059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127F418-1F76-43A1-811B-BDD7BD8AFC1C}"/>
              </a:ext>
            </a:extLst>
          </p:cNvPr>
          <p:cNvGrpSpPr/>
          <p:nvPr/>
        </p:nvGrpSpPr>
        <p:grpSpPr>
          <a:xfrm>
            <a:off x="4268474" y="1537144"/>
            <a:ext cx="906480" cy="224640"/>
            <a:chOff x="4268474" y="1537144"/>
            <a:chExt cx="906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9258CD-A75A-4EBB-B2A7-489A03E05559}"/>
                    </a:ext>
                  </a:extLst>
                </p14:cNvPr>
                <p14:cNvContentPartPr/>
                <p14:nvPr/>
              </p14:nvContentPartPr>
              <p14:xfrm>
                <a:off x="4283234" y="1538224"/>
                <a:ext cx="186480" cy="27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9258CD-A75A-4EBB-B2A7-489A03E055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74594" y="1529224"/>
                  <a:ext cx="204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0E90084-470C-4512-9EE9-FE8A5757F304}"/>
                    </a:ext>
                  </a:extLst>
                </p14:cNvPr>
                <p14:cNvContentPartPr/>
                <p14:nvPr/>
              </p14:nvContentPartPr>
              <p14:xfrm>
                <a:off x="4268474" y="1602304"/>
                <a:ext cx="277560" cy="4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0E90084-470C-4512-9EE9-FE8A5757F3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59474" y="1593664"/>
                  <a:ext cx="295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628339-3F78-4536-A8C0-83298B6A2316}"/>
                    </a:ext>
                  </a:extLst>
                </p14:cNvPr>
                <p14:cNvContentPartPr/>
                <p14:nvPr/>
              </p14:nvContentPartPr>
              <p14:xfrm>
                <a:off x="4749074" y="1537144"/>
                <a:ext cx="425880" cy="224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628339-3F78-4536-A8C0-83298B6A23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40434" y="1528504"/>
                  <a:ext cx="44352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345036-8CEA-4FA3-A948-1E16EB865995}"/>
              </a:ext>
            </a:extLst>
          </p:cNvPr>
          <p:cNvGrpSpPr/>
          <p:nvPr/>
        </p:nvGrpSpPr>
        <p:grpSpPr>
          <a:xfrm>
            <a:off x="782594" y="2438944"/>
            <a:ext cx="1620360" cy="761040"/>
            <a:chOff x="782594" y="2438944"/>
            <a:chExt cx="162036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A2BBEEF-A35B-4793-A3CB-3EA9F79E3A98}"/>
                    </a:ext>
                  </a:extLst>
                </p14:cNvPr>
                <p14:cNvContentPartPr/>
                <p14:nvPr/>
              </p14:nvContentPartPr>
              <p14:xfrm>
                <a:off x="826514" y="2693464"/>
                <a:ext cx="249840" cy="309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A2BBEEF-A35B-4793-A3CB-3EA9F79E3A9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7874" y="2684824"/>
                  <a:ext cx="2674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BB1E79-2121-47C2-96D9-65E369DCA2F7}"/>
                    </a:ext>
                  </a:extLst>
                </p14:cNvPr>
                <p14:cNvContentPartPr/>
                <p14:nvPr/>
              </p14:nvContentPartPr>
              <p14:xfrm>
                <a:off x="782594" y="2641984"/>
                <a:ext cx="292680" cy="321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BB1E79-2121-47C2-96D9-65E369DCA2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3954" y="2633344"/>
                  <a:ext cx="310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A2CBFA0-F910-47A0-8A20-864F6F6157F9}"/>
                    </a:ext>
                  </a:extLst>
                </p14:cNvPr>
                <p14:cNvContentPartPr/>
                <p14:nvPr/>
              </p14:nvContentPartPr>
              <p14:xfrm>
                <a:off x="1212794" y="2438944"/>
                <a:ext cx="177480" cy="167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A2CBFA0-F910-47A0-8A20-864F6F6157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03794" y="2429944"/>
                  <a:ext cx="195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BA3CF5-A97B-4994-81F8-0D9FC7F09558}"/>
                    </a:ext>
                  </a:extLst>
                </p14:cNvPr>
                <p14:cNvContentPartPr/>
                <p14:nvPr/>
              </p14:nvContentPartPr>
              <p14:xfrm>
                <a:off x="1298114" y="2650984"/>
                <a:ext cx="291600" cy="270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BA3CF5-A97B-4994-81F8-0D9FC7F095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89474" y="2641984"/>
                  <a:ext cx="3092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0F0711-AD02-4393-A38F-2987D03E650C}"/>
                    </a:ext>
                  </a:extLst>
                </p14:cNvPr>
                <p14:cNvContentPartPr/>
                <p14:nvPr/>
              </p14:nvContentPartPr>
              <p14:xfrm>
                <a:off x="1712834" y="2550184"/>
                <a:ext cx="206640" cy="50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0F0711-AD02-4393-A38F-2987D03E65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03834" y="2541544"/>
                  <a:ext cx="224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9C4A14B-2B04-4B71-A149-0FBAD72A7F54}"/>
                    </a:ext>
                  </a:extLst>
                </p14:cNvPr>
                <p14:cNvContentPartPr/>
                <p14:nvPr/>
              </p14:nvContentPartPr>
              <p14:xfrm>
                <a:off x="1945394" y="2465584"/>
                <a:ext cx="217800" cy="167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9C4A14B-2B04-4B71-A149-0FBAD72A7F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36394" y="2456584"/>
                  <a:ext cx="235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264A9D-378B-4AEA-A3FC-3202EA3DDF13}"/>
                    </a:ext>
                  </a:extLst>
                </p14:cNvPr>
                <p14:cNvContentPartPr/>
                <p14:nvPr/>
              </p14:nvContentPartPr>
              <p14:xfrm>
                <a:off x="1952594" y="2457304"/>
                <a:ext cx="173520" cy="210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264A9D-378B-4AEA-A3FC-3202EA3DDF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43954" y="2448304"/>
                  <a:ext cx="191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A87C32-95A9-475D-BA0C-6DA383A84CB7}"/>
                    </a:ext>
                  </a:extLst>
                </p14:cNvPr>
                <p14:cNvContentPartPr/>
                <p14:nvPr/>
              </p14:nvContentPartPr>
              <p14:xfrm>
                <a:off x="2287394" y="2936104"/>
                <a:ext cx="115560" cy="263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A87C32-95A9-475D-BA0C-6DA383A84C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78754" y="2927104"/>
                  <a:ext cx="13320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853A650-90D3-4255-87FE-DCD5653AA4D4}"/>
              </a:ext>
            </a:extLst>
          </p:cNvPr>
          <p:cNvGrpSpPr/>
          <p:nvPr/>
        </p:nvGrpSpPr>
        <p:grpSpPr>
          <a:xfrm>
            <a:off x="2685554" y="2283424"/>
            <a:ext cx="1711800" cy="922680"/>
            <a:chOff x="2685554" y="2283424"/>
            <a:chExt cx="1711800" cy="9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5119BC-9462-46AD-80B3-3D140D9C08BE}"/>
                    </a:ext>
                  </a:extLst>
                </p14:cNvPr>
                <p14:cNvContentPartPr/>
                <p14:nvPr/>
              </p14:nvContentPartPr>
              <p14:xfrm>
                <a:off x="2730194" y="2654944"/>
                <a:ext cx="346320" cy="315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5119BC-9462-46AD-80B3-3D140D9C08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1194" y="2646304"/>
                  <a:ext cx="363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D6B4E9-F93A-4559-B97F-15DC96C0D711}"/>
                    </a:ext>
                  </a:extLst>
                </p14:cNvPr>
                <p14:cNvContentPartPr/>
                <p14:nvPr/>
              </p14:nvContentPartPr>
              <p14:xfrm>
                <a:off x="2685554" y="2635504"/>
                <a:ext cx="270000" cy="313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D6B4E9-F93A-4559-B97F-15DC96C0D7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76554" y="2626864"/>
                  <a:ext cx="2876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736415-5402-46B7-A982-B2E41B901B48}"/>
                    </a:ext>
                  </a:extLst>
                </p14:cNvPr>
                <p14:cNvContentPartPr/>
                <p14:nvPr/>
              </p14:nvContentPartPr>
              <p14:xfrm>
                <a:off x="3149594" y="2340304"/>
                <a:ext cx="254880" cy="230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736415-5402-46B7-A982-B2E41B901B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40954" y="2331664"/>
                  <a:ext cx="272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CFC274-6B5F-4C31-8D59-C920E7FE3B38}"/>
                    </a:ext>
                  </a:extLst>
                </p14:cNvPr>
                <p14:cNvContentPartPr/>
                <p14:nvPr/>
              </p14:nvContentPartPr>
              <p14:xfrm>
                <a:off x="3318074" y="2597704"/>
                <a:ext cx="358200" cy="30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CFC274-6B5F-4C31-8D59-C920E7FE3B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09434" y="2589064"/>
                  <a:ext cx="375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77444A4-2637-4E7F-A3BD-24220E20071F}"/>
                    </a:ext>
                  </a:extLst>
                </p14:cNvPr>
                <p14:cNvContentPartPr/>
                <p14:nvPr/>
              </p14:nvContentPartPr>
              <p14:xfrm>
                <a:off x="3803354" y="2413744"/>
                <a:ext cx="270000" cy="66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77444A4-2637-4E7F-A3BD-24220E2007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94714" y="2405104"/>
                  <a:ext cx="287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B3264D-C67D-4BCC-9AA0-73C637F3BAE5}"/>
                    </a:ext>
                  </a:extLst>
                </p14:cNvPr>
                <p14:cNvContentPartPr/>
                <p14:nvPr/>
              </p14:nvContentPartPr>
              <p14:xfrm>
                <a:off x="4184954" y="2316184"/>
                <a:ext cx="21240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B3264D-C67D-4BCC-9AA0-73C637F3BA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76314" y="2307544"/>
                  <a:ext cx="230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2E40C2-A29D-4214-AB4A-F5EDEF80D434}"/>
                    </a:ext>
                  </a:extLst>
                </p14:cNvPr>
                <p14:cNvContentPartPr/>
                <p14:nvPr/>
              </p14:nvContentPartPr>
              <p14:xfrm>
                <a:off x="4131314" y="2283424"/>
                <a:ext cx="20412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2E40C2-A29D-4214-AB4A-F5EDEF80D43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22674" y="2274784"/>
                  <a:ext cx="221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783982-C859-4824-8595-2F8E55B6F7F3}"/>
                    </a:ext>
                  </a:extLst>
                </p14:cNvPr>
                <p14:cNvContentPartPr/>
                <p14:nvPr/>
              </p14:nvContentPartPr>
              <p14:xfrm>
                <a:off x="4265954" y="2947624"/>
                <a:ext cx="123120" cy="25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783982-C859-4824-8595-2F8E55B6F7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56954" y="2938624"/>
                  <a:ext cx="14076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3DB03D-80B5-49CF-887C-C1671FD5AF8A}"/>
              </a:ext>
            </a:extLst>
          </p:cNvPr>
          <p:cNvGrpSpPr/>
          <p:nvPr/>
        </p:nvGrpSpPr>
        <p:grpSpPr>
          <a:xfrm>
            <a:off x="4916114" y="2211064"/>
            <a:ext cx="1854360" cy="653400"/>
            <a:chOff x="4916114" y="2211064"/>
            <a:chExt cx="185436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06F826-B992-4175-AAA1-0F934A372F25}"/>
                    </a:ext>
                  </a:extLst>
                </p14:cNvPr>
                <p14:cNvContentPartPr/>
                <p14:nvPr/>
              </p14:nvContentPartPr>
              <p14:xfrm>
                <a:off x="4927994" y="2551984"/>
                <a:ext cx="331920" cy="31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06F826-B992-4175-AAA1-0F934A372F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18994" y="2543344"/>
                  <a:ext cx="349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C249C3-EF9C-49E6-BD1D-D722E143217C}"/>
                    </a:ext>
                  </a:extLst>
                </p14:cNvPr>
                <p14:cNvContentPartPr/>
                <p14:nvPr/>
              </p14:nvContentPartPr>
              <p14:xfrm>
                <a:off x="4916114" y="2538304"/>
                <a:ext cx="220680" cy="248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C249C3-EF9C-49E6-BD1D-D722E14321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07114" y="2529664"/>
                  <a:ext cx="238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912BB7-BAA3-4C63-B656-0D5B580780B9}"/>
                    </a:ext>
                  </a:extLst>
                </p14:cNvPr>
                <p14:cNvContentPartPr/>
                <p14:nvPr/>
              </p14:nvContentPartPr>
              <p14:xfrm>
                <a:off x="5253794" y="2255704"/>
                <a:ext cx="223560" cy="213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912BB7-BAA3-4C63-B656-0D5B580780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44794" y="2247064"/>
                  <a:ext cx="2412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F8340E1-4CB8-48F7-8B8F-B0ECBED229EF}"/>
                    </a:ext>
                  </a:extLst>
                </p14:cNvPr>
                <p14:cNvContentPartPr/>
                <p14:nvPr/>
              </p14:nvContentPartPr>
              <p14:xfrm>
                <a:off x="5541074" y="2211064"/>
                <a:ext cx="212760" cy="251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F8340E1-4CB8-48F7-8B8F-B0ECBED229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32434" y="2202064"/>
                  <a:ext cx="23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4BA443-3436-4EB8-9018-F29B9FF3CF91}"/>
                    </a:ext>
                  </a:extLst>
                </p14:cNvPr>
                <p14:cNvContentPartPr/>
                <p14:nvPr/>
              </p14:nvContentPartPr>
              <p14:xfrm>
                <a:off x="5610194" y="2532184"/>
                <a:ext cx="357840" cy="242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14BA443-3436-4EB8-9018-F29B9FF3CF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01194" y="2523184"/>
                  <a:ext cx="375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CEA1A3F-BDC3-4CA9-BBF3-8D2A1296392B}"/>
                    </a:ext>
                  </a:extLst>
                </p14:cNvPr>
                <p14:cNvContentPartPr/>
                <p14:nvPr/>
              </p14:nvContentPartPr>
              <p14:xfrm>
                <a:off x="6151274" y="2342104"/>
                <a:ext cx="236880" cy="50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CEA1A3F-BDC3-4CA9-BBF3-8D2A129639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42634" y="2333104"/>
                  <a:ext cx="254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423028-E3BC-4919-B370-E2902EBE5633}"/>
                    </a:ext>
                  </a:extLst>
                </p14:cNvPr>
                <p14:cNvContentPartPr/>
                <p14:nvPr/>
              </p14:nvContentPartPr>
              <p14:xfrm>
                <a:off x="6471314" y="2248504"/>
                <a:ext cx="299160" cy="177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423028-E3BC-4919-B370-E2902EBE56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62674" y="2239504"/>
                  <a:ext cx="316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F91A1E-5DD1-4204-909B-22179B147D6E}"/>
                    </a:ext>
                  </a:extLst>
                </p14:cNvPr>
                <p14:cNvContentPartPr/>
                <p14:nvPr/>
              </p14:nvContentPartPr>
              <p14:xfrm>
                <a:off x="6540794" y="2235184"/>
                <a:ext cx="183960" cy="197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F91A1E-5DD1-4204-909B-22179B147D6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32154" y="2226544"/>
                  <a:ext cx="20160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080C2F2-5482-4E1A-A0D1-85BC4BB0EE15}"/>
              </a:ext>
            </a:extLst>
          </p:cNvPr>
          <p:cNvGrpSpPr/>
          <p:nvPr/>
        </p:nvGrpSpPr>
        <p:grpSpPr>
          <a:xfrm>
            <a:off x="7115714" y="2400424"/>
            <a:ext cx="3969360" cy="384480"/>
            <a:chOff x="7115714" y="2400424"/>
            <a:chExt cx="396936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C9C130-2E89-41A3-BE58-DD94E15C496B}"/>
                    </a:ext>
                  </a:extLst>
                </p14:cNvPr>
                <p14:cNvContentPartPr/>
                <p14:nvPr/>
              </p14:nvContentPartPr>
              <p14:xfrm>
                <a:off x="7115714" y="2612464"/>
                <a:ext cx="169200" cy="172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C9C130-2E89-41A3-BE58-DD94E15C49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06714" y="2603824"/>
                  <a:ext cx="186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DF9EBF-5DD2-4B3D-8B57-68C76D7A2AEA}"/>
                    </a:ext>
                  </a:extLst>
                </p14:cNvPr>
                <p14:cNvContentPartPr/>
                <p14:nvPr/>
              </p14:nvContentPartPr>
              <p14:xfrm>
                <a:off x="7450154" y="2476384"/>
                <a:ext cx="129240" cy="254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DF9EBF-5DD2-4B3D-8B57-68C76D7A2A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41154" y="2467744"/>
                  <a:ext cx="146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BBDE4F-CD90-4455-8E26-C9F1775F7478}"/>
                    </a:ext>
                  </a:extLst>
                </p14:cNvPr>
                <p14:cNvContentPartPr/>
                <p14:nvPr/>
              </p14:nvContentPartPr>
              <p14:xfrm>
                <a:off x="7608554" y="2405464"/>
                <a:ext cx="150840" cy="344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BBDE4F-CD90-4455-8E26-C9F1775F74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99914" y="2396464"/>
                  <a:ext cx="168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95EA440-D972-47C5-B783-033FAE82C022}"/>
                    </a:ext>
                  </a:extLst>
                </p14:cNvPr>
                <p14:cNvContentPartPr/>
                <p14:nvPr/>
              </p14:nvContentPartPr>
              <p14:xfrm>
                <a:off x="7925354" y="2438944"/>
                <a:ext cx="570240" cy="295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95EA440-D972-47C5-B783-033FAE82C02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16714" y="2429944"/>
                  <a:ext cx="587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AF13BCC-0024-4923-88F5-CC0BBA0C7F45}"/>
                    </a:ext>
                  </a:extLst>
                </p14:cNvPr>
                <p14:cNvContentPartPr/>
                <p14:nvPr/>
              </p14:nvContentPartPr>
              <p14:xfrm>
                <a:off x="8649674" y="2481784"/>
                <a:ext cx="354600" cy="268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AF13BCC-0024-4923-88F5-CC0BBA0C7F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40674" y="2473144"/>
                  <a:ext cx="372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7ADD1F6-3D3B-4DF7-816E-6F6BB101D4B5}"/>
                    </a:ext>
                  </a:extLst>
                </p14:cNvPr>
                <p14:cNvContentPartPr/>
                <p14:nvPr/>
              </p14:nvContentPartPr>
              <p14:xfrm>
                <a:off x="9255554" y="2572144"/>
                <a:ext cx="167400" cy="11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7ADD1F6-3D3B-4DF7-816E-6F6BB101D4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46554" y="2563144"/>
                  <a:ext cx="185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EDC98A8-CD27-4B1A-A0A1-C6F65076E2B6}"/>
                    </a:ext>
                  </a:extLst>
                </p14:cNvPr>
                <p14:cNvContentPartPr/>
                <p14:nvPr/>
              </p14:nvContentPartPr>
              <p14:xfrm>
                <a:off x="9523034" y="2511664"/>
                <a:ext cx="142920" cy="189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EDC98A8-CD27-4B1A-A0A1-C6F65076E2B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14394" y="2502664"/>
                  <a:ext cx="160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6E6334-1566-4821-8DF4-72584BAAD690}"/>
                    </a:ext>
                  </a:extLst>
                </p14:cNvPr>
                <p14:cNvContentPartPr/>
                <p14:nvPr/>
              </p14:nvContentPartPr>
              <p14:xfrm>
                <a:off x="9918674" y="2420224"/>
                <a:ext cx="248040" cy="284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6E6334-1566-4821-8DF4-72584BAAD6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09674" y="2411584"/>
                  <a:ext cx="265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31E272-DC52-4770-A514-144566A0DEBE}"/>
                    </a:ext>
                  </a:extLst>
                </p14:cNvPr>
                <p14:cNvContentPartPr/>
                <p14:nvPr/>
              </p14:nvContentPartPr>
              <p14:xfrm>
                <a:off x="9866474" y="2422744"/>
                <a:ext cx="253800" cy="242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31E272-DC52-4770-A514-144566A0DE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57474" y="2414104"/>
                  <a:ext cx="271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0B99BE-03C3-45E3-8A60-39846FB35737}"/>
                    </a:ext>
                  </a:extLst>
                </p14:cNvPr>
                <p14:cNvContentPartPr/>
                <p14:nvPr/>
              </p14:nvContentPartPr>
              <p14:xfrm>
                <a:off x="10170314" y="2425624"/>
                <a:ext cx="493200" cy="241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0B99BE-03C3-45E3-8A60-39846FB357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61674" y="2416624"/>
                  <a:ext cx="510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E6EA3C-9D1D-43A1-8557-CC986433E274}"/>
                    </a:ext>
                  </a:extLst>
                </p14:cNvPr>
                <p14:cNvContentPartPr/>
                <p14:nvPr/>
              </p14:nvContentPartPr>
              <p14:xfrm>
                <a:off x="10708154" y="2400424"/>
                <a:ext cx="376920" cy="297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E6EA3C-9D1D-43A1-8557-CC986433E2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99514" y="2391424"/>
                  <a:ext cx="3945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229942C-AB7D-45CE-8F6C-023E6643E4F0}"/>
              </a:ext>
            </a:extLst>
          </p:cNvPr>
          <p:cNvGrpSpPr/>
          <p:nvPr/>
        </p:nvGrpSpPr>
        <p:grpSpPr>
          <a:xfrm>
            <a:off x="308114" y="3482944"/>
            <a:ext cx="780120" cy="407880"/>
            <a:chOff x="308114" y="3482944"/>
            <a:chExt cx="7801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413F19-4FB9-47CD-9BBE-956872FA7588}"/>
                    </a:ext>
                  </a:extLst>
                </p14:cNvPr>
                <p14:cNvContentPartPr/>
                <p14:nvPr/>
              </p14:nvContentPartPr>
              <p14:xfrm>
                <a:off x="308114" y="3482944"/>
                <a:ext cx="469800" cy="40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413F19-4FB9-47CD-9BBE-956872FA75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9114" y="3473944"/>
                  <a:ext cx="487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FEA4C0-3E62-4476-9EC6-82338B7149FF}"/>
                    </a:ext>
                  </a:extLst>
                </p14:cNvPr>
                <p14:cNvContentPartPr/>
                <p14:nvPr/>
              </p14:nvContentPartPr>
              <p14:xfrm>
                <a:off x="417554" y="3721264"/>
                <a:ext cx="145800" cy="15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FEA4C0-3E62-4476-9EC6-82338B7149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8554" y="3712624"/>
                  <a:ext cx="163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0FA9ACA-EAC6-4D11-9B80-1761CC6D36B1}"/>
                    </a:ext>
                  </a:extLst>
                </p14:cNvPr>
                <p14:cNvContentPartPr/>
                <p14:nvPr/>
              </p14:nvContentPartPr>
              <p14:xfrm>
                <a:off x="701234" y="3704704"/>
                <a:ext cx="205200" cy="162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0FA9ACA-EAC6-4D11-9B80-1761CC6D36B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2594" y="3695704"/>
                  <a:ext cx="222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44C4FE0-916E-4369-BCF2-CBDFE22BEFF2}"/>
                    </a:ext>
                  </a:extLst>
                </p14:cNvPr>
                <p14:cNvContentPartPr/>
                <p14:nvPr/>
              </p14:nvContentPartPr>
              <p14:xfrm>
                <a:off x="714194" y="3660064"/>
                <a:ext cx="133920" cy="174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44C4FE0-916E-4369-BCF2-CBDFE22BEFF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5554" y="3651424"/>
                  <a:ext cx="151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79F2D5A-534F-4D86-9656-93CF87B4FAD8}"/>
                    </a:ext>
                  </a:extLst>
                </p14:cNvPr>
                <p14:cNvContentPartPr/>
                <p14:nvPr/>
              </p14:nvContentPartPr>
              <p14:xfrm>
                <a:off x="1042514" y="3687784"/>
                <a:ext cx="45720" cy="14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79F2D5A-534F-4D86-9656-93CF87B4FA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3874" y="3678784"/>
                  <a:ext cx="6336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E0530D5-6559-472E-95F7-3AB4C93F2979}"/>
                  </a:ext>
                </a:extLst>
              </p14:cNvPr>
              <p14:cNvContentPartPr/>
              <p14:nvPr/>
            </p14:nvContentPartPr>
            <p14:xfrm>
              <a:off x="1501154" y="4491664"/>
              <a:ext cx="136800" cy="1785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E0530D5-6559-472E-95F7-3AB4C93F297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492514" y="4483024"/>
                <a:ext cx="15444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1E2595-48E9-46A1-95E8-EAF419E71A38}"/>
              </a:ext>
            </a:extLst>
          </p:cNvPr>
          <p:cNvGrpSpPr/>
          <p:nvPr/>
        </p:nvGrpSpPr>
        <p:grpSpPr>
          <a:xfrm>
            <a:off x="1588994" y="3259744"/>
            <a:ext cx="1966320" cy="1018440"/>
            <a:chOff x="1588994" y="3259744"/>
            <a:chExt cx="1966320" cy="10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0022B5-CA94-4B3B-A31F-15BC02A88ED8}"/>
                    </a:ext>
                  </a:extLst>
                </p14:cNvPr>
                <p14:cNvContentPartPr/>
                <p14:nvPr/>
              </p14:nvContentPartPr>
              <p14:xfrm>
                <a:off x="1588994" y="3497344"/>
                <a:ext cx="199440" cy="780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0022B5-CA94-4B3B-A31F-15BC02A88ED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79994" y="3488704"/>
                  <a:ext cx="21708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0872062-CB61-4D3C-A463-FB69B865DC91}"/>
                    </a:ext>
                  </a:extLst>
                </p14:cNvPr>
                <p14:cNvContentPartPr/>
                <p14:nvPr/>
              </p14:nvContentPartPr>
              <p14:xfrm>
                <a:off x="1842434" y="3259744"/>
                <a:ext cx="282960" cy="189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0872062-CB61-4D3C-A463-FB69B865DC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33434" y="3251104"/>
                  <a:ext cx="300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EEE35E2-F83C-48DA-8471-B03668CCB5D8}"/>
                    </a:ext>
                  </a:extLst>
                </p14:cNvPr>
                <p14:cNvContentPartPr/>
                <p14:nvPr/>
              </p14:nvContentPartPr>
              <p14:xfrm>
                <a:off x="1968434" y="3621544"/>
                <a:ext cx="305640" cy="28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EEE35E2-F83C-48DA-8471-B03668CCB5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59434" y="3612544"/>
                  <a:ext cx="323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1EB7898-3550-4195-BE94-580191120B77}"/>
                    </a:ext>
                  </a:extLst>
                </p14:cNvPr>
                <p14:cNvContentPartPr/>
                <p14:nvPr/>
              </p14:nvContentPartPr>
              <p14:xfrm>
                <a:off x="2375594" y="3556024"/>
                <a:ext cx="166320" cy="11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1EB7898-3550-4195-BE94-580191120B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66594" y="3547024"/>
                  <a:ext cx="183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F925ED-F3CC-4DED-9CAF-13A95F628C6D}"/>
                    </a:ext>
                  </a:extLst>
                </p14:cNvPr>
                <p14:cNvContentPartPr/>
                <p14:nvPr/>
              </p14:nvContentPartPr>
              <p14:xfrm>
                <a:off x="2653874" y="3430384"/>
                <a:ext cx="236160" cy="14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F925ED-F3CC-4DED-9CAF-13A95F628C6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45234" y="3421744"/>
                  <a:ext cx="253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E135324-8F36-4EC0-AC29-58579C0905C5}"/>
                    </a:ext>
                  </a:extLst>
                </p14:cNvPr>
                <p14:cNvContentPartPr/>
                <p14:nvPr/>
              </p14:nvContentPartPr>
              <p14:xfrm>
                <a:off x="2659634" y="3425704"/>
                <a:ext cx="182160" cy="177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E135324-8F36-4EC0-AC29-58579C0905C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50994" y="3416704"/>
                  <a:ext cx="199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CE366D-1A53-4914-88C2-06409498C91B}"/>
                    </a:ext>
                  </a:extLst>
                </p14:cNvPr>
                <p14:cNvContentPartPr/>
                <p14:nvPr/>
              </p14:nvContentPartPr>
              <p14:xfrm>
                <a:off x="2887154" y="3709384"/>
                <a:ext cx="262440" cy="169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CE366D-1A53-4914-88C2-06409498C9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78154" y="3700744"/>
                  <a:ext cx="280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45892B-FE92-43CB-86E8-5FB3B5E37DD4}"/>
                    </a:ext>
                  </a:extLst>
                </p14:cNvPr>
                <p14:cNvContentPartPr/>
                <p14:nvPr/>
              </p14:nvContentPartPr>
              <p14:xfrm>
                <a:off x="3039794" y="3469264"/>
                <a:ext cx="308160" cy="362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45892B-FE92-43CB-86E8-5FB3B5E37DD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30794" y="3460624"/>
                  <a:ext cx="325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C834BF1-4471-4AD8-9AB9-759C6F1C643E}"/>
                    </a:ext>
                  </a:extLst>
                </p14:cNvPr>
                <p14:cNvContentPartPr/>
                <p14:nvPr/>
              </p14:nvContentPartPr>
              <p14:xfrm>
                <a:off x="3270914" y="3676264"/>
                <a:ext cx="284400" cy="184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C834BF1-4471-4AD8-9AB9-759C6F1C64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61914" y="3667264"/>
                  <a:ext cx="302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02EBBD-E243-4146-B901-C85B12027DFC}"/>
                    </a:ext>
                  </a:extLst>
                </p14:cNvPr>
                <p14:cNvContentPartPr/>
                <p14:nvPr/>
              </p14:nvContentPartPr>
              <p14:xfrm>
                <a:off x="3263354" y="3685264"/>
                <a:ext cx="235080" cy="230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02EBBD-E243-4146-B901-C85B12027D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54714" y="3676264"/>
                  <a:ext cx="25272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6D39178-60DB-4FA8-A000-6AD41A881DD4}"/>
              </a:ext>
            </a:extLst>
          </p:cNvPr>
          <p:cNvGrpSpPr/>
          <p:nvPr/>
        </p:nvGrpSpPr>
        <p:grpSpPr>
          <a:xfrm>
            <a:off x="4165154" y="3731344"/>
            <a:ext cx="210600" cy="122400"/>
            <a:chOff x="4165154" y="3731344"/>
            <a:chExt cx="21060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55EDF6-D649-478C-9512-24F47C093F19}"/>
                    </a:ext>
                  </a:extLst>
                </p14:cNvPr>
                <p14:cNvContentPartPr/>
                <p14:nvPr/>
              </p14:nvContentPartPr>
              <p14:xfrm>
                <a:off x="4165154" y="3731344"/>
                <a:ext cx="135720" cy="45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155EDF6-D649-478C-9512-24F47C093F1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56154" y="3722704"/>
                  <a:ext cx="153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F4398BE-111D-47AD-997A-A8341BA0A469}"/>
                    </a:ext>
                  </a:extLst>
                </p14:cNvPr>
                <p14:cNvContentPartPr/>
                <p14:nvPr/>
              </p14:nvContentPartPr>
              <p14:xfrm>
                <a:off x="4171634" y="3824944"/>
                <a:ext cx="204120" cy="28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F4398BE-111D-47AD-997A-A8341BA0A46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62634" y="3815944"/>
                  <a:ext cx="22176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88194F2-86D9-4CAA-A001-A36637E28806}"/>
                  </a:ext>
                </a:extLst>
              </p14:cNvPr>
              <p14:cNvContentPartPr/>
              <p14:nvPr/>
            </p14:nvContentPartPr>
            <p14:xfrm>
              <a:off x="6272954" y="4264144"/>
              <a:ext cx="137880" cy="176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88194F2-86D9-4CAA-A001-A36637E2880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264314" y="4255504"/>
                <a:ext cx="15552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E79C992-36C0-4197-80AA-D86AF0D540D3}"/>
              </a:ext>
            </a:extLst>
          </p:cNvPr>
          <p:cNvGrpSpPr/>
          <p:nvPr/>
        </p:nvGrpSpPr>
        <p:grpSpPr>
          <a:xfrm>
            <a:off x="4736114" y="3114304"/>
            <a:ext cx="2151720" cy="1008000"/>
            <a:chOff x="4736114" y="3114304"/>
            <a:chExt cx="2151720" cy="10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D76D432-03D4-44CE-B750-C09AC92FCA3C}"/>
                    </a:ext>
                  </a:extLst>
                </p14:cNvPr>
                <p14:cNvContentPartPr/>
                <p14:nvPr/>
              </p14:nvContentPartPr>
              <p14:xfrm>
                <a:off x="4736114" y="3733504"/>
                <a:ext cx="171000" cy="40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D76D432-03D4-44CE-B750-C09AC92FCA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27474" y="3724864"/>
                  <a:ext cx="188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7E8A279-5CE3-4E17-B9B1-A45E99229B84}"/>
                    </a:ext>
                  </a:extLst>
                </p14:cNvPr>
                <p14:cNvContentPartPr/>
                <p14:nvPr/>
              </p14:nvContentPartPr>
              <p14:xfrm>
                <a:off x="5048234" y="3579424"/>
                <a:ext cx="372240" cy="298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7E8A279-5CE3-4E17-B9B1-A45E99229B8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39594" y="3570784"/>
                  <a:ext cx="389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AF51339-40CA-40B9-8C98-42DAB10B7750}"/>
                    </a:ext>
                  </a:extLst>
                </p14:cNvPr>
                <p14:cNvContentPartPr/>
                <p14:nvPr/>
              </p14:nvContentPartPr>
              <p14:xfrm>
                <a:off x="5550074" y="3409144"/>
                <a:ext cx="209160" cy="44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AF51339-40CA-40B9-8C98-42DAB10B77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41434" y="3400504"/>
                  <a:ext cx="226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8B8659-4A7B-4C59-9D3D-A2A2DA62E191}"/>
                    </a:ext>
                  </a:extLst>
                </p14:cNvPr>
                <p14:cNvContentPartPr/>
                <p14:nvPr/>
              </p14:nvContentPartPr>
              <p14:xfrm>
                <a:off x="5803514" y="3336784"/>
                <a:ext cx="248040" cy="140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8B8659-4A7B-4C59-9D3D-A2A2DA62E1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94514" y="3328144"/>
                  <a:ext cx="265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D547C1-5AB6-4B0C-8461-992428D8D410}"/>
                    </a:ext>
                  </a:extLst>
                </p14:cNvPr>
                <p14:cNvContentPartPr/>
                <p14:nvPr/>
              </p14:nvContentPartPr>
              <p14:xfrm>
                <a:off x="5836634" y="3321304"/>
                <a:ext cx="206640" cy="200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D547C1-5AB6-4B0C-8461-992428D8D41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27634" y="3312304"/>
                  <a:ext cx="2242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CC0BBDF-1325-46EF-8887-D75050705FDE}"/>
                    </a:ext>
                  </a:extLst>
                </p14:cNvPr>
                <p14:cNvContentPartPr/>
                <p14:nvPr/>
              </p14:nvContentPartPr>
              <p14:xfrm>
                <a:off x="6225794" y="3315184"/>
                <a:ext cx="237600" cy="807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CC0BBDF-1325-46EF-8887-D75050705FD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16794" y="3306184"/>
                  <a:ext cx="25524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FFB3251-FFB5-490A-B92F-2A17D3F7D458}"/>
                    </a:ext>
                  </a:extLst>
                </p14:cNvPr>
                <p14:cNvContentPartPr/>
                <p14:nvPr/>
              </p14:nvContentPartPr>
              <p14:xfrm>
                <a:off x="6519914" y="3114304"/>
                <a:ext cx="367920" cy="275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FFB3251-FFB5-490A-B92F-2A17D3F7D4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10914" y="3105304"/>
                  <a:ext cx="38556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29F3B53-75A4-4A7A-AE23-E6297FBA5862}"/>
              </a:ext>
            </a:extLst>
          </p:cNvPr>
          <p:cNvGrpSpPr/>
          <p:nvPr/>
        </p:nvGrpSpPr>
        <p:grpSpPr>
          <a:xfrm>
            <a:off x="6920954" y="3659344"/>
            <a:ext cx="255600" cy="126000"/>
            <a:chOff x="6920954" y="3659344"/>
            <a:chExt cx="25560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28A2416-F48C-4E76-A018-7C6F6968AC7D}"/>
                    </a:ext>
                  </a:extLst>
                </p14:cNvPr>
                <p14:cNvContentPartPr/>
                <p14:nvPr/>
              </p14:nvContentPartPr>
              <p14:xfrm>
                <a:off x="6942194" y="3659344"/>
                <a:ext cx="173160" cy="3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28A2416-F48C-4E76-A018-7C6F6968AC7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33194" y="3650704"/>
                  <a:ext cx="190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E7F0EF6-D16F-4C1B-A70F-8DF285296585}"/>
                    </a:ext>
                  </a:extLst>
                </p14:cNvPr>
                <p14:cNvContentPartPr/>
                <p14:nvPr/>
              </p14:nvContentPartPr>
              <p14:xfrm>
                <a:off x="6920954" y="3743224"/>
                <a:ext cx="255600" cy="42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E7F0EF6-D16F-4C1B-A70F-8DF28529658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912314" y="3734584"/>
                  <a:ext cx="2732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0403B41-E6FF-46F7-856E-4008168AF5FC}"/>
              </a:ext>
            </a:extLst>
          </p:cNvPr>
          <p:cNvGrpSpPr/>
          <p:nvPr/>
        </p:nvGrpSpPr>
        <p:grpSpPr>
          <a:xfrm>
            <a:off x="7599554" y="3347944"/>
            <a:ext cx="643320" cy="424080"/>
            <a:chOff x="7599554" y="3347944"/>
            <a:chExt cx="64332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C6EE69-17A2-47D2-8C24-DB716BA89F6E}"/>
                    </a:ext>
                  </a:extLst>
                </p14:cNvPr>
                <p14:cNvContentPartPr/>
                <p14:nvPr/>
              </p14:nvContentPartPr>
              <p14:xfrm>
                <a:off x="7599554" y="3347944"/>
                <a:ext cx="175680" cy="407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C6EE69-17A2-47D2-8C24-DB716BA89F6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90914" y="3338944"/>
                  <a:ext cx="1933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BEF6F9-B041-49E8-8B15-367B9991C91F}"/>
                    </a:ext>
                  </a:extLst>
                </p14:cNvPr>
                <p14:cNvContentPartPr/>
                <p14:nvPr/>
              </p14:nvContentPartPr>
              <p14:xfrm>
                <a:off x="7766594" y="3663304"/>
                <a:ext cx="63720" cy="108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BEF6F9-B041-49E8-8B15-367B9991C91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57594" y="3654304"/>
                  <a:ext cx="81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AC7773E-7DCC-46D4-8AD9-A77665763102}"/>
                    </a:ext>
                  </a:extLst>
                </p14:cNvPr>
                <p14:cNvContentPartPr/>
                <p14:nvPr/>
              </p14:nvContentPartPr>
              <p14:xfrm>
                <a:off x="7937594" y="3539824"/>
                <a:ext cx="5040" cy="36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AC7773E-7DCC-46D4-8AD9-A7766576310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28954" y="3530824"/>
                  <a:ext cx="22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93CAB5-8DED-46C3-8144-C60A92F36870}"/>
                    </a:ext>
                  </a:extLst>
                </p14:cNvPr>
                <p14:cNvContentPartPr/>
                <p14:nvPr/>
              </p14:nvContentPartPr>
              <p14:xfrm>
                <a:off x="7930394" y="3590224"/>
                <a:ext cx="312480" cy="160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93CAB5-8DED-46C3-8144-C60A92F368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21754" y="3581224"/>
                  <a:ext cx="3301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0F6100A-8D6F-483A-B457-27C6904B99FA}"/>
              </a:ext>
            </a:extLst>
          </p:cNvPr>
          <p:cNvGrpSpPr/>
          <p:nvPr/>
        </p:nvGrpSpPr>
        <p:grpSpPr>
          <a:xfrm>
            <a:off x="7355834" y="3901264"/>
            <a:ext cx="1027800" cy="311040"/>
            <a:chOff x="7355834" y="3901264"/>
            <a:chExt cx="102780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2BC8AB-325D-44FD-91D8-D525DF0C69FE}"/>
                    </a:ext>
                  </a:extLst>
                </p14:cNvPr>
                <p14:cNvContentPartPr/>
                <p14:nvPr/>
              </p14:nvContentPartPr>
              <p14:xfrm>
                <a:off x="7355834" y="3993424"/>
                <a:ext cx="88200" cy="218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2BC8AB-325D-44FD-91D8-D525DF0C69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47194" y="3984784"/>
                  <a:ext cx="105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C9627EC-5052-455A-B00C-F603732CC333}"/>
                    </a:ext>
                  </a:extLst>
                </p14:cNvPr>
                <p14:cNvContentPartPr/>
                <p14:nvPr/>
              </p14:nvContentPartPr>
              <p14:xfrm>
                <a:off x="7423874" y="3932944"/>
                <a:ext cx="198720" cy="257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C9627EC-5052-455A-B00C-F603732CC33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414874" y="3923944"/>
                  <a:ext cx="216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C16B34F-CB1D-4C21-A101-3AAF4313829B}"/>
                    </a:ext>
                  </a:extLst>
                </p14:cNvPr>
                <p14:cNvContentPartPr/>
                <p14:nvPr/>
              </p14:nvContentPartPr>
              <p14:xfrm>
                <a:off x="7675154" y="3921784"/>
                <a:ext cx="296280" cy="269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C16B34F-CB1D-4C21-A101-3AAF4313829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66514" y="3912784"/>
                  <a:ext cx="313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5930DB-3C14-4DE5-82BF-CD8A1490CDFB}"/>
                    </a:ext>
                  </a:extLst>
                </p14:cNvPr>
                <p14:cNvContentPartPr/>
                <p14:nvPr/>
              </p14:nvContentPartPr>
              <p14:xfrm>
                <a:off x="8125874" y="3901264"/>
                <a:ext cx="257760" cy="289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5930DB-3C14-4DE5-82BF-CD8A1490CDF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16874" y="3892624"/>
                  <a:ext cx="27540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297EC73-A08D-4F64-A685-7C27B2A849EA}"/>
              </a:ext>
            </a:extLst>
          </p:cNvPr>
          <p:cNvGrpSpPr/>
          <p:nvPr/>
        </p:nvGrpSpPr>
        <p:grpSpPr>
          <a:xfrm>
            <a:off x="8717714" y="2909824"/>
            <a:ext cx="1874880" cy="1291320"/>
            <a:chOff x="8717714" y="2909824"/>
            <a:chExt cx="187488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354F52E-C47D-40A0-83DC-31B9A83E8AB0}"/>
                    </a:ext>
                  </a:extLst>
                </p14:cNvPr>
                <p14:cNvContentPartPr/>
                <p14:nvPr/>
              </p14:nvContentPartPr>
              <p14:xfrm>
                <a:off x="8717714" y="3594544"/>
                <a:ext cx="150480" cy="24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354F52E-C47D-40A0-83DC-31B9A83E8AB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09074" y="3585904"/>
                  <a:ext cx="168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ADDBB08-5D19-4349-8567-0ABFDF1AA56B}"/>
                    </a:ext>
                  </a:extLst>
                </p14:cNvPr>
                <p14:cNvContentPartPr/>
                <p14:nvPr/>
              </p14:nvContentPartPr>
              <p14:xfrm>
                <a:off x="9042434" y="3421384"/>
                <a:ext cx="305280" cy="311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DDBB08-5D19-4349-8567-0ABFDF1AA56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33794" y="3412384"/>
                  <a:ext cx="322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B8CF3A7-8464-4A4F-877D-B099587CF066}"/>
                    </a:ext>
                  </a:extLst>
                </p14:cNvPr>
                <p14:cNvContentPartPr/>
                <p14:nvPr/>
              </p14:nvContentPartPr>
              <p14:xfrm>
                <a:off x="9391994" y="3246784"/>
                <a:ext cx="203400" cy="52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B8CF3A7-8464-4A4F-877D-B099587CF0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82994" y="3238144"/>
                  <a:ext cx="221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7CDD62-2E6F-4995-91B2-49F6680F16F8}"/>
                    </a:ext>
                  </a:extLst>
                </p14:cNvPr>
                <p14:cNvContentPartPr/>
                <p14:nvPr/>
              </p14:nvContentPartPr>
              <p14:xfrm>
                <a:off x="9661274" y="3197824"/>
                <a:ext cx="171360" cy="18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7CDD62-2E6F-4995-91B2-49F6680F16F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652274" y="3189184"/>
                  <a:ext cx="189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A94EDF-98DC-4144-AB35-76D6E89D6D14}"/>
                    </a:ext>
                  </a:extLst>
                </p14:cNvPr>
                <p14:cNvContentPartPr/>
                <p14:nvPr/>
              </p14:nvContentPartPr>
              <p14:xfrm>
                <a:off x="9651194" y="3212224"/>
                <a:ext cx="161280" cy="147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A94EDF-98DC-4144-AB35-76D6E89D6D1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42194" y="3203224"/>
                  <a:ext cx="178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0FC9DBE-CB5B-4BBE-B159-8185F1400153}"/>
                    </a:ext>
                  </a:extLst>
                </p14:cNvPr>
                <p14:cNvContentPartPr/>
                <p14:nvPr/>
              </p14:nvContentPartPr>
              <p14:xfrm>
                <a:off x="9947834" y="3050944"/>
                <a:ext cx="188280" cy="1010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FC9DBE-CB5B-4BBE-B159-8185F14001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39194" y="3042304"/>
                  <a:ext cx="205920" cy="10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41CEBFA-2FD5-4D26-84E2-97FCC28325D9}"/>
                    </a:ext>
                  </a:extLst>
                </p14:cNvPr>
                <p14:cNvContentPartPr/>
                <p14:nvPr/>
              </p14:nvContentPartPr>
              <p14:xfrm>
                <a:off x="10046114" y="4062544"/>
                <a:ext cx="141120" cy="138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41CEBFA-2FD5-4D26-84E2-97FCC28325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37474" y="4053904"/>
                  <a:ext cx="158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F5BEB68-299F-4695-8886-6F449B905B48}"/>
                    </a:ext>
                  </a:extLst>
                </p14:cNvPr>
                <p14:cNvContentPartPr/>
                <p14:nvPr/>
              </p14:nvContentPartPr>
              <p14:xfrm>
                <a:off x="10312514" y="2959864"/>
                <a:ext cx="87840" cy="199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F5BEB68-299F-4695-8886-6F449B905B4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03514" y="2951224"/>
                  <a:ext cx="105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BB72ADE-1F6E-4CBF-8D84-ACA3DC07562B}"/>
                    </a:ext>
                  </a:extLst>
                </p14:cNvPr>
                <p14:cNvContentPartPr/>
                <p14:nvPr/>
              </p14:nvContentPartPr>
              <p14:xfrm>
                <a:off x="10353194" y="2909824"/>
                <a:ext cx="239400" cy="309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BB72ADE-1F6E-4CBF-8D84-ACA3DC0756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44194" y="2901184"/>
                  <a:ext cx="25704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7ADAA7D-24C5-4037-83FC-6113AC53AD80}"/>
              </a:ext>
            </a:extLst>
          </p:cNvPr>
          <p:cNvGrpSpPr/>
          <p:nvPr/>
        </p:nvGrpSpPr>
        <p:grpSpPr>
          <a:xfrm>
            <a:off x="1531034" y="5151904"/>
            <a:ext cx="191160" cy="140760"/>
            <a:chOff x="1531034" y="5151904"/>
            <a:chExt cx="191160" cy="1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5936342-C03E-43B1-8020-370283084250}"/>
                    </a:ext>
                  </a:extLst>
                </p14:cNvPr>
                <p14:cNvContentPartPr/>
                <p14:nvPr/>
              </p14:nvContentPartPr>
              <p14:xfrm>
                <a:off x="1531034" y="5151904"/>
                <a:ext cx="169200" cy="46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5936342-C03E-43B1-8020-37028308425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22394" y="5143264"/>
                  <a:ext cx="186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84D48F-EC20-41E2-AFCF-4FD5A794AF34}"/>
                    </a:ext>
                  </a:extLst>
                </p14:cNvPr>
                <p14:cNvContentPartPr/>
                <p14:nvPr/>
              </p14:nvContentPartPr>
              <p14:xfrm>
                <a:off x="1537514" y="5285824"/>
                <a:ext cx="184680" cy="6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84D48F-EC20-41E2-AFCF-4FD5A794AF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528874" y="5277184"/>
                  <a:ext cx="20232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7BA04F6-73DE-4FE6-859F-7016C00CE482}"/>
              </a:ext>
            </a:extLst>
          </p:cNvPr>
          <p:cNvGrpSpPr/>
          <p:nvPr/>
        </p:nvGrpSpPr>
        <p:grpSpPr>
          <a:xfrm>
            <a:off x="2229074" y="4900264"/>
            <a:ext cx="1060560" cy="768240"/>
            <a:chOff x="2229074" y="4900264"/>
            <a:chExt cx="1060560" cy="76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BC5EF8-E5C9-42F4-8DA7-381D597B2D81}"/>
                    </a:ext>
                  </a:extLst>
                </p14:cNvPr>
                <p14:cNvContentPartPr/>
                <p14:nvPr/>
              </p14:nvContentPartPr>
              <p14:xfrm>
                <a:off x="2234474" y="4900264"/>
                <a:ext cx="163080" cy="411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BC5EF8-E5C9-42F4-8DA7-381D597B2D8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225474" y="4891264"/>
                  <a:ext cx="180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20BC4B8-17F3-455A-BEC7-71104AEA3C5F}"/>
                    </a:ext>
                  </a:extLst>
                </p14:cNvPr>
                <p14:cNvContentPartPr/>
                <p14:nvPr/>
              </p14:nvContentPartPr>
              <p14:xfrm>
                <a:off x="2387474" y="5162704"/>
                <a:ext cx="46080" cy="141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20BC4B8-17F3-455A-BEC7-71104AEA3C5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78834" y="5153704"/>
                  <a:ext cx="63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C147A1-B70D-4455-97AD-3B9A4EB0BB5E}"/>
                    </a:ext>
                  </a:extLst>
                </p14:cNvPr>
                <p14:cNvContentPartPr/>
                <p14:nvPr/>
              </p14:nvContentPartPr>
              <p14:xfrm>
                <a:off x="2553074" y="5125984"/>
                <a:ext cx="313200" cy="148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C147A1-B70D-4455-97AD-3B9A4EB0BB5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44074" y="5116984"/>
                  <a:ext cx="330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2ECF41C-766C-440E-BAAC-0FD41125D7C2}"/>
                    </a:ext>
                  </a:extLst>
                </p14:cNvPr>
                <p14:cNvContentPartPr/>
                <p14:nvPr/>
              </p14:nvContentPartPr>
              <p14:xfrm>
                <a:off x="2232674" y="5448904"/>
                <a:ext cx="68400" cy="203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2ECF41C-766C-440E-BAAC-0FD41125D7C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224034" y="5440264"/>
                  <a:ext cx="86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B2F0F25-875D-494E-BADC-5FCF2191056B}"/>
                    </a:ext>
                  </a:extLst>
                </p14:cNvPr>
                <p14:cNvContentPartPr/>
                <p14:nvPr/>
              </p14:nvContentPartPr>
              <p14:xfrm>
                <a:off x="2229074" y="5382664"/>
                <a:ext cx="259560" cy="285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B2F0F25-875D-494E-BADC-5FCF2191056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20434" y="5374024"/>
                  <a:ext cx="277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0DD722D-7006-4115-B12F-14CE8E687419}"/>
                    </a:ext>
                  </a:extLst>
                </p14:cNvPr>
                <p14:cNvContentPartPr/>
                <p14:nvPr/>
              </p14:nvContentPartPr>
              <p14:xfrm>
                <a:off x="2564234" y="5359624"/>
                <a:ext cx="363600" cy="238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0DD722D-7006-4115-B12F-14CE8E68741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55234" y="5350984"/>
                  <a:ext cx="381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4D7DCB1-8A48-42A5-AD52-FA9171576AC3}"/>
                    </a:ext>
                  </a:extLst>
                </p14:cNvPr>
                <p14:cNvContentPartPr/>
                <p14:nvPr/>
              </p14:nvContentPartPr>
              <p14:xfrm>
                <a:off x="2967794" y="5364304"/>
                <a:ext cx="321840" cy="226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4D7DCB1-8A48-42A5-AD52-FA9171576AC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58794" y="5355664"/>
                  <a:ext cx="3394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DFAD70C-EF3F-4971-845F-3F6D6952D685}"/>
              </a:ext>
            </a:extLst>
          </p:cNvPr>
          <p:cNvGrpSpPr/>
          <p:nvPr/>
        </p:nvGrpSpPr>
        <p:grpSpPr>
          <a:xfrm>
            <a:off x="3408074" y="4591744"/>
            <a:ext cx="2346120" cy="628200"/>
            <a:chOff x="3408074" y="4591744"/>
            <a:chExt cx="234612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6503EF7-28EA-4E6E-9309-2694035D1D36}"/>
                    </a:ext>
                  </a:extLst>
                </p14:cNvPr>
                <p14:cNvContentPartPr/>
                <p14:nvPr/>
              </p14:nvContentPartPr>
              <p14:xfrm>
                <a:off x="3408074" y="5079904"/>
                <a:ext cx="206280" cy="3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6503EF7-28EA-4E6E-9309-2694035D1D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99434" y="5071264"/>
                  <a:ext cx="223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7504F6B-43B4-4B5C-ABFA-1DBD4C6BAA27}"/>
                    </a:ext>
                  </a:extLst>
                </p14:cNvPr>
                <p14:cNvContentPartPr/>
                <p14:nvPr/>
              </p14:nvContentPartPr>
              <p14:xfrm>
                <a:off x="3698594" y="4915024"/>
                <a:ext cx="292680" cy="304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7504F6B-43B4-4B5C-ABFA-1DBD4C6BAA2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89954" y="4906024"/>
                  <a:ext cx="310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CA19043-F6D0-4E31-9AE0-DF62238CAB16}"/>
                    </a:ext>
                  </a:extLst>
                </p14:cNvPr>
                <p14:cNvContentPartPr/>
                <p14:nvPr/>
              </p14:nvContentPartPr>
              <p14:xfrm>
                <a:off x="4112594" y="4796944"/>
                <a:ext cx="168480" cy="52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CA19043-F6D0-4E31-9AE0-DF62238CAB1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03954" y="4787944"/>
                  <a:ext cx="186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55FB8CD-177C-4175-A161-F944005DE50E}"/>
                    </a:ext>
                  </a:extLst>
                </p14:cNvPr>
                <p14:cNvContentPartPr/>
                <p14:nvPr/>
              </p14:nvContentPartPr>
              <p14:xfrm>
                <a:off x="4413194" y="4675984"/>
                <a:ext cx="112680" cy="191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55FB8CD-177C-4175-A161-F944005DE50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404554" y="4667344"/>
                  <a:ext cx="130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2FB9AEB-6D67-4437-BF92-739CC590DBB4}"/>
                    </a:ext>
                  </a:extLst>
                </p14:cNvPr>
                <p14:cNvContentPartPr/>
                <p14:nvPr/>
              </p14:nvContentPartPr>
              <p14:xfrm>
                <a:off x="4492034" y="4591744"/>
                <a:ext cx="235800" cy="270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2FB9AEB-6D67-4437-BF92-739CC590DBB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483394" y="4583104"/>
                  <a:ext cx="253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9C6C4F6-4358-4D8A-993B-492239044071}"/>
                    </a:ext>
                  </a:extLst>
                </p14:cNvPr>
                <p14:cNvContentPartPr/>
                <p14:nvPr/>
              </p14:nvContentPartPr>
              <p14:xfrm>
                <a:off x="4705514" y="5011504"/>
                <a:ext cx="351720" cy="85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9C6C4F6-4358-4D8A-993B-49223904407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696514" y="5002504"/>
                  <a:ext cx="369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78DE6E0-7232-46B6-B1BE-FC94C3ACC502}"/>
                    </a:ext>
                  </a:extLst>
                </p14:cNvPr>
                <p14:cNvContentPartPr/>
                <p14:nvPr/>
              </p14:nvContentPartPr>
              <p14:xfrm>
                <a:off x="4925834" y="4887304"/>
                <a:ext cx="54000" cy="255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78DE6E0-7232-46B6-B1BE-FC94C3ACC50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16834" y="4878664"/>
                  <a:ext cx="71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1953AC5-EBD3-4611-84F5-B8CAA44E36D4}"/>
                    </a:ext>
                  </a:extLst>
                </p14:cNvPr>
                <p14:cNvContentPartPr/>
                <p14:nvPr/>
              </p14:nvContentPartPr>
              <p14:xfrm>
                <a:off x="5189714" y="4879024"/>
                <a:ext cx="289080" cy="293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1953AC5-EBD3-4611-84F5-B8CAA44E36D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180714" y="4870024"/>
                  <a:ext cx="306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9DFD2B2-378B-47AD-8233-DC5371E00D6C}"/>
                    </a:ext>
                  </a:extLst>
                </p14:cNvPr>
                <p14:cNvContentPartPr/>
                <p14:nvPr/>
              </p14:nvContentPartPr>
              <p14:xfrm>
                <a:off x="5599754" y="4737904"/>
                <a:ext cx="154440" cy="148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9DFD2B2-378B-47AD-8233-DC5371E00D6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591114" y="4728904"/>
                  <a:ext cx="1720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3A77A41-3DB2-444E-87B6-F66B97D4689F}"/>
              </a:ext>
            </a:extLst>
          </p:cNvPr>
          <p:cNvGrpSpPr/>
          <p:nvPr/>
        </p:nvGrpSpPr>
        <p:grpSpPr>
          <a:xfrm>
            <a:off x="6032834" y="4692904"/>
            <a:ext cx="3409200" cy="849240"/>
            <a:chOff x="6032834" y="4692904"/>
            <a:chExt cx="340920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660F732-081A-4A0E-AED9-9D597E420968}"/>
                    </a:ext>
                  </a:extLst>
                </p14:cNvPr>
                <p14:cNvContentPartPr/>
                <p14:nvPr/>
              </p14:nvContentPartPr>
              <p14:xfrm>
                <a:off x="6032834" y="5030944"/>
                <a:ext cx="226440" cy="30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660F732-081A-4A0E-AED9-9D597E4209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24194" y="5021944"/>
                  <a:ext cx="244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786DEFB-BF9D-4E1B-BE21-55179B2FED91}"/>
                    </a:ext>
                  </a:extLst>
                </p14:cNvPr>
                <p14:cNvContentPartPr/>
                <p14:nvPr/>
              </p14:nvContentPartPr>
              <p14:xfrm>
                <a:off x="6054434" y="5158744"/>
                <a:ext cx="231120" cy="10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786DEFB-BF9D-4E1B-BE21-55179B2FED9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045434" y="5150104"/>
                  <a:ext cx="248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755E223-6355-4770-A471-2C535AD6ACB4}"/>
                    </a:ext>
                  </a:extLst>
                </p14:cNvPr>
                <p14:cNvContentPartPr/>
                <p14:nvPr/>
              </p14:nvContentPartPr>
              <p14:xfrm>
                <a:off x="6623954" y="4714144"/>
                <a:ext cx="192240" cy="444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755E223-6355-4770-A471-2C535AD6ACB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14954" y="4705144"/>
                  <a:ext cx="2098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46054FE-2FD4-41A6-89AF-C050C57A869D}"/>
                    </a:ext>
                  </a:extLst>
                </p14:cNvPr>
                <p14:cNvContentPartPr/>
                <p14:nvPr/>
              </p14:nvContentPartPr>
              <p14:xfrm>
                <a:off x="6772634" y="5024824"/>
                <a:ext cx="86760" cy="125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46054FE-2FD4-41A6-89AF-C050C57A869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763634" y="5016184"/>
                  <a:ext cx="104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91C46E0-1C76-42A3-8D59-492255026DB1}"/>
                    </a:ext>
                  </a:extLst>
                </p14:cNvPr>
                <p14:cNvContentPartPr/>
                <p14:nvPr/>
              </p14:nvContentPartPr>
              <p14:xfrm>
                <a:off x="6925634" y="5025544"/>
                <a:ext cx="353160" cy="122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91C46E0-1C76-42A3-8D59-492255026DB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16634" y="5016904"/>
                  <a:ext cx="370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D14E529-800C-4056-830C-CE67B29871AB}"/>
                    </a:ext>
                  </a:extLst>
                </p14:cNvPr>
                <p14:cNvContentPartPr/>
                <p14:nvPr/>
              </p14:nvContentPartPr>
              <p14:xfrm>
                <a:off x="6452954" y="5326864"/>
                <a:ext cx="115560" cy="215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D14E529-800C-4056-830C-CE67B29871A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44314" y="5317864"/>
                  <a:ext cx="133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26B9CBB-B429-44E2-B7D1-2B3D9152258B}"/>
                    </a:ext>
                  </a:extLst>
                </p14:cNvPr>
                <p14:cNvContentPartPr/>
                <p14:nvPr/>
              </p14:nvContentPartPr>
              <p14:xfrm>
                <a:off x="6471674" y="5256664"/>
                <a:ext cx="280800" cy="254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26B9CBB-B429-44E2-B7D1-2B3D9152258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62674" y="5247664"/>
                  <a:ext cx="298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8CDEF9-421D-4016-87BD-D46F6AD257C7}"/>
                    </a:ext>
                  </a:extLst>
                </p14:cNvPr>
                <p14:cNvContentPartPr/>
                <p14:nvPr/>
              </p14:nvContentPartPr>
              <p14:xfrm>
                <a:off x="6806474" y="5309224"/>
                <a:ext cx="389880" cy="216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8CDEF9-421D-4016-87BD-D46F6AD257C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97834" y="5300584"/>
                  <a:ext cx="407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EE08AA0-FF4D-4C23-998D-2BBBE9B861A7}"/>
                    </a:ext>
                  </a:extLst>
                </p14:cNvPr>
                <p14:cNvContentPartPr/>
                <p14:nvPr/>
              </p14:nvContentPartPr>
              <p14:xfrm>
                <a:off x="7309034" y="5284024"/>
                <a:ext cx="342360" cy="22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EE08AA0-FF4D-4C23-998D-2BBBE9B861A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300034" y="5275024"/>
                  <a:ext cx="360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36EAC0-3E55-44F8-8030-32BC36EDC160}"/>
                    </a:ext>
                  </a:extLst>
                </p14:cNvPr>
                <p14:cNvContentPartPr/>
                <p14:nvPr/>
              </p14:nvContentPartPr>
              <p14:xfrm>
                <a:off x="7680554" y="4900984"/>
                <a:ext cx="258840" cy="63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36EAC0-3E55-44F8-8030-32BC36EDC16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671554" y="4891984"/>
                  <a:ext cx="276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1B3A072-1035-4F73-995F-351D786D8419}"/>
                    </a:ext>
                  </a:extLst>
                </p14:cNvPr>
                <p14:cNvContentPartPr/>
                <p14:nvPr/>
              </p14:nvContentPartPr>
              <p14:xfrm>
                <a:off x="8350154" y="4692904"/>
                <a:ext cx="104400" cy="219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1B3A072-1035-4F73-995F-351D786D841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41154" y="4683904"/>
                  <a:ext cx="122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EBB2B97-7AD6-4978-AC96-8B2EBCE19FE3}"/>
                    </a:ext>
                  </a:extLst>
                </p14:cNvPr>
                <p14:cNvContentPartPr/>
                <p14:nvPr/>
              </p14:nvContentPartPr>
              <p14:xfrm>
                <a:off x="8070794" y="4998544"/>
                <a:ext cx="531360" cy="60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EBB2B97-7AD6-4978-AC96-8B2EBCE19FE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062154" y="4989904"/>
                  <a:ext cx="549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A2C7D26-27BA-491E-A77C-ADB0B4A0CB66}"/>
                    </a:ext>
                  </a:extLst>
                </p14:cNvPr>
                <p14:cNvContentPartPr/>
                <p14:nvPr/>
              </p14:nvContentPartPr>
              <p14:xfrm>
                <a:off x="8066834" y="5195464"/>
                <a:ext cx="276480" cy="294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A2C7D26-27BA-491E-A77C-ADB0B4A0CB6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58194" y="5186824"/>
                  <a:ext cx="294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6DD9516-77BE-4575-B9A2-BAA3D39ACE0C}"/>
                    </a:ext>
                  </a:extLst>
                </p14:cNvPr>
                <p14:cNvContentPartPr/>
                <p14:nvPr/>
              </p14:nvContentPartPr>
              <p14:xfrm>
                <a:off x="8440514" y="5122024"/>
                <a:ext cx="82440" cy="184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6DD9516-77BE-4575-B9A2-BAA3D39ACE0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31874" y="5113024"/>
                  <a:ext cx="100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01B8298-7ECB-4F33-B1D0-C74AC82B5B99}"/>
                    </a:ext>
                  </a:extLst>
                </p14:cNvPr>
                <p14:cNvContentPartPr/>
                <p14:nvPr/>
              </p14:nvContentPartPr>
              <p14:xfrm>
                <a:off x="8477954" y="5069464"/>
                <a:ext cx="225000" cy="217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01B8298-7ECB-4F33-B1D0-C74AC82B5B9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469314" y="5060464"/>
                  <a:ext cx="242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94ECBD-7FCA-408C-9309-355F7A3E1906}"/>
                    </a:ext>
                  </a:extLst>
                </p14:cNvPr>
                <p14:cNvContentPartPr/>
                <p14:nvPr/>
              </p14:nvContentPartPr>
              <p14:xfrm>
                <a:off x="8846954" y="4845184"/>
                <a:ext cx="329400" cy="52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94ECBD-7FCA-408C-9309-355F7A3E190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837954" y="4836544"/>
                  <a:ext cx="347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24FDB92-ECEB-4A47-8959-1958A538A23A}"/>
                    </a:ext>
                  </a:extLst>
                </p14:cNvPr>
                <p14:cNvContentPartPr/>
                <p14:nvPr/>
              </p14:nvContentPartPr>
              <p14:xfrm>
                <a:off x="9007154" y="4737544"/>
                <a:ext cx="50760" cy="239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24FDB92-ECEB-4A47-8959-1958A538A2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998514" y="4728544"/>
                  <a:ext cx="68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F849EF5-5DB9-43F9-86C7-61BD92C97AF5}"/>
                    </a:ext>
                  </a:extLst>
                </p14:cNvPr>
                <p14:cNvContentPartPr/>
                <p14:nvPr/>
              </p14:nvContentPartPr>
              <p14:xfrm>
                <a:off x="9352394" y="4697944"/>
                <a:ext cx="89640" cy="322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F849EF5-5DB9-43F9-86C7-61BD92C97AF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343754" y="4689304"/>
                  <a:ext cx="1072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B66ECE5-5FCA-4737-8C21-6633C094FDE3}"/>
              </a:ext>
            </a:extLst>
          </p:cNvPr>
          <p:cNvGrpSpPr/>
          <p:nvPr/>
        </p:nvGrpSpPr>
        <p:grpSpPr>
          <a:xfrm>
            <a:off x="9664154" y="4724944"/>
            <a:ext cx="1769760" cy="288720"/>
            <a:chOff x="9664154" y="4724944"/>
            <a:chExt cx="176976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01B2F98-B705-437D-9E04-801A1184D6AC}"/>
                    </a:ext>
                  </a:extLst>
                </p14:cNvPr>
                <p14:cNvContentPartPr/>
                <p14:nvPr/>
              </p14:nvContentPartPr>
              <p14:xfrm>
                <a:off x="9664154" y="4809904"/>
                <a:ext cx="243360" cy="63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01B2F98-B705-437D-9E04-801A1184D6A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55154" y="4800904"/>
                  <a:ext cx="261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92D8EBC-A5C0-40DC-B54B-88AD93E802D4}"/>
                    </a:ext>
                  </a:extLst>
                </p14:cNvPr>
                <p14:cNvContentPartPr/>
                <p14:nvPr/>
              </p14:nvContentPartPr>
              <p14:xfrm>
                <a:off x="9665594" y="4946704"/>
                <a:ext cx="218520" cy="11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92D8EBC-A5C0-40DC-B54B-88AD93E802D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56594" y="4938064"/>
                  <a:ext cx="236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D774074-84D8-4AF5-B19B-D410CB66BBD3}"/>
                    </a:ext>
                  </a:extLst>
                </p14:cNvPr>
                <p14:cNvContentPartPr/>
                <p14:nvPr/>
              </p14:nvContentPartPr>
              <p14:xfrm>
                <a:off x="10028834" y="4815304"/>
                <a:ext cx="183960" cy="198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D774074-84D8-4AF5-B19B-D410CB66BBD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020194" y="4806664"/>
                  <a:ext cx="201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5AD1C63-D56A-47FC-9305-F55F3A0435ED}"/>
                    </a:ext>
                  </a:extLst>
                </p14:cNvPr>
                <p14:cNvContentPartPr/>
                <p14:nvPr/>
              </p14:nvContentPartPr>
              <p14:xfrm>
                <a:off x="10328354" y="4838344"/>
                <a:ext cx="327960" cy="6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5AD1C63-D56A-47FC-9305-F55F3A0435E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19714" y="4829344"/>
                  <a:ext cx="345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487429C-83ED-4ECA-BB83-63C74EC835B7}"/>
                    </a:ext>
                  </a:extLst>
                </p14:cNvPr>
                <p14:cNvContentPartPr/>
                <p14:nvPr/>
              </p14:nvContentPartPr>
              <p14:xfrm>
                <a:off x="10510154" y="4758064"/>
                <a:ext cx="24840" cy="192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487429C-83ED-4ECA-BB83-63C74EC835B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501154" y="4749424"/>
                  <a:ext cx="42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D7D8B28-B44E-41BB-B9AE-977A6912A369}"/>
                    </a:ext>
                  </a:extLst>
                </p14:cNvPr>
                <p14:cNvContentPartPr/>
                <p14:nvPr/>
              </p14:nvContentPartPr>
              <p14:xfrm>
                <a:off x="10792394" y="4724944"/>
                <a:ext cx="386640" cy="240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D7D8B28-B44E-41BB-B9AE-977A6912A36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783394" y="4716304"/>
                  <a:ext cx="404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8C8479C-EC2D-4E5D-BCB4-27196A1180F7}"/>
                    </a:ext>
                  </a:extLst>
                </p14:cNvPr>
                <p14:cNvContentPartPr/>
                <p14:nvPr/>
              </p14:nvContentPartPr>
              <p14:xfrm>
                <a:off x="10995434" y="4882264"/>
                <a:ext cx="188640" cy="34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8C8479C-EC2D-4E5D-BCB4-27196A1180F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986794" y="4873264"/>
                  <a:ext cx="206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6068BEF-812B-4700-AEEA-6DD32E66EA00}"/>
                    </a:ext>
                  </a:extLst>
                </p14:cNvPr>
                <p14:cNvContentPartPr/>
                <p14:nvPr/>
              </p14:nvContentPartPr>
              <p14:xfrm>
                <a:off x="11411234" y="4767064"/>
                <a:ext cx="22680" cy="228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6068BEF-812B-4700-AEEA-6DD32E66EA0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402594" y="4758424"/>
                  <a:ext cx="4032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5EBE8B5-903A-4566-8DFB-5E88EA8EB698}"/>
                  </a:ext>
                </a:extLst>
              </p14:cNvPr>
              <p14:cNvContentPartPr/>
              <p14:nvPr/>
            </p14:nvContentPartPr>
            <p14:xfrm>
              <a:off x="7213274" y="4388748"/>
              <a:ext cx="2974680" cy="1090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5EBE8B5-903A-4566-8DFB-5E88EA8EB69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204274" y="4380108"/>
                <a:ext cx="299232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22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FA23E9C-C08A-4D19-B483-484DC4971BE5}"/>
              </a:ext>
            </a:extLst>
          </p:cNvPr>
          <p:cNvGrpSpPr/>
          <p:nvPr/>
        </p:nvGrpSpPr>
        <p:grpSpPr>
          <a:xfrm>
            <a:off x="1235114" y="201544"/>
            <a:ext cx="2856240" cy="1213920"/>
            <a:chOff x="1235114" y="201544"/>
            <a:chExt cx="2856240" cy="12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8DF459-C356-4696-82E5-5C0522A8AECE}"/>
                    </a:ext>
                  </a:extLst>
                </p14:cNvPr>
                <p14:cNvContentPartPr/>
                <p14:nvPr/>
              </p14:nvContentPartPr>
              <p14:xfrm>
                <a:off x="1298114" y="312784"/>
                <a:ext cx="334440" cy="28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8DF459-C356-4696-82E5-5C0522A8AE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9474" y="303784"/>
                  <a:ext cx="352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E6AE57-D543-4E16-A458-C4E29F24D8A9}"/>
                    </a:ext>
                  </a:extLst>
                </p14:cNvPr>
                <p14:cNvContentPartPr/>
                <p14:nvPr/>
              </p14:nvContentPartPr>
              <p14:xfrm>
                <a:off x="1629314" y="201544"/>
                <a:ext cx="236160" cy="371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E6AE57-D543-4E16-A458-C4E29F24D8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0674" y="192544"/>
                  <a:ext cx="253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F4CDBD-5DCE-4DAC-BBB3-ACAD89BEAE28}"/>
                    </a:ext>
                  </a:extLst>
                </p14:cNvPr>
                <p14:cNvContentPartPr/>
                <p14:nvPr/>
              </p14:nvContentPartPr>
              <p14:xfrm>
                <a:off x="1849994" y="442024"/>
                <a:ext cx="21564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F4CDBD-5DCE-4DAC-BBB3-ACAD89BEAE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0994" y="433024"/>
                  <a:ext cx="233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0E0CF3-3B08-4802-AD52-D6B1F16B24BC}"/>
                    </a:ext>
                  </a:extLst>
                </p14:cNvPr>
                <p14:cNvContentPartPr/>
                <p14:nvPr/>
              </p14:nvContentPartPr>
              <p14:xfrm>
                <a:off x="2105954" y="458224"/>
                <a:ext cx="22680" cy="4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0E0CF3-3B08-4802-AD52-D6B1F16B24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7314" y="449224"/>
                  <a:ext cx="4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C480A0-9528-4986-B3F5-FA77F97D50DC}"/>
                    </a:ext>
                  </a:extLst>
                </p14:cNvPr>
                <p14:cNvContentPartPr/>
                <p14:nvPr/>
              </p14:nvContentPartPr>
              <p14:xfrm>
                <a:off x="2182274" y="452824"/>
                <a:ext cx="153000" cy="117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C480A0-9528-4986-B3F5-FA77F97D50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3274" y="443824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7F2A2D-A64B-4135-88EB-7DC5EBF28DF9}"/>
                    </a:ext>
                  </a:extLst>
                </p14:cNvPr>
                <p14:cNvContentPartPr/>
                <p14:nvPr/>
              </p14:nvContentPartPr>
              <p14:xfrm>
                <a:off x="2571074" y="342304"/>
                <a:ext cx="174240" cy="26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7F2A2D-A64B-4135-88EB-7DC5EBF28D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62434" y="333664"/>
                  <a:ext cx="191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25A4BA-D9DA-4CE8-A68F-D3237B6DCE47}"/>
                    </a:ext>
                  </a:extLst>
                </p14:cNvPr>
                <p14:cNvContentPartPr/>
                <p14:nvPr/>
              </p14:nvContentPartPr>
              <p14:xfrm>
                <a:off x="2638394" y="235384"/>
                <a:ext cx="366480" cy="303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25A4BA-D9DA-4CE8-A68F-D3237B6DCE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9394" y="226384"/>
                  <a:ext cx="384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3A1830-2402-4479-B506-B8F65003C62F}"/>
                    </a:ext>
                  </a:extLst>
                </p14:cNvPr>
                <p14:cNvContentPartPr/>
                <p14:nvPr/>
              </p14:nvContentPartPr>
              <p14:xfrm>
                <a:off x="2913794" y="486664"/>
                <a:ext cx="155880" cy="6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3A1830-2402-4479-B506-B8F65003C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4794" y="477664"/>
                  <a:ext cx="173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71D1FD8-C1F5-48C4-9434-BEC155993C36}"/>
                    </a:ext>
                  </a:extLst>
                </p14:cNvPr>
                <p14:cNvContentPartPr/>
                <p14:nvPr/>
              </p14:nvContentPartPr>
              <p14:xfrm>
                <a:off x="3198914" y="244744"/>
                <a:ext cx="158760" cy="28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71D1FD8-C1F5-48C4-9434-BEC155993C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9914" y="236104"/>
                  <a:ext cx="176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2CB296-585B-463C-9B39-E024A57BC067}"/>
                    </a:ext>
                  </a:extLst>
                </p14:cNvPr>
                <p14:cNvContentPartPr/>
                <p14:nvPr/>
              </p14:nvContentPartPr>
              <p14:xfrm>
                <a:off x="3376394" y="380104"/>
                <a:ext cx="185400" cy="20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2CB296-585B-463C-9B39-E024A57BC0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7754" y="371464"/>
                  <a:ext cx="2030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55E56D-7FC6-40E8-945F-1A42DA16BEE9}"/>
                    </a:ext>
                  </a:extLst>
                </p14:cNvPr>
                <p14:cNvContentPartPr/>
                <p14:nvPr/>
              </p14:nvContentPartPr>
              <p14:xfrm>
                <a:off x="1235114" y="807064"/>
                <a:ext cx="198000" cy="42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55E56D-7FC6-40E8-945F-1A42DA16BE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26114" y="798064"/>
                  <a:ext cx="2156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415017-615E-46F7-81E7-250EE5066946}"/>
                    </a:ext>
                  </a:extLst>
                </p14:cNvPr>
                <p14:cNvContentPartPr/>
                <p14:nvPr/>
              </p14:nvContentPartPr>
              <p14:xfrm>
                <a:off x="1582154" y="967264"/>
                <a:ext cx="136800" cy="224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415017-615E-46F7-81E7-250EE50669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3154" y="958624"/>
                  <a:ext cx="154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2BE6C0-04EF-4F5A-AF47-7EB064C8D0D8}"/>
                    </a:ext>
                  </a:extLst>
                </p14:cNvPr>
                <p14:cNvContentPartPr/>
                <p14:nvPr/>
              </p14:nvContentPartPr>
              <p14:xfrm>
                <a:off x="1719314" y="1002184"/>
                <a:ext cx="211680" cy="15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2BE6C0-04EF-4F5A-AF47-7EB064C8D0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10314" y="993544"/>
                  <a:ext cx="229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E2A16C-ADEC-4649-A2CE-8EC0E0DDA16F}"/>
                    </a:ext>
                  </a:extLst>
                </p14:cNvPr>
                <p14:cNvContentPartPr/>
                <p14:nvPr/>
              </p14:nvContentPartPr>
              <p14:xfrm>
                <a:off x="1725794" y="994984"/>
                <a:ext cx="15732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E2A16C-ADEC-4649-A2CE-8EC0E0DDA1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17154" y="986344"/>
                  <a:ext cx="174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7D9F35-F2AB-4456-BA4B-D68927012EF3}"/>
                    </a:ext>
                  </a:extLst>
                </p14:cNvPr>
                <p14:cNvContentPartPr/>
                <p14:nvPr/>
              </p14:nvContentPartPr>
              <p14:xfrm>
                <a:off x="1947554" y="846664"/>
                <a:ext cx="435960" cy="313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7D9F35-F2AB-4456-BA4B-D68927012E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8554" y="837664"/>
                  <a:ext cx="453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62B9CF-C320-4F15-9C6D-007717D7624C}"/>
                    </a:ext>
                  </a:extLst>
                </p14:cNvPr>
                <p14:cNvContentPartPr/>
                <p14:nvPr/>
              </p14:nvContentPartPr>
              <p14:xfrm>
                <a:off x="2204594" y="1030624"/>
                <a:ext cx="180720" cy="4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62B9CF-C320-4F15-9C6D-007717D762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5594" y="1021984"/>
                  <a:ext cx="198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D6EF90-7BC4-426C-B166-825BEFA48893}"/>
                    </a:ext>
                  </a:extLst>
                </p14:cNvPr>
                <p14:cNvContentPartPr/>
                <p14:nvPr/>
              </p14:nvContentPartPr>
              <p14:xfrm>
                <a:off x="2666114" y="663784"/>
                <a:ext cx="291240" cy="53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D6EF90-7BC4-426C-B166-825BEFA488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7474" y="654784"/>
                  <a:ext cx="3088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8EB966-9BE1-4B28-B640-66BB10877AA3}"/>
                    </a:ext>
                  </a:extLst>
                </p14:cNvPr>
                <p14:cNvContentPartPr/>
                <p14:nvPr/>
              </p14:nvContentPartPr>
              <p14:xfrm>
                <a:off x="2614634" y="994984"/>
                <a:ext cx="255600" cy="8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8EB966-9BE1-4B28-B640-66BB10877A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05634" y="986344"/>
                  <a:ext cx="273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B6AC99-0AB1-4D97-A522-1370AED6380F}"/>
                    </a:ext>
                  </a:extLst>
                </p14:cNvPr>
                <p14:cNvContentPartPr/>
                <p14:nvPr/>
              </p14:nvContentPartPr>
              <p14:xfrm>
                <a:off x="2949074" y="894184"/>
                <a:ext cx="174240" cy="21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B6AC99-0AB1-4D97-A522-1370AED638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40434" y="885544"/>
                  <a:ext cx="191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FC18EB-2BFA-4845-97EF-18FB018CA778}"/>
                    </a:ext>
                  </a:extLst>
                </p14:cNvPr>
                <p14:cNvContentPartPr/>
                <p14:nvPr/>
              </p14:nvContentPartPr>
              <p14:xfrm>
                <a:off x="3037634" y="951424"/>
                <a:ext cx="290160" cy="46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FC18EB-2BFA-4845-97EF-18FB018CA7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28994" y="942424"/>
                  <a:ext cx="3078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53CB2B-EF87-4DC2-8A9D-950856F30802}"/>
                    </a:ext>
                  </a:extLst>
                </p14:cNvPr>
                <p14:cNvContentPartPr/>
                <p14:nvPr/>
              </p14:nvContentPartPr>
              <p14:xfrm>
                <a:off x="3440834" y="904984"/>
                <a:ext cx="91800" cy="176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53CB2B-EF87-4DC2-8A9D-950856F308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32194" y="895984"/>
                  <a:ext cx="109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1268EF-61DC-49A9-81D9-58165DD6C645}"/>
                    </a:ext>
                  </a:extLst>
                </p14:cNvPr>
                <p14:cNvContentPartPr/>
                <p14:nvPr/>
              </p14:nvContentPartPr>
              <p14:xfrm>
                <a:off x="3593474" y="875464"/>
                <a:ext cx="185400" cy="160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1268EF-61DC-49A9-81D9-58165DD6C6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84474" y="866824"/>
                  <a:ext cx="203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05699-9D78-4B3D-9E1F-FEEAF2F71B44}"/>
                    </a:ext>
                  </a:extLst>
                </p14:cNvPr>
                <p14:cNvContentPartPr/>
                <p14:nvPr/>
              </p14:nvContentPartPr>
              <p14:xfrm>
                <a:off x="3527234" y="921544"/>
                <a:ext cx="174960" cy="14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05699-9D78-4B3D-9E1F-FEEAF2F71B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18234" y="912544"/>
                  <a:ext cx="192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525070-42D3-4E04-BC8B-23C2029A9DAD}"/>
                    </a:ext>
                  </a:extLst>
                </p14:cNvPr>
                <p14:cNvContentPartPr/>
                <p14:nvPr/>
              </p14:nvContentPartPr>
              <p14:xfrm>
                <a:off x="3774554" y="843424"/>
                <a:ext cx="72720" cy="27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525070-42D3-4E04-BC8B-23C2029A9D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65914" y="834424"/>
                  <a:ext cx="90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1FC643-AD7D-4F7D-BD50-C8B8F3044E05}"/>
                    </a:ext>
                  </a:extLst>
                </p14:cNvPr>
                <p14:cNvContentPartPr/>
                <p14:nvPr/>
              </p14:nvContentPartPr>
              <p14:xfrm>
                <a:off x="3901274" y="695104"/>
                <a:ext cx="190080" cy="496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1FC643-AD7D-4F7D-BD50-C8B8F3044E0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2274" y="686464"/>
                  <a:ext cx="20772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B121F9E-AD65-428F-A4C2-BC765D3EBB95}"/>
              </a:ext>
            </a:extLst>
          </p:cNvPr>
          <p:cNvGrpSpPr/>
          <p:nvPr/>
        </p:nvGrpSpPr>
        <p:grpSpPr>
          <a:xfrm>
            <a:off x="272834" y="275704"/>
            <a:ext cx="626040" cy="964800"/>
            <a:chOff x="272834" y="275704"/>
            <a:chExt cx="626040" cy="9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A95CFB5-5C62-419F-91C0-2384E5EF4C2E}"/>
                    </a:ext>
                  </a:extLst>
                </p14:cNvPr>
                <p14:cNvContentPartPr/>
                <p14:nvPr/>
              </p14:nvContentPartPr>
              <p14:xfrm>
                <a:off x="400274" y="348064"/>
                <a:ext cx="172800" cy="188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A95CFB5-5C62-419F-91C0-2384E5EF4C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274" y="339424"/>
                  <a:ext cx="190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8982BA-3AA0-4D35-98FB-C88D3EF52E18}"/>
                    </a:ext>
                  </a:extLst>
                </p14:cNvPr>
                <p14:cNvContentPartPr/>
                <p14:nvPr/>
              </p14:nvContentPartPr>
              <p14:xfrm>
                <a:off x="481634" y="275704"/>
                <a:ext cx="223920" cy="358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8982BA-3AA0-4D35-98FB-C88D3EF52E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634" y="267064"/>
                  <a:ext cx="241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6ED127-DCB9-46EF-B585-DB77F26A555F}"/>
                    </a:ext>
                  </a:extLst>
                </p14:cNvPr>
                <p14:cNvContentPartPr/>
                <p14:nvPr/>
              </p14:nvContentPartPr>
              <p14:xfrm>
                <a:off x="750554" y="578824"/>
                <a:ext cx="1440" cy="1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6ED127-DCB9-46EF-B585-DB77F26A55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554" y="570184"/>
                  <a:ext cx="19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952F52-DD51-49B2-836F-6B557D668F1B}"/>
                    </a:ext>
                  </a:extLst>
                </p14:cNvPr>
                <p14:cNvContentPartPr/>
                <p14:nvPr/>
              </p14:nvContentPartPr>
              <p14:xfrm>
                <a:off x="411794" y="1023424"/>
                <a:ext cx="96120" cy="165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952F52-DD51-49B2-836F-6B557D668F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794" y="1014784"/>
                  <a:ext cx="113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9E441B-2439-4ECA-AACE-4A9CF2467B35}"/>
                    </a:ext>
                  </a:extLst>
                </p14:cNvPr>
                <p14:cNvContentPartPr/>
                <p14:nvPr/>
              </p14:nvContentPartPr>
              <p14:xfrm>
                <a:off x="299114" y="1202704"/>
                <a:ext cx="208440" cy="1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9E441B-2439-4ECA-AACE-4A9CF2467B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0474" y="1193704"/>
                  <a:ext cx="226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BA56E-8DFB-4BF2-A165-084218B57112}"/>
                    </a:ext>
                  </a:extLst>
                </p14:cNvPr>
                <p14:cNvContentPartPr/>
                <p14:nvPr/>
              </p14:nvContentPartPr>
              <p14:xfrm>
                <a:off x="272834" y="1005424"/>
                <a:ext cx="293760" cy="3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BA56E-8DFB-4BF2-A165-084218B571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3834" y="996784"/>
                  <a:ext cx="311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AA8B42-A31A-4E11-97E6-B43FAD95B8EB}"/>
                    </a:ext>
                  </a:extLst>
                </p14:cNvPr>
                <p14:cNvContentPartPr/>
                <p14:nvPr/>
              </p14:nvContentPartPr>
              <p14:xfrm>
                <a:off x="652274" y="718144"/>
                <a:ext cx="246600" cy="52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AA8B42-A31A-4E11-97E6-B43FAD95B8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3274" y="709504"/>
                  <a:ext cx="2642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F990C1-24BA-44FF-9601-48C5B316C9AC}"/>
                    </a:ext>
                  </a:extLst>
                </p14:cNvPr>
                <p14:cNvContentPartPr/>
                <p14:nvPr/>
              </p14:nvContentPartPr>
              <p14:xfrm>
                <a:off x="595394" y="1065544"/>
                <a:ext cx="254520" cy="5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F990C1-24BA-44FF-9601-48C5B316C9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6394" y="1056904"/>
                  <a:ext cx="2721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221F50-D050-4667-B1D3-ABC6B27319F7}"/>
                  </a:ext>
                </a:extLst>
              </p14:cNvPr>
              <p14:cNvContentPartPr/>
              <p14:nvPr/>
            </p14:nvContentPartPr>
            <p14:xfrm>
              <a:off x="4075154" y="1159504"/>
              <a:ext cx="170640" cy="274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221F50-D050-4667-B1D3-ABC6B27319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66514" y="1150504"/>
                <a:ext cx="18828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2CFA35C-3640-4137-AEE7-74C5466CB1A8}"/>
              </a:ext>
            </a:extLst>
          </p:cNvPr>
          <p:cNvGrpSpPr/>
          <p:nvPr/>
        </p:nvGrpSpPr>
        <p:grpSpPr>
          <a:xfrm>
            <a:off x="4521194" y="735424"/>
            <a:ext cx="1001520" cy="440280"/>
            <a:chOff x="4521194" y="735424"/>
            <a:chExt cx="100152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8089CA-F942-4FFA-9DF1-A72C873AA946}"/>
                    </a:ext>
                  </a:extLst>
                </p14:cNvPr>
                <p14:cNvContentPartPr/>
                <p14:nvPr/>
              </p14:nvContentPartPr>
              <p14:xfrm>
                <a:off x="4586354" y="840544"/>
                <a:ext cx="175680" cy="335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8089CA-F942-4FFA-9DF1-A72C873AA9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7714" y="831904"/>
                  <a:ext cx="193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ED5550-CDA4-4543-A2B7-757AB1598E06}"/>
                    </a:ext>
                  </a:extLst>
                </p14:cNvPr>
                <p14:cNvContentPartPr/>
                <p14:nvPr/>
              </p14:nvContentPartPr>
              <p14:xfrm>
                <a:off x="4521194" y="960784"/>
                <a:ext cx="349560" cy="10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ED5550-CDA4-4543-A2B7-757AB1598E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12194" y="952144"/>
                  <a:ext cx="367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15414D-DD7C-440E-82A6-EB8295117133}"/>
                    </a:ext>
                  </a:extLst>
                </p14:cNvPr>
                <p14:cNvContentPartPr/>
                <p14:nvPr/>
              </p14:nvContentPartPr>
              <p14:xfrm>
                <a:off x="4915394" y="735424"/>
                <a:ext cx="194760" cy="38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15414D-DD7C-440E-82A6-EB82951171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6754" y="726424"/>
                  <a:ext cx="2124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95C193-9111-4CFC-8BDB-C5D8DFD85856}"/>
                    </a:ext>
                  </a:extLst>
                </p14:cNvPr>
                <p14:cNvContentPartPr/>
                <p14:nvPr/>
              </p14:nvContentPartPr>
              <p14:xfrm>
                <a:off x="5135354" y="973024"/>
                <a:ext cx="144360" cy="13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95C193-9111-4CFC-8BDB-C5D8DFD858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26354" y="964384"/>
                  <a:ext cx="162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E65FA2-3E38-4661-ACB6-3998E048657D}"/>
                    </a:ext>
                  </a:extLst>
                </p14:cNvPr>
                <p14:cNvContentPartPr/>
                <p14:nvPr/>
              </p14:nvContentPartPr>
              <p14:xfrm>
                <a:off x="5318234" y="1007224"/>
                <a:ext cx="204480" cy="14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E65FA2-3E38-4661-ACB6-3998E04865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9234" y="998584"/>
                  <a:ext cx="2221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C7D278-3EF8-4FE6-9AC8-AB03AC5F0D5A}"/>
              </a:ext>
            </a:extLst>
          </p:cNvPr>
          <p:cNvGrpSpPr/>
          <p:nvPr/>
        </p:nvGrpSpPr>
        <p:grpSpPr>
          <a:xfrm>
            <a:off x="5884874" y="596464"/>
            <a:ext cx="1042200" cy="570240"/>
            <a:chOff x="5884874" y="596464"/>
            <a:chExt cx="10422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763122-93BE-45D8-B4BE-BDC434D07E06}"/>
                    </a:ext>
                  </a:extLst>
                </p14:cNvPr>
                <p14:cNvContentPartPr/>
                <p14:nvPr/>
              </p14:nvContentPartPr>
              <p14:xfrm>
                <a:off x="5884874" y="708064"/>
                <a:ext cx="236880" cy="458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763122-93BE-45D8-B4BE-BDC434D07E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75874" y="699424"/>
                  <a:ext cx="2545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235559-6D72-414C-878D-518FFBAC435B}"/>
                    </a:ext>
                  </a:extLst>
                </p14:cNvPr>
                <p14:cNvContentPartPr/>
                <p14:nvPr/>
              </p14:nvContentPartPr>
              <p14:xfrm>
                <a:off x="6317234" y="596464"/>
                <a:ext cx="828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235559-6D72-414C-878D-518FFBAC43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08594" y="587824"/>
                  <a:ext cx="100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B9F413-DDC7-4E02-84C6-A2E766242BAF}"/>
                    </a:ext>
                  </a:extLst>
                </p14:cNvPr>
                <p14:cNvContentPartPr/>
                <p14:nvPr/>
              </p14:nvContentPartPr>
              <p14:xfrm>
                <a:off x="6361514" y="871144"/>
                <a:ext cx="128160" cy="232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B9F413-DDC7-4E02-84C6-A2E766242B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52514" y="862144"/>
                  <a:ext cx="145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5FCA41-EC92-44D4-BA18-FA3727622C0E}"/>
                    </a:ext>
                  </a:extLst>
                </p14:cNvPr>
                <p14:cNvContentPartPr/>
                <p14:nvPr/>
              </p14:nvContentPartPr>
              <p14:xfrm>
                <a:off x="6516674" y="907144"/>
                <a:ext cx="195480" cy="18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5FCA41-EC92-44D4-BA18-FA3727622C0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08034" y="898504"/>
                  <a:ext cx="213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00C809-813B-4D11-BB3C-B7A2855D6984}"/>
                    </a:ext>
                  </a:extLst>
                </p14:cNvPr>
                <p14:cNvContentPartPr/>
                <p14:nvPr/>
              </p14:nvContentPartPr>
              <p14:xfrm>
                <a:off x="6460154" y="946024"/>
                <a:ext cx="219960" cy="14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00C809-813B-4D11-BB3C-B7A2855D698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51514" y="937384"/>
                  <a:ext cx="237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CE2F08-0E41-48A7-BE5B-62FC3F96FC84}"/>
                    </a:ext>
                  </a:extLst>
                </p14:cNvPr>
                <p14:cNvContentPartPr/>
                <p14:nvPr/>
              </p14:nvContentPartPr>
              <p14:xfrm>
                <a:off x="6766154" y="793024"/>
                <a:ext cx="160920" cy="334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CE2F08-0E41-48A7-BE5B-62FC3F96FC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57154" y="784024"/>
                  <a:ext cx="17856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51FD8C-CAD5-40D1-97D1-D3319A0B5F0F}"/>
              </a:ext>
            </a:extLst>
          </p:cNvPr>
          <p:cNvGrpSpPr/>
          <p:nvPr/>
        </p:nvGrpSpPr>
        <p:grpSpPr>
          <a:xfrm>
            <a:off x="7155674" y="528064"/>
            <a:ext cx="2343240" cy="964440"/>
            <a:chOff x="7155674" y="528064"/>
            <a:chExt cx="2343240" cy="9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5C930D-9CB9-4316-85D5-2FD683625375}"/>
                    </a:ext>
                  </a:extLst>
                </p14:cNvPr>
                <p14:cNvContentPartPr/>
                <p14:nvPr/>
              </p14:nvContentPartPr>
              <p14:xfrm>
                <a:off x="7155674" y="888064"/>
                <a:ext cx="239040" cy="14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5C930D-9CB9-4316-85D5-2FD6836253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46674" y="879424"/>
                  <a:ext cx="256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56AC38-50F4-4DE3-B98A-C9086BCC1610}"/>
                    </a:ext>
                  </a:extLst>
                </p14:cNvPr>
                <p14:cNvContentPartPr/>
                <p14:nvPr/>
              </p14:nvContentPartPr>
              <p14:xfrm>
                <a:off x="7646354" y="528064"/>
                <a:ext cx="355680" cy="61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56AC38-50F4-4DE3-B98A-C9086BCC161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37354" y="519064"/>
                  <a:ext cx="3733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B23C77-B616-4534-AAE6-E580031F1888}"/>
                    </a:ext>
                  </a:extLst>
                </p14:cNvPr>
                <p14:cNvContentPartPr/>
                <p14:nvPr/>
              </p14:nvContentPartPr>
              <p14:xfrm>
                <a:off x="7561394" y="943504"/>
                <a:ext cx="253080" cy="4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B23C77-B616-4534-AAE6-E580031F18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2754" y="934504"/>
                  <a:ext cx="270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36243E0-C126-466F-8DA4-ACD0E16264AD}"/>
                    </a:ext>
                  </a:extLst>
                </p14:cNvPr>
                <p14:cNvContentPartPr/>
                <p14:nvPr/>
              </p14:nvContentPartPr>
              <p14:xfrm>
                <a:off x="8113634" y="542824"/>
                <a:ext cx="87120" cy="19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36243E0-C126-466F-8DA4-ACD0E16264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04634" y="533824"/>
                  <a:ext cx="104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55E9CA-5BAB-4AE9-A4C5-5F728225902B}"/>
                    </a:ext>
                  </a:extLst>
                </p14:cNvPr>
                <p14:cNvContentPartPr/>
                <p14:nvPr/>
              </p14:nvContentPartPr>
              <p14:xfrm>
                <a:off x="8038034" y="863944"/>
                <a:ext cx="132120" cy="231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55E9CA-5BAB-4AE9-A4C5-5F72822590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29394" y="855304"/>
                  <a:ext cx="149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5905E1-4DE5-43C6-9AF8-C8B55BC1711B}"/>
                    </a:ext>
                  </a:extLst>
                </p14:cNvPr>
                <p14:cNvContentPartPr/>
                <p14:nvPr/>
              </p14:nvContentPartPr>
              <p14:xfrm>
                <a:off x="8211914" y="904624"/>
                <a:ext cx="157320" cy="587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5905E1-4DE5-43C6-9AF8-C8B55BC171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02914" y="895624"/>
                  <a:ext cx="17496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DA862EB-5C0C-4268-9707-5C5AF6EAB4E8}"/>
                    </a:ext>
                  </a:extLst>
                </p14:cNvPr>
                <p14:cNvContentPartPr/>
                <p14:nvPr/>
              </p14:nvContentPartPr>
              <p14:xfrm>
                <a:off x="8542034" y="881224"/>
                <a:ext cx="97560" cy="147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DA862EB-5C0C-4268-9707-5C5AF6EAB4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33034" y="872584"/>
                  <a:ext cx="115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36CB33-E7F2-4E22-B9C1-DF22FB07619B}"/>
                    </a:ext>
                  </a:extLst>
                </p14:cNvPr>
                <p14:cNvContentPartPr/>
                <p14:nvPr/>
              </p14:nvContentPartPr>
              <p14:xfrm>
                <a:off x="8716634" y="876904"/>
                <a:ext cx="134640" cy="14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36CB33-E7F2-4E22-B9C1-DF22FB0761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07994" y="867904"/>
                  <a:ext cx="152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E4E9A8-7FEA-4025-BB4E-67E4D321F4C8}"/>
                    </a:ext>
                  </a:extLst>
                </p14:cNvPr>
                <p14:cNvContentPartPr/>
                <p14:nvPr/>
              </p14:nvContentPartPr>
              <p14:xfrm>
                <a:off x="8662994" y="888784"/>
                <a:ext cx="15876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E4E9A8-7FEA-4025-BB4E-67E4D321F4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53994" y="879784"/>
                  <a:ext cx="176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2658B4-3D3F-4CD2-B62D-08538502ABB9}"/>
                    </a:ext>
                  </a:extLst>
                </p14:cNvPr>
                <p14:cNvContentPartPr/>
                <p14:nvPr/>
              </p14:nvContentPartPr>
              <p14:xfrm>
                <a:off x="8909234" y="821464"/>
                <a:ext cx="68400" cy="253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2658B4-3D3F-4CD2-B62D-08538502AB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00234" y="812464"/>
                  <a:ext cx="86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CC724D-5528-4DDD-B8F3-BE7717CCF7D0}"/>
                    </a:ext>
                  </a:extLst>
                </p14:cNvPr>
                <p14:cNvContentPartPr/>
                <p14:nvPr/>
              </p14:nvContentPartPr>
              <p14:xfrm>
                <a:off x="9036314" y="701224"/>
                <a:ext cx="128520" cy="417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CC724D-5528-4DDD-B8F3-BE7717CCF7D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27674" y="692224"/>
                  <a:ext cx="1461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EE0E3B0-E765-4935-BFF1-82FBA44CD9F6}"/>
                    </a:ext>
                  </a:extLst>
                </p14:cNvPr>
                <p14:cNvContentPartPr/>
                <p14:nvPr/>
              </p14:nvContentPartPr>
              <p14:xfrm>
                <a:off x="9297674" y="831904"/>
                <a:ext cx="201240" cy="642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EE0E3B0-E765-4935-BFF1-82FBA44CD9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89034" y="823264"/>
                  <a:ext cx="21888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92487B-D43E-4813-A1D2-8C204238B673}"/>
              </a:ext>
            </a:extLst>
          </p:cNvPr>
          <p:cNvGrpSpPr/>
          <p:nvPr/>
        </p:nvGrpSpPr>
        <p:grpSpPr>
          <a:xfrm>
            <a:off x="9744794" y="596464"/>
            <a:ext cx="664560" cy="496440"/>
            <a:chOff x="9744794" y="596464"/>
            <a:chExt cx="66456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D5D7DCD-7C58-4C47-801A-B21B4071E8EF}"/>
                    </a:ext>
                  </a:extLst>
                </p14:cNvPr>
                <p14:cNvContentPartPr/>
                <p14:nvPr/>
              </p14:nvContentPartPr>
              <p14:xfrm>
                <a:off x="9744794" y="596464"/>
                <a:ext cx="77040" cy="17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D5D7DCD-7C58-4C47-801A-B21B4071E8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36154" y="587464"/>
                  <a:ext cx="94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681832-E50C-4F5E-ADB8-FCEEBC3978F9}"/>
                    </a:ext>
                  </a:extLst>
                </p14:cNvPr>
                <p14:cNvContentPartPr/>
                <p14:nvPr/>
              </p14:nvContentPartPr>
              <p14:xfrm>
                <a:off x="9755234" y="806344"/>
                <a:ext cx="108360" cy="213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681832-E50C-4F5E-ADB8-FCEEBC3978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46594" y="797704"/>
                  <a:ext cx="126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ED0B57-EB74-42DA-A404-988FCC6D9280}"/>
                    </a:ext>
                  </a:extLst>
                </p14:cNvPr>
                <p14:cNvContentPartPr/>
                <p14:nvPr/>
              </p14:nvContentPartPr>
              <p14:xfrm>
                <a:off x="10003994" y="823984"/>
                <a:ext cx="194400" cy="15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ED0B57-EB74-42DA-A404-988FCC6D92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95354" y="814984"/>
                  <a:ext cx="21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8CC6F0-D7B6-4205-840F-EDF1F3307849}"/>
                    </a:ext>
                  </a:extLst>
                </p14:cNvPr>
                <p14:cNvContentPartPr/>
                <p14:nvPr/>
              </p14:nvContentPartPr>
              <p14:xfrm>
                <a:off x="9924074" y="784024"/>
                <a:ext cx="253800" cy="209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8CC6F0-D7B6-4205-840F-EDF1F33078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15074" y="775384"/>
                  <a:ext cx="271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267FF1C-95E9-4845-B098-955315E0DA02}"/>
                    </a:ext>
                  </a:extLst>
                </p14:cNvPr>
                <p14:cNvContentPartPr/>
                <p14:nvPr/>
              </p14:nvContentPartPr>
              <p14:xfrm>
                <a:off x="10260674" y="644704"/>
                <a:ext cx="148680" cy="44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267FF1C-95E9-4845-B098-955315E0DA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51674" y="636064"/>
                  <a:ext cx="166320" cy="4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CFC66C7-CF32-4282-9219-A4025ACCECEE}"/>
              </a:ext>
            </a:extLst>
          </p:cNvPr>
          <p:cNvGrpSpPr/>
          <p:nvPr/>
        </p:nvGrpSpPr>
        <p:grpSpPr>
          <a:xfrm>
            <a:off x="294794" y="1653064"/>
            <a:ext cx="860040" cy="489960"/>
            <a:chOff x="294794" y="1653064"/>
            <a:chExt cx="86004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D52AE38-D2B7-491B-8995-5380A2F90420}"/>
                    </a:ext>
                  </a:extLst>
                </p14:cNvPr>
                <p14:cNvContentPartPr/>
                <p14:nvPr/>
              </p14:nvContentPartPr>
              <p14:xfrm>
                <a:off x="294794" y="1653064"/>
                <a:ext cx="590400" cy="489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D52AE38-D2B7-491B-8995-5380A2F904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5794" y="1644424"/>
                  <a:ext cx="6080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5D0819-F47B-4C8C-AFC1-9D9CE0980444}"/>
                    </a:ext>
                  </a:extLst>
                </p14:cNvPr>
                <p14:cNvContentPartPr/>
                <p14:nvPr/>
              </p14:nvContentPartPr>
              <p14:xfrm>
                <a:off x="402794" y="1910464"/>
                <a:ext cx="219600" cy="4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5D0819-F47B-4C8C-AFC1-9D9CE09804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3794" y="1901464"/>
                  <a:ext cx="237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B82FE44-AA79-42ED-B22E-9F1555733740}"/>
                    </a:ext>
                  </a:extLst>
                </p14:cNvPr>
                <p14:cNvContentPartPr/>
                <p14:nvPr/>
              </p14:nvContentPartPr>
              <p14:xfrm>
                <a:off x="744794" y="1871584"/>
                <a:ext cx="230760" cy="15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B82FE44-AA79-42ED-B22E-9F155573374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6154" y="1862584"/>
                  <a:ext cx="248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993922-BDE1-4A53-8FB2-0EC9AE6C351B}"/>
                    </a:ext>
                  </a:extLst>
                </p14:cNvPr>
                <p14:cNvContentPartPr/>
                <p14:nvPr/>
              </p14:nvContentPartPr>
              <p14:xfrm>
                <a:off x="772154" y="1806784"/>
                <a:ext cx="382680" cy="201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993922-BDE1-4A53-8FB2-0EC9AE6C351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3154" y="1798144"/>
                  <a:ext cx="400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DF4F29-F7FA-48D2-BBBB-B625999471D0}"/>
                    </a:ext>
                  </a:extLst>
                </p14:cNvPr>
                <p14:cNvContentPartPr/>
                <p14:nvPr/>
              </p14:nvContentPartPr>
              <p14:xfrm>
                <a:off x="1102634" y="1949704"/>
                <a:ext cx="33480" cy="42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DF4F29-F7FA-48D2-BBBB-B625999471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3994" y="1941064"/>
                  <a:ext cx="5112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E8E09B-C20B-4E59-9092-24FD1DFA1D55}"/>
              </a:ext>
            </a:extLst>
          </p:cNvPr>
          <p:cNvGrpSpPr/>
          <p:nvPr/>
        </p:nvGrpSpPr>
        <p:grpSpPr>
          <a:xfrm>
            <a:off x="1653434" y="1552984"/>
            <a:ext cx="915480" cy="507960"/>
            <a:chOff x="1653434" y="1552984"/>
            <a:chExt cx="91548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D515979-02C9-4D9E-A998-19010792D082}"/>
                    </a:ext>
                  </a:extLst>
                </p14:cNvPr>
                <p14:cNvContentPartPr/>
                <p14:nvPr/>
              </p14:nvContentPartPr>
              <p14:xfrm>
                <a:off x="1653434" y="1552984"/>
                <a:ext cx="218160" cy="49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D515979-02C9-4D9E-A998-19010792D08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44794" y="1543984"/>
                  <a:ext cx="2358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E92E19-2130-4622-AEC9-84C22903E196}"/>
                    </a:ext>
                  </a:extLst>
                </p14:cNvPr>
                <p14:cNvContentPartPr/>
                <p14:nvPr/>
              </p14:nvContentPartPr>
              <p14:xfrm>
                <a:off x="2021714" y="1824784"/>
                <a:ext cx="102240" cy="164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E92E19-2130-4622-AEC9-84C22903E1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12714" y="1816144"/>
                  <a:ext cx="119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A15855F-8102-41E1-B8CD-65A264FD3C3E}"/>
                    </a:ext>
                  </a:extLst>
                </p14:cNvPr>
                <p14:cNvContentPartPr/>
                <p14:nvPr/>
              </p14:nvContentPartPr>
              <p14:xfrm>
                <a:off x="2159594" y="1822624"/>
                <a:ext cx="222840" cy="173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A15855F-8102-41E1-B8CD-65A264FD3C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50594" y="1813624"/>
                  <a:ext cx="240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EF2C03-747C-41EE-A062-5CD49DA25243}"/>
                    </a:ext>
                  </a:extLst>
                </p14:cNvPr>
                <p14:cNvContentPartPr/>
                <p14:nvPr/>
              </p14:nvContentPartPr>
              <p14:xfrm>
                <a:off x="2154914" y="1721104"/>
                <a:ext cx="414000" cy="339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EF2C03-747C-41EE-A062-5CD49DA252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45914" y="1712104"/>
                  <a:ext cx="43164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26B3C99-71B2-4ADE-8351-E9CD98914DF7}"/>
                  </a:ext>
                </a:extLst>
              </p14:cNvPr>
              <p14:cNvContentPartPr/>
              <p14:nvPr/>
            </p14:nvContentPartPr>
            <p14:xfrm>
              <a:off x="2800394" y="1825504"/>
              <a:ext cx="222480" cy="147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26B3C99-71B2-4ADE-8351-E9CD98914DF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791394" y="1816504"/>
                <a:ext cx="24012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536B10A-3125-4F32-A17A-3F45E48B9048}"/>
              </a:ext>
            </a:extLst>
          </p:cNvPr>
          <p:cNvGrpSpPr/>
          <p:nvPr/>
        </p:nvGrpSpPr>
        <p:grpSpPr>
          <a:xfrm>
            <a:off x="1562714" y="2389984"/>
            <a:ext cx="1370880" cy="506160"/>
            <a:chOff x="1562714" y="2389984"/>
            <a:chExt cx="137088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563D78-E33F-4595-B898-137C4FC5A3B8}"/>
                    </a:ext>
                  </a:extLst>
                </p14:cNvPr>
                <p14:cNvContentPartPr/>
                <p14:nvPr/>
              </p14:nvContentPartPr>
              <p14:xfrm>
                <a:off x="1562714" y="2413024"/>
                <a:ext cx="179280" cy="483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563D78-E33F-4595-B898-137C4FC5A3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54074" y="2404384"/>
                  <a:ext cx="1969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3236C6-FD21-4A0A-A710-28FC6CD0EAB7}"/>
                    </a:ext>
                  </a:extLst>
                </p14:cNvPr>
                <p14:cNvContentPartPr/>
                <p14:nvPr/>
              </p14:nvContentPartPr>
              <p14:xfrm>
                <a:off x="1916954" y="2389984"/>
                <a:ext cx="88920" cy="165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3236C6-FD21-4A0A-A710-28FC6CD0EA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08314" y="2380984"/>
                  <a:ext cx="106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F639A00-2E67-48B4-BB5C-6782D489FBFB}"/>
                    </a:ext>
                  </a:extLst>
                </p14:cNvPr>
                <p14:cNvContentPartPr/>
                <p14:nvPr/>
              </p14:nvContentPartPr>
              <p14:xfrm>
                <a:off x="2000474" y="2595544"/>
                <a:ext cx="106200" cy="204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F639A00-2E67-48B4-BB5C-6782D489FB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91474" y="2586544"/>
                  <a:ext cx="123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FDADC5-483E-4C18-9777-8B07E3F03120}"/>
                    </a:ext>
                  </a:extLst>
                </p14:cNvPr>
                <p14:cNvContentPartPr/>
                <p14:nvPr/>
              </p14:nvContentPartPr>
              <p14:xfrm>
                <a:off x="2150594" y="2599864"/>
                <a:ext cx="226440" cy="18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FDADC5-483E-4C18-9777-8B07E3F031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41954" y="2591224"/>
                  <a:ext cx="244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C17493-F0B5-489B-989D-690DBD302927}"/>
                    </a:ext>
                  </a:extLst>
                </p14:cNvPr>
                <p14:cNvContentPartPr/>
                <p14:nvPr/>
              </p14:nvContentPartPr>
              <p14:xfrm>
                <a:off x="2136194" y="2634784"/>
                <a:ext cx="157320" cy="158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C17493-F0B5-489B-989D-690DBD3029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27194" y="2626144"/>
                  <a:ext cx="174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E19F1D-FC92-414E-B41E-A6F600C53BAC}"/>
                    </a:ext>
                  </a:extLst>
                </p14:cNvPr>
                <p14:cNvContentPartPr/>
                <p14:nvPr/>
              </p14:nvContentPartPr>
              <p14:xfrm>
                <a:off x="2372714" y="2434624"/>
                <a:ext cx="170280" cy="39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E19F1D-FC92-414E-B41E-A6F600C53B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63714" y="2425984"/>
                  <a:ext cx="1879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8633ED3-5DB2-4958-B0B3-19A7F001FF5C}"/>
                    </a:ext>
                  </a:extLst>
                </p14:cNvPr>
                <p14:cNvContentPartPr/>
                <p14:nvPr/>
              </p14:nvContentPartPr>
              <p14:xfrm>
                <a:off x="2708954" y="2645224"/>
                <a:ext cx="224640" cy="144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8633ED3-5DB2-4958-B0B3-19A7F001FF5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99954" y="2636584"/>
                  <a:ext cx="24228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F495707-3DB4-4325-A71F-E2AC7BEAC3BB}"/>
                  </a:ext>
                </a:extLst>
              </p14:cNvPr>
              <p14:cNvContentPartPr/>
              <p14:nvPr/>
            </p14:nvContentPartPr>
            <p14:xfrm>
              <a:off x="7711514" y="1430224"/>
              <a:ext cx="1207800" cy="47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F495707-3DB4-4325-A71F-E2AC7BEAC3B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702514" y="1421224"/>
                <a:ext cx="122544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8C236C-944D-4784-996D-774F7DB7F07F}"/>
              </a:ext>
            </a:extLst>
          </p:cNvPr>
          <p:cNvGrpSpPr/>
          <p:nvPr/>
        </p:nvGrpSpPr>
        <p:grpSpPr>
          <a:xfrm>
            <a:off x="134954" y="4389784"/>
            <a:ext cx="872280" cy="431640"/>
            <a:chOff x="134954" y="4389784"/>
            <a:chExt cx="87228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D766838-D7B7-4ABF-BCBF-A675AD019CF9}"/>
                    </a:ext>
                  </a:extLst>
                </p14:cNvPr>
                <p14:cNvContentPartPr/>
                <p14:nvPr/>
              </p14:nvContentPartPr>
              <p14:xfrm>
                <a:off x="134954" y="4389784"/>
                <a:ext cx="468000" cy="431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D766838-D7B7-4ABF-BCBF-A675AD019C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6314" y="4380784"/>
                  <a:ext cx="485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4AC609A-9AF3-4857-B8E4-0F8D009EC9EB}"/>
                    </a:ext>
                  </a:extLst>
                </p14:cNvPr>
                <p14:cNvContentPartPr/>
                <p14:nvPr/>
              </p14:nvContentPartPr>
              <p14:xfrm>
                <a:off x="192554" y="4608664"/>
                <a:ext cx="322920" cy="85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4AC609A-9AF3-4857-B8E4-0F8D009EC9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3914" y="4600024"/>
                  <a:ext cx="340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8E0D5E-A2AD-4146-A54F-C0039D16A73D}"/>
                    </a:ext>
                  </a:extLst>
                </p14:cNvPr>
                <p14:cNvContentPartPr/>
                <p14:nvPr/>
              </p14:nvContentPartPr>
              <p14:xfrm>
                <a:off x="523394" y="4582384"/>
                <a:ext cx="278280" cy="236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8E0D5E-A2AD-4146-A54F-C0039D16A7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4754" y="4573384"/>
                  <a:ext cx="295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6CD4261-7E41-4DCF-BD3A-7414481045F5}"/>
                    </a:ext>
                  </a:extLst>
                </p14:cNvPr>
                <p14:cNvContentPartPr/>
                <p14:nvPr/>
              </p14:nvContentPartPr>
              <p14:xfrm>
                <a:off x="540314" y="4561504"/>
                <a:ext cx="185040" cy="222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6CD4261-7E41-4DCF-BD3A-7414481045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1674" y="4552504"/>
                  <a:ext cx="202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DEDB086-5F3A-41A1-8A17-2F2B115AAD29}"/>
                    </a:ext>
                  </a:extLst>
                </p14:cNvPr>
                <p14:cNvContentPartPr/>
                <p14:nvPr/>
              </p14:nvContentPartPr>
              <p14:xfrm>
                <a:off x="954674" y="4573384"/>
                <a:ext cx="52560" cy="24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DEDB086-5F3A-41A1-8A17-2F2B115AAD2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45674" y="4564384"/>
                  <a:ext cx="7020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E5AD6AF-90BC-4AC8-9408-55D5E9A31EB5}"/>
                  </a:ext>
                </a:extLst>
              </p14:cNvPr>
              <p14:cNvContentPartPr/>
              <p14:nvPr/>
            </p14:nvContentPartPr>
            <p14:xfrm>
              <a:off x="1607354" y="4268824"/>
              <a:ext cx="321120" cy="653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E5AD6AF-90BC-4AC8-9408-55D5E9A31EB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598714" y="4260184"/>
                <a:ext cx="3387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899B4A0-BD38-4017-BC89-F7E573B00428}"/>
                  </a:ext>
                </a:extLst>
              </p14:cNvPr>
              <p14:cNvContentPartPr/>
              <p14:nvPr/>
            </p14:nvContentPartPr>
            <p14:xfrm>
              <a:off x="1555874" y="4664464"/>
              <a:ext cx="340920" cy="115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899B4A0-BD38-4017-BC89-F7E573B0042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546874" y="4655464"/>
                <a:ext cx="3585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E7CA7BB-CC9D-4E01-8AB4-AAC40433A1E4}"/>
                  </a:ext>
                </a:extLst>
              </p14:cNvPr>
              <p14:cNvContentPartPr/>
              <p14:nvPr/>
            </p14:nvContentPartPr>
            <p14:xfrm>
              <a:off x="1998674" y="4624144"/>
              <a:ext cx="128160" cy="2660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E7CA7BB-CC9D-4E01-8AB4-AAC40433A1E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989674" y="4615504"/>
                <a:ext cx="145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0DD918C-6D94-42F1-A5BA-D1F7A25FA4C2}"/>
                  </a:ext>
                </a:extLst>
              </p14:cNvPr>
              <p14:cNvContentPartPr/>
              <p14:nvPr/>
            </p14:nvContentPartPr>
            <p14:xfrm>
              <a:off x="2172194" y="4687144"/>
              <a:ext cx="208800" cy="191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0DD918C-6D94-42F1-A5BA-D1F7A25FA4C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163194" y="4678144"/>
                <a:ext cx="2264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A672F37-7839-4A05-82DE-FB8A2E14C511}"/>
                  </a:ext>
                </a:extLst>
              </p14:cNvPr>
              <p14:cNvContentPartPr/>
              <p14:nvPr/>
            </p14:nvContentPartPr>
            <p14:xfrm>
              <a:off x="2133674" y="4660504"/>
              <a:ext cx="192600" cy="230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A672F37-7839-4A05-82DE-FB8A2E14C51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125034" y="4651504"/>
                <a:ext cx="2102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ACEFEF-EEBF-4808-BCAF-D82BAEAED808}"/>
                  </a:ext>
                </a:extLst>
              </p14:cNvPr>
              <p14:cNvContentPartPr/>
              <p14:nvPr/>
            </p14:nvContentPartPr>
            <p14:xfrm>
              <a:off x="2461994" y="4503544"/>
              <a:ext cx="130320" cy="422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ACEFEF-EEBF-4808-BCAF-D82BAEAED80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452994" y="4494544"/>
                <a:ext cx="1479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14FE499-ECE0-4581-B38B-209E2B53300B}"/>
                  </a:ext>
                </a:extLst>
              </p14:cNvPr>
              <p14:cNvContentPartPr/>
              <p14:nvPr/>
            </p14:nvContentPartPr>
            <p14:xfrm>
              <a:off x="2745674" y="4674544"/>
              <a:ext cx="201240" cy="145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14FE499-ECE0-4581-B38B-209E2B53300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736674" y="4665904"/>
                <a:ext cx="218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86E70CB-82B4-473B-9C9D-20B109B121B3}"/>
                  </a:ext>
                </a:extLst>
              </p14:cNvPr>
              <p14:cNvContentPartPr/>
              <p14:nvPr/>
            </p14:nvContentPartPr>
            <p14:xfrm>
              <a:off x="3337154" y="4580944"/>
              <a:ext cx="402840" cy="378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86E70CB-82B4-473B-9C9D-20B109B121B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328514" y="4572304"/>
                <a:ext cx="420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4E5BD97-C252-44E5-82F2-F0FCDC5D287E}"/>
                  </a:ext>
                </a:extLst>
              </p14:cNvPr>
              <p14:cNvContentPartPr/>
              <p14:nvPr/>
            </p14:nvContentPartPr>
            <p14:xfrm>
              <a:off x="3809474" y="4331464"/>
              <a:ext cx="317520" cy="2250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4E5BD97-C252-44E5-82F2-F0FCDC5D287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00834" y="4322464"/>
                <a:ext cx="335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3A38D7E-FF26-48ED-953B-F39D6E8A01CC}"/>
                  </a:ext>
                </a:extLst>
              </p14:cNvPr>
              <p14:cNvContentPartPr/>
              <p14:nvPr/>
            </p14:nvContentPartPr>
            <p14:xfrm>
              <a:off x="4181714" y="4374664"/>
              <a:ext cx="285120" cy="200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3A38D7E-FF26-48ED-953B-F39D6E8A01C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172714" y="4366024"/>
                <a:ext cx="3027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F84225E-016B-40C3-9107-7555FBE4F265}"/>
                  </a:ext>
                </a:extLst>
              </p14:cNvPr>
              <p14:cNvContentPartPr/>
              <p14:nvPr/>
            </p14:nvContentPartPr>
            <p14:xfrm>
              <a:off x="4170914" y="4370344"/>
              <a:ext cx="225360" cy="2012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F84225E-016B-40C3-9107-7555FBE4F26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161914" y="4361344"/>
                <a:ext cx="243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B5C6FE2-CAB1-46A8-A61D-5069F7073974}"/>
                  </a:ext>
                </a:extLst>
              </p14:cNvPr>
              <p14:cNvContentPartPr/>
              <p14:nvPr/>
            </p14:nvContentPartPr>
            <p14:xfrm>
              <a:off x="4488074" y="4186744"/>
              <a:ext cx="262800" cy="1234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B5C6FE2-CAB1-46A8-A61D-5069F707397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79434" y="4177744"/>
                <a:ext cx="280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331BAED-CC88-4507-BC2D-F285BB653DDE}"/>
                  </a:ext>
                </a:extLst>
              </p14:cNvPr>
              <p14:cNvContentPartPr/>
              <p14:nvPr/>
            </p14:nvContentPartPr>
            <p14:xfrm>
              <a:off x="1792394" y="5134264"/>
              <a:ext cx="321120" cy="657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331BAED-CC88-4507-BC2D-F285BB653DD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783394" y="5125264"/>
                <a:ext cx="3387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7A448C-63C5-4205-BC90-A49BBF9D5229}"/>
                  </a:ext>
                </a:extLst>
              </p14:cNvPr>
              <p14:cNvContentPartPr/>
              <p14:nvPr/>
            </p14:nvContentPartPr>
            <p14:xfrm>
              <a:off x="1767194" y="5542864"/>
              <a:ext cx="193680" cy="518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7A448C-63C5-4205-BC90-A49BBF9D522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758194" y="5533864"/>
                <a:ext cx="2113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B1E3E17-D77D-441F-830C-0BF1D45927C4}"/>
                  </a:ext>
                </a:extLst>
              </p14:cNvPr>
              <p14:cNvContentPartPr/>
              <p14:nvPr/>
            </p14:nvContentPartPr>
            <p14:xfrm>
              <a:off x="2270834" y="5172424"/>
              <a:ext cx="66240" cy="234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B1E3E17-D77D-441F-830C-0BF1D45927C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261834" y="5163784"/>
                <a:ext cx="83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043F572-CCD1-4AD2-878E-63227D6B56BC}"/>
                  </a:ext>
                </a:extLst>
              </p14:cNvPr>
              <p14:cNvContentPartPr/>
              <p14:nvPr/>
            </p14:nvContentPartPr>
            <p14:xfrm>
              <a:off x="2271554" y="5449624"/>
              <a:ext cx="411840" cy="253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043F572-CCD1-4AD2-878E-63227D6B56B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62914" y="5440984"/>
                <a:ext cx="4294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500C1DD-1F83-41EF-8623-C4A2E78C827B}"/>
                  </a:ext>
                </a:extLst>
              </p14:cNvPr>
              <p14:cNvContentPartPr/>
              <p14:nvPr/>
            </p14:nvContentPartPr>
            <p14:xfrm>
              <a:off x="2441114" y="5452864"/>
              <a:ext cx="231840" cy="2271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500C1DD-1F83-41EF-8623-C4A2E78C827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432474" y="5444224"/>
                <a:ext cx="249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385549F-B19B-436F-B7F0-C961DE94A5E5}"/>
                  </a:ext>
                </a:extLst>
              </p14:cNvPr>
              <p14:cNvContentPartPr/>
              <p14:nvPr/>
            </p14:nvContentPartPr>
            <p14:xfrm>
              <a:off x="2784914" y="5270704"/>
              <a:ext cx="243000" cy="470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385549F-B19B-436F-B7F0-C961DE94A5E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776274" y="5261704"/>
                <a:ext cx="2606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A06C0E3-3E9C-49C6-AB13-842995672234}"/>
                  </a:ext>
                </a:extLst>
              </p14:cNvPr>
              <p14:cNvContentPartPr/>
              <p14:nvPr/>
            </p14:nvContentPartPr>
            <p14:xfrm>
              <a:off x="3205754" y="5436664"/>
              <a:ext cx="216360" cy="1461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A06C0E3-3E9C-49C6-AB13-84299567223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197114" y="5428024"/>
                <a:ext cx="2340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2B19B92-124C-4408-BBFE-4FDF6FEDB257}"/>
                  </a:ext>
                </a:extLst>
              </p14:cNvPr>
              <p14:cNvContentPartPr/>
              <p14:nvPr/>
            </p14:nvContentPartPr>
            <p14:xfrm>
              <a:off x="3733874" y="4088464"/>
              <a:ext cx="1227960" cy="609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2B19B92-124C-4408-BBFE-4FDF6FEDB25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725234" y="4079824"/>
                <a:ext cx="1245600" cy="62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086BB68-757B-494E-8642-211FDDAA3B7A}"/>
              </a:ext>
            </a:extLst>
          </p:cNvPr>
          <p:cNvGrpSpPr/>
          <p:nvPr/>
        </p:nvGrpSpPr>
        <p:grpSpPr>
          <a:xfrm>
            <a:off x="3808034" y="4848784"/>
            <a:ext cx="2101680" cy="838080"/>
            <a:chOff x="3808034" y="4848784"/>
            <a:chExt cx="2101680" cy="8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4059424-159D-4F1C-BCB6-AA9757CF81AF}"/>
                    </a:ext>
                  </a:extLst>
                </p14:cNvPr>
                <p14:cNvContentPartPr/>
                <p14:nvPr/>
              </p14:nvContentPartPr>
              <p14:xfrm>
                <a:off x="3808034" y="5343784"/>
                <a:ext cx="376560" cy="343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4059424-159D-4F1C-BCB6-AA9757CF81A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99394" y="5335144"/>
                  <a:ext cx="3942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4CD00B-F76E-4466-A693-D40F2A92C90B}"/>
                    </a:ext>
                  </a:extLst>
                </p14:cNvPr>
                <p14:cNvContentPartPr/>
                <p14:nvPr/>
              </p14:nvContentPartPr>
              <p14:xfrm>
                <a:off x="4272074" y="5006824"/>
                <a:ext cx="289800" cy="285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4CD00B-F76E-4466-A693-D40F2A92C90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63074" y="4998184"/>
                  <a:ext cx="307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4EB4F8-959D-4C21-9744-C31E193B412D}"/>
                    </a:ext>
                  </a:extLst>
                </p14:cNvPr>
                <p14:cNvContentPartPr/>
                <p14:nvPr/>
              </p14:nvContentPartPr>
              <p14:xfrm>
                <a:off x="4629554" y="5067664"/>
                <a:ext cx="311400" cy="227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4EB4F8-959D-4C21-9744-C31E193B412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20914" y="5058664"/>
                  <a:ext cx="329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50DD620-0082-45AE-828E-30F2509CC142}"/>
                    </a:ext>
                  </a:extLst>
                </p14:cNvPr>
                <p14:cNvContentPartPr/>
                <p14:nvPr/>
              </p14:nvContentPartPr>
              <p14:xfrm>
                <a:off x="4669514" y="5061184"/>
                <a:ext cx="162360" cy="168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50DD620-0082-45AE-828E-30F2509CC1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60514" y="5052544"/>
                  <a:ext cx="180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4D36AE-521B-4044-84EB-4F8C92127115}"/>
                    </a:ext>
                  </a:extLst>
                </p14:cNvPr>
                <p14:cNvContentPartPr/>
                <p14:nvPr/>
              </p14:nvContentPartPr>
              <p14:xfrm>
                <a:off x="4950674" y="4848784"/>
                <a:ext cx="306360" cy="178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4D36AE-521B-4044-84EB-4F8C921271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42034" y="4839784"/>
                  <a:ext cx="324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ABE370B-1218-425D-8CF5-E9D26C522F76}"/>
                    </a:ext>
                  </a:extLst>
                </p14:cNvPr>
                <p14:cNvContentPartPr/>
                <p14:nvPr/>
              </p14:nvContentPartPr>
              <p14:xfrm>
                <a:off x="5064434" y="5530264"/>
                <a:ext cx="26640" cy="47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ABE370B-1218-425D-8CF5-E9D26C522F7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55434" y="5521264"/>
                  <a:ext cx="44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A80C33B-2BA7-4A2C-82F6-0B59CE89E44E}"/>
                    </a:ext>
                  </a:extLst>
                </p14:cNvPr>
                <p14:cNvContentPartPr/>
                <p14:nvPr/>
              </p14:nvContentPartPr>
              <p14:xfrm>
                <a:off x="5314994" y="5320024"/>
                <a:ext cx="226080" cy="179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A80C33B-2BA7-4A2C-82F6-0B59CE89E4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05994" y="5311384"/>
                  <a:ext cx="243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6548BB4-F700-4C64-9C09-82BF9D651B2A}"/>
                    </a:ext>
                  </a:extLst>
                </p14:cNvPr>
                <p14:cNvContentPartPr/>
                <p14:nvPr/>
              </p14:nvContentPartPr>
              <p14:xfrm>
                <a:off x="5425514" y="5237944"/>
                <a:ext cx="208440" cy="423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6548BB4-F700-4C64-9C09-82BF9D651B2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16514" y="5228944"/>
                  <a:ext cx="226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E260D05-7288-4DEE-8962-3C78D3B74FE5}"/>
                    </a:ext>
                  </a:extLst>
                </p14:cNvPr>
                <p14:cNvContentPartPr/>
                <p14:nvPr/>
              </p14:nvContentPartPr>
              <p14:xfrm>
                <a:off x="5612714" y="5401384"/>
                <a:ext cx="297000" cy="239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E260D05-7288-4DEE-8962-3C78D3B74FE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03714" y="5392744"/>
                  <a:ext cx="314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41014A3-67DA-49D6-BCEE-75279151C9D8}"/>
                    </a:ext>
                  </a:extLst>
                </p14:cNvPr>
                <p14:cNvContentPartPr/>
                <p14:nvPr/>
              </p14:nvContentPartPr>
              <p14:xfrm>
                <a:off x="5624234" y="5372224"/>
                <a:ext cx="230040" cy="279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41014A3-67DA-49D6-BCEE-75279151C9D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15234" y="5363224"/>
                  <a:ext cx="24768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C4C82D0-A2EA-4469-B58E-C82E2FED09D3}"/>
              </a:ext>
            </a:extLst>
          </p:cNvPr>
          <p:cNvGrpSpPr/>
          <p:nvPr/>
        </p:nvGrpSpPr>
        <p:grpSpPr>
          <a:xfrm>
            <a:off x="10725074" y="520908"/>
            <a:ext cx="843480" cy="607680"/>
            <a:chOff x="10725074" y="520908"/>
            <a:chExt cx="84348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1EE70B-2100-4ADD-807E-BA91863F5DFA}"/>
                    </a:ext>
                  </a:extLst>
                </p14:cNvPr>
                <p14:cNvContentPartPr/>
                <p14:nvPr/>
              </p14:nvContentPartPr>
              <p14:xfrm>
                <a:off x="10879154" y="756708"/>
                <a:ext cx="689400" cy="136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1EE70B-2100-4ADD-807E-BA91863F5D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70514" y="747708"/>
                  <a:ext cx="70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27133F5-4FD9-4392-AC0A-011413A03E42}"/>
                    </a:ext>
                  </a:extLst>
                </p14:cNvPr>
                <p14:cNvContentPartPr/>
                <p14:nvPr/>
              </p14:nvContentPartPr>
              <p14:xfrm>
                <a:off x="10725074" y="520908"/>
                <a:ext cx="406440" cy="607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27133F5-4FD9-4392-AC0A-011413A03E4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16434" y="512268"/>
                  <a:ext cx="424080" cy="62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721C1CA-906C-4CD1-834F-57B469947302}"/>
              </a:ext>
            </a:extLst>
          </p:cNvPr>
          <p:cNvGrpSpPr/>
          <p:nvPr/>
        </p:nvGrpSpPr>
        <p:grpSpPr>
          <a:xfrm>
            <a:off x="3214394" y="2210344"/>
            <a:ext cx="3466800" cy="1895040"/>
            <a:chOff x="3214394" y="2210344"/>
            <a:chExt cx="3466800" cy="18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E6E8F7B-8FFA-44C7-9DC5-DC3847C8544E}"/>
                    </a:ext>
                  </a:extLst>
                </p14:cNvPr>
                <p14:cNvContentPartPr/>
                <p14:nvPr/>
              </p14:nvContentPartPr>
              <p14:xfrm>
                <a:off x="3313394" y="2613544"/>
                <a:ext cx="73080" cy="228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E6E8F7B-8FFA-44C7-9DC5-DC3847C8544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04754" y="2604904"/>
                  <a:ext cx="90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45564E7-1808-4653-B82D-ADF566587EC3}"/>
                    </a:ext>
                  </a:extLst>
                </p14:cNvPr>
                <p14:cNvContentPartPr/>
                <p14:nvPr/>
              </p14:nvContentPartPr>
              <p14:xfrm>
                <a:off x="3456674" y="2607784"/>
                <a:ext cx="167400" cy="217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45564E7-1808-4653-B82D-ADF566587E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47674" y="2599144"/>
                  <a:ext cx="185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3E6E51A-F0F4-4F54-AE86-BBC7033B4986}"/>
                    </a:ext>
                  </a:extLst>
                </p14:cNvPr>
                <p14:cNvContentPartPr/>
                <p14:nvPr/>
              </p14:nvContentPartPr>
              <p14:xfrm>
                <a:off x="3774554" y="2468104"/>
                <a:ext cx="262800" cy="451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3E6E51A-F0F4-4F54-AE86-BBC7033B498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65914" y="2459464"/>
                  <a:ext cx="2804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9DBF470-C214-4100-A6AB-218E271F5DF8}"/>
                    </a:ext>
                  </a:extLst>
                </p14:cNvPr>
                <p14:cNvContentPartPr/>
                <p14:nvPr/>
              </p14:nvContentPartPr>
              <p14:xfrm>
                <a:off x="4039514" y="2583664"/>
                <a:ext cx="195480" cy="123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9DBF470-C214-4100-A6AB-218E271F5DF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30874" y="2575024"/>
                  <a:ext cx="213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CA1596B-EAC7-4346-B20D-86B2CBF5987D}"/>
                    </a:ext>
                  </a:extLst>
                </p14:cNvPr>
                <p14:cNvContentPartPr/>
                <p14:nvPr/>
              </p14:nvContentPartPr>
              <p14:xfrm>
                <a:off x="4178474" y="2479624"/>
                <a:ext cx="120960" cy="338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CA1596B-EAC7-4346-B20D-86B2CBF598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69474" y="2470984"/>
                  <a:ext cx="138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681A25C-79E1-450C-BAA6-68A8B75E78EF}"/>
                    </a:ext>
                  </a:extLst>
                </p14:cNvPr>
                <p14:cNvContentPartPr/>
                <p14:nvPr/>
              </p14:nvContentPartPr>
              <p14:xfrm>
                <a:off x="4315274" y="2623984"/>
                <a:ext cx="236160" cy="164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681A25C-79E1-450C-BAA6-68A8B75E78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6274" y="2614984"/>
                  <a:ext cx="253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B070AA-8149-4DF2-A907-2014C5E6B4AC}"/>
                    </a:ext>
                  </a:extLst>
                </p14:cNvPr>
                <p14:cNvContentPartPr/>
                <p14:nvPr/>
              </p14:nvContentPartPr>
              <p14:xfrm>
                <a:off x="4352354" y="2598784"/>
                <a:ext cx="496800" cy="198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B070AA-8149-4DF2-A907-2014C5E6B4A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43354" y="2590144"/>
                  <a:ext cx="514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2EA0E9-D65F-469E-9254-1E10B242CBB3}"/>
                    </a:ext>
                  </a:extLst>
                </p14:cNvPr>
                <p14:cNvContentPartPr/>
                <p14:nvPr/>
              </p14:nvContentPartPr>
              <p14:xfrm>
                <a:off x="4709474" y="2581144"/>
                <a:ext cx="52920" cy="182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2EA0E9-D65F-469E-9254-1E10B242CBB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00834" y="2572504"/>
                  <a:ext cx="70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7CCCC1D-516A-46CD-9927-9891D11F43C6}"/>
                    </a:ext>
                  </a:extLst>
                </p14:cNvPr>
                <p14:cNvContentPartPr/>
                <p14:nvPr/>
              </p14:nvContentPartPr>
              <p14:xfrm>
                <a:off x="4930514" y="2573584"/>
                <a:ext cx="17064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7CCCC1D-516A-46CD-9927-9891D11F43C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21874" y="2564944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D0D0C7-39FE-4982-95B2-B1DB5D5E3C2C}"/>
                    </a:ext>
                  </a:extLst>
                </p14:cNvPr>
                <p14:cNvContentPartPr/>
                <p14:nvPr/>
              </p14:nvContentPartPr>
              <p14:xfrm>
                <a:off x="5132834" y="2428144"/>
                <a:ext cx="182520" cy="482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D0D0C7-39FE-4982-95B2-B1DB5D5E3C2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23834" y="2419144"/>
                  <a:ext cx="2001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1A17627-7395-4C24-85D5-5DF9E22230C9}"/>
                    </a:ext>
                  </a:extLst>
                </p14:cNvPr>
                <p14:cNvContentPartPr/>
                <p14:nvPr/>
              </p14:nvContentPartPr>
              <p14:xfrm>
                <a:off x="5271074" y="2210344"/>
                <a:ext cx="164160" cy="316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1A17627-7395-4C24-85D5-5DF9E22230C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62434" y="2201704"/>
                  <a:ext cx="181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DDCE5E3-649C-456D-B6FF-E0645E810D67}"/>
                    </a:ext>
                  </a:extLst>
                </p14:cNvPr>
                <p14:cNvContentPartPr/>
                <p14:nvPr/>
              </p14:nvContentPartPr>
              <p14:xfrm>
                <a:off x="5495714" y="2699584"/>
                <a:ext cx="19080" cy="28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DDCE5E3-649C-456D-B6FF-E0645E810D6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87074" y="2690584"/>
                  <a:ext cx="36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57E17F-5970-4DBC-9C1F-CA6341F957EC}"/>
                    </a:ext>
                  </a:extLst>
                </p14:cNvPr>
                <p14:cNvContentPartPr/>
                <p14:nvPr/>
              </p14:nvContentPartPr>
              <p14:xfrm>
                <a:off x="5655194" y="2498344"/>
                <a:ext cx="187560" cy="156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57E17F-5970-4DBC-9C1F-CA6341F957E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46194" y="2489704"/>
                  <a:ext cx="205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93DB09-8320-409A-9AE7-D4D77EFF008C}"/>
                    </a:ext>
                  </a:extLst>
                </p14:cNvPr>
                <p14:cNvContentPartPr/>
                <p14:nvPr/>
              </p14:nvContentPartPr>
              <p14:xfrm>
                <a:off x="5854634" y="2457664"/>
                <a:ext cx="79920" cy="373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93DB09-8320-409A-9AE7-D4D77EFF008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45634" y="2449024"/>
                  <a:ext cx="97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C514C54-C35E-4AB4-984A-420B2262FDCD}"/>
                    </a:ext>
                  </a:extLst>
                </p14:cNvPr>
                <p14:cNvContentPartPr/>
                <p14:nvPr/>
              </p14:nvContentPartPr>
              <p14:xfrm>
                <a:off x="3214394" y="3041224"/>
                <a:ext cx="1930320" cy="146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C514C54-C35E-4AB4-984A-420B2262FD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05394" y="3032584"/>
                  <a:ext cx="1947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D3C5160-8B33-401D-9DF7-1277CFE1FA57}"/>
                    </a:ext>
                  </a:extLst>
                </p14:cNvPr>
                <p14:cNvContentPartPr/>
                <p14:nvPr/>
              </p14:nvContentPartPr>
              <p14:xfrm>
                <a:off x="3619034" y="3245704"/>
                <a:ext cx="275040" cy="550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D3C5160-8B33-401D-9DF7-1277CFE1FA5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10034" y="3237064"/>
                  <a:ext cx="2926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8195903-5A53-45DC-873D-01D153B0BC54}"/>
                    </a:ext>
                  </a:extLst>
                </p14:cNvPr>
                <p14:cNvContentPartPr/>
                <p14:nvPr/>
              </p14:nvContentPartPr>
              <p14:xfrm>
                <a:off x="3572234" y="3617584"/>
                <a:ext cx="177120" cy="47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8195903-5A53-45DC-873D-01D153B0BC5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63594" y="3608584"/>
                  <a:ext cx="194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4494C09-9A23-4FFF-82E1-A6608DC0620F}"/>
                    </a:ext>
                  </a:extLst>
                </p14:cNvPr>
                <p14:cNvContentPartPr/>
                <p14:nvPr/>
              </p14:nvContentPartPr>
              <p14:xfrm>
                <a:off x="3984074" y="3294664"/>
                <a:ext cx="57600" cy="159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4494C09-9A23-4FFF-82E1-A6608DC0620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75074" y="3286024"/>
                  <a:ext cx="75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1EF53F5-E493-43FA-B596-A616B3A7E0CD}"/>
                    </a:ext>
                  </a:extLst>
                </p14:cNvPr>
                <p14:cNvContentPartPr/>
                <p14:nvPr/>
              </p14:nvContentPartPr>
              <p14:xfrm>
                <a:off x="3991994" y="3441184"/>
                <a:ext cx="204480" cy="307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1EF53F5-E493-43FA-B596-A616B3A7E0C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83354" y="3432184"/>
                  <a:ext cx="222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CFF005F-FF93-4DD7-9F36-475BBDEEF8F0}"/>
                    </a:ext>
                  </a:extLst>
                </p14:cNvPr>
                <p14:cNvContentPartPr/>
                <p14:nvPr/>
              </p14:nvContentPartPr>
              <p14:xfrm>
                <a:off x="4072634" y="3547384"/>
                <a:ext cx="224640" cy="558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CFF005F-FF93-4DD7-9F36-475BBDEEF8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63994" y="3538744"/>
                  <a:ext cx="2422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F79C2E-31A3-4FCB-9599-770AC0BECB66}"/>
                    </a:ext>
                  </a:extLst>
                </p14:cNvPr>
                <p14:cNvContentPartPr/>
                <p14:nvPr/>
              </p14:nvContentPartPr>
              <p14:xfrm>
                <a:off x="4380434" y="3483664"/>
                <a:ext cx="97200" cy="16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F79C2E-31A3-4FCB-9599-770AC0BECB6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71434" y="3475024"/>
                  <a:ext cx="114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EE51D9-9B37-414E-A7C4-315F1A99A2D1}"/>
                    </a:ext>
                  </a:extLst>
                </p14:cNvPr>
                <p14:cNvContentPartPr/>
                <p14:nvPr/>
              </p14:nvContentPartPr>
              <p14:xfrm>
                <a:off x="4533434" y="3513904"/>
                <a:ext cx="140760" cy="134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EE51D9-9B37-414E-A7C4-315F1A99A2D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524434" y="3504904"/>
                  <a:ext cx="158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87B25C9-C12C-498A-8DBD-E979221B2874}"/>
                    </a:ext>
                  </a:extLst>
                </p14:cNvPr>
                <p14:cNvContentPartPr/>
                <p14:nvPr/>
              </p14:nvContentPartPr>
              <p14:xfrm>
                <a:off x="4531994" y="3502744"/>
                <a:ext cx="146520" cy="130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87B25C9-C12C-498A-8DBD-E979221B287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23354" y="3494104"/>
                  <a:ext cx="164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57BDAFF-962A-4716-898C-2859DBBD7DE4}"/>
                    </a:ext>
                  </a:extLst>
                </p14:cNvPr>
                <p14:cNvContentPartPr/>
                <p14:nvPr/>
              </p14:nvContentPartPr>
              <p14:xfrm>
                <a:off x="4667714" y="3442624"/>
                <a:ext cx="104760" cy="226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57BDAFF-962A-4716-898C-2859DBBD7DE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59074" y="3433984"/>
                  <a:ext cx="122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31B8D2-7B35-4F6A-B4B8-D6FB50F9F0C7}"/>
                    </a:ext>
                  </a:extLst>
                </p14:cNvPr>
                <p14:cNvContentPartPr/>
                <p14:nvPr/>
              </p14:nvContentPartPr>
              <p14:xfrm>
                <a:off x="4800554" y="3364504"/>
                <a:ext cx="219600" cy="452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31B8D2-7B35-4F6A-B4B8-D6FB50F9F0C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91554" y="3355864"/>
                  <a:ext cx="237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EB1F04-9378-4381-9F7D-9A025121EA8A}"/>
                    </a:ext>
                  </a:extLst>
                </p14:cNvPr>
                <p14:cNvContentPartPr/>
                <p14:nvPr/>
              </p14:nvContentPartPr>
              <p14:xfrm>
                <a:off x="5493914" y="2888944"/>
                <a:ext cx="714960" cy="138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EB1F04-9378-4381-9F7D-9A025121EA8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485274" y="2879944"/>
                  <a:ext cx="732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42CD0A6-977F-4CA3-8B38-139319FDF3DA}"/>
                    </a:ext>
                  </a:extLst>
                </p14:cNvPr>
                <p14:cNvContentPartPr/>
                <p14:nvPr/>
              </p14:nvContentPartPr>
              <p14:xfrm>
                <a:off x="5638274" y="3305464"/>
                <a:ext cx="165960" cy="615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42CD0A6-977F-4CA3-8B38-139319FDF3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29274" y="3296824"/>
                  <a:ext cx="1836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EB25B1B-80F5-414A-A718-BDACA6ED6CB8}"/>
                    </a:ext>
                  </a:extLst>
                </p14:cNvPr>
                <p14:cNvContentPartPr/>
                <p14:nvPr/>
              </p14:nvContentPartPr>
              <p14:xfrm>
                <a:off x="5975594" y="3179104"/>
                <a:ext cx="23760" cy="62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EB25B1B-80F5-414A-A718-BDACA6ED6CB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66594" y="3170464"/>
                  <a:ext cx="41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0240A4-E2CA-4CAD-920A-461678CF178B}"/>
                    </a:ext>
                  </a:extLst>
                </p14:cNvPr>
                <p14:cNvContentPartPr/>
                <p14:nvPr/>
              </p14:nvContentPartPr>
              <p14:xfrm>
                <a:off x="6065234" y="3224464"/>
                <a:ext cx="61560" cy="181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0240A4-E2CA-4CAD-920A-461678CF178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56594" y="3215464"/>
                  <a:ext cx="79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C8B8629-A9C0-4A43-9489-E6930913B3D3}"/>
                    </a:ext>
                  </a:extLst>
                </p14:cNvPr>
                <p14:cNvContentPartPr/>
                <p14:nvPr/>
              </p14:nvContentPartPr>
              <p14:xfrm>
                <a:off x="6164954" y="3247504"/>
                <a:ext cx="206280" cy="143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C8B8629-A9C0-4A43-9489-E6930913B3D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56314" y="3238864"/>
                  <a:ext cx="223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00EABDA-B9B4-4AAA-932D-56412C04F400}"/>
                    </a:ext>
                  </a:extLst>
                </p14:cNvPr>
                <p14:cNvContentPartPr/>
                <p14:nvPr/>
              </p14:nvContentPartPr>
              <p14:xfrm>
                <a:off x="6149114" y="3250024"/>
                <a:ext cx="180000" cy="169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00EABDA-B9B4-4AAA-932D-56412C04F40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40474" y="3241384"/>
                  <a:ext cx="197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DE56D0B-8883-410F-B0A5-F83084D0091B}"/>
                    </a:ext>
                  </a:extLst>
                </p14:cNvPr>
                <p14:cNvContentPartPr/>
                <p14:nvPr/>
              </p14:nvContentPartPr>
              <p14:xfrm>
                <a:off x="6395714" y="3121504"/>
                <a:ext cx="285480" cy="430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DE56D0B-8883-410F-B0A5-F83084D0091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86714" y="3112864"/>
                  <a:ext cx="303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1C7543F-D806-48CE-A043-DD6973E3F664}"/>
                    </a:ext>
                  </a:extLst>
                </p14:cNvPr>
                <p14:cNvContentPartPr/>
                <p14:nvPr/>
              </p14:nvContentPartPr>
              <p14:xfrm>
                <a:off x="4067954" y="2878188"/>
                <a:ext cx="988920" cy="87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1C7543F-D806-48CE-A043-DD6973E3F66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058954" y="2869188"/>
                  <a:ext cx="100656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80C2A69-AC36-432E-BDAF-559C81BD626C}"/>
              </a:ext>
            </a:extLst>
          </p:cNvPr>
          <p:cNvGrpSpPr/>
          <p:nvPr/>
        </p:nvGrpSpPr>
        <p:grpSpPr>
          <a:xfrm>
            <a:off x="3565034" y="1493944"/>
            <a:ext cx="2033280" cy="755324"/>
            <a:chOff x="3565034" y="1493944"/>
            <a:chExt cx="2033280" cy="7553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F4EC73-2BFE-42F8-86DE-52718ADD8C8F}"/>
                    </a:ext>
                  </a:extLst>
                </p14:cNvPr>
                <p14:cNvContentPartPr/>
                <p14:nvPr/>
              </p14:nvContentPartPr>
              <p14:xfrm>
                <a:off x="3565034" y="1671424"/>
                <a:ext cx="216360" cy="44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F4EC73-2BFE-42F8-86DE-52718ADD8C8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56034" y="1662424"/>
                  <a:ext cx="234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AF6A34-9F9B-474E-891A-90666323DC9C}"/>
                    </a:ext>
                  </a:extLst>
                </p14:cNvPr>
                <p14:cNvContentPartPr/>
                <p14:nvPr/>
              </p14:nvContentPartPr>
              <p14:xfrm>
                <a:off x="3880034" y="1744864"/>
                <a:ext cx="137160" cy="152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AF6A34-9F9B-474E-891A-90666323DC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71034" y="1736224"/>
                  <a:ext cx="154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A38ADB8-6D0E-4268-93AE-8ECB3C317789}"/>
                    </a:ext>
                  </a:extLst>
                </p14:cNvPr>
                <p14:cNvContentPartPr/>
                <p14:nvPr/>
              </p14:nvContentPartPr>
              <p14:xfrm>
                <a:off x="3945914" y="1628584"/>
                <a:ext cx="211680" cy="430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A38ADB8-6D0E-4268-93AE-8ECB3C31778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36914" y="1619584"/>
                  <a:ext cx="2293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95357A-7682-448E-8209-1514E75ADA95}"/>
                    </a:ext>
                  </a:extLst>
                </p14:cNvPr>
                <p14:cNvContentPartPr/>
                <p14:nvPr/>
              </p14:nvContentPartPr>
              <p14:xfrm>
                <a:off x="4159034" y="1843144"/>
                <a:ext cx="248760" cy="221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95357A-7682-448E-8209-1514E75ADA9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50034" y="1834144"/>
                  <a:ext cx="266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6A5553E-3771-4A50-AFA8-88E2D46D4487}"/>
                    </a:ext>
                  </a:extLst>
                </p14:cNvPr>
                <p14:cNvContentPartPr/>
                <p14:nvPr/>
              </p14:nvContentPartPr>
              <p14:xfrm>
                <a:off x="4162994" y="1829104"/>
                <a:ext cx="212400" cy="244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6A5553E-3771-4A50-AFA8-88E2D46D448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54354" y="1820464"/>
                  <a:ext cx="230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FB9951-C431-4FEE-8DA4-F1AA0DC8E56B}"/>
                    </a:ext>
                  </a:extLst>
                </p14:cNvPr>
                <p14:cNvContentPartPr/>
                <p14:nvPr/>
              </p14:nvContentPartPr>
              <p14:xfrm>
                <a:off x="4486994" y="1923784"/>
                <a:ext cx="278280" cy="33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FB9951-C431-4FEE-8DA4-F1AA0DC8E5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77994" y="1915144"/>
                  <a:ext cx="29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E43A96-F67F-4FA5-A59E-00BBEC88217A}"/>
                    </a:ext>
                  </a:extLst>
                </p14:cNvPr>
                <p14:cNvContentPartPr/>
                <p14:nvPr/>
              </p14:nvContentPartPr>
              <p14:xfrm>
                <a:off x="4585274" y="1766824"/>
                <a:ext cx="96480" cy="258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E43A96-F67F-4FA5-A59E-00BBEC88217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76274" y="1758184"/>
                  <a:ext cx="114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822F93-BE9E-4652-82C6-46E89A6AD2D0}"/>
                    </a:ext>
                  </a:extLst>
                </p14:cNvPr>
                <p14:cNvContentPartPr/>
                <p14:nvPr/>
              </p14:nvContentPartPr>
              <p14:xfrm>
                <a:off x="4787594" y="1765024"/>
                <a:ext cx="292320" cy="271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822F93-BE9E-4652-82C6-46E89A6AD2D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78594" y="1756024"/>
                  <a:ext cx="309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CEA11EA-F005-48F6-AC8C-9B0ED04EC2A7}"/>
                    </a:ext>
                  </a:extLst>
                </p14:cNvPr>
                <p14:cNvContentPartPr/>
                <p14:nvPr/>
              </p14:nvContentPartPr>
              <p14:xfrm>
                <a:off x="5142194" y="1606624"/>
                <a:ext cx="192960" cy="540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CEA11EA-F005-48F6-AC8C-9B0ED04EC2A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133554" y="1597624"/>
                  <a:ext cx="2106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26F671-1F58-4511-BA0D-7D36DBB6BCFC}"/>
                    </a:ext>
                  </a:extLst>
                </p14:cNvPr>
                <p14:cNvContentPartPr/>
                <p14:nvPr/>
              </p14:nvContentPartPr>
              <p14:xfrm>
                <a:off x="5376554" y="1495744"/>
                <a:ext cx="70200" cy="133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26F671-1F58-4511-BA0D-7D36DBB6BCF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367914" y="1486744"/>
                  <a:ext cx="87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2BF60A-42F1-4888-8A34-661DC78148FE}"/>
                    </a:ext>
                  </a:extLst>
                </p14:cNvPr>
                <p14:cNvContentPartPr/>
                <p14:nvPr/>
              </p14:nvContentPartPr>
              <p14:xfrm>
                <a:off x="5484914" y="1493944"/>
                <a:ext cx="113400" cy="13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2BF60A-42F1-4888-8A34-661DC78148F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476274" y="1484944"/>
                  <a:ext cx="131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3481D95-CC30-4933-A4F3-5396CCC423AA}"/>
                    </a:ext>
                  </a:extLst>
                </p14:cNvPr>
                <p14:cNvContentPartPr/>
                <p14:nvPr/>
              </p14:nvContentPartPr>
              <p14:xfrm>
                <a:off x="3832154" y="2144868"/>
                <a:ext cx="1218600" cy="104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3481D95-CC30-4933-A4F3-5396CCC423A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823514" y="2136228"/>
                  <a:ext cx="1236240" cy="12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280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1798E9-FB73-443C-89AE-CB8FD8E93D13}"/>
              </a:ext>
            </a:extLst>
          </p:cNvPr>
          <p:cNvGrpSpPr/>
          <p:nvPr/>
        </p:nvGrpSpPr>
        <p:grpSpPr>
          <a:xfrm>
            <a:off x="276794" y="234304"/>
            <a:ext cx="907560" cy="422280"/>
            <a:chOff x="276794" y="234304"/>
            <a:chExt cx="90756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390DCC-F8AA-4019-AFF8-CD613F75B02C}"/>
                    </a:ext>
                  </a:extLst>
                </p14:cNvPr>
                <p14:cNvContentPartPr/>
                <p14:nvPr/>
              </p14:nvContentPartPr>
              <p14:xfrm>
                <a:off x="276794" y="234304"/>
                <a:ext cx="482400" cy="422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390DCC-F8AA-4019-AFF8-CD613F75B0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794" y="225664"/>
                  <a:ext cx="5000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FD1981-4066-4648-A827-BAEEA8E0A18B}"/>
                    </a:ext>
                  </a:extLst>
                </p14:cNvPr>
                <p14:cNvContentPartPr/>
                <p14:nvPr/>
              </p14:nvContentPartPr>
              <p14:xfrm>
                <a:off x="397394" y="445264"/>
                <a:ext cx="234360" cy="2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FD1981-4066-4648-A827-BAEEA8E0A1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8754" y="436264"/>
                  <a:ext cx="252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D43E98-6C7B-44C6-9B80-808CFD8A19E0}"/>
                    </a:ext>
                  </a:extLst>
                </p14:cNvPr>
                <p14:cNvContentPartPr/>
                <p14:nvPr/>
              </p14:nvContentPartPr>
              <p14:xfrm>
                <a:off x="726434" y="392704"/>
                <a:ext cx="275040" cy="145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D43E98-6C7B-44C6-9B80-808CFD8A19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7794" y="384064"/>
                  <a:ext cx="292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5676D4-17A6-409C-9E77-708670EA3D3D}"/>
                    </a:ext>
                  </a:extLst>
                </p14:cNvPr>
                <p14:cNvContentPartPr/>
                <p14:nvPr/>
              </p14:nvContentPartPr>
              <p14:xfrm>
                <a:off x="718514" y="353464"/>
                <a:ext cx="465840" cy="221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5676D4-17A6-409C-9E77-708670EA3D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9874" y="344464"/>
                  <a:ext cx="483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8DB7-AB73-48B7-B63C-6FE49B7E593E}"/>
                    </a:ext>
                  </a:extLst>
                </p14:cNvPr>
                <p14:cNvContentPartPr/>
                <p14:nvPr/>
              </p14:nvContentPartPr>
              <p14:xfrm>
                <a:off x="1132874" y="569824"/>
                <a:ext cx="2052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8DB7-AB73-48B7-B63C-6FE49B7E59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4234" y="561184"/>
                  <a:ext cx="381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1FDD9E-9C56-4981-8B56-84C6176B84F2}"/>
              </a:ext>
            </a:extLst>
          </p:cNvPr>
          <p:cNvGrpSpPr/>
          <p:nvPr/>
        </p:nvGrpSpPr>
        <p:grpSpPr>
          <a:xfrm>
            <a:off x="1750994" y="180304"/>
            <a:ext cx="870480" cy="522360"/>
            <a:chOff x="1750994" y="180304"/>
            <a:chExt cx="87048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1DFBEF-14C1-45B8-B220-E6E84254C74E}"/>
                    </a:ext>
                  </a:extLst>
                </p14:cNvPr>
                <p14:cNvContentPartPr/>
                <p14:nvPr/>
              </p14:nvContentPartPr>
              <p14:xfrm>
                <a:off x="1761794" y="180304"/>
                <a:ext cx="356040" cy="52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1DFBEF-14C1-45B8-B220-E6E84254C7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3154" y="171664"/>
                  <a:ext cx="3736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174F63-82B3-4E9C-B46A-A55F29E17A8E}"/>
                    </a:ext>
                  </a:extLst>
                </p14:cNvPr>
                <p14:cNvContentPartPr/>
                <p14:nvPr/>
              </p14:nvContentPartPr>
              <p14:xfrm>
                <a:off x="1750994" y="516904"/>
                <a:ext cx="226080" cy="4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174F63-82B3-4E9C-B46A-A55F29E17A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1994" y="507904"/>
                  <a:ext cx="243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E1045-05C1-40D5-85AB-E0A9453049D7}"/>
                    </a:ext>
                  </a:extLst>
                </p14:cNvPr>
                <p14:cNvContentPartPr/>
                <p14:nvPr/>
              </p14:nvContentPartPr>
              <p14:xfrm>
                <a:off x="2035754" y="461464"/>
                <a:ext cx="334080" cy="160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E1045-05C1-40D5-85AB-E0A9453049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6754" y="452464"/>
                  <a:ext cx="351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EE354C-4570-4F9D-B379-3F185B0E387B}"/>
                    </a:ext>
                  </a:extLst>
                </p14:cNvPr>
                <p14:cNvContentPartPr/>
                <p14:nvPr/>
              </p14:nvContentPartPr>
              <p14:xfrm>
                <a:off x="2135474" y="450664"/>
                <a:ext cx="249840" cy="18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EE354C-4570-4F9D-B379-3F185B0E38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6834" y="441664"/>
                  <a:ext cx="267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B016BC-7E9C-47AA-B2F1-7371D6F5570D}"/>
                    </a:ext>
                  </a:extLst>
                </p14:cNvPr>
                <p14:cNvContentPartPr/>
                <p14:nvPr/>
              </p14:nvContentPartPr>
              <p14:xfrm>
                <a:off x="2471714" y="307024"/>
                <a:ext cx="149760" cy="36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B016BC-7E9C-47AA-B2F1-7371D6F557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2714" y="298024"/>
                  <a:ext cx="16740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21A9A6A-F41A-4FEF-9902-5FFA3F8D89DE}"/>
                  </a:ext>
                </a:extLst>
              </p14:cNvPr>
              <p14:cNvContentPartPr/>
              <p14:nvPr/>
            </p14:nvContentPartPr>
            <p14:xfrm>
              <a:off x="2870954" y="439864"/>
              <a:ext cx="253800" cy="158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21A9A6A-F41A-4FEF-9902-5FFA3F8D89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2314" y="431224"/>
                <a:ext cx="27144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3C0361E-F699-430F-9ACA-5E9395CFF4B3}"/>
              </a:ext>
            </a:extLst>
          </p:cNvPr>
          <p:cNvGrpSpPr/>
          <p:nvPr/>
        </p:nvGrpSpPr>
        <p:grpSpPr>
          <a:xfrm>
            <a:off x="3691394" y="162664"/>
            <a:ext cx="489600" cy="486360"/>
            <a:chOff x="3691394" y="162664"/>
            <a:chExt cx="48960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1F78E8-E58D-434A-8D2D-B1859FF5440D}"/>
                    </a:ext>
                  </a:extLst>
                </p14:cNvPr>
                <p14:cNvContentPartPr/>
                <p14:nvPr/>
              </p14:nvContentPartPr>
              <p14:xfrm>
                <a:off x="3691394" y="162664"/>
                <a:ext cx="235080" cy="48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1F78E8-E58D-434A-8D2D-B1859FF544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82394" y="154024"/>
                  <a:ext cx="2527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EDEF09-15A5-4CBD-ADCF-A0BC2823B88D}"/>
                    </a:ext>
                  </a:extLst>
                </p14:cNvPr>
                <p14:cNvContentPartPr/>
                <p14:nvPr/>
              </p14:nvContentPartPr>
              <p14:xfrm>
                <a:off x="3893714" y="361384"/>
                <a:ext cx="28728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EDEF09-15A5-4CBD-ADCF-A0BC2823B8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4714" y="352744"/>
                  <a:ext cx="304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56B15B-64F4-4C61-9801-7FEE7364955A}"/>
              </a:ext>
            </a:extLst>
          </p:cNvPr>
          <p:cNvGrpSpPr/>
          <p:nvPr/>
        </p:nvGrpSpPr>
        <p:grpSpPr>
          <a:xfrm>
            <a:off x="4436234" y="169144"/>
            <a:ext cx="1962000" cy="534600"/>
            <a:chOff x="4436234" y="169144"/>
            <a:chExt cx="19620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077B49-D3D3-4FE2-AF9E-055FFB8A038D}"/>
                    </a:ext>
                  </a:extLst>
                </p14:cNvPr>
                <p14:cNvContentPartPr/>
                <p14:nvPr/>
              </p14:nvContentPartPr>
              <p14:xfrm>
                <a:off x="4436234" y="284704"/>
                <a:ext cx="154440" cy="35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077B49-D3D3-4FE2-AF9E-055FFB8A03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27594" y="276064"/>
                  <a:ext cx="1720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C9AA4D-E08E-4EAB-B346-9E896183D7C1}"/>
                    </a:ext>
                  </a:extLst>
                </p14:cNvPr>
                <p14:cNvContentPartPr/>
                <p14:nvPr/>
              </p14:nvContentPartPr>
              <p14:xfrm>
                <a:off x="4713074" y="354184"/>
                <a:ext cx="221040" cy="24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C9AA4D-E08E-4EAB-B346-9E896183D7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4434" y="345544"/>
                  <a:ext cx="238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9E3C73-3CFA-4550-BB34-D4ECCB9F6454}"/>
                    </a:ext>
                  </a:extLst>
                </p14:cNvPr>
                <p14:cNvContentPartPr/>
                <p14:nvPr/>
              </p14:nvContentPartPr>
              <p14:xfrm>
                <a:off x="4992434" y="418984"/>
                <a:ext cx="215640" cy="153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9E3C73-3CFA-4550-BB34-D4ECCB9F64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3434" y="410344"/>
                  <a:ext cx="233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7D7841-46A9-4663-BCC0-7EDB36C0945A}"/>
                    </a:ext>
                  </a:extLst>
                </p14:cNvPr>
                <p14:cNvContentPartPr/>
                <p14:nvPr/>
              </p14:nvContentPartPr>
              <p14:xfrm>
                <a:off x="4942394" y="389824"/>
                <a:ext cx="283680" cy="203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7D7841-46A9-4663-BCC0-7EDB36C094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33394" y="381184"/>
                  <a:ext cx="30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E7FADC-11DF-4E59-B075-AA225A8A5EDC}"/>
                    </a:ext>
                  </a:extLst>
                </p14:cNvPr>
                <p14:cNvContentPartPr/>
                <p14:nvPr/>
              </p14:nvContentPartPr>
              <p14:xfrm>
                <a:off x="5343434" y="230344"/>
                <a:ext cx="267120" cy="8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E7FADC-11DF-4E59-B075-AA225A8A5E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34434" y="221704"/>
                  <a:ext cx="284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6CB960-69DF-4C91-9E9B-4AFBDCB949BC}"/>
                    </a:ext>
                  </a:extLst>
                </p14:cNvPr>
                <p14:cNvContentPartPr/>
                <p14:nvPr/>
              </p14:nvContentPartPr>
              <p14:xfrm>
                <a:off x="5469794" y="436624"/>
                <a:ext cx="269280" cy="66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6CB960-69DF-4C91-9E9B-4AFBDCB949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61154" y="427984"/>
                  <a:ext cx="286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6BBAC7-86F3-4CFB-96C4-3AA3A4F8A85F}"/>
                    </a:ext>
                  </a:extLst>
                </p14:cNvPr>
                <p14:cNvContentPartPr/>
                <p14:nvPr/>
              </p14:nvContentPartPr>
              <p14:xfrm>
                <a:off x="5595074" y="369664"/>
                <a:ext cx="36360" cy="174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6BBAC7-86F3-4CFB-96C4-3AA3A4F8A8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86074" y="360664"/>
                  <a:ext cx="54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98F6C8-7294-4081-91D4-39AC70C7E5ED}"/>
                    </a:ext>
                  </a:extLst>
                </p14:cNvPr>
                <p14:cNvContentPartPr/>
                <p14:nvPr/>
              </p14:nvContentPartPr>
              <p14:xfrm>
                <a:off x="5831234" y="352024"/>
                <a:ext cx="202680" cy="9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98F6C8-7294-4081-91D4-39AC70C7E5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2594" y="343384"/>
                  <a:ext cx="220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5180D4-71F6-4AC1-8B5F-A423510F1DAF}"/>
                    </a:ext>
                  </a:extLst>
                </p14:cNvPr>
                <p14:cNvContentPartPr/>
                <p14:nvPr/>
              </p14:nvContentPartPr>
              <p14:xfrm>
                <a:off x="5927714" y="330064"/>
                <a:ext cx="11664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5180D4-71F6-4AC1-8B5F-A423510F1D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18714" y="321424"/>
                  <a:ext cx="134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AC502F-1842-41C8-B2D6-61573FC18FA8}"/>
                    </a:ext>
                  </a:extLst>
                </p14:cNvPr>
                <p14:cNvContentPartPr/>
                <p14:nvPr/>
              </p14:nvContentPartPr>
              <p14:xfrm>
                <a:off x="6172514" y="169144"/>
                <a:ext cx="225720" cy="53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AC502F-1842-41C8-B2D6-61573FC18F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63514" y="160504"/>
                  <a:ext cx="243360" cy="55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08B483-785E-4AD0-8342-8AB33913581A}"/>
              </a:ext>
            </a:extLst>
          </p:cNvPr>
          <p:cNvGrpSpPr/>
          <p:nvPr/>
        </p:nvGrpSpPr>
        <p:grpSpPr>
          <a:xfrm>
            <a:off x="1942514" y="1018744"/>
            <a:ext cx="1090080" cy="587880"/>
            <a:chOff x="1942514" y="1018744"/>
            <a:chExt cx="109008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93BC8D-3F29-4932-9DFD-26436C8F38B5}"/>
                    </a:ext>
                  </a:extLst>
                </p14:cNvPr>
                <p14:cNvContentPartPr/>
                <p14:nvPr/>
              </p14:nvContentPartPr>
              <p14:xfrm>
                <a:off x="2017754" y="1018744"/>
                <a:ext cx="271800" cy="58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93BC8D-3F29-4932-9DFD-26436C8F38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09114" y="1010104"/>
                  <a:ext cx="2894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D1721B-96B4-42FF-A287-0C4B714B84ED}"/>
                    </a:ext>
                  </a:extLst>
                </p14:cNvPr>
                <p14:cNvContentPartPr/>
                <p14:nvPr/>
              </p14:nvContentPartPr>
              <p14:xfrm>
                <a:off x="1942514" y="1357864"/>
                <a:ext cx="208800" cy="9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D1721B-96B4-42FF-A287-0C4B714B84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33874" y="1348864"/>
                  <a:ext cx="226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0A5E74-EFF7-4038-94EA-27DFDF41B369}"/>
                    </a:ext>
                  </a:extLst>
                </p14:cNvPr>
                <p14:cNvContentPartPr/>
                <p14:nvPr/>
              </p14:nvContentPartPr>
              <p14:xfrm>
                <a:off x="2395394" y="1130344"/>
                <a:ext cx="172440" cy="38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0A5E74-EFF7-4038-94EA-27DFDF41B3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6394" y="1121344"/>
                  <a:ext cx="1900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654083-E96C-4BC0-9404-E9158EB0827F}"/>
                    </a:ext>
                  </a:extLst>
                </p14:cNvPr>
                <p14:cNvContentPartPr/>
                <p14:nvPr/>
              </p14:nvContentPartPr>
              <p14:xfrm>
                <a:off x="2621474" y="1367584"/>
                <a:ext cx="196200" cy="146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654083-E96C-4BC0-9404-E9158EB082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2834" y="1358584"/>
                  <a:ext cx="213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92518C-AEE7-4AB2-A268-114F47C03A84}"/>
                    </a:ext>
                  </a:extLst>
                </p14:cNvPr>
                <p14:cNvContentPartPr/>
                <p14:nvPr/>
              </p14:nvContentPartPr>
              <p14:xfrm>
                <a:off x="2602034" y="1378384"/>
                <a:ext cx="213120" cy="17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92518C-AEE7-4AB2-A268-114F47C03A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93394" y="1369744"/>
                  <a:ext cx="230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C27EAA-DBFC-4F09-9C66-D26D4942E68A}"/>
                    </a:ext>
                  </a:extLst>
                </p14:cNvPr>
                <p14:cNvContentPartPr/>
                <p14:nvPr/>
              </p14:nvContentPartPr>
              <p14:xfrm>
                <a:off x="2891834" y="1227184"/>
                <a:ext cx="140760" cy="354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C27EAA-DBFC-4F09-9C66-D26D4942E6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82834" y="1218544"/>
                  <a:ext cx="15840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5F392C-3B61-453E-A320-7ADB3F921302}"/>
              </a:ext>
            </a:extLst>
          </p:cNvPr>
          <p:cNvGrpSpPr/>
          <p:nvPr/>
        </p:nvGrpSpPr>
        <p:grpSpPr>
          <a:xfrm>
            <a:off x="3386114" y="885904"/>
            <a:ext cx="1963080" cy="1207800"/>
            <a:chOff x="3386114" y="885904"/>
            <a:chExt cx="1963080" cy="12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BC1BD5-9BF5-4B44-8737-42D5B8D9D5B0}"/>
                    </a:ext>
                  </a:extLst>
                </p14:cNvPr>
                <p14:cNvContentPartPr/>
                <p14:nvPr/>
              </p14:nvContentPartPr>
              <p14:xfrm>
                <a:off x="3386114" y="1336984"/>
                <a:ext cx="213120" cy="33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BC1BD5-9BF5-4B44-8737-42D5B8D9D5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77474" y="1328344"/>
                  <a:ext cx="230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24A02A-D715-404D-9751-1936DBF0CBD4}"/>
                    </a:ext>
                  </a:extLst>
                </p14:cNvPr>
                <p14:cNvContentPartPr/>
                <p14:nvPr/>
              </p14:nvContentPartPr>
              <p14:xfrm>
                <a:off x="3420314" y="1437424"/>
                <a:ext cx="218880" cy="41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24A02A-D715-404D-9751-1936DBF0CB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11674" y="1428424"/>
                  <a:ext cx="236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FB1485-2EFD-49E1-A39B-99523DE27A27}"/>
                    </a:ext>
                  </a:extLst>
                </p14:cNvPr>
                <p14:cNvContentPartPr/>
                <p14:nvPr/>
              </p14:nvContentPartPr>
              <p14:xfrm>
                <a:off x="4326434" y="1028824"/>
                <a:ext cx="109440" cy="27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FB1485-2EFD-49E1-A39B-99523DE27A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17794" y="1019824"/>
                  <a:ext cx="127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4BF962-5B97-4184-A7A9-19A0410B6568}"/>
                    </a:ext>
                  </a:extLst>
                </p14:cNvPr>
                <p14:cNvContentPartPr/>
                <p14:nvPr/>
              </p14:nvContentPartPr>
              <p14:xfrm>
                <a:off x="3982274" y="1393144"/>
                <a:ext cx="560160" cy="9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4BF962-5B97-4184-A7A9-19A0410B65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3274" y="1384504"/>
                  <a:ext cx="577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8250CA-C03D-4B64-86D9-BA2D18E7C991}"/>
                    </a:ext>
                  </a:extLst>
                </p14:cNvPr>
                <p14:cNvContentPartPr/>
                <p14:nvPr/>
              </p14:nvContentPartPr>
              <p14:xfrm>
                <a:off x="3900194" y="1643704"/>
                <a:ext cx="268920" cy="260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8250CA-C03D-4B64-86D9-BA2D18E7C9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91194" y="1634704"/>
                  <a:ext cx="286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0CFA46-E08A-4B47-86BC-2662E690F4D5}"/>
                    </a:ext>
                  </a:extLst>
                </p14:cNvPr>
                <p14:cNvContentPartPr/>
                <p14:nvPr/>
              </p14:nvContentPartPr>
              <p14:xfrm>
                <a:off x="4272794" y="1660624"/>
                <a:ext cx="213120" cy="23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0CFA46-E08A-4B47-86BC-2662E690F4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64154" y="1651984"/>
                  <a:ext cx="230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AB3AA1-8631-40FB-93A0-25C12A2EA8EA}"/>
                    </a:ext>
                  </a:extLst>
                </p14:cNvPr>
                <p14:cNvContentPartPr/>
                <p14:nvPr/>
              </p14:nvContentPartPr>
              <p14:xfrm>
                <a:off x="4265954" y="1677544"/>
                <a:ext cx="192600" cy="215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AB3AA1-8631-40FB-93A0-25C12A2EA8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56954" y="1668904"/>
                  <a:ext cx="210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D60B35-1E9E-4ADF-AF33-0CB4CE48FE0E}"/>
                    </a:ext>
                  </a:extLst>
                </p14:cNvPr>
                <p14:cNvContentPartPr/>
                <p14:nvPr/>
              </p14:nvContentPartPr>
              <p14:xfrm>
                <a:off x="4574114" y="1482064"/>
                <a:ext cx="282240" cy="130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D60B35-1E9E-4ADF-AF33-0CB4CE48FE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65114" y="1473064"/>
                  <a:ext cx="299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F3C7E0-82B1-477F-82DC-EFD88516A986}"/>
                    </a:ext>
                  </a:extLst>
                </p14:cNvPr>
                <p14:cNvContentPartPr/>
                <p14:nvPr/>
              </p14:nvContentPartPr>
              <p14:xfrm>
                <a:off x="4608314" y="1705984"/>
                <a:ext cx="281520" cy="5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F3C7E0-82B1-477F-82DC-EFD88516A9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99674" y="1697344"/>
                  <a:ext cx="299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6CEBAF-E78E-4B96-BF3E-2ED775DC9972}"/>
                    </a:ext>
                  </a:extLst>
                </p14:cNvPr>
                <p14:cNvContentPartPr/>
                <p14:nvPr/>
              </p14:nvContentPartPr>
              <p14:xfrm>
                <a:off x="4729994" y="1622104"/>
                <a:ext cx="43920" cy="21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6CEBAF-E78E-4B96-BF3E-2ED775DC99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20994" y="1613104"/>
                  <a:ext cx="61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E248F3-9960-42EA-A3F9-6B3D80FA2E1B}"/>
                    </a:ext>
                  </a:extLst>
                </p14:cNvPr>
                <p14:cNvContentPartPr/>
                <p14:nvPr/>
              </p14:nvContentPartPr>
              <p14:xfrm>
                <a:off x="4989914" y="1590784"/>
                <a:ext cx="150120" cy="122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E248F3-9960-42EA-A3F9-6B3D80FA2E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80914" y="1581784"/>
                  <a:ext cx="167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4452DA-EFF9-4D2E-BE41-6E8BDED71BA0}"/>
                    </a:ext>
                  </a:extLst>
                </p14:cNvPr>
                <p14:cNvContentPartPr/>
                <p14:nvPr/>
              </p14:nvContentPartPr>
              <p14:xfrm>
                <a:off x="5097914" y="1540024"/>
                <a:ext cx="101160" cy="34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4452DA-EFF9-4D2E-BE41-6E8BDED71BA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8914" y="1531024"/>
                  <a:ext cx="118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84EC47-904B-4515-B12A-AA1AEEEE4CD0}"/>
                    </a:ext>
                  </a:extLst>
                </p14:cNvPr>
                <p14:cNvContentPartPr/>
                <p14:nvPr/>
              </p14:nvContentPartPr>
              <p14:xfrm>
                <a:off x="3608594" y="885904"/>
                <a:ext cx="1740600" cy="1207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84EC47-904B-4515-B12A-AA1AEEEE4CD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99594" y="877264"/>
                  <a:ext cx="1758240" cy="12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D04064-1D9F-44BB-8951-55554288CCEB}"/>
              </a:ext>
            </a:extLst>
          </p:cNvPr>
          <p:cNvGrpSpPr/>
          <p:nvPr/>
        </p:nvGrpSpPr>
        <p:grpSpPr>
          <a:xfrm>
            <a:off x="5511194" y="1236904"/>
            <a:ext cx="1169640" cy="287640"/>
            <a:chOff x="5511194" y="1236904"/>
            <a:chExt cx="11696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72CAEE-2E2F-4BAB-BEE5-D841883FEA7B}"/>
                    </a:ext>
                  </a:extLst>
                </p14:cNvPr>
                <p14:cNvContentPartPr/>
                <p14:nvPr/>
              </p14:nvContentPartPr>
              <p14:xfrm>
                <a:off x="5511194" y="1415104"/>
                <a:ext cx="91080" cy="68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72CAEE-2E2F-4BAB-BEE5-D841883FEA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02554" y="1406464"/>
                  <a:ext cx="108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19EDB5-82CD-42A0-8433-405D08A62F21}"/>
                    </a:ext>
                  </a:extLst>
                </p14:cNvPr>
                <p14:cNvContentPartPr/>
                <p14:nvPr/>
              </p14:nvContentPartPr>
              <p14:xfrm>
                <a:off x="5811074" y="1236904"/>
                <a:ext cx="464040" cy="259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19EDB5-82CD-42A0-8433-405D08A62F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02074" y="1227904"/>
                  <a:ext cx="481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FF53BB-3DE6-4DC3-9F10-829876835A11}"/>
                    </a:ext>
                  </a:extLst>
                </p14:cNvPr>
                <p14:cNvContentPartPr/>
                <p14:nvPr/>
              </p14:nvContentPartPr>
              <p14:xfrm>
                <a:off x="6389234" y="1271824"/>
                <a:ext cx="291600" cy="23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FF53BB-3DE6-4DC3-9F10-829876835A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80234" y="1262824"/>
                  <a:ext cx="309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A5FF036-71A8-47E8-AA68-99D5142D57FD}"/>
                    </a:ext>
                  </a:extLst>
                </p14:cNvPr>
                <p14:cNvContentPartPr/>
                <p14:nvPr/>
              </p14:nvContentPartPr>
              <p14:xfrm>
                <a:off x="6347114" y="1288744"/>
                <a:ext cx="285120" cy="235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A5FF036-71A8-47E8-AA68-99D5142D57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38114" y="1280104"/>
                  <a:ext cx="302760" cy="25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05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20A69E-E240-460D-A5D2-BFC762F2840D}"/>
              </a:ext>
            </a:extLst>
          </p:cNvPr>
          <p:cNvGrpSpPr/>
          <p:nvPr/>
        </p:nvGrpSpPr>
        <p:grpSpPr>
          <a:xfrm>
            <a:off x="476954" y="196864"/>
            <a:ext cx="1997280" cy="508320"/>
            <a:chOff x="476954" y="196864"/>
            <a:chExt cx="199728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EC7537-56E3-4657-843D-FCAC0092CC7F}"/>
                    </a:ext>
                  </a:extLst>
                </p14:cNvPr>
                <p14:cNvContentPartPr/>
                <p14:nvPr/>
              </p14:nvContentPartPr>
              <p14:xfrm>
                <a:off x="476954" y="196864"/>
                <a:ext cx="511560" cy="508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EC7537-56E3-4657-843D-FCAC0092CC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7954" y="188224"/>
                  <a:ext cx="5292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16D216-2B00-4C18-B490-527EDAFA8BD1}"/>
                    </a:ext>
                  </a:extLst>
                </p14:cNvPr>
                <p14:cNvContentPartPr/>
                <p14:nvPr/>
              </p14:nvContentPartPr>
              <p14:xfrm>
                <a:off x="601154" y="498544"/>
                <a:ext cx="192960" cy="75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16D216-2B00-4C18-B490-527EDAFA8B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154" y="489904"/>
                  <a:ext cx="210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7ADAE3-4BF5-4528-B438-9CFE2A1FC148}"/>
                    </a:ext>
                  </a:extLst>
                </p14:cNvPr>
                <p14:cNvContentPartPr/>
                <p14:nvPr/>
              </p14:nvContentPartPr>
              <p14:xfrm>
                <a:off x="909314" y="445984"/>
                <a:ext cx="226440" cy="178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7ADAE3-4BF5-4528-B438-9CFE2A1FC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674" y="436984"/>
                  <a:ext cx="244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29800A-D3B3-4942-BD22-74F270CD8BD1}"/>
                    </a:ext>
                  </a:extLst>
                </p14:cNvPr>
                <p14:cNvContentPartPr/>
                <p14:nvPr/>
              </p14:nvContentPartPr>
              <p14:xfrm>
                <a:off x="1224314" y="350224"/>
                <a:ext cx="214200" cy="28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29800A-D3B3-4942-BD22-74F270CD8B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5314" y="341224"/>
                  <a:ext cx="231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064B34-8389-4130-9865-8AE046FB660D}"/>
                    </a:ext>
                  </a:extLst>
                </p14:cNvPr>
                <p14:cNvContentPartPr/>
                <p14:nvPr/>
              </p14:nvContentPartPr>
              <p14:xfrm>
                <a:off x="1484594" y="422584"/>
                <a:ext cx="329400" cy="17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064B34-8389-4130-9865-8AE046FB66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94" y="413584"/>
                  <a:ext cx="347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BB74AB-1835-490D-9C23-AD52CEBF22B5}"/>
                    </a:ext>
                  </a:extLst>
                </p14:cNvPr>
                <p14:cNvContentPartPr/>
                <p14:nvPr/>
              </p14:nvContentPartPr>
              <p14:xfrm>
                <a:off x="1830194" y="400264"/>
                <a:ext cx="188280" cy="23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BB74AB-1835-490D-9C23-AD52CEBF22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1554" y="391264"/>
                  <a:ext cx="205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9962A5-2413-4062-A321-C9CF1B9A7176}"/>
                    </a:ext>
                  </a:extLst>
                </p14:cNvPr>
                <p14:cNvContentPartPr/>
                <p14:nvPr/>
              </p14:nvContentPartPr>
              <p14:xfrm>
                <a:off x="2031794" y="431944"/>
                <a:ext cx="165600" cy="19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9962A5-2413-4062-A321-C9CF1B9A71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3154" y="423304"/>
                  <a:ext cx="183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C583D1-4902-4D2E-89E2-1B13F6A2AB69}"/>
                    </a:ext>
                  </a:extLst>
                </p14:cNvPr>
                <p14:cNvContentPartPr/>
                <p14:nvPr/>
              </p14:nvContentPartPr>
              <p14:xfrm>
                <a:off x="2291354" y="381544"/>
                <a:ext cx="182880" cy="24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C583D1-4902-4D2E-89E2-1B13F6A2AB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2714" y="372544"/>
                  <a:ext cx="2005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73487-99DD-46A9-A6B1-6A07E1DCE96A}"/>
              </a:ext>
            </a:extLst>
          </p:cNvPr>
          <p:cNvGrpSpPr/>
          <p:nvPr/>
        </p:nvGrpSpPr>
        <p:grpSpPr>
          <a:xfrm>
            <a:off x="2926754" y="90304"/>
            <a:ext cx="612720" cy="556560"/>
            <a:chOff x="2926754" y="90304"/>
            <a:chExt cx="61272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449C36-26FD-4E67-BF5B-97B2513B28CD}"/>
                    </a:ext>
                  </a:extLst>
                </p14:cNvPr>
                <p14:cNvContentPartPr/>
                <p14:nvPr/>
              </p14:nvContentPartPr>
              <p14:xfrm>
                <a:off x="3010994" y="90304"/>
                <a:ext cx="249840" cy="55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449C36-26FD-4E67-BF5B-97B2513B28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01994" y="81304"/>
                  <a:ext cx="2674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2E87BC-3BD6-4D69-99E4-B7394A815F6F}"/>
                    </a:ext>
                  </a:extLst>
                </p14:cNvPr>
                <p14:cNvContentPartPr/>
                <p14:nvPr/>
              </p14:nvContentPartPr>
              <p14:xfrm>
                <a:off x="2926754" y="333304"/>
                <a:ext cx="408600" cy="7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2E87BC-3BD6-4D69-99E4-B7394A815F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8114" y="324304"/>
                  <a:ext cx="426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279FE6-E175-4EA0-8DB9-967FCBC6F789}"/>
                    </a:ext>
                  </a:extLst>
                </p14:cNvPr>
                <p14:cNvContentPartPr/>
                <p14:nvPr/>
              </p14:nvContentPartPr>
              <p14:xfrm>
                <a:off x="3376394" y="458224"/>
                <a:ext cx="163080" cy="16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279FE6-E175-4EA0-8DB9-967FCBC6F7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7754" y="449224"/>
                  <a:ext cx="1807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2E2851-DD7A-42C3-A752-2F9A5354F508}"/>
              </a:ext>
            </a:extLst>
          </p:cNvPr>
          <p:cNvGrpSpPr/>
          <p:nvPr/>
        </p:nvGrpSpPr>
        <p:grpSpPr>
          <a:xfrm>
            <a:off x="3998834" y="142504"/>
            <a:ext cx="2887200" cy="531720"/>
            <a:chOff x="3998834" y="142504"/>
            <a:chExt cx="288720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7F9057-B40B-4AA9-8605-067D94B3DC3D}"/>
                    </a:ext>
                  </a:extLst>
                </p14:cNvPr>
                <p14:cNvContentPartPr/>
                <p14:nvPr/>
              </p14:nvContentPartPr>
              <p14:xfrm>
                <a:off x="3998834" y="294424"/>
                <a:ext cx="432000" cy="29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7F9057-B40B-4AA9-8605-067D94B3DC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0194" y="285424"/>
                  <a:ext cx="449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58DC21-4315-4D79-9C2E-5DE1E300D991}"/>
                    </a:ext>
                  </a:extLst>
                </p14:cNvPr>
                <p14:cNvContentPartPr/>
                <p14:nvPr/>
              </p14:nvContentPartPr>
              <p14:xfrm>
                <a:off x="4451354" y="181384"/>
                <a:ext cx="219960" cy="37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58DC21-4315-4D79-9C2E-5DE1E300D9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2354" y="172744"/>
                  <a:ext cx="237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726297-C45A-4DA8-B2AF-E1427B786A6E}"/>
                    </a:ext>
                  </a:extLst>
                </p14:cNvPr>
                <p14:cNvContentPartPr/>
                <p14:nvPr/>
              </p14:nvContentPartPr>
              <p14:xfrm>
                <a:off x="4637114" y="339424"/>
                <a:ext cx="244440" cy="255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726297-C45A-4DA8-B2AF-E1427B786A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8114" y="33042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876FDD-6D82-4D51-BC73-6A4278D4B8BD}"/>
                    </a:ext>
                  </a:extLst>
                </p14:cNvPr>
                <p14:cNvContentPartPr/>
                <p14:nvPr/>
              </p14:nvContentPartPr>
              <p14:xfrm>
                <a:off x="4854554" y="142504"/>
                <a:ext cx="258840" cy="37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876FDD-6D82-4D51-BC73-6A4278D4B8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5914" y="133864"/>
                  <a:ext cx="2764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ACA995-A0AE-46F8-9EAB-AE507144DCD7}"/>
                    </a:ext>
                  </a:extLst>
                </p14:cNvPr>
                <p14:cNvContentPartPr/>
                <p14:nvPr/>
              </p14:nvContentPartPr>
              <p14:xfrm>
                <a:off x="5178914" y="268864"/>
                <a:ext cx="617760" cy="33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ACA995-A0AE-46F8-9EAB-AE507144DC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69914" y="259864"/>
                  <a:ext cx="635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F277E8-738C-4AB3-8BDE-A5AC94114400}"/>
                    </a:ext>
                  </a:extLst>
                </p14:cNvPr>
                <p14:cNvContentPartPr/>
                <p14:nvPr/>
              </p14:nvContentPartPr>
              <p14:xfrm>
                <a:off x="5946434" y="337984"/>
                <a:ext cx="18252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F277E8-738C-4AB3-8BDE-A5AC941144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7434" y="328984"/>
                  <a:ext cx="200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39CA93-BAEF-439C-89CB-EFD0F9D0BB93}"/>
                    </a:ext>
                  </a:extLst>
                </p14:cNvPr>
                <p14:cNvContentPartPr/>
                <p14:nvPr/>
              </p14:nvContentPartPr>
              <p14:xfrm>
                <a:off x="5913674" y="218104"/>
                <a:ext cx="622440" cy="101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39CA93-BAEF-439C-89CB-EFD0F9D0BB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4674" y="209464"/>
                  <a:ext cx="640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F60945-C4E2-4592-8F27-EF76E390D12E}"/>
                    </a:ext>
                  </a:extLst>
                </p14:cNvPr>
                <p14:cNvContentPartPr/>
                <p14:nvPr/>
              </p14:nvContentPartPr>
              <p14:xfrm>
                <a:off x="6709274" y="244024"/>
                <a:ext cx="176760" cy="430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F60945-C4E2-4592-8F27-EF76E390D1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0274" y="235384"/>
                  <a:ext cx="19440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69B4B1-5C1D-46E1-B537-8F4457A55F75}"/>
              </a:ext>
            </a:extLst>
          </p:cNvPr>
          <p:cNvGrpSpPr/>
          <p:nvPr/>
        </p:nvGrpSpPr>
        <p:grpSpPr>
          <a:xfrm>
            <a:off x="183194" y="857104"/>
            <a:ext cx="640080" cy="456480"/>
            <a:chOff x="183194" y="857104"/>
            <a:chExt cx="64008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163B90-93BF-4841-A913-735819275F4A}"/>
                    </a:ext>
                  </a:extLst>
                </p14:cNvPr>
                <p14:cNvContentPartPr/>
                <p14:nvPr/>
              </p14:nvContentPartPr>
              <p14:xfrm>
                <a:off x="452474" y="1052224"/>
                <a:ext cx="76680" cy="162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163B90-93BF-4841-A913-735819275F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474" y="1043224"/>
                  <a:ext cx="94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55353A-0203-4D1D-8BA7-B5F286981CF3}"/>
                    </a:ext>
                  </a:extLst>
                </p14:cNvPr>
                <p14:cNvContentPartPr/>
                <p14:nvPr/>
              </p14:nvContentPartPr>
              <p14:xfrm>
                <a:off x="183194" y="857104"/>
                <a:ext cx="640080" cy="45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55353A-0203-4D1D-8BA7-B5F286981C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194" y="848104"/>
                  <a:ext cx="65772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CA7BCD-74DC-48EC-BF7B-9459007428D4}"/>
              </a:ext>
            </a:extLst>
          </p:cNvPr>
          <p:cNvGrpSpPr/>
          <p:nvPr/>
        </p:nvGrpSpPr>
        <p:grpSpPr>
          <a:xfrm>
            <a:off x="1147994" y="886624"/>
            <a:ext cx="2639520" cy="431280"/>
            <a:chOff x="1147994" y="886624"/>
            <a:chExt cx="263952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0B4D27-565D-4B20-9D8D-B5C35A769234}"/>
                    </a:ext>
                  </a:extLst>
                </p14:cNvPr>
                <p14:cNvContentPartPr/>
                <p14:nvPr/>
              </p14:nvContentPartPr>
              <p14:xfrm>
                <a:off x="1147994" y="907144"/>
                <a:ext cx="474120" cy="38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0B4D27-565D-4B20-9D8D-B5C35A7692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8994" y="898144"/>
                  <a:ext cx="4917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5E2F45-FF01-4566-B907-721EE9971977}"/>
                    </a:ext>
                  </a:extLst>
                </p14:cNvPr>
                <p14:cNvContentPartPr/>
                <p14:nvPr/>
              </p14:nvContentPartPr>
              <p14:xfrm>
                <a:off x="1259234" y="1110184"/>
                <a:ext cx="216360" cy="4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5E2F45-FF01-4566-B907-721EE99719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50234" y="1101544"/>
                  <a:ext cx="234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9ABB6F-0CEB-48CB-9693-A8D6878DA5B4}"/>
                    </a:ext>
                  </a:extLst>
                </p14:cNvPr>
                <p14:cNvContentPartPr/>
                <p14:nvPr/>
              </p14:nvContentPartPr>
              <p14:xfrm>
                <a:off x="1720034" y="1036024"/>
                <a:ext cx="127440" cy="22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9ABB6F-0CEB-48CB-9693-A8D6878DA5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11394" y="1027024"/>
                  <a:ext cx="145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975838-468D-4DD6-82A3-8630B91D916D}"/>
                    </a:ext>
                  </a:extLst>
                </p14:cNvPr>
                <p14:cNvContentPartPr/>
                <p14:nvPr/>
              </p14:nvContentPartPr>
              <p14:xfrm>
                <a:off x="1941074" y="1078504"/>
                <a:ext cx="251640" cy="219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975838-468D-4DD6-82A3-8630B91D91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32074" y="1069864"/>
                  <a:ext cx="269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DFC78D-6E8A-4594-88F7-C4FEEA8A56A4}"/>
                    </a:ext>
                  </a:extLst>
                </p14:cNvPr>
                <p14:cNvContentPartPr/>
                <p14:nvPr/>
              </p14:nvContentPartPr>
              <p14:xfrm>
                <a:off x="1891034" y="1023064"/>
                <a:ext cx="246600" cy="224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DFC78D-6E8A-4594-88F7-C4FEEA8A56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82394" y="1014064"/>
                  <a:ext cx="264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953C65-B4F4-42CC-8DA0-D16811C9ACD9}"/>
                    </a:ext>
                  </a:extLst>
                </p14:cNvPr>
                <p14:cNvContentPartPr/>
                <p14:nvPr/>
              </p14:nvContentPartPr>
              <p14:xfrm>
                <a:off x="1920554" y="889144"/>
                <a:ext cx="19872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953C65-B4F4-42CC-8DA0-D16811C9AC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554" y="880504"/>
                  <a:ext cx="216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6F2F01-44F1-45EC-8FD4-1394813DE546}"/>
                    </a:ext>
                  </a:extLst>
                </p14:cNvPr>
                <p14:cNvContentPartPr/>
                <p14:nvPr/>
              </p14:nvContentPartPr>
              <p14:xfrm>
                <a:off x="2240234" y="886624"/>
                <a:ext cx="166680" cy="431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6F2F01-44F1-45EC-8FD4-1394813DE5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31234" y="877624"/>
                  <a:ext cx="1843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C21A175-50D6-49EC-8AC0-42E1300CA2F3}"/>
                    </a:ext>
                  </a:extLst>
                </p14:cNvPr>
                <p14:cNvContentPartPr/>
                <p14:nvPr/>
              </p14:nvContentPartPr>
              <p14:xfrm>
                <a:off x="2673314" y="1048984"/>
                <a:ext cx="194760" cy="2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C21A175-50D6-49EC-8AC0-42E1300CA2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4314" y="1039984"/>
                  <a:ext cx="212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F6ADEA-1E01-4D71-98B2-448A6AA4F426}"/>
                    </a:ext>
                  </a:extLst>
                </p14:cNvPr>
                <p14:cNvContentPartPr/>
                <p14:nvPr/>
              </p14:nvContentPartPr>
              <p14:xfrm>
                <a:off x="2647394" y="1146904"/>
                <a:ext cx="229320" cy="32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F6ADEA-1E01-4D71-98B2-448A6AA4F4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38754" y="1138264"/>
                  <a:ext cx="246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4876A0-DD95-4B1E-AEB2-6FA468DB544C}"/>
                    </a:ext>
                  </a:extLst>
                </p14:cNvPr>
                <p14:cNvContentPartPr/>
                <p14:nvPr/>
              </p14:nvContentPartPr>
              <p14:xfrm>
                <a:off x="3153194" y="947464"/>
                <a:ext cx="129240" cy="27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4876A0-DD95-4B1E-AEB2-6FA468DB54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4194" y="938464"/>
                  <a:ext cx="146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23FAB6-FBDB-4A33-846B-C00BB0B59966}"/>
                    </a:ext>
                  </a:extLst>
                </p14:cNvPr>
                <p14:cNvContentPartPr/>
                <p14:nvPr/>
              </p14:nvContentPartPr>
              <p14:xfrm>
                <a:off x="3346154" y="1163824"/>
                <a:ext cx="9360" cy="54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23FAB6-FBDB-4A33-846B-C00BB0B599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37154" y="1155184"/>
                  <a:ext cx="27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90C5B6-E263-4652-8F6E-054BA88159DE}"/>
                    </a:ext>
                  </a:extLst>
                </p14:cNvPr>
                <p14:cNvContentPartPr/>
                <p14:nvPr/>
              </p14:nvContentPartPr>
              <p14:xfrm>
                <a:off x="3511034" y="945664"/>
                <a:ext cx="276480" cy="28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90C5B6-E263-4652-8F6E-054BA88159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2034" y="936664"/>
                  <a:ext cx="29412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37919A-0D98-4A4D-945B-32A7DC0BE8D4}"/>
                  </a:ext>
                </a:extLst>
              </p14:cNvPr>
              <p14:cNvContentPartPr/>
              <p14:nvPr/>
            </p14:nvContentPartPr>
            <p14:xfrm>
              <a:off x="4157234" y="1304584"/>
              <a:ext cx="103680" cy="211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37919A-0D98-4A4D-945B-32A7DC0BE8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48594" y="1295584"/>
                <a:ext cx="12132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4396B1B-A774-4BEC-8219-7D0872A65B24}"/>
              </a:ext>
            </a:extLst>
          </p:cNvPr>
          <p:cNvGrpSpPr/>
          <p:nvPr/>
        </p:nvGrpSpPr>
        <p:grpSpPr>
          <a:xfrm>
            <a:off x="4652234" y="814984"/>
            <a:ext cx="1398600" cy="430920"/>
            <a:chOff x="4652234" y="814984"/>
            <a:chExt cx="139860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06EC330-1A48-4B9E-8361-C628BD8EEDCA}"/>
                    </a:ext>
                  </a:extLst>
                </p14:cNvPr>
                <p14:cNvContentPartPr/>
                <p14:nvPr/>
              </p14:nvContentPartPr>
              <p14:xfrm>
                <a:off x="4652234" y="909304"/>
                <a:ext cx="333720" cy="336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06EC330-1A48-4B9E-8361-C628BD8EED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3594" y="900304"/>
                  <a:ext cx="351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771905-353F-48B2-BEC3-EDDBB870D3E8}"/>
                    </a:ext>
                  </a:extLst>
                </p14:cNvPr>
                <p14:cNvContentPartPr/>
                <p14:nvPr/>
              </p14:nvContentPartPr>
              <p14:xfrm>
                <a:off x="5135714" y="949984"/>
                <a:ext cx="130320" cy="223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771905-353F-48B2-BEC3-EDDBB870D3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7074" y="940984"/>
                  <a:ext cx="147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5AE2A5-3EF4-48A0-A97E-658BC48BE321}"/>
                    </a:ext>
                  </a:extLst>
                </p14:cNvPr>
                <p14:cNvContentPartPr/>
                <p14:nvPr/>
              </p14:nvContentPartPr>
              <p14:xfrm>
                <a:off x="5457194" y="949264"/>
                <a:ext cx="324720" cy="245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5AE2A5-3EF4-48A0-A97E-658BC48BE3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48194" y="940624"/>
                  <a:ext cx="342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5AB479-5A6A-4C9B-995A-D04667FA4622}"/>
                    </a:ext>
                  </a:extLst>
                </p14:cNvPr>
                <p14:cNvContentPartPr/>
                <p14:nvPr/>
              </p14:nvContentPartPr>
              <p14:xfrm>
                <a:off x="5447834" y="926584"/>
                <a:ext cx="191880" cy="20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5AB479-5A6A-4C9B-995A-D04667FA46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39194" y="917944"/>
                  <a:ext cx="209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A17F4F-C4E9-4856-99A5-865835C5B147}"/>
                    </a:ext>
                  </a:extLst>
                </p14:cNvPr>
                <p14:cNvContentPartPr/>
                <p14:nvPr/>
              </p14:nvContentPartPr>
              <p14:xfrm>
                <a:off x="5356754" y="820744"/>
                <a:ext cx="331920" cy="2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A17F4F-C4E9-4856-99A5-865835C5B1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8114" y="812104"/>
                  <a:ext cx="349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4540F7-EE72-436F-97A3-C658C1353FDB}"/>
                    </a:ext>
                  </a:extLst>
                </p14:cNvPr>
                <p14:cNvContentPartPr/>
                <p14:nvPr/>
              </p14:nvContentPartPr>
              <p14:xfrm>
                <a:off x="5879114" y="814984"/>
                <a:ext cx="171720" cy="415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4540F7-EE72-436F-97A3-C658C1353F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70474" y="805984"/>
                  <a:ext cx="18936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0F422-781E-41B1-AE97-3AD862F451AE}"/>
              </a:ext>
            </a:extLst>
          </p:cNvPr>
          <p:cNvGrpSpPr/>
          <p:nvPr/>
        </p:nvGrpSpPr>
        <p:grpSpPr>
          <a:xfrm>
            <a:off x="6361154" y="984904"/>
            <a:ext cx="254880" cy="152640"/>
            <a:chOff x="6361154" y="984904"/>
            <a:chExt cx="2548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942B54-0741-4999-A840-9EAF8572301C}"/>
                    </a:ext>
                  </a:extLst>
                </p14:cNvPr>
                <p14:cNvContentPartPr/>
                <p14:nvPr/>
              </p14:nvContentPartPr>
              <p14:xfrm>
                <a:off x="6361154" y="984904"/>
                <a:ext cx="254880" cy="32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942B54-0741-4999-A840-9EAF857230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52514" y="975904"/>
                  <a:ext cx="272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689E23-258B-4981-A5BE-EBD72086AE1C}"/>
                    </a:ext>
                  </a:extLst>
                </p14:cNvPr>
                <p14:cNvContentPartPr/>
                <p14:nvPr/>
              </p14:nvContentPartPr>
              <p14:xfrm>
                <a:off x="6394994" y="1115224"/>
                <a:ext cx="219960" cy="2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689E23-258B-4981-A5BE-EBD72086AE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85994" y="1106584"/>
                  <a:ext cx="2376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656C52-A7D4-4FBC-B33E-19A58C087524}"/>
              </a:ext>
            </a:extLst>
          </p:cNvPr>
          <p:cNvGrpSpPr/>
          <p:nvPr/>
        </p:nvGrpSpPr>
        <p:grpSpPr>
          <a:xfrm>
            <a:off x="7081874" y="651184"/>
            <a:ext cx="2180160" cy="518040"/>
            <a:chOff x="7081874" y="651184"/>
            <a:chExt cx="21801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BF6566-0F30-4BA2-B652-66A534D3AB61}"/>
                    </a:ext>
                  </a:extLst>
                </p14:cNvPr>
                <p14:cNvContentPartPr/>
                <p14:nvPr/>
              </p14:nvContentPartPr>
              <p14:xfrm>
                <a:off x="7081874" y="863944"/>
                <a:ext cx="444240" cy="27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BF6566-0F30-4BA2-B652-66A534D3AB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72874" y="855304"/>
                  <a:ext cx="461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F6507C-5939-4C4D-B253-B8024472ECA8}"/>
                    </a:ext>
                  </a:extLst>
                </p14:cNvPr>
                <p14:cNvContentPartPr/>
                <p14:nvPr/>
              </p14:nvContentPartPr>
              <p14:xfrm>
                <a:off x="7590914" y="865744"/>
                <a:ext cx="394920" cy="303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F6507C-5939-4C4D-B253-B8024472EC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2274" y="857104"/>
                  <a:ext cx="412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53C719-4ADB-4BF2-970D-0ECEC38CB332}"/>
                    </a:ext>
                  </a:extLst>
                </p14:cNvPr>
                <p14:cNvContentPartPr/>
                <p14:nvPr/>
              </p14:nvContentPartPr>
              <p14:xfrm>
                <a:off x="7649594" y="898144"/>
                <a:ext cx="19044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53C719-4ADB-4BF2-970D-0ECEC38CB3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0594" y="889504"/>
                  <a:ext cx="208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3E644A-9DD1-45E9-992F-4E4CDCF5C6C9}"/>
                    </a:ext>
                  </a:extLst>
                </p14:cNvPr>
                <p14:cNvContentPartPr/>
                <p14:nvPr/>
              </p14:nvContentPartPr>
              <p14:xfrm>
                <a:off x="8102474" y="937384"/>
                <a:ext cx="95400" cy="192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3E644A-9DD1-45E9-992F-4E4CDCF5C6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93834" y="928384"/>
                  <a:ext cx="113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EA0D1CA-41A6-4062-93AB-ECDB73C8F94F}"/>
                    </a:ext>
                  </a:extLst>
                </p14:cNvPr>
                <p14:cNvContentPartPr/>
                <p14:nvPr/>
              </p14:nvContentPartPr>
              <p14:xfrm>
                <a:off x="8298314" y="918304"/>
                <a:ext cx="258120" cy="225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EA0D1CA-41A6-4062-93AB-ECDB73C8F94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89674" y="909304"/>
                  <a:ext cx="275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128BD6-D69D-4899-BA77-AD80B4548531}"/>
                    </a:ext>
                  </a:extLst>
                </p14:cNvPr>
                <p14:cNvContentPartPr/>
                <p14:nvPr/>
              </p14:nvContentPartPr>
              <p14:xfrm>
                <a:off x="8569754" y="796264"/>
                <a:ext cx="192960" cy="43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128BD6-D69D-4899-BA77-AD80B45485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61114" y="787264"/>
                  <a:ext cx="210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778CDE-91F9-42A9-9429-E18F1EC3A100}"/>
                    </a:ext>
                  </a:extLst>
                </p14:cNvPr>
                <p14:cNvContentPartPr/>
                <p14:nvPr/>
              </p14:nvContentPartPr>
              <p14:xfrm>
                <a:off x="8960354" y="651184"/>
                <a:ext cx="301680" cy="255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778CDE-91F9-42A9-9429-E18F1EC3A1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51354" y="642184"/>
                  <a:ext cx="3193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6B8EF23-698B-43BD-9161-78D942D34B8B}"/>
              </a:ext>
            </a:extLst>
          </p:cNvPr>
          <p:cNvGrpSpPr/>
          <p:nvPr/>
        </p:nvGrpSpPr>
        <p:grpSpPr>
          <a:xfrm>
            <a:off x="151514" y="1664584"/>
            <a:ext cx="687600" cy="477000"/>
            <a:chOff x="151514" y="1664584"/>
            <a:chExt cx="68760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2CE320-B20E-4C56-B58A-5D0C7EA8E76E}"/>
                    </a:ext>
                  </a:extLst>
                </p14:cNvPr>
                <p14:cNvContentPartPr/>
                <p14:nvPr/>
              </p14:nvContentPartPr>
              <p14:xfrm>
                <a:off x="279314" y="1847104"/>
                <a:ext cx="261000" cy="22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2CE320-B20E-4C56-B58A-5D0C7EA8E7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0314" y="1838464"/>
                  <a:ext cx="278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FCECCD-33C2-4774-A377-B4457306E9A5}"/>
                    </a:ext>
                  </a:extLst>
                </p14:cNvPr>
                <p14:cNvContentPartPr/>
                <p14:nvPr/>
              </p14:nvContentPartPr>
              <p14:xfrm>
                <a:off x="151514" y="1664584"/>
                <a:ext cx="687600" cy="47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FCECCD-33C2-4774-A377-B4457306E9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2874" y="1655944"/>
                  <a:ext cx="70524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882BAE-0FBE-4C97-A781-B3D7EF58BEAD}"/>
              </a:ext>
            </a:extLst>
          </p:cNvPr>
          <p:cNvGrpSpPr/>
          <p:nvPr/>
        </p:nvGrpSpPr>
        <p:grpSpPr>
          <a:xfrm>
            <a:off x="1170314" y="1661344"/>
            <a:ext cx="375840" cy="463680"/>
            <a:chOff x="1170314" y="1661344"/>
            <a:chExt cx="37584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EFC94A5-B662-49AC-9E3F-9B6E4AB6D244}"/>
                    </a:ext>
                  </a:extLst>
                </p14:cNvPr>
                <p14:cNvContentPartPr/>
                <p14:nvPr/>
              </p14:nvContentPartPr>
              <p14:xfrm>
                <a:off x="1170314" y="1813624"/>
                <a:ext cx="207360" cy="18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EFC94A5-B662-49AC-9E3F-9B6E4AB6D2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1674" y="1804624"/>
                  <a:ext cx="225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ED4E230-4045-4621-85EF-70A755CFEE6F}"/>
                    </a:ext>
                  </a:extLst>
                </p14:cNvPr>
                <p14:cNvContentPartPr/>
                <p14:nvPr/>
              </p14:nvContentPartPr>
              <p14:xfrm>
                <a:off x="1380554" y="1661344"/>
                <a:ext cx="165600" cy="463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ED4E230-4045-4621-85EF-70A755CFEE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71914" y="1652704"/>
                  <a:ext cx="18324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48F409-F612-49E5-A098-520EAC2509EE}"/>
              </a:ext>
            </a:extLst>
          </p:cNvPr>
          <p:cNvGrpSpPr/>
          <p:nvPr/>
        </p:nvGrpSpPr>
        <p:grpSpPr>
          <a:xfrm>
            <a:off x="1786994" y="1705624"/>
            <a:ext cx="1523880" cy="367560"/>
            <a:chOff x="1786994" y="1705624"/>
            <a:chExt cx="152388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67A2D5-5BA0-4B76-B9C1-74AD7C4F784D}"/>
                    </a:ext>
                  </a:extLst>
                </p14:cNvPr>
                <p14:cNvContentPartPr/>
                <p14:nvPr/>
              </p14:nvContentPartPr>
              <p14:xfrm>
                <a:off x="1786994" y="1988584"/>
                <a:ext cx="5400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67A2D5-5BA0-4B76-B9C1-74AD7C4F78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8354" y="1979584"/>
                  <a:ext cx="71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198D151-F5CC-4627-AC5D-21531D98267F}"/>
                    </a:ext>
                  </a:extLst>
                </p14:cNvPr>
                <p14:cNvContentPartPr/>
                <p14:nvPr/>
              </p14:nvContentPartPr>
              <p14:xfrm>
                <a:off x="2006234" y="1823704"/>
                <a:ext cx="179280" cy="195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198D151-F5CC-4627-AC5D-21531D9826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97234" y="1814704"/>
                  <a:ext cx="196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94F5BB-7208-498A-ACF2-26E2CA8E1BE7}"/>
                    </a:ext>
                  </a:extLst>
                </p14:cNvPr>
                <p14:cNvContentPartPr/>
                <p14:nvPr/>
              </p14:nvContentPartPr>
              <p14:xfrm>
                <a:off x="2305034" y="1763584"/>
                <a:ext cx="208440" cy="25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94F5BB-7208-498A-ACF2-26E2CA8E1B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96034" y="1754584"/>
                  <a:ext cx="226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9D5495-68E1-4121-BF5F-A34D60608B74}"/>
                    </a:ext>
                  </a:extLst>
                </p14:cNvPr>
                <p14:cNvContentPartPr/>
                <p14:nvPr/>
              </p14:nvContentPartPr>
              <p14:xfrm>
                <a:off x="2623994" y="1737304"/>
                <a:ext cx="192600" cy="153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9D5495-68E1-4121-BF5F-A34D60608B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14994" y="1728304"/>
                  <a:ext cx="210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DAE1D7E-18DF-42F4-89B9-3E4756A8634D}"/>
                    </a:ext>
                  </a:extLst>
                </p14:cNvPr>
                <p14:cNvContentPartPr/>
                <p14:nvPr/>
              </p14:nvContentPartPr>
              <p14:xfrm>
                <a:off x="2737754" y="1732624"/>
                <a:ext cx="136080" cy="29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DAE1D7E-18DF-42F4-89B9-3E4756A863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29114" y="1723984"/>
                  <a:ext cx="153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80F07A9-4368-4E20-85CD-E142947F907A}"/>
                    </a:ext>
                  </a:extLst>
                </p14:cNvPr>
                <p14:cNvContentPartPr/>
                <p14:nvPr/>
              </p14:nvContentPartPr>
              <p14:xfrm>
                <a:off x="2976074" y="1705624"/>
                <a:ext cx="334800" cy="36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80F07A9-4368-4E20-85CD-E142947F90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7434" y="1696624"/>
                  <a:ext cx="35244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ACD7F9-7B58-4E20-9069-28E2BE68C8BC}"/>
              </a:ext>
            </a:extLst>
          </p:cNvPr>
          <p:cNvGrpSpPr/>
          <p:nvPr/>
        </p:nvGrpSpPr>
        <p:grpSpPr>
          <a:xfrm>
            <a:off x="1158434" y="2271184"/>
            <a:ext cx="390240" cy="534960"/>
            <a:chOff x="1158434" y="2271184"/>
            <a:chExt cx="39024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F89B9E-C709-4F76-892B-12015AEAF231}"/>
                    </a:ext>
                  </a:extLst>
                </p14:cNvPr>
                <p14:cNvContentPartPr/>
                <p14:nvPr/>
              </p14:nvContentPartPr>
              <p14:xfrm>
                <a:off x="1196234" y="2334184"/>
                <a:ext cx="117360" cy="331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F89B9E-C709-4F76-892B-12015AEAF2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7594" y="2325544"/>
                  <a:ext cx="135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22D6E4-DF9F-4D30-A281-3DB5C50E60A3}"/>
                    </a:ext>
                  </a:extLst>
                </p14:cNvPr>
                <p14:cNvContentPartPr/>
                <p14:nvPr/>
              </p14:nvContentPartPr>
              <p14:xfrm>
                <a:off x="1158434" y="2512024"/>
                <a:ext cx="206280" cy="164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22D6E4-DF9F-4D30-A281-3DB5C50E60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9434" y="2503024"/>
                  <a:ext cx="22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D50438F-0868-470D-B6AD-35A254C1588B}"/>
                    </a:ext>
                  </a:extLst>
                </p14:cNvPr>
                <p14:cNvContentPartPr/>
                <p14:nvPr/>
              </p14:nvContentPartPr>
              <p14:xfrm>
                <a:off x="1329434" y="2271184"/>
                <a:ext cx="219240" cy="53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D50438F-0868-470D-B6AD-35A254C158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20794" y="2262184"/>
                  <a:ext cx="23688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C31B4EF-B57D-47CB-A881-917CAAB3E40E}"/>
              </a:ext>
            </a:extLst>
          </p:cNvPr>
          <p:cNvGrpSpPr/>
          <p:nvPr/>
        </p:nvGrpSpPr>
        <p:grpSpPr>
          <a:xfrm>
            <a:off x="1792394" y="2316184"/>
            <a:ext cx="1274040" cy="344880"/>
            <a:chOff x="1792394" y="2316184"/>
            <a:chExt cx="127404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C562B7-39DA-437D-ADAE-B1488D082FD9}"/>
                    </a:ext>
                  </a:extLst>
                </p14:cNvPr>
                <p14:cNvContentPartPr/>
                <p14:nvPr/>
              </p14:nvContentPartPr>
              <p14:xfrm>
                <a:off x="1792394" y="2606344"/>
                <a:ext cx="37080" cy="54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C562B7-39DA-437D-ADAE-B1488D082F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83394" y="2597704"/>
                  <a:ext cx="54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E1477B-4BDA-44E7-81C2-873E4BA12033}"/>
                    </a:ext>
                  </a:extLst>
                </p14:cNvPr>
                <p14:cNvContentPartPr/>
                <p14:nvPr/>
              </p14:nvContentPartPr>
              <p14:xfrm>
                <a:off x="2023874" y="2398984"/>
                <a:ext cx="257760" cy="216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E1477B-4BDA-44E7-81C2-873E4BA120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14874" y="2390344"/>
                  <a:ext cx="275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E3C15E-45FF-430E-AB27-D2E8A07D4A07}"/>
                    </a:ext>
                  </a:extLst>
                </p14:cNvPr>
                <p14:cNvContentPartPr/>
                <p14:nvPr/>
              </p14:nvContentPartPr>
              <p14:xfrm>
                <a:off x="2343554" y="2350024"/>
                <a:ext cx="282600" cy="249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E3C15E-45FF-430E-AB27-D2E8A07D4A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34914" y="2341384"/>
                  <a:ext cx="300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5060F5-05B7-4165-9F44-59775CB624B0}"/>
                    </a:ext>
                  </a:extLst>
                </p14:cNvPr>
                <p14:cNvContentPartPr/>
                <p14:nvPr/>
              </p14:nvContentPartPr>
              <p14:xfrm>
                <a:off x="2680874" y="2316184"/>
                <a:ext cx="385560" cy="306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5060F5-05B7-4165-9F44-59775CB624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71874" y="2307544"/>
                  <a:ext cx="4032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888F79-2EC1-4993-B034-DC29DCC5156C}"/>
              </a:ext>
            </a:extLst>
          </p:cNvPr>
          <p:cNvGrpSpPr/>
          <p:nvPr/>
        </p:nvGrpSpPr>
        <p:grpSpPr>
          <a:xfrm>
            <a:off x="100394" y="3085144"/>
            <a:ext cx="757800" cy="522720"/>
            <a:chOff x="100394" y="3085144"/>
            <a:chExt cx="75780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014928-922A-4C8B-92F0-1D26AF45D7BF}"/>
                    </a:ext>
                  </a:extLst>
                </p14:cNvPr>
                <p14:cNvContentPartPr/>
                <p14:nvPr/>
              </p14:nvContentPartPr>
              <p14:xfrm>
                <a:off x="295874" y="3261904"/>
                <a:ext cx="298800" cy="220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014928-922A-4C8B-92F0-1D26AF45D7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234" y="3252904"/>
                  <a:ext cx="316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CBDC92-6609-44E0-B62F-45A566289556}"/>
                    </a:ext>
                  </a:extLst>
                </p14:cNvPr>
                <p14:cNvContentPartPr/>
                <p14:nvPr/>
              </p14:nvContentPartPr>
              <p14:xfrm>
                <a:off x="100394" y="3085144"/>
                <a:ext cx="757800" cy="522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CBDC92-6609-44E0-B62F-45A5662895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394" y="3076504"/>
                  <a:ext cx="775440" cy="54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72433E3-A285-4F3F-9F05-384024F5FCB7}"/>
              </a:ext>
            </a:extLst>
          </p:cNvPr>
          <p:cNvGrpSpPr/>
          <p:nvPr/>
        </p:nvGrpSpPr>
        <p:grpSpPr>
          <a:xfrm>
            <a:off x="124514" y="5189344"/>
            <a:ext cx="635040" cy="571320"/>
            <a:chOff x="124514" y="5189344"/>
            <a:chExt cx="63504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9F277C0-9E3A-40ED-8A0A-88D226DFB6CA}"/>
                    </a:ext>
                  </a:extLst>
                </p14:cNvPr>
                <p14:cNvContentPartPr/>
                <p14:nvPr/>
              </p14:nvContentPartPr>
              <p14:xfrm>
                <a:off x="261314" y="5365024"/>
                <a:ext cx="137160" cy="161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9F277C0-9E3A-40ED-8A0A-88D226DFB6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674" y="5356024"/>
                  <a:ext cx="154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BFD643-0521-4BF3-92DC-48E08B823806}"/>
                    </a:ext>
                  </a:extLst>
                </p14:cNvPr>
                <p14:cNvContentPartPr/>
                <p14:nvPr/>
              </p14:nvContentPartPr>
              <p14:xfrm>
                <a:off x="387314" y="5365744"/>
                <a:ext cx="130320" cy="308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BFD643-0521-4BF3-92DC-48E08B8238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8314" y="5356744"/>
                  <a:ext cx="147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E380E64-3D91-4EC5-B37B-99B9705C0FC4}"/>
                    </a:ext>
                  </a:extLst>
                </p14:cNvPr>
                <p14:cNvContentPartPr/>
                <p14:nvPr/>
              </p14:nvContentPartPr>
              <p14:xfrm>
                <a:off x="124514" y="5189344"/>
                <a:ext cx="635040" cy="571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E380E64-3D91-4EC5-B37B-99B9705C0F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5514" y="5180344"/>
                  <a:ext cx="652680" cy="58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BB809A-DD7E-4A7F-8229-795E0268AE8D}"/>
              </a:ext>
            </a:extLst>
          </p:cNvPr>
          <p:cNvGrpSpPr/>
          <p:nvPr/>
        </p:nvGrpSpPr>
        <p:grpSpPr>
          <a:xfrm>
            <a:off x="1144034" y="5303104"/>
            <a:ext cx="464760" cy="400320"/>
            <a:chOff x="1144034" y="5303104"/>
            <a:chExt cx="46476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7735A29-5E05-4A4A-AE12-09958E9954D0}"/>
                    </a:ext>
                  </a:extLst>
                </p14:cNvPr>
                <p14:cNvContentPartPr/>
                <p14:nvPr/>
              </p14:nvContentPartPr>
              <p14:xfrm>
                <a:off x="1144034" y="5456824"/>
                <a:ext cx="204840" cy="175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7735A29-5E05-4A4A-AE12-09958E9954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5034" y="5448184"/>
                  <a:ext cx="222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80E0F1E-5D27-4F97-9767-31D7520B4928}"/>
                    </a:ext>
                  </a:extLst>
                </p14:cNvPr>
                <p14:cNvContentPartPr/>
                <p14:nvPr/>
              </p14:nvContentPartPr>
              <p14:xfrm>
                <a:off x="1469114" y="5303104"/>
                <a:ext cx="139680" cy="400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80E0F1E-5D27-4F97-9767-31D7520B49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60474" y="5294104"/>
                  <a:ext cx="15732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40FA9BA-6052-458F-8FF4-82ED135141BF}"/>
              </a:ext>
            </a:extLst>
          </p:cNvPr>
          <p:cNvGrpSpPr/>
          <p:nvPr/>
        </p:nvGrpSpPr>
        <p:grpSpPr>
          <a:xfrm>
            <a:off x="2028194" y="5233624"/>
            <a:ext cx="1415520" cy="420480"/>
            <a:chOff x="2028194" y="5233624"/>
            <a:chExt cx="141552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48CD7D-B0AB-4EC3-A907-EA37BD5563C5}"/>
                    </a:ext>
                  </a:extLst>
                </p14:cNvPr>
                <p14:cNvContentPartPr/>
                <p14:nvPr/>
              </p14:nvContentPartPr>
              <p14:xfrm>
                <a:off x="2137994" y="5461144"/>
                <a:ext cx="144360" cy="192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48CD7D-B0AB-4EC3-A907-EA37BD5563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29354" y="5452504"/>
                  <a:ext cx="162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58F993C-8F96-47E0-91A7-AAAF73A9F948}"/>
                    </a:ext>
                  </a:extLst>
                </p14:cNvPr>
                <p14:cNvContentPartPr/>
                <p14:nvPr/>
              </p14:nvContentPartPr>
              <p14:xfrm>
                <a:off x="2028194" y="5365384"/>
                <a:ext cx="614880" cy="82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58F993C-8F96-47E0-91A7-AAAF73A9F94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19194" y="5356744"/>
                  <a:ext cx="632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F4D0552-5F4B-4CFD-99A3-691815037669}"/>
                    </a:ext>
                  </a:extLst>
                </p14:cNvPr>
                <p14:cNvContentPartPr/>
                <p14:nvPr/>
              </p14:nvContentPartPr>
              <p14:xfrm>
                <a:off x="2498354" y="5503984"/>
                <a:ext cx="161640" cy="128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F4D0552-5F4B-4CFD-99A3-6918150376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89354" y="5494984"/>
                  <a:ext cx="179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A8EEC7-3DAE-47F0-9830-2F0A37BC6779}"/>
                    </a:ext>
                  </a:extLst>
                </p14:cNvPr>
                <p14:cNvContentPartPr/>
                <p14:nvPr/>
              </p14:nvContentPartPr>
              <p14:xfrm>
                <a:off x="2776994" y="5241544"/>
                <a:ext cx="343800" cy="410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A8EEC7-3DAE-47F0-9830-2F0A37BC67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67994" y="5232544"/>
                  <a:ext cx="3614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824184-3421-465D-9284-731C93AB4D0B}"/>
                    </a:ext>
                  </a:extLst>
                </p14:cNvPr>
                <p14:cNvContentPartPr/>
                <p14:nvPr/>
              </p14:nvContentPartPr>
              <p14:xfrm>
                <a:off x="3112154" y="5233624"/>
                <a:ext cx="204840" cy="343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824184-3421-465D-9284-731C93AB4D0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03154" y="5224984"/>
                  <a:ext cx="222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B0E6004-AAF4-41E8-9174-3886F8EE176B}"/>
                    </a:ext>
                  </a:extLst>
                </p14:cNvPr>
                <p14:cNvContentPartPr/>
                <p14:nvPr/>
              </p14:nvContentPartPr>
              <p14:xfrm>
                <a:off x="3217994" y="5394184"/>
                <a:ext cx="225720" cy="23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B0E6004-AAF4-41E8-9174-3886F8EE176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09354" y="5385184"/>
                  <a:ext cx="2433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88A9539-85A5-425F-9017-EB1D769FE5D9}"/>
              </a:ext>
            </a:extLst>
          </p:cNvPr>
          <p:cNvGrpSpPr/>
          <p:nvPr/>
        </p:nvGrpSpPr>
        <p:grpSpPr>
          <a:xfrm>
            <a:off x="1234394" y="5847784"/>
            <a:ext cx="417600" cy="405720"/>
            <a:chOff x="1234394" y="5847784"/>
            <a:chExt cx="41760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469300-0C4E-4C24-B783-388621BD80EC}"/>
                    </a:ext>
                  </a:extLst>
                </p14:cNvPr>
                <p14:cNvContentPartPr/>
                <p14:nvPr/>
              </p14:nvContentPartPr>
              <p14:xfrm>
                <a:off x="1234394" y="5848864"/>
                <a:ext cx="63000" cy="29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2469300-0C4E-4C24-B783-388621BD80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25754" y="5839864"/>
                  <a:ext cx="80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33C9F9D-ACBA-40EC-BA7C-35F01997AF6F}"/>
                    </a:ext>
                  </a:extLst>
                </p14:cNvPr>
                <p14:cNvContentPartPr/>
                <p14:nvPr/>
              </p14:nvContentPartPr>
              <p14:xfrm>
                <a:off x="1236554" y="6013024"/>
                <a:ext cx="213840" cy="150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33C9F9D-ACBA-40EC-BA7C-35F01997AF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27554" y="6004024"/>
                  <a:ext cx="231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99F489B-672B-4DD5-A374-F6ECAC0F4938}"/>
                    </a:ext>
                  </a:extLst>
                </p14:cNvPr>
                <p14:cNvContentPartPr/>
                <p14:nvPr/>
              </p14:nvContentPartPr>
              <p14:xfrm>
                <a:off x="1523834" y="5847784"/>
                <a:ext cx="128160" cy="405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99F489B-672B-4DD5-A374-F6ECAC0F49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14834" y="5838784"/>
                  <a:ext cx="14580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F0A8CF3-28FC-4854-8BC2-2FF096B65709}"/>
              </a:ext>
            </a:extLst>
          </p:cNvPr>
          <p:cNvGrpSpPr/>
          <p:nvPr/>
        </p:nvGrpSpPr>
        <p:grpSpPr>
          <a:xfrm>
            <a:off x="2096594" y="5802064"/>
            <a:ext cx="1154880" cy="606600"/>
            <a:chOff x="2096594" y="5802064"/>
            <a:chExt cx="115488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B596DC7-252F-4BD2-AC90-6F6535A0C1FF}"/>
                    </a:ext>
                  </a:extLst>
                </p14:cNvPr>
                <p14:cNvContentPartPr/>
                <p14:nvPr/>
              </p14:nvContentPartPr>
              <p14:xfrm>
                <a:off x="2096594" y="5839504"/>
                <a:ext cx="217440" cy="212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B596DC7-252F-4BD2-AC90-6F6535A0C1F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87954" y="5830504"/>
                  <a:ext cx="235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9D8997-48E9-4205-9985-06B282E1FC37}"/>
                    </a:ext>
                  </a:extLst>
                </p14:cNvPr>
                <p14:cNvContentPartPr/>
                <p14:nvPr/>
              </p14:nvContentPartPr>
              <p14:xfrm>
                <a:off x="2388914" y="5802064"/>
                <a:ext cx="203400" cy="232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9D8997-48E9-4205-9985-06B282E1FC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79914" y="5793064"/>
                  <a:ext cx="221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3BDCF7D-A379-4FBB-99BF-C621DE9E095B}"/>
                    </a:ext>
                  </a:extLst>
                </p14:cNvPr>
                <p14:cNvContentPartPr/>
                <p14:nvPr/>
              </p14:nvContentPartPr>
              <p14:xfrm>
                <a:off x="2366234" y="5844544"/>
                <a:ext cx="528840" cy="564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3BDCF7D-A379-4FBB-99BF-C621DE9E09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7594" y="5835904"/>
                  <a:ext cx="5464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E2D9A04-053A-4B60-8DA0-6451E510B900}"/>
                    </a:ext>
                  </a:extLst>
                </p14:cNvPr>
                <p14:cNvContentPartPr/>
                <p14:nvPr/>
              </p14:nvContentPartPr>
              <p14:xfrm>
                <a:off x="2739194" y="6126784"/>
                <a:ext cx="225360" cy="225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E2D9A04-053A-4B60-8DA0-6451E510B9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30554" y="6117784"/>
                  <a:ext cx="243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5898D0E-41E2-41C2-8D64-D2A2C2229427}"/>
                    </a:ext>
                  </a:extLst>
                </p14:cNvPr>
                <p14:cNvContentPartPr/>
                <p14:nvPr/>
              </p14:nvContentPartPr>
              <p14:xfrm>
                <a:off x="3004514" y="6079264"/>
                <a:ext cx="246960" cy="297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5898D0E-41E2-41C2-8D64-D2A2C222942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95514" y="6070264"/>
                  <a:ext cx="26460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7F1113-96E2-496E-A7CF-C9D45184B979}"/>
              </a:ext>
            </a:extLst>
          </p:cNvPr>
          <p:cNvGrpSpPr/>
          <p:nvPr/>
        </p:nvGrpSpPr>
        <p:grpSpPr>
          <a:xfrm>
            <a:off x="1209194" y="3127264"/>
            <a:ext cx="7551360" cy="1887120"/>
            <a:chOff x="1209194" y="3127264"/>
            <a:chExt cx="7551360" cy="18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755817-5F55-4D90-91B8-5BA05AE8D09C}"/>
                    </a:ext>
                  </a:extLst>
                </p14:cNvPr>
                <p14:cNvContentPartPr/>
                <p14:nvPr/>
              </p14:nvContentPartPr>
              <p14:xfrm>
                <a:off x="1209194" y="3281704"/>
                <a:ext cx="203040" cy="20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755817-5F55-4D90-91B8-5BA05AE8D0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00194" y="3273064"/>
                  <a:ext cx="220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6AA2C9-B49E-45C9-A07D-37C532F3F97E}"/>
                    </a:ext>
                  </a:extLst>
                </p14:cNvPr>
                <p14:cNvContentPartPr/>
                <p14:nvPr/>
              </p14:nvContentPartPr>
              <p14:xfrm>
                <a:off x="1530674" y="3127264"/>
                <a:ext cx="131400" cy="418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6AA2C9-B49E-45C9-A07D-37C532F3F9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21674" y="3118624"/>
                  <a:ext cx="149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F1947BE-328F-44BF-8C2F-7A6D60ACE93E}"/>
                    </a:ext>
                  </a:extLst>
                </p14:cNvPr>
                <p14:cNvContentPartPr/>
                <p14:nvPr/>
              </p14:nvContentPartPr>
              <p14:xfrm>
                <a:off x="1948634" y="3218344"/>
                <a:ext cx="342720" cy="249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F1947BE-328F-44BF-8C2F-7A6D60ACE9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39994" y="3209344"/>
                  <a:ext cx="360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5A43E71-FCF2-4E71-AEC2-25106D087E07}"/>
                    </a:ext>
                  </a:extLst>
                </p14:cNvPr>
                <p14:cNvContentPartPr/>
                <p14:nvPr/>
              </p14:nvContentPartPr>
              <p14:xfrm>
                <a:off x="2335274" y="3166864"/>
                <a:ext cx="311760" cy="239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5A43E71-FCF2-4E71-AEC2-25106D087E0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26274" y="3157864"/>
                  <a:ext cx="329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495CA1-261B-468D-A921-5F3A69E3CCF0}"/>
                    </a:ext>
                  </a:extLst>
                </p14:cNvPr>
                <p14:cNvContentPartPr/>
                <p14:nvPr/>
              </p14:nvContentPartPr>
              <p14:xfrm>
                <a:off x="2677634" y="3178384"/>
                <a:ext cx="277560" cy="222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495CA1-261B-468D-A921-5F3A69E3CCF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68634" y="3169744"/>
                  <a:ext cx="295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58C2F3-F0C4-4808-A2BD-A83FDCAE3841}"/>
                    </a:ext>
                  </a:extLst>
                </p14:cNvPr>
                <p14:cNvContentPartPr/>
                <p14:nvPr/>
              </p14:nvContentPartPr>
              <p14:xfrm>
                <a:off x="3044474" y="3191344"/>
                <a:ext cx="422280" cy="239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58C2F3-F0C4-4808-A2BD-A83FDCAE38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35474" y="3182704"/>
                  <a:ext cx="439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C4BBDE-1CB1-45EA-913F-D2EC9B228E6A}"/>
                    </a:ext>
                  </a:extLst>
                </p14:cNvPr>
                <p14:cNvContentPartPr/>
                <p14:nvPr/>
              </p14:nvContentPartPr>
              <p14:xfrm>
                <a:off x="1320434" y="3710464"/>
                <a:ext cx="90000" cy="31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FC4BBDE-1CB1-45EA-913F-D2EC9B228E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11794" y="3701464"/>
                  <a:ext cx="107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74F572-E8CB-4BF4-AF71-3B7C41A7FE0F}"/>
                    </a:ext>
                  </a:extLst>
                </p14:cNvPr>
                <p14:cNvContentPartPr/>
                <p14:nvPr/>
              </p14:nvContentPartPr>
              <p14:xfrm>
                <a:off x="1317914" y="3847984"/>
                <a:ext cx="220680" cy="172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74F572-E8CB-4BF4-AF71-3B7C41A7FE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09274" y="3838984"/>
                  <a:ext cx="238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CF78930-C51D-4663-BBE1-A2BD2AB6DF37}"/>
                    </a:ext>
                  </a:extLst>
                </p14:cNvPr>
                <p14:cNvContentPartPr/>
                <p14:nvPr/>
              </p14:nvContentPartPr>
              <p14:xfrm>
                <a:off x="1570634" y="3656104"/>
                <a:ext cx="200880" cy="44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CF78930-C51D-4663-BBE1-A2BD2AB6DF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61634" y="3647104"/>
                  <a:ext cx="2185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7EBBE9-7BC4-426E-A866-DF28F723E04A}"/>
                    </a:ext>
                  </a:extLst>
                </p14:cNvPr>
                <p14:cNvContentPartPr/>
                <p14:nvPr/>
              </p14:nvContentPartPr>
              <p14:xfrm>
                <a:off x="2080754" y="3663304"/>
                <a:ext cx="525600" cy="339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7EBBE9-7BC4-426E-A866-DF28F723E04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71754" y="3654304"/>
                  <a:ext cx="54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3C0ACA-DC5F-4625-A28C-063086E598BE}"/>
                    </a:ext>
                  </a:extLst>
                </p14:cNvPr>
                <p14:cNvContentPartPr/>
                <p14:nvPr/>
              </p14:nvContentPartPr>
              <p14:xfrm>
                <a:off x="2739914" y="3777424"/>
                <a:ext cx="192960" cy="37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3C0ACA-DC5F-4625-A28C-063086E598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30914" y="3768784"/>
                  <a:ext cx="210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DB9B38-7213-46F3-BC38-1EAB905B6E2B}"/>
                    </a:ext>
                  </a:extLst>
                </p14:cNvPr>
                <p14:cNvContentPartPr/>
                <p14:nvPr/>
              </p14:nvContentPartPr>
              <p14:xfrm>
                <a:off x="2729834" y="3835024"/>
                <a:ext cx="292680" cy="70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DB9B38-7213-46F3-BC38-1EAB905B6E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21194" y="3826384"/>
                  <a:ext cx="310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6BE2FD0-B00E-49D8-9EFE-9B966F61922D}"/>
                    </a:ext>
                  </a:extLst>
                </p14:cNvPr>
                <p14:cNvContentPartPr/>
                <p14:nvPr/>
              </p14:nvContentPartPr>
              <p14:xfrm>
                <a:off x="3247154" y="3694264"/>
                <a:ext cx="136440" cy="250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6BE2FD0-B00E-49D8-9EFE-9B966F6192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38514" y="3685264"/>
                  <a:ext cx="154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F02A654-3353-4068-879A-D79B812C4CB3}"/>
                    </a:ext>
                  </a:extLst>
                </p14:cNvPr>
                <p14:cNvContentPartPr/>
                <p14:nvPr/>
              </p14:nvContentPartPr>
              <p14:xfrm>
                <a:off x="3451994" y="3650344"/>
                <a:ext cx="147240" cy="27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F02A654-3353-4068-879A-D79B812C4C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43354" y="3641704"/>
                  <a:ext cx="164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6381A5-AACF-429F-A06A-1E28547AFE5D}"/>
                    </a:ext>
                  </a:extLst>
                </p14:cNvPr>
                <p14:cNvContentPartPr/>
                <p14:nvPr/>
              </p14:nvContentPartPr>
              <p14:xfrm>
                <a:off x="3614714" y="3877144"/>
                <a:ext cx="23400" cy="55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6381A5-AACF-429F-A06A-1E28547AFE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05714" y="3868144"/>
                  <a:ext cx="41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1C999D-C906-4362-B01F-7D8E5C8B110F}"/>
                    </a:ext>
                  </a:extLst>
                </p14:cNvPr>
                <p14:cNvContentPartPr/>
                <p14:nvPr/>
              </p14:nvContentPartPr>
              <p14:xfrm>
                <a:off x="3818834" y="3677344"/>
                <a:ext cx="120240" cy="250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1C999D-C906-4362-B01F-7D8E5C8B110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09834" y="3668704"/>
                  <a:ext cx="137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3927C4-1F44-4499-B900-EE7207ED15F6}"/>
                    </a:ext>
                  </a:extLst>
                </p14:cNvPr>
                <p14:cNvContentPartPr/>
                <p14:nvPr/>
              </p14:nvContentPartPr>
              <p14:xfrm>
                <a:off x="4037354" y="3590584"/>
                <a:ext cx="285120" cy="358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3927C4-1F44-4499-B900-EE7207ED15F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28354" y="3581584"/>
                  <a:ext cx="302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05E5F0-0D32-4614-B114-A10F4C1D1E42}"/>
                    </a:ext>
                  </a:extLst>
                </p14:cNvPr>
                <p14:cNvContentPartPr/>
                <p14:nvPr/>
              </p14:nvContentPartPr>
              <p14:xfrm>
                <a:off x="1381994" y="4360264"/>
                <a:ext cx="142560" cy="182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05E5F0-0D32-4614-B114-A10F4C1D1E4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72994" y="4351624"/>
                  <a:ext cx="160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49765BB-FC83-4911-8FC1-D769BCA8355D}"/>
                    </a:ext>
                  </a:extLst>
                </p14:cNvPr>
                <p14:cNvContentPartPr/>
                <p14:nvPr/>
              </p14:nvContentPartPr>
              <p14:xfrm>
                <a:off x="1608794" y="4257664"/>
                <a:ext cx="205560" cy="429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49765BB-FC83-4911-8FC1-D769BCA8355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99794" y="4249024"/>
                  <a:ext cx="223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95334B2-AA01-452F-86B2-0DAF40AF021F}"/>
                    </a:ext>
                  </a:extLst>
                </p14:cNvPr>
                <p14:cNvContentPartPr/>
                <p14:nvPr/>
              </p14:nvContentPartPr>
              <p14:xfrm>
                <a:off x="2283434" y="4354504"/>
                <a:ext cx="325080" cy="151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95334B2-AA01-452F-86B2-0DAF40AF021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74794" y="4345504"/>
                  <a:ext cx="342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8E8F2E-95B1-45A4-B01C-69175A06883A}"/>
                    </a:ext>
                  </a:extLst>
                </p14:cNvPr>
                <p14:cNvContentPartPr/>
                <p14:nvPr/>
              </p14:nvContentPartPr>
              <p14:xfrm>
                <a:off x="2698874" y="4306984"/>
                <a:ext cx="209520" cy="178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8E8F2E-95B1-45A4-B01C-69175A06883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89874" y="4297984"/>
                  <a:ext cx="227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F5A8B7-0118-476D-96B2-38D383D2E90C}"/>
                    </a:ext>
                  </a:extLst>
                </p14:cNvPr>
                <p14:cNvContentPartPr/>
                <p14:nvPr/>
              </p14:nvContentPartPr>
              <p14:xfrm>
                <a:off x="2918114" y="4332904"/>
                <a:ext cx="156240" cy="108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F5A8B7-0118-476D-96B2-38D383D2E90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909474" y="4323904"/>
                  <a:ext cx="173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A3046D4-893C-4731-90B2-6615BFC4BD8A}"/>
                    </a:ext>
                  </a:extLst>
                </p14:cNvPr>
                <p14:cNvContentPartPr/>
                <p14:nvPr/>
              </p14:nvContentPartPr>
              <p14:xfrm>
                <a:off x="3100634" y="4311664"/>
                <a:ext cx="208440" cy="146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A3046D4-893C-4731-90B2-6615BFC4BD8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91634" y="4302664"/>
                  <a:ext cx="226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9DD785-72D2-4EE1-A8E0-CDF413EFD34B}"/>
                    </a:ext>
                  </a:extLst>
                </p14:cNvPr>
                <p14:cNvContentPartPr/>
                <p14:nvPr/>
              </p14:nvContentPartPr>
              <p14:xfrm>
                <a:off x="3666194" y="4301584"/>
                <a:ext cx="85680" cy="12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9DD785-72D2-4EE1-A8E0-CDF413EFD34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57194" y="4292944"/>
                  <a:ext cx="103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25315A-DE10-48EA-ABB2-30935D7176D4}"/>
                    </a:ext>
                  </a:extLst>
                </p14:cNvPr>
                <p14:cNvContentPartPr/>
                <p14:nvPr/>
              </p14:nvContentPartPr>
              <p14:xfrm>
                <a:off x="3621554" y="4372864"/>
                <a:ext cx="179280" cy="54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25315A-DE10-48EA-ABB2-30935D7176D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12554" y="4363864"/>
                  <a:ext cx="196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362EAFB-B0A1-408A-A702-EE134E8F01B8}"/>
                    </a:ext>
                  </a:extLst>
                </p14:cNvPr>
                <p14:cNvContentPartPr/>
                <p14:nvPr/>
              </p14:nvContentPartPr>
              <p14:xfrm>
                <a:off x="4061114" y="4323184"/>
                <a:ext cx="197640" cy="21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362EAFB-B0A1-408A-A702-EE134E8F01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52114" y="4314184"/>
                  <a:ext cx="215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AE19D40-D269-4E6B-A8FE-A6C7C367D6ED}"/>
                    </a:ext>
                  </a:extLst>
                </p14:cNvPr>
                <p14:cNvContentPartPr/>
                <p14:nvPr/>
              </p14:nvContentPartPr>
              <p14:xfrm>
                <a:off x="4389434" y="4189984"/>
                <a:ext cx="307440" cy="248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AE19D40-D269-4E6B-A8FE-A6C7C367D6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80434" y="4181344"/>
                  <a:ext cx="325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327F92-31EF-48FE-905A-BAC4CCF4BDB8}"/>
                    </a:ext>
                  </a:extLst>
                </p14:cNvPr>
                <p14:cNvContentPartPr/>
                <p14:nvPr/>
              </p14:nvContentPartPr>
              <p14:xfrm>
                <a:off x="4763474" y="4236424"/>
                <a:ext cx="278640" cy="194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327F92-31EF-48FE-905A-BAC4CCF4BDB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54834" y="4227784"/>
                  <a:ext cx="296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3E2CFFD-4449-45C2-8276-4D0F1CAE6517}"/>
                    </a:ext>
                  </a:extLst>
                </p14:cNvPr>
                <p14:cNvContentPartPr/>
                <p14:nvPr/>
              </p14:nvContentPartPr>
              <p14:xfrm>
                <a:off x="5181074" y="4203304"/>
                <a:ext cx="408960" cy="282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3E2CFFD-4449-45C2-8276-4D0F1CAE65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72074" y="4194664"/>
                  <a:ext cx="426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1E4E9FC-28BD-4538-A22E-7ACA3D346C84}"/>
                    </a:ext>
                  </a:extLst>
                </p14:cNvPr>
                <p14:cNvContentPartPr/>
                <p14:nvPr/>
              </p14:nvContentPartPr>
              <p14:xfrm>
                <a:off x="6040394" y="4259824"/>
                <a:ext cx="60120" cy="114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1E4E9FC-28BD-4538-A22E-7ACA3D346C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31754" y="4250824"/>
                  <a:ext cx="77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91C5975-005C-405B-9A08-EB8AD0753DE7}"/>
                    </a:ext>
                  </a:extLst>
                </p14:cNvPr>
                <p14:cNvContentPartPr/>
                <p14:nvPr/>
              </p14:nvContentPartPr>
              <p14:xfrm>
                <a:off x="5929514" y="4138864"/>
                <a:ext cx="316080" cy="496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91C5975-005C-405B-9A08-EB8AD0753DE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20514" y="4130224"/>
                  <a:ext cx="333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BB6276-B47E-44C2-8C03-E72032A1EDD4}"/>
                    </a:ext>
                  </a:extLst>
                </p14:cNvPr>
                <p14:cNvContentPartPr/>
                <p14:nvPr/>
              </p14:nvContentPartPr>
              <p14:xfrm>
                <a:off x="6309674" y="4169104"/>
                <a:ext cx="180360" cy="150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BB6276-B47E-44C2-8C03-E72032A1EDD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01034" y="4160104"/>
                  <a:ext cx="19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AD6706D-C839-4D0A-92F5-C9C4E9FAADE9}"/>
                    </a:ext>
                  </a:extLst>
                </p14:cNvPr>
                <p14:cNvContentPartPr/>
                <p14:nvPr/>
              </p14:nvContentPartPr>
              <p14:xfrm>
                <a:off x="6539714" y="4124104"/>
                <a:ext cx="191520" cy="223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AD6706D-C839-4D0A-92F5-C9C4E9FAADE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30714" y="4115104"/>
                  <a:ext cx="209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F632AE-3730-48E4-8E24-CBE20BAC592C}"/>
                    </a:ext>
                  </a:extLst>
                </p14:cNvPr>
                <p14:cNvContentPartPr/>
                <p14:nvPr/>
              </p14:nvContentPartPr>
              <p14:xfrm>
                <a:off x="6867314" y="4372864"/>
                <a:ext cx="114840" cy="186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F632AE-3730-48E4-8E24-CBE20BAC592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58674" y="4363864"/>
                  <a:ext cx="132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D2E0451-19D6-4FE6-BE21-E9AD7F8B71FB}"/>
                    </a:ext>
                  </a:extLst>
                </p14:cNvPr>
                <p14:cNvContentPartPr/>
                <p14:nvPr/>
              </p14:nvContentPartPr>
              <p14:xfrm>
                <a:off x="7230914" y="4163344"/>
                <a:ext cx="170640" cy="190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D2E0451-19D6-4FE6-BE21-E9AD7F8B71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22274" y="4154704"/>
                  <a:ext cx="188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B8CE2C-ED24-49C0-B06B-DC8958C37277}"/>
                    </a:ext>
                  </a:extLst>
                </p14:cNvPr>
                <p14:cNvContentPartPr/>
                <p14:nvPr/>
              </p14:nvContentPartPr>
              <p14:xfrm>
                <a:off x="7522154" y="3930064"/>
                <a:ext cx="235800" cy="412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B8CE2C-ED24-49C0-B06B-DC8958C3727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13154" y="3921424"/>
                  <a:ext cx="2534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368F8FE-FD8D-4BF5-B402-3213869E0BD8}"/>
                    </a:ext>
                  </a:extLst>
                </p14:cNvPr>
                <p14:cNvContentPartPr/>
                <p14:nvPr/>
              </p14:nvContentPartPr>
              <p14:xfrm>
                <a:off x="7717634" y="4189264"/>
                <a:ext cx="186480" cy="136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368F8FE-FD8D-4BF5-B402-3213869E0B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08634" y="4180264"/>
                  <a:ext cx="204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CE9650C-52D3-4718-8E1A-8B33159A498B}"/>
                    </a:ext>
                  </a:extLst>
                </p14:cNvPr>
                <p14:cNvContentPartPr/>
                <p14:nvPr/>
              </p14:nvContentPartPr>
              <p14:xfrm>
                <a:off x="7896194" y="4206184"/>
                <a:ext cx="154440" cy="84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CE9650C-52D3-4718-8E1A-8B33159A498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87554" y="4197184"/>
                  <a:ext cx="172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B2E6B9C-8E27-4EB9-8D8D-A34EB053F61A}"/>
                    </a:ext>
                  </a:extLst>
                </p14:cNvPr>
                <p14:cNvContentPartPr/>
                <p14:nvPr/>
              </p14:nvContentPartPr>
              <p14:xfrm>
                <a:off x="8068634" y="4176664"/>
                <a:ext cx="226440" cy="31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B2E6B9C-8E27-4EB9-8D8D-A34EB053F6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59994" y="4167664"/>
                  <a:ext cx="244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7CBDDA0-C37E-4966-AADF-4483138D1FF5}"/>
                    </a:ext>
                  </a:extLst>
                </p14:cNvPr>
                <p14:cNvContentPartPr/>
                <p14:nvPr/>
              </p14:nvContentPartPr>
              <p14:xfrm>
                <a:off x="8363834" y="4160824"/>
                <a:ext cx="163080" cy="14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7CBDDA0-C37E-4966-AADF-4483138D1FF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55194" y="4152184"/>
                  <a:ext cx="180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F3B2DC-6BD6-45AB-8C1E-4B0593EEE338}"/>
                    </a:ext>
                  </a:extLst>
                </p14:cNvPr>
                <p14:cNvContentPartPr/>
                <p14:nvPr/>
              </p14:nvContentPartPr>
              <p14:xfrm>
                <a:off x="8612954" y="4092424"/>
                <a:ext cx="147600" cy="219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F3B2DC-6BD6-45AB-8C1E-4B0593EEE33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04314" y="4083424"/>
                  <a:ext cx="165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3A3A5E-1797-4152-8434-1B41CAC54E17}"/>
                    </a:ext>
                  </a:extLst>
                </p14:cNvPr>
                <p14:cNvContentPartPr/>
                <p14:nvPr/>
              </p14:nvContentPartPr>
              <p14:xfrm>
                <a:off x="2314394" y="4701184"/>
                <a:ext cx="524160" cy="313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3A3A5E-1797-4152-8434-1B41CAC54E1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05394" y="4692544"/>
                  <a:ext cx="541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EA7515-DE87-4B8B-8FC1-93E9C0169740}"/>
                    </a:ext>
                  </a:extLst>
                </p14:cNvPr>
                <p14:cNvContentPartPr/>
                <p14:nvPr/>
              </p14:nvContentPartPr>
              <p14:xfrm>
                <a:off x="3206834" y="4780744"/>
                <a:ext cx="259200" cy="218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EA7515-DE87-4B8B-8FC1-93E9C01697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197834" y="4771744"/>
                  <a:ext cx="276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44B959B-BDC6-4698-B29F-7E2FB7206898}"/>
                    </a:ext>
                  </a:extLst>
                </p14:cNvPr>
                <p14:cNvContentPartPr/>
                <p14:nvPr/>
              </p14:nvContentPartPr>
              <p14:xfrm>
                <a:off x="3463154" y="4825744"/>
                <a:ext cx="236880" cy="132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44B959B-BDC6-4698-B29F-7E2FB720689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54154" y="4817104"/>
                  <a:ext cx="254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52088D3-E844-4C0F-BBB2-46E30BC14C31}"/>
                    </a:ext>
                  </a:extLst>
                </p14:cNvPr>
                <p14:cNvContentPartPr/>
                <p14:nvPr/>
              </p14:nvContentPartPr>
              <p14:xfrm>
                <a:off x="3719114" y="4853464"/>
                <a:ext cx="280080" cy="89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52088D3-E844-4C0F-BBB2-46E30BC14C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10474" y="4844824"/>
                  <a:ext cx="297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CB9BF8F-4C69-494A-8DE4-D3AFE4326E56}"/>
                    </a:ext>
                  </a:extLst>
                </p14:cNvPr>
                <p14:cNvContentPartPr/>
                <p14:nvPr/>
              </p14:nvContentPartPr>
              <p14:xfrm>
                <a:off x="4088114" y="4767424"/>
                <a:ext cx="168480" cy="176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CB9BF8F-4C69-494A-8DE4-D3AFE4326E5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79114" y="4758784"/>
                  <a:ext cx="18612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69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2DBF44-CD71-42F9-8260-97FEA0A6F7A0}"/>
              </a:ext>
            </a:extLst>
          </p:cNvPr>
          <p:cNvGrpSpPr/>
          <p:nvPr/>
        </p:nvGrpSpPr>
        <p:grpSpPr>
          <a:xfrm>
            <a:off x="341954" y="284344"/>
            <a:ext cx="492480" cy="306720"/>
            <a:chOff x="341954" y="284344"/>
            <a:chExt cx="49248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D83B2E9-8508-4B91-B214-DE4FB9E8CF1B}"/>
                    </a:ext>
                  </a:extLst>
                </p14:cNvPr>
                <p14:cNvContentPartPr/>
                <p14:nvPr/>
              </p14:nvContentPartPr>
              <p14:xfrm>
                <a:off x="341954" y="284344"/>
                <a:ext cx="383760" cy="306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D83B2E9-8508-4B91-B214-DE4FB9E8CF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954" y="275704"/>
                  <a:ext cx="401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34902E-658A-4217-A3F2-B69EDDBFF478}"/>
                    </a:ext>
                  </a:extLst>
                </p14:cNvPr>
                <p14:cNvContentPartPr/>
                <p14:nvPr/>
              </p14:nvContentPartPr>
              <p14:xfrm>
                <a:off x="786554" y="561544"/>
                <a:ext cx="47880" cy="2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34902E-658A-4217-A3F2-B69EDDBFF4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914" y="552544"/>
                  <a:ext cx="655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18A23D-18FA-4B43-9E46-F748F7FF25B5}"/>
              </a:ext>
            </a:extLst>
          </p:cNvPr>
          <p:cNvGrpSpPr/>
          <p:nvPr/>
        </p:nvGrpSpPr>
        <p:grpSpPr>
          <a:xfrm>
            <a:off x="1147274" y="172384"/>
            <a:ext cx="419040" cy="543240"/>
            <a:chOff x="1147274" y="172384"/>
            <a:chExt cx="41904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692875-7755-4671-9E08-6547DC77E6BE}"/>
                    </a:ext>
                  </a:extLst>
                </p14:cNvPr>
                <p14:cNvContentPartPr/>
                <p14:nvPr/>
              </p14:nvContentPartPr>
              <p14:xfrm>
                <a:off x="1147274" y="343384"/>
                <a:ext cx="179280" cy="23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692875-7755-4671-9E08-6547DC77E6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8274" y="334384"/>
                  <a:ext cx="196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E9F9630-2ABF-4661-B470-22D754F21E25}"/>
                    </a:ext>
                  </a:extLst>
                </p14:cNvPr>
                <p14:cNvContentPartPr/>
                <p14:nvPr/>
              </p14:nvContentPartPr>
              <p14:xfrm>
                <a:off x="1326194" y="172384"/>
                <a:ext cx="240120" cy="54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E9F9630-2ABF-4661-B470-22D754F21E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7554" y="163744"/>
                  <a:ext cx="257760" cy="56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BD9C21-F448-4FA4-BCE7-68AD770137C4}"/>
              </a:ext>
            </a:extLst>
          </p:cNvPr>
          <p:cNvGrpSpPr/>
          <p:nvPr/>
        </p:nvGrpSpPr>
        <p:grpSpPr>
          <a:xfrm>
            <a:off x="1927394" y="355264"/>
            <a:ext cx="240120" cy="226440"/>
            <a:chOff x="1927394" y="355264"/>
            <a:chExt cx="2401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6E3EBC-A356-4EF4-B742-4D3139C42CC2}"/>
                    </a:ext>
                  </a:extLst>
                </p14:cNvPr>
                <p14:cNvContentPartPr/>
                <p14:nvPr/>
              </p14:nvContentPartPr>
              <p14:xfrm>
                <a:off x="2018474" y="411424"/>
                <a:ext cx="1512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6E3EBC-A356-4EF4-B742-4D3139C42C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9834" y="402784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2A1243-DC23-4441-9744-318DEB1F5532}"/>
                    </a:ext>
                  </a:extLst>
                </p14:cNvPr>
                <p14:cNvContentPartPr/>
                <p14:nvPr/>
              </p14:nvContentPartPr>
              <p14:xfrm>
                <a:off x="1927394" y="355264"/>
                <a:ext cx="240120" cy="22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2A1243-DC23-4441-9744-318DEB1F5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8754" y="346624"/>
                  <a:ext cx="25776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75A5E2-64BA-482D-8982-CC38C26CE301}"/>
              </a:ext>
            </a:extLst>
          </p:cNvPr>
          <p:cNvGrpSpPr/>
          <p:nvPr/>
        </p:nvGrpSpPr>
        <p:grpSpPr>
          <a:xfrm>
            <a:off x="2414114" y="385504"/>
            <a:ext cx="178200" cy="118800"/>
            <a:chOff x="2414114" y="385504"/>
            <a:chExt cx="17820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158EC1-8C45-4FDA-A857-BEE20FCE238C}"/>
                    </a:ext>
                  </a:extLst>
                </p14:cNvPr>
                <p14:cNvContentPartPr/>
                <p14:nvPr/>
              </p14:nvContentPartPr>
              <p14:xfrm>
                <a:off x="2436794" y="385504"/>
                <a:ext cx="137520" cy="27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158EC1-8C45-4FDA-A857-BEE20FCE23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7794" y="376504"/>
                  <a:ext cx="155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8393F1-F4ED-4864-AEF8-B891F315F18E}"/>
                    </a:ext>
                  </a:extLst>
                </p14:cNvPr>
                <p14:cNvContentPartPr/>
                <p14:nvPr/>
              </p14:nvContentPartPr>
              <p14:xfrm>
                <a:off x="2414114" y="470824"/>
                <a:ext cx="178200" cy="3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8393F1-F4ED-4864-AEF8-B891F315F1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5114" y="462184"/>
                  <a:ext cx="19584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961086-9A1E-41FB-AC2C-F7290EF84D5D}"/>
              </a:ext>
            </a:extLst>
          </p:cNvPr>
          <p:cNvGrpSpPr/>
          <p:nvPr/>
        </p:nvGrpSpPr>
        <p:grpSpPr>
          <a:xfrm>
            <a:off x="2869154" y="147904"/>
            <a:ext cx="456120" cy="654840"/>
            <a:chOff x="2869154" y="147904"/>
            <a:chExt cx="45612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9218CF-EF41-43F9-846A-F525C77DE2E7}"/>
                    </a:ext>
                  </a:extLst>
                </p14:cNvPr>
                <p14:cNvContentPartPr/>
                <p14:nvPr/>
              </p14:nvContentPartPr>
              <p14:xfrm>
                <a:off x="3093434" y="147904"/>
                <a:ext cx="147240" cy="30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9218CF-EF41-43F9-846A-F525C77DE2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4434" y="138904"/>
                  <a:ext cx="164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502763-ADBF-44DE-81B0-2EFE38A545D9}"/>
                    </a:ext>
                  </a:extLst>
                </p14:cNvPr>
                <p14:cNvContentPartPr/>
                <p14:nvPr/>
              </p14:nvContentPartPr>
              <p14:xfrm>
                <a:off x="2869154" y="440584"/>
                <a:ext cx="421920" cy="5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502763-ADBF-44DE-81B0-2EFE38A545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0154" y="431944"/>
                  <a:ext cx="439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7ED2F7-59E3-4FCC-8022-B1A3F0746C1F}"/>
                    </a:ext>
                  </a:extLst>
                </p14:cNvPr>
                <p14:cNvContentPartPr/>
                <p14:nvPr/>
              </p14:nvContentPartPr>
              <p14:xfrm>
                <a:off x="2897234" y="615904"/>
                <a:ext cx="84960" cy="17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7ED2F7-59E3-4FCC-8022-B1A3F0746C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88234" y="606904"/>
                  <a:ext cx="102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4D21E8-8170-40E6-A612-0902C15B6F8B}"/>
                    </a:ext>
                  </a:extLst>
                </p14:cNvPr>
                <p14:cNvContentPartPr/>
                <p14:nvPr/>
              </p14:nvContentPartPr>
              <p14:xfrm>
                <a:off x="3072194" y="595744"/>
                <a:ext cx="253080" cy="20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4D21E8-8170-40E6-A612-0902C15B6F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63554" y="586744"/>
                  <a:ext cx="2707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915E48-684B-409F-9BB2-B671EABAB93F}"/>
              </a:ext>
            </a:extLst>
          </p:cNvPr>
          <p:cNvGrpSpPr/>
          <p:nvPr/>
        </p:nvGrpSpPr>
        <p:grpSpPr>
          <a:xfrm>
            <a:off x="1226834" y="983464"/>
            <a:ext cx="491400" cy="459000"/>
            <a:chOff x="1226834" y="983464"/>
            <a:chExt cx="49140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6636DF-1032-4F72-A120-65AAA20C037B}"/>
                    </a:ext>
                  </a:extLst>
                </p14:cNvPr>
                <p14:cNvContentPartPr/>
                <p14:nvPr/>
              </p14:nvContentPartPr>
              <p14:xfrm>
                <a:off x="1286234" y="1096504"/>
                <a:ext cx="27360" cy="87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6636DF-1032-4F72-A120-65AAA20C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7594" y="1087864"/>
                  <a:ext cx="45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E542D9-3E58-4803-846B-6D3AF084A856}"/>
                    </a:ext>
                  </a:extLst>
                </p14:cNvPr>
                <p14:cNvContentPartPr/>
                <p14:nvPr/>
              </p14:nvContentPartPr>
              <p14:xfrm>
                <a:off x="1226834" y="983464"/>
                <a:ext cx="126360" cy="35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E542D9-3E58-4803-846B-6D3AF084A8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17834" y="974824"/>
                  <a:ext cx="144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56878E-3745-4135-AEB7-2A4EC1F1F980}"/>
                    </a:ext>
                  </a:extLst>
                </p14:cNvPr>
                <p14:cNvContentPartPr/>
                <p14:nvPr/>
              </p14:nvContentPartPr>
              <p14:xfrm>
                <a:off x="1232594" y="1194424"/>
                <a:ext cx="16776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56878E-3745-4135-AEB7-2A4EC1F1F9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23594" y="1185784"/>
                  <a:ext cx="185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BA7234-5721-4822-857D-7CA112D9C0B8}"/>
                    </a:ext>
                  </a:extLst>
                </p14:cNvPr>
                <p14:cNvContentPartPr/>
                <p14:nvPr/>
              </p14:nvContentPartPr>
              <p14:xfrm>
                <a:off x="1507274" y="1023424"/>
                <a:ext cx="210960" cy="41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BA7234-5721-4822-857D-7CA112D9C0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98634" y="1014784"/>
                  <a:ext cx="22860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E505AE-55CB-43E3-8C8A-BB16FE9CE95A}"/>
              </a:ext>
            </a:extLst>
          </p:cNvPr>
          <p:cNvGrpSpPr/>
          <p:nvPr/>
        </p:nvGrpSpPr>
        <p:grpSpPr>
          <a:xfrm>
            <a:off x="2073554" y="971584"/>
            <a:ext cx="1116360" cy="426600"/>
            <a:chOff x="2073554" y="971584"/>
            <a:chExt cx="111636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C8E29F-D580-4B2E-B988-1E28004142CF}"/>
                    </a:ext>
                  </a:extLst>
                </p14:cNvPr>
                <p14:cNvContentPartPr/>
                <p14:nvPr/>
              </p14:nvContentPartPr>
              <p14:xfrm>
                <a:off x="2073554" y="1133944"/>
                <a:ext cx="93960" cy="200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C8E29F-D580-4B2E-B988-1E28004142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64554" y="1125304"/>
                  <a:ext cx="11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0F28F45-61D8-4696-8377-1D86C5F7E0A5}"/>
                    </a:ext>
                  </a:extLst>
                </p14:cNvPr>
                <p14:cNvContentPartPr/>
                <p14:nvPr/>
              </p14:nvContentPartPr>
              <p14:xfrm>
                <a:off x="2142674" y="997864"/>
                <a:ext cx="247680" cy="222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0F28F45-61D8-4696-8377-1D86C5F7E0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33674" y="988864"/>
                  <a:ext cx="265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C2C9A6-A04F-40B6-92E0-15473FDB491E}"/>
                    </a:ext>
                  </a:extLst>
                </p14:cNvPr>
                <p14:cNvContentPartPr/>
                <p14:nvPr/>
              </p14:nvContentPartPr>
              <p14:xfrm>
                <a:off x="2421674" y="1086784"/>
                <a:ext cx="183960" cy="272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C2C9A6-A04F-40B6-92E0-15473FDB49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3034" y="1078144"/>
                  <a:ext cx="201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12E745-C1E4-4EE7-B451-3EF79993FCB0}"/>
                    </a:ext>
                  </a:extLst>
                </p14:cNvPr>
                <p14:cNvContentPartPr/>
                <p14:nvPr/>
              </p14:nvContentPartPr>
              <p14:xfrm>
                <a:off x="2725514" y="1140424"/>
                <a:ext cx="213480" cy="159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12E745-C1E4-4EE7-B451-3EF79993FC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6874" y="1131424"/>
                  <a:ext cx="231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5DABD4-D0DE-48FA-BBF4-0CE7A94576A1}"/>
                    </a:ext>
                  </a:extLst>
                </p14:cNvPr>
                <p14:cNvContentPartPr/>
                <p14:nvPr/>
              </p14:nvContentPartPr>
              <p14:xfrm>
                <a:off x="3005594" y="971584"/>
                <a:ext cx="184320" cy="42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5DABD4-D0DE-48FA-BBF4-0CE7A94576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6594" y="962584"/>
                  <a:ext cx="201960" cy="4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A80DAD-D904-4D14-A5C4-7DEEFF9D9CAB}"/>
              </a:ext>
            </a:extLst>
          </p:cNvPr>
          <p:cNvGrpSpPr/>
          <p:nvPr/>
        </p:nvGrpSpPr>
        <p:grpSpPr>
          <a:xfrm>
            <a:off x="3432554" y="1109104"/>
            <a:ext cx="219600" cy="133560"/>
            <a:chOff x="3432554" y="1109104"/>
            <a:chExt cx="21960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BB7313-7C86-4719-BE9F-B05C932F490E}"/>
                    </a:ext>
                  </a:extLst>
                </p14:cNvPr>
                <p14:cNvContentPartPr/>
                <p14:nvPr/>
              </p14:nvContentPartPr>
              <p14:xfrm>
                <a:off x="3442994" y="1109104"/>
                <a:ext cx="209160" cy="2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BB7313-7C86-4719-BE9F-B05C932F49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34354" y="1100104"/>
                  <a:ext cx="226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EF652F-6642-45A1-8C70-536A5EC20EF4}"/>
                    </a:ext>
                  </a:extLst>
                </p14:cNvPr>
                <p14:cNvContentPartPr/>
                <p14:nvPr/>
              </p14:nvContentPartPr>
              <p14:xfrm>
                <a:off x="3432554" y="1219984"/>
                <a:ext cx="208440" cy="22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EF652F-6642-45A1-8C70-536A5EC20E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23914" y="1211344"/>
                  <a:ext cx="2260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9EACAF-4E7E-444E-BABF-6CA7A7C694B9}"/>
              </a:ext>
            </a:extLst>
          </p:cNvPr>
          <p:cNvGrpSpPr/>
          <p:nvPr/>
        </p:nvGrpSpPr>
        <p:grpSpPr>
          <a:xfrm>
            <a:off x="3872834" y="864664"/>
            <a:ext cx="479160" cy="774720"/>
            <a:chOff x="3872834" y="864664"/>
            <a:chExt cx="479160" cy="77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56172F-5D98-441F-844D-1CE6CBC17E17}"/>
                    </a:ext>
                  </a:extLst>
                </p14:cNvPr>
                <p14:cNvContentPartPr/>
                <p14:nvPr/>
              </p14:nvContentPartPr>
              <p14:xfrm>
                <a:off x="3872834" y="864664"/>
                <a:ext cx="479160" cy="41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56172F-5D98-441F-844D-1CE6CBC17E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64194" y="856024"/>
                  <a:ext cx="496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0C1C2C-6E9F-4644-B868-57359696ADE7}"/>
                    </a:ext>
                  </a:extLst>
                </p14:cNvPr>
                <p14:cNvContentPartPr/>
                <p14:nvPr/>
              </p14:nvContentPartPr>
              <p14:xfrm>
                <a:off x="4009274" y="1361104"/>
                <a:ext cx="276480" cy="27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0C1C2C-6E9F-4644-B868-57359696AD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0274" y="1352104"/>
                  <a:ext cx="29412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0F0AFB-95BD-4C71-B5A8-231299F47589}"/>
              </a:ext>
            </a:extLst>
          </p:cNvPr>
          <p:cNvGrpSpPr/>
          <p:nvPr/>
        </p:nvGrpSpPr>
        <p:grpSpPr>
          <a:xfrm>
            <a:off x="1324394" y="1731904"/>
            <a:ext cx="512640" cy="477000"/>
            <a:chOff x="1324394" y="1731904"/>
            <a:chExt cx="51264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334F95-D51D-4F55-9696-738806798267}"/>
                    </a:ext>
                  </a:extLst>
                </p14:cNvPr>
                <p14:cNvContentPartPr/>
                <p14:nvPr/>
              </p14:nvContentPartPr>
              <p14:xfrm>
                <a:off x="1324394" y="1863304"/>
                <a:ext cx="164520" cy="12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334F95-D51D-4F55-9696-738806798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15754" y="1854664"/>
                  <a:ext cx="182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019C7E-3E3B-4A6C-9323-CB9DBFBA1F37}"/>
                    </a:ext>
                  </a:extLst>
                </p14:cNvPr>
                <p14:cNvContentPartPr/>
                <p14:nvPr/>
              </p14:nvContentPartPr>
              <p14:xfrm>
                <a:off x="1581434" y="1731904"/>
                <a:ext cx="255600" cy="47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019C7E-3E3B-4A6C-9323-CB9DBFBA1F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72794" y="1723264"/>
                  <a:ext cx="27324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75225E-20A9-415B-AAF2-BF8EF955DC94}"/>
              </a:ext>
            </a:extLst>
          </p:cNvPr>
          <p:cNvGrpSpPr/>
          <p:nvPr/>
        </p:nvGrpSpPr>
        <p:grpSpPr>
          <a:xfrm>
            <a:off x="2099834" y="1892824"/>
            <a:ext cx="1135440" cy="231840"/>
            <a:chOff x="2099834" y="1892824"/>
            <a:chExt cx="113544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47C9C5-24D3-442C-BA24-1256A04B3021}"/>
                    </a:ext>
                  </a:extLst>
                </p14:cNvPr>
                <p14:cNvContentPartPr/>
                <p14:nvPr/>
              </p14:nvContentPartPr>
              <p14:xfrm>
                <a:off x="2099834" y="1907584"/>
                <a:ext cx="391320" cy="217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47C9C5-24D3-442C-BA24-1256A04B30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91194" y="1898944"/>
                  <a:ext cx="408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5E98E8-5BBA-4E30-AE34-B85F686CE886}"/>
                    </a:ext>
                  </a:extLst>
                </p14:cNvPr>
                <p14:cNvContentPartPr/>
                <p14:nvPr/>
              </p14:nvContentPartPr>
              <p14:xfrm>
                <a:off x="2579354" y="1892824"/>
                <a:ext cx="225000" cy="19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5E98E8-5BBA-4E30-AE34-B85F686CE8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70714" y="1883824"/>
                  <a:ext cx="242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2ECB38-9E28-422C-BB43-8E0173337780}"/>
                    </a:ext>
                  </a:extLst>
                </p14:cNvPr>
                <p14:cNvContentPartPr/>
                <p14:nvPr/>
              </p14:nvContentPartPr>
              <p14:xfrm>
                <a:off x="2815514" y="1923784"/>
                <a:ext cx="180360" cy="149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2ECB38-9E28-422C-BB43-8E01733377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06874" y="1915144"/>
                  <a:ext cx="19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4B25CC-E7C2-4E94-9776-1F4C4852990D}"/>
                    </a:ext>
                  </a:extLst>
                </p14:cNvPr>
                <p14:cNvContentPartPr/>
                <p14:nvPr/>
              </p14:nvContentPartPr>
              <p14:xfrm>
                <a:off x="3027914" y="1964104"/>
                <a:ext cx="207360" cy="13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4B25CC-E7C2-4E94-9776-1F4C485299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19274" y="1955464"/>
                  <a:ext cx="2250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2110B7C-03A4-48AA-A9A1-3458BB156E07}"/>
              </a:ext>
            </a:extLst>
          </p:cNvPr>
          <p:cNvGrpSpPr/>
          <p:nvPr/>
        </p:nvGrpSpPr>
        <p:grpSpPr>
          <a:xfrm>
            <a:off x="3504554" y="1911904"/>
            <a:ext cx="187200" cy="119160"/>
            <a:chOff x="3504554" y="1911904"/>
            <a:chExt cx="18720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B6B38E-4D3C-405D-8C6E-449502032B17}"/>
                    </a:ext>
                  </a:extLst>
                </p14:cNvPr>
                <p14:cNvContentPartPr/>
                <p14:nvPr/>
              </p14:nvContentPartPr>
              <p14:xfrm>
                <a:off x="3517514" y="1911904"/>
                <a:ext cx="174240" cy="2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B6B38E-4D3C-405D-8C6E-449502032B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08514" y="1902904"/>
                  <a:ext cx="191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57FDF0-D9B6-4E16-A17F-B3E8375BF24D}"/>
                    </a:ext>
                  </a:extLst>
                </p14:cNvPr>
                <p14:cNvContentPartPr/>
                <p14:nvPr/>
              </p14:nvContentPartPr>
              <p14:xfrm>
                <a:off x="3504554" y="2015944"/>
                <a:ext cx="176040" cy="15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57FDF0-D9B6-4E16-A17F-B3E8375BF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5554" y="2006944"/>
                  <a:ext cx="19368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ECE2CFA-5773-45AE-9855-B8611366360A}"/>
                  </a:ext>
                </a:extLst>
              </p14:cNvPr>
              <p14:cNvContentPartPr/>
              <p14:nvPr/>
            </p14:nvContentPartPr>
            <p14:xfrm>
              <a:off x="4079114" y="1848544"/>
              <a:ext cx="224280" cy="302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ECE2CFA-5773-45AE-9855-B861136636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70114" y="1839544"/>
                <a:ext cx="24192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42257E-0772-46B5-B79A-B0A02C9CF593}"/>
              </a:ext>
            </a:extLst>
          </p:cNvPr>
          <p:cNvGrpSpPr/>
          <p:nvPr/>
        </p:nvGrpSpPr>
        <p:grpSpPr>
          <a:xfrm>
            <a:off x="1370474" y="2360824"/>
            <a:ext cx="508320" cy="432720"/>
            <a:chOff x="1370474" y="2360824"/>
            <a:chExt cx="50832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E1A885-854B-47C7-9BD0-82C8D69698AD}"/>
                    </a:ext>
                  </a:extLst>
                </p14:cNvPr>
                <p14:cNvContentPartPr/>
                <p14:nvPr/>
              </p14:nvContentPartPr>
              <p14:xfrm>
                <a:off x="1370474" y="2596264"/>
                <a:ext cx="223920" cy="148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E1A885-854B-47C7-9BD0-82C8D69698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61474" y="2587624"/>
                  <a:ext cx="241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776EBC-C403-4006-A889-A0C07A9919D2}"/>
                    </a:ext>
                  </a:extLst>
                </p14:cNvPr>
                <p14:cNvContentPartPr/>
                <p14:nvPr/>
              </p14:nvContentPartPr>
              <p14:xfrm>
                <a:off x="1522754" y="2413024"/>
                <a:ext cx="194400" cy="32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776EBC-C403-4006-A889-A0C07A9919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14114" y="2404384"/>
                  <a:ext cx="212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1BBAC3-CC78-4E48-A7B4-CEA5700CCA7B}"/>
                    </a:ext>
                  </a:extLst>
                </p14:cNvPr>
                <p14:cNvContentPartPr/>
                <p14:nvPr/>
              </p14:nvContentPartPr>
              <p14:xfrm>
                <a:off x="1692674" y="2360824"/>
                <a:ext cx="186120" cy="432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1BBAC3-CC78-4E48-A7B4-CEA5700CCA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84034" y="2352184"/>
                  <a:ext cx="20376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AD5AE1-EF23-49DE-A4B1-B41DF263C7DD}"/>
              </a:ext>
            </a:extLst>
          </p:cNvPr>
          <p:cNvGrpSpPr/>
          <p:nvPr/>
        </p:nvGrpSpPr>
        <p:grpSpPr>
          <a:xfrm>
            <a:off x="1407914" y="3078304"/>
            <a:ext cx="559800" cy="409680"/>
            <a:chOff x="1407914" y="3078304"/>
            <a:chExt cx="55980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880025-A6E1-474A-B406-7A7DDD8E8F1F}"/>
                    </a:ext>
                  </a:extLst>
                </p14:cNvPr>
                <p14:cNvContentPartPr/>
                <p14:nvPr/>
              </p14:nvContentPartPr>
              <p14:xfrm>
                <a:off x="1407914" y="3203224"/>
                <a:ext cx="240480" cy="222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880025-A6E1-474A-B406-7A7DDD8E8F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98914" y="3194584"/>
                  <a:ext cx="258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766A1C6-E40D-40A0-8625-53B1A059F95B}"/>
                    </a:ext>
                  </a:extLst>
                </p14:cNvPr>
                <p14:cNvContentPartPr/>
                <p14:nvPr/>
              </p14:nvContentPartPr>
              <p14:xfrm>
                <a:off x="1762874" y="3078304"/>
                <a:ext cx="204840" cy="409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766A1C6-E40D-40A0-8625-53B1A059F9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53874" y="3069304"/>
                  <a:ext cx="222480" cy="42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B57CFFD-DF2E-4D1A-84DB-BDE87304EB1F}"/>
                  </a:ext>
                </a:extLst>
              </p14:cNvPr>
              <p14:cNvContentPartPr/>
              <p14:nvPr/>
            </p14:nvContentPartPr>
            <p14:xfrm>
              <a:off x="3549554" y="3340744"/>
              <a:ext cx="181440" cy="2156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B57CFFD-DF2E-4D1A-84DB-BDE87304EB1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40914" y="3331744"/>
                <a:ext cx="199080" cy="21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E934B58-118C-43A2-B068-F6008622C4A9}"/>
                  </a:ext>
                </a:extLst>
              </p14:cNvPr>
              <p14:cNvContentPartPr/>
              <p14:nvPr/>
            </p14:nvContentPartPr>
            <p14:xfrm>
              <a:off x="904274" y="5347384"/>
              <a:ext cx="6066720" cy="226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E934B58-118C-43A2-B068-F6008622C4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5274" y="5338744"/>
                <a:ext cx="6084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F59C9E5-6359-4A81-8FBD-CB504372C3B1}"/>
                  </a:ext>
                </a:extLst>
              </p14:cNvPr>
              <p14:cNvContentPartPr/>
              <p14:nvPr/>
            </p14:nvContentPartPr>
            <p14:xfrm>
              <a:off x="4992434" y="5449624"/>
              <a:ext cx="39240" cy="211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F59C9E5-6359-4A81-8FBD-CB504372C3B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83434" y="5440984"/>
                <a:ext cx="56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B72AE1C-335B-480A-BAE3-796BB1BD191F}"/>
                  </a:ext>
                </a:extLst>
              </p14:cNvPr>
              <p14:cNvContentPartPr/>
              <p14:nvPr/>
            </p14:nvContentPartPr>
            <p14:xfrm>
              <a:off x="5618114" y="5467624"/>
              <a:ext cx="94680" cy="257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B72AE1C-335B-480A-BAE3-796BB1BD1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09114" y="5458984"/>
                <a:ext cx="1123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C842076-C3D4-4881-92B8-C4B99F7E7515}"/>
                  </a:ext>
                </a:extLst>
              </p14:cNvPr>
              <p14:cNvContentPartPr/>
              <p14:nvPr/>
            </p14:nvContentPartPr>
            <p14:xfrm>
              <a:off x="6384554" y="5432704"/>
              <a:ext cx="40680" cy="217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C842076-C3D4-4881-92B8-C4B99F7E75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75554" y="5423704"/>
                <a:ext cx="58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E556F40-91E6-409B-8FC1-8DEC54637E14}"/>
                  </a:ext>
                </a:extLst>
              </p14:cNvPr>
              <p14:cNvContentPartPr/>
              <p14:nvPr/>
            </p14:nvContentPartPr>
            <p14:xfrm>
              <a:off x="4345874" y="5820784"/>
              <a:ext cx="52560" cy="165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E556F40-91E6-409B-8FC1-8DEC54637E1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37234" y="5812144"/>
                <a:ext cx="70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BD9F3E0-F8AE-425A-B532-275327718C05}"/>
                  </a:ext>
                </a:extLst>
              </p14:cNvPr>
              <p14:cNvContentPartPr/>
              <p14:nvPr/>
            </p14:nvContentPartPr>
            <p14:xfrm>
              <a:off x="4991714" y="5814664"/>
              <a:ext cx="309240" cy="191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BD9F3E0-F8AE-425A-B532-275327718C0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82714" y="5805664"/>
                <a:ext cx="3268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68D1910-5AAD-4C2F-B124-9C3AFEE7DC76}"/>
                  </a:ext>
                </a:extLst>
              </p14:cNvPr>
              <p14:cNvContentPartPr/>
              <p14:nvPr/>
            </p14:nvContentPartPr>
            <p14:xfrm>
              <a:off x="5645834" y="5869024"/>
              <a:ext cx="205200" cy="18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68D1910-5AAD-4C2F-B124-9C3AFEE7DC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37194" y="5860384"/>
                <a:ext cx="22284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F80F5D7-A495-4759-B68B-934B84BAA604}"/>
              </a:ext>
            </a:extLst>
          </p:cNvPr>
          <p:cNvGrpSpPr/>
          <p:nvPr/>
        </p:nvGrpSpPr>
        <p:grpSpPr>
          <a:xfrm>
            <a:off x="6381314" y="5781904"/>
            <a:ext cx="205200" cy="298080"/>
            <a:chOff x="6381314" y="5781904"/>
            <a:chExt cx="20520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897274-EE8E-43E1-8B50-C2675FF968ED}"/>
                    </a:ext>
                  </a:extLst>
                </p14:cNvPr>
                <p14:cNvContentPartPr/>
                <p14:nvPr/>
              </p14:nvContentPartPr>
              <p14:xfrm>
                <a:off x="6381314" y="5806384"/>
                <a:ext cx="108360" cy="9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897274-EE8E-43E1-8B50-C2675FF968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72674" y="5797744"/>
                  <a:ext cx="126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154B48-2673-4A7E-A137-044564C4A347}"/>
                    </a:ext>
                  </a:extLst>
                </p14:cNvPr>
                <p14:cNvContentPartPr/>
                <p14:nvPr/>
              </p14:nvContentPartPr>
              <p14:xfrm>
                <a:off x="6469874" y="5781904"/>
                <a:ext cx="116640" cy="298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154B48-2673-4A7E-A137-044564C4A3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60874" y="5772904"/>
                  <a:ext cx="13428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83109F-2422-491B-8FB0-DB65D5EE8382}"/>
              </a:ext>
            </a:extLst>
          </p:cNvPr>
          <p:cNvGrpSpPr/>
          <p:nvPr/>
        </p:nvGrpSpPr>
        <p:grpSpPr>
          <a:xfrm>
            <a:off x="7105994" y="5628184"/>
            <a:ext cx="273240" cy="217080"/>
            <a:chOff x="7105994" y="5628184"/>
            <a:chExt cx="27324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82182A-9393-4806-9F41-E1376C28CE21}"/>
                    </a:ext>
                  </a:extLst>
                </p14:cNvPr>
                <p14:cNvContentPartPr/>
                <p14:nvPr/>
              </p14:nvContentPartPr>
              <p14:xfrm>
                <a:off x="7105994" y="5628184"/>
                <a:ext cx="273240" cy="217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482182A-9393-4806-9F41-E1376C28CE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96994" y="5619184"/>
                  <a:ext cx="290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7BF375-D67C-4826-9198-CD6EB33325E1}"/>
                    </a:ext>
                  </a:extLst>
                </p14:cNvPr>
                <p14:cNvContentPartPr/>
                <p14:nvPr/>
              </p14:nvContentPartPr>
              <p14:xfrm>
                <a:off x="7130474" y="5653384"/>
                <a:ext cx="103680" cy="177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7BF375-D67C-4826-9198-CD6EB33325E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21474" y="5644384"/>
                  <a:ext cx="1213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4DE6F95-3F67-4780-9A1E-A63EEDF95B5B}"/>
              </a:ext>
            </a:extLst>
          </p:cNvPr>
          <p:cNvGrpSpPr/>
          <p:nvPr/>
        </p:nvGrpSpPr>
        <p:grpSpPr>
          <a:xfrm>
            <a:off x="901754" y="5332264"/>
            <a:ext cx="3507840" cy="314280"/>
            <a:chOff x="901754" y="5332264"/>
            <a:chExt cx="350784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CBAD00-BA4E-4FA1-8E02-F082BB683A75}"/>
                    </a:ext>
                  </a:extLst>
                </p14:cNvPr>
                <p14:cNvContentPartPr/>
                <p14:nvPr/>
              </p14:nvContentPartPr>
              <p14:xfrm>
                <a:off x="901754" y="5332264"/>
                <a:ext cx="2630880" cy="15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CBAD00-BA4E-4FA1-8E02-F082BB683A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2754" y="5323624"/>
                  <a:ext cx="2648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F4C2477-A629-4006-BC4D-AE9E741A153E}"/>
                    </a:ext>
                  </a:extLst>
                </p14:cNvPr>
                <p14:cNvContentPartPr/>
                <p14:nvPr/>
              </p14:nvContentPartPr>
              <p14:xfrm>
                <a:off x="4297634" y="5396704"/>
                <a:ext cx="52200" cy="249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F4C2477-A629-4006-BC4D-AE9E741A15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8634" y="5387704"/>
                  <a:ext cx="69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7D19B3D-3E14-48E8-A19C-0D2752CA3BBC}"/>
                    </a:ext>
                  </a:extLst>
                </p14:cNvPr>
                <p14:cNvContentPartPr/>
                <p14:nvPr/>
              </p14:nvContentPartPr>
              <p14:xfrm>
                <a:off x="3473954" y="5463664"/>
                <a:ext cx="785160" cy="85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7D19B3D-3E14-48E8-A19C-0D2752CA3B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65314" y="5455024"/>
                  <a:ext cx="802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06D8E2-E4D4-4999-8D2D-332ECC5868D2}"/>
                    </a:ext>
                  </a:extLst>
                </p14:cNvPr>
                <p14:cNvContentPartPr/>
                <p14:nvPr/>
              </p14:nvContentPartPr>
              <p14:xfrm>
                <a:off x="4211594" y="5457184"/>
                <a:ext cx="198000" cy="167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06D8E2-E4D4-4999-8D2D-332ECC5868D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02594" y="5448184"/>
                  <a:ext cx="2156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D1F731C-9233-4245-8551-856110CDA27B}"/>
              </a:ext>
            </a:extLst>
          </p:cNvPr>
          <p:cNvGrpSpPr/>
          <p:nvPr/>
        </p:nvGrpSpPr>
        <p:grpSpPr>
          <a:xfrm>
            <a:off x="3020354" y="4839784"/>
            <a:ext cx="770400" cy="429840"/>
            <a:chOff x="3020354" y="4839784"/>
            <a:chExt cx="77040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013AFE2-9058-42CF-9520-A5DDD709362C}"/>
                    </a:ext>
                  </a:extLst>
                </p14:cNvPr>
                <p14:cNvContentPartPr/>
                <p14:nvPr/>
              </p14:nvContentPartPr>
              <p14:xfrm>
                <a:off x="3507794" y="5035984"/>
                <a:ext cx="282960" cy="49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013AFE2-9058-42CF-9520-A5DDD70936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98794" y="5027344"/>
                  <a:ext cx="300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947225-5313-453E-841C-ACF7A0CD1B2F}"/>
                    </a:ext>
                  </a:extLst>
                </p14:cNvPr>
                <p14:cNvContentPartPr/>
                <p14:nvPr/>
              </p14:nvContentPartPr>
              <p14:xfrm>
                <a:off x="3207554" y="4839784"/>
                <a:ext cx="51480" cy="136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947225-5313-453E-841C-ACF7A0CD1B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98914" y="4830784"/>
                  <a:ext cx="69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9EB46E-B8DF-4E89-BE8E-391EBEE2E2D5}"/>
                    </a:ext>
                  </a:extLst>
                </p14:cNvPr>
                <p14:cNvContentPartPr/>
                <p14:nvPr/>
              </p14:nvContentPartPr>
              <p14:xfrm>
                <a:off x="3020354" y="5037064"/>
                <a:ext cx="294840" cy="19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9EB46E-B8DF-4E89-BE8E-391EBEE2E2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11714" y="5028064"/>
                  <a:ext cx="312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DB92B1F-A226-4028-8AB4-FE86C84D830A}"/>
                    </a:ext>
                  </a:extLst>
                </p14:cNvPr>
                <p14:cNvContentPartPr/>
                <p14:nvPr/>
              </p14:nvContentPartPr>
              <p14:xfrm>
                <a:off x="3066434" y="5129584"/>
                <a:ext cx="47880" cy="117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DB92B1F-A226-4028-8AB4-FE86C84D83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57794" y="5120944"/>
                  <a:ext cx="65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30E538A-A4FF-4542-BBDD-5B87FED19550}"/>
                    </a:ext>
                  </a:extLst>
                </p14:cNvPr>
                <p14:cNvContentPartPr/>
                <p14:nvPr/>
              </p14:nvContentPartPr>
              <p14:xfrm>
                <a:off x="3166514" y="5128864"/>
                <a:ext cx="139680" cy="140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30E538A-A4FF-4542-BBDD-5B87FED195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57874" y="5119864"/>
                  <a:ext cx="1573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D514500-5035-4398-830F-AFD4B9588726}"/>
                  </a:ext>
                </a:extLst>
              </p14:cNvPr>
              <p14:cNvContentPartPr/>
              <p14:nvPr/>
            </p14:nvContentPartPr>
            <p14:xfrm>
              <a:off x="4270274" y="5046424"/>
              <a:ext cx="124920" cy="100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D514500-5035-4398-830F-AFD4B958872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61634" y="5037424"/>
                <a:ext cx="14256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2CE98A3-5384-48B8-9FB3-C6EA1E4A7D9C}"/>
              </a:ext>
            </a:extLst>
          </p:cNvPr>
          <p:cNvGrpSpPr/>
          <p:nvPr/>
        </p:nvGrpSpPr>
        <p:grpSpPr>
          <a:xfrm>
            <a:off x="4369994" y="5083144"/>
            <a:ext cx="763920" cy="126360"/>
            <a:chOff x="4369994" y="5083144"/>
            <a:chExt cx="76392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180F785-BA58-4D50-9344-88FE28A3E44A}"/>
                    </a:ext>
                  </a:extLst>
                </p14:cNvPr>
                <p14:cNvContentPartPr/>
                <p14:nvPr/>
              </p14:nvContentPartPr>
              <p14:xfrm>
                <a:off x="4369994" y="5123464"/>
                <a:ext cx="62424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180F785-BA58-4D50-9344-88FE28A3E4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60994" y="5114824"/>
                  <a:ext cx="641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98D6A0-3A56-46A5-83E1-03EB2CA02350}"/>
                    </a:ext>
                  </a:extLst>
                </p14:cNvPr>
                <p14:cNvContentPartPr/>
                <p14:nvPr/>
              </p14:nvContentPartPr>
              <p14:xfrm>
                <a:off x="4997474" y="5083144"/>
                <a:ext cx="136440" cy="126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98D6A0-3A56-46A5-83E1-03EB2CA023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88834" y="5074144"/>
                  <a:ext cx="1540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3049E72-FC23-4FCA-95FB-9BF788E56C1F}"/>
              </a:ext>
            </a:extLst>
          </p:cNvPr>
          <p:cNvGrpSpPr/>
          <p:nvPr/>
        </p:nvGrpSpPr>
        <p:grpSpPr>
          <a:xfrm>
            <a:off x="2954474" y="4273144"/>
            <a:ext cx="732600" cy="410040"/>
            <a:chOff x="2954474" y="4273144"/>
            <a:chExt cx="73260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D12B356-134D-45AD-8E28-971226123B86}"/>
                    </a:ext>
                  </a:extLst>
                </p14:cNvPr>
                <p14:cNvContentPartPr/>
                <p14:nvPr/>
              </p14:nvContentPartPr>
              <p14:xfrm>
                <a:off x="3502034" y="4500304"/>
                <a:ext cx="185040" cy="32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D12B356-134D-45AD-8E28-971226123B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93394" y="4491304"/>
                  <a:ext cx="202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E93E1F-2E1B-495C-A577-EF5B1948878A}"/>
                    </a:ext>
                  </a:extLst>
                </p14:cNvPr>
                <p14:cNvContentPartPr/>
                <p14:nvPr/>
              </p14:nvContentPartPr>
              <p14:xfrm>
                <a:off x="3022154" y="4273144"/>
                <a:ext cx="157320" cy="164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E93E1F-2E1B-495C-A577-EF5B19488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13514" y="4264144"/>
                  <a:ext cx="174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B088EF6-C521-4D1D-AA50-55270C1C68FB}"/>
                    </a:ext>
                  </a:extLst>
                </p14:cNvPr>
                <p14:cNvContentPartPr/>
                <p14:nvPr/>
              </p14:nvContentPartPr>
              <p14:xfrm>
                <a:off x="2954474" y="4468984"/>
                <a:ext cx="174240" cy="14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B088EF6-C521-4D1D-AA50-55270C1C68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45834" y="4460344"/>
                  <a:ext cx="191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9A4AED-35F8-43CD-8066-09D393193899}"/>
                    </a:ext>
                  </a:extLst>
                </p14:cNvPr>
                <p14:cNvContentPartPr/>
                <p14:nvPr/>
              </p14:nvContentPartPr>
              <p14:xfrm>
                <a:off x="2964194" y="4575544"/>
                <a:ext cx="19800" cy="89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9A4AED-35F8-43CD-8066-09D3931938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55194" y="4566904"/>
                  <a:ext cx="37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C88182-EC44-4375-9009-F46A6A677247}"/>
                    </a:ext>
                  </a:extLst>
                </p14:cNvPr>
                <p14:cNvContentPartPr/>
                <p14:nvPr/>
              </p14:nvContentPartPr>
              <p14:xfrm>
                <a:off x="3063914" y="4589944"/>
                <a:ext cx="81000" cy="93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C88182-EC44-4375-9009-F46A6A6772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54914" y="4581304"/>
                  <a:ext cx="986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23E0E1F-7497-4D1E-876D-E61064500A01}"/>
              </a:ext>
            </a:extLst>
          </p:cNvPr>
          <p:cNvGrpSpPr/>
          <p:nvPr/>
        </p:nvGrpSpPr>
        <p:grpSpPr>
          <a:xfrm>
            <a:off x="4896674" y="4544944"/>
            <a:ext cx="756000" cy="225000"/>
            <a:chOff x="4896674" y="4544944"/>
            <a:chExt cx="7560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CD84D1-E1A1-4C9C-89C0-34EA99A9B7BE}"/>
                    </a:ext>
                  </a:extLst>
                </p14:cNvPr>
                <p14:cNvContentPartPr/>
                <p14:nvPr/>
              </p14:nvContentPartPr>
              <p14:xfrm>
                <a:off x="4896674" y="4544944"/>
                <a:ext cx="89640" cy="8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CD84D1-E1A1-4C9C-89C0-34EA99A9B7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88034" y="4535944"/>
                  <a:ext cx="107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4D8987-93BD-4F08-B66F-23724DB9CBE3}"/>
                    </a:ext>
                  </a:extLst>
                </p14:cNvPr>
                <p14:cNvContentPartPr/>
                <p14:nvPr/>
              </p14:nvContentPartPr>
              <p14:xfrm>
                <a:off x="4926914" y="4604344"/>
                <a:ext cx="54000" cy="61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4D8987-93BD-4F08-B66F-23724DB9CB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18274" y="4595344"/>
                  <a:ext cx="71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34C8AB-6180-4698-A0F4-E34D12CFF646}"/>
                    </a:ext>
                  </a:extLst>
                </p14:cNvPr>
                <p14:cNvContentPartPr/>
                <p14:nvPr/>
              </p14:nvContentPartPr>
              <p14:xfrm>
                <a:off x="4958594" y="4615864"/>
                <a:ext cx="581400" cy="37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34C8AB-6180-4698-A0F4-E34D12CFF6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49954" y="4607224"/>
                  <a:ext cx="599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F4EA45-6B5D-4158-9245-F6694C7FB354}"/>
                    </a:ext>
                  </a:extLst>
                </p14:cNvPr>
                <p14:cNvContentPartPr/>
                <p14:nvPr/>
              </p14:nvContentPartPr>
              <p14:xfrm>
                <a:off x="5523794" y="4614784"/>
                <a:ext cx="128880" cy="155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F4EA45-6B5D-4158-9245-F6694C7FB3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14794" y="4606144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98BC2A3-FBF4-4337-8196-54E519C25CA9}"/>
              </a:ext>
            </a:extLst>
          </p:cNvPr>
          <p:cNvGrpSpPr/>
          <p:nvPr/>
        </p:nvGrpSpPr>
        <p:grpSpPr>
          <a:xfrm>
            <a:off x="2841794" y="3707944"/>
            <a:ext cx="825480" cy="387360"/>
            <a:chOff x="2841794" y="3707944"/>
            <a:chExt cx="82548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E2B6CB-9E53-46A2-9B3A-9F0ACCEDAFC4}"/>
                    </a:ext>
                  </a:extLst>
                </p14:cNvPr>
                <p14:cNvContentPartPr/>
                <p14:nvPr/>
              </p14:nvContentPartPr>
              <p14:xfrm>
                <a:off x="3399794" y="3748984"/>
                <a:ext cx="267480" cy="3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E2B6CB-9E53-46A2-9B3A-9F0ACCEDAF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90794" y="3740344"/>
                  <a:ext cx="285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05F3EE1-51B6-4725-9F0C-F02DADBBADC2}"/>
                    </a:ext>
                  </a:extLst>
                </p14:cNvPr>
                <p14:cNvContentPartPr/>
                <p14:nvPr/>
              </p14:nvContentPartPr>
              <p14:xfrm>
                <a:off x="2912354" y="3707944"/>
                <a:ext cx="199440" cy="110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05F3EE1-51B6-4725-9F0C-F02DADBBAD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03354" y="3698944"/>
                  <a:ext cx="217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2C3243-C116-4E6B-8FEA-98DDFC9D6C53}"/>
                    </a:ext>
                  </a:extLst>
                </p14:cNvPr>
                <p14:cNvContentPartPr/>
                <p14:nvPr/>
              </p14:nvContentPartPr>
              <p14:xfrm>
                <a:off x="2841794" y="3904144"/>
                <a:ext cx="219600" cy="25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2C3243-C116-4E6B-8FEA-98DDFC9D6C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3154" y="3895144"/>
                  <a:ext cx="237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993C6C4-1FBE-4B64-9D4B-5BB97EDD2FA9}"/>
                    </a:ext>
                  </a:extLst>
                </p14:cNvPr>
                <p14:cNvContentPartPr/>
                <p14:nvPr/>
              </p14:nvContentPartPr>
              <p14:xfrm>
                <a:off x="2883914" y="3977944"/>
                <a:ext cx="39960" cy="109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993C6C4-1FBE-4B64-9D4B-5BB97EDD2F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74914" y="3969304"/>
                  <a:ext cx="57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155B89-520F-48ED-9BB0-151838591614}"/>
                    </a:ext>
                  </a:extLst>
                </p14:cNvPr>
                <p14:cNvContentPartPr/>
                <p14:nvPr/>
              </p14:nvContentPartPr>
              <p14:xfrm>
                <a:off x="3003074" y="3990904"/>
                <a:ext cx="129240" cy="104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155B89-520F-48ED-9BB0-1518385916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94074" y="3981904"/>
                  <a:ext cx="14688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7014245-9C0A-4DBF-943A-2030EB0E219D}"/>
              </a:ext>
            </a:extLst>
          </p:cNvPr>
          <p:cNvGrpSpPr/>
          <p:nvPr/>
        </p:nvGrpSpPr>
        <p:grpSpPr>
          <a:xfrm>
            <a:off x="2288114" y="2436424"/>
            <a:ext cx="2367720" cy="984960"/>
            <a:chOff x="2288114" y="2436424"/>
            <a:chExt cx="2367720" cy="9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0FBF9A-2C5A-44B6-A251-4F2A82035A21}"/>
                    </a:ext>
                  </a:extLst>
                </p14:cNvPr>
                <p14:cNvContentPartPr/>
                <p14:nvPr/>
              </p14:nvContentPartPr>
              <p14:xfrm>
                <a:off x="2288114" y="2469544"/>
                <a:ext cx="294480" cy="317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0FBF9A-2C5A-44B6-A251-4F2A82035A2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79114" y="2460544"/>
                  <a:ext cx="3121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F2DDCB-7541-45C2-A5EC-626013932460}"/>
                    </a:ext>
                  </a:extLst>
                </p14:cNvPr>
                <p14:cNvContentPartPr/>
                <p14:nvPr/>
              </p14:nvContentPartPr>
              <p14:xfrm>
                <a:off x="2489714" y="2627224"/>
                <a:ext cx="171360" cy="10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F2DDCB-7541-45C2-A5EC-6260139324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80714" y="2618224"/>
                  <a:ext cx="189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DD493E-9431-4A10-9D83-929E9F1C2DB3}"/>
                    </a:ext>
                  </a:extLst>
                </p14:cNvPr>
                <p14:cNvContentPartPr/>
                <p14:nvPr/>
              </p14:nvContentPartPr>
              <p14:xfrm>
                <a:off x="2698154" y="2572144"/>
                <a:ext cx="208080" cy="17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DD493E-9431-4A10-9D83-929E9F1C2D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89154" y="2563504"/>
                  <a:ext cx="225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34AA3DA-DEC6-4ECD-82C8-DD8A6D1930F6}"/>
                    </a:ext>
                  </a:extLst>
                </p14:cNvPr>
                <p14:cNvContentPartPr/>
                <p14:nvPr/>
              </p14:nvContentPartPr>
              <p14:xfrm>
                <a:off x="2905514" y="2469544"/>
                <a:ext cx="217440" cy="242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34AA3DA-DEC6-4ECD-82C8-DD8A6D1930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96874" y="2460544"/>
                  <a:ext cx="235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1C8EAD-F0BC-440A-83FF-440474BE5CA1}"/>
                    </a:ext>
                  </a:extLst>
                </p14:cNvPr>
                <p14:cNvContentPartPr/>
                <p14:nvPr/>
              </p14:nvContentPartPr>
              <p14:xfrm>
                <a:off x="3068954" y="2560624"/>
                <a:ext cx="159480" cy="114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1C8EAD-F0BC-440A-83FF-440474BE5C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59954" y="2551984"/>
                  <a:ext cx="177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6EC76D-CA0B-469C-AC8C-733D3D425C81}"/>
                    </a:ext>
                  </a:extLst>
                </p14:cNvPr>
                <p14:cNvContentPartPr/>
                <p14:nvPr/>
              </p14:nvContentPartPr>
              <p14:xfrm>
                <a:off x="3230594" y="2574304"/>
                <a:ext cx="171000" cy="10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6EC76D-CA0B-469C-AC8C-733D3D425C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1954" y="2565304"/>
                  <a:ext cx="188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7118C6-5422-4CAB-BBE6-453CB5204B8D}"/>
                    </a:ext>
                  </a:extLst>
                </p14:cNvPr>
                <p14:cNvContentPartPr/>
                <p14:nvPr/>
              </p14:nvContentPartPr>
              <p14:xfrm>
                <a:off x="3507434" y="2550184"/>
                <a:ext cx="101520" cy="137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7118C6-5422-4CAB-BBE6-453CB5204B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98434" y="2541544"/>
                  <a:ext cx="119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9EFA81-DCFE-467D-B40F-4A3E6466D8FB}"/>
                    </a:ext>
                  </a:extLst>
                </p14:cNvPr>
                <p14:cNvContentPartPr/>
                <p14:nvPr/>
              </p14:nvContentPartPr>
              <p14:xfrm>
                <a:off x="3694994" y="2515984"/>
                <a:ext cx="192960" cy="161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9EFA81-DCFE-467D-B40F-4A3E6466D8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85994" y="2506984"/>
                  <a:ext cx="210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6C791F-A6CB-486C-8D0F-F19459BE9F7D}"/>
                    </a:ext>
                  </a:extLst>
                </p14:cNvPr>
                <p14:cNvContentPartPr/>
                <p14:nvPr/>
              </p14:nvContentPartPr>
              <p14:xfrm>
                <a:off x="4029434" y="2513464"/>
                <a:ext cx="258120" cy="13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6C791F-A6CB-486C-8D0F-F19459BE9F7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20434" y="2504464"/>
                  <a:ext cx="275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FDD6FA-CC65-4F54-A6AF-7D2786EC9E3A}"/>
                    </a:ext>
                  </a:extLst>
                </p14:cNvPr>
                <p14:cNvContentPartPr/>
                <p14:nvPr/>
              </p14:nvContentPartPr>
              <p14:xfrm>
                <a:off x="4547474" y="2436424"/>
                <a:ext cx="108360" cy="32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FDD6FA-CC65-4F54-A6AF-7D2786EC9E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38834" y="2427784"/>
                  <a:ext cx="126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736AB4-BD2C-42BD-A412-585570B03B92}"/>
                    </a:ext>
                  </a:extLst>
                </p14:cNvPr>
                <p14:cNvContentPartPr/>
                <p14:nvPr/>
              </p14:nvContentPartPr>
              <p14:xfrm>
                <a:off x="3517874" y="2950864"/>
                <a:ext cx="8640" cy="6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736AB4-BD2C-42BD-A412-585570B03B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09234" y="2942224"/>
                  <a:ext cx="26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02CE3F-3173-4461-B406-A6A23474CFC4}"/>
                    </a:ext>
                  </a:extLst>
                </p14:cNvPr>
                <p14:cNvContentPartPr/>
                <p14:nvPr/>
              </p14:nvContentPartPr>
              <p14:xfrm>
                <a:off x="3313754" y="2838544"/>
                <a:ext cx="408240" cy="33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02CE3F-3173-4461-B406-A6A23474CF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05114" y="2829544"/>
                  <a:ext cx="425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4F306F-538A-4A77-917F-1CFBE9B542AD}"/>
                    </a:ext>
                  </a:extLst>
                </p14:cNvPr>
                <p14:cNvContentPartPr/>
                <p14:nvPr/>
              </p14:nvContentPartPr>
              <p14:xfrm>
                <a:off x="3388274" y="3016384"/>
                <a:ext cx="183960" cy="54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4F306F-538A-4A77-917F-1CFBE9B542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79274" y="3007384"/>
                  <a:ext cx="20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3A2A45-D571-4C82-BE5E-B68584DA2005}"/>
                    </a:ext>
                  </a:extLst>
                </p14:cNvPr>
                <p14:cNvContentPartPr/>
                <p14:nvPr/>
              </p14:nvContentPartPr>
              <p14:xfrm>
                <a:off x="3646394" y="3002704"/>
                <a:ext cx="48240" cy="160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3A2A45-D571-4C82-BE5E-B68584DA200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37754" y="2993704"/>
                  <a:ext cx="65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8434E3-6BAC-4140-A332-7DB1EB533EA5}"/>
                    </a:ext>
                  </a:extLst>
                </p14:cNvPr>
                <p14:cNvContentPartPr/>
                <p14:nvPr/>
              </p14:nvContentPartPr>
              <p14:xfrm>
                <a:off x="3728834" y="3030424"/>
                <a:ext cx="222120" cy="153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8434E3-6BAC-4140-A332-7DB1EB533E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19834" y="3021784"/>
                  <a:ext cx="239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6A9080-2910-49C5-8331-B3A0979219D5}"/>
                    </a:ext>
                  </a:extLst>
                </p14:cNvPr>
                <p14:cNvContentPartPr/>
                <p14:nvPr/>
              </p14:nvContentPartPr>
              <p14:xfrm>
                <a:off x="3782474" y="2909104"/>
                <a:ext cx="488520" cy="432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6A9080-2910-49C5-8331-B3A0979219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73474" y="2900104"/>
                  <a:ext cx="5061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F0C75B-A8EF-40A6-ACD2-9090DFBCB2E9}"/>
                    </a:ext>
                  </a:extLst>
                </p14:cNvPr>
                <p14:cNvContentPartPr/>
                <p14:nvPr/>
              </p14:nvContentPartPr>
              <p14:xfrm>
                <a:off x="3300434" y="3331744"/>
                <a:ext cx="339840" cy="6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F0C75B-A8EF-40A6-ACD2-9090DFBCB2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91434" y="3322744"/>
                  <a:ext cx="357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51DC921-0F89-4098-9BA9-6FF3B5976CCF}"/>
                    </a:ext>
                  </a:extLst>
                </p14:cNvPr>
                <p14:cNvContentPartPr/>
                <p14:nvPr/>
              </p14:nvContentPartPr>
              <p14:xfrm>
                <a:off x="2976434" y="3248944"/>
                <a:ext cx="24840" cy="172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51DC921-0F89-4098-9BA9-6FF3B5976CC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67434" y="3239944"/>
                  <a:ext cx="424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98B3148-F33A-41F0-97D3-729E329DE1DC}"/>
              </a:ext>
            </a:extLst>
          </p:cNvPr>
          <p:cNvGrpSpPr/>
          <p:nvPr/>
        </p:nvGrpSpPr>
        <p:grpSpPr>
          <a:xfrm>
            <a:off x="5454314" y="3390784"/>
            <a:ext cx="2938320" cy="706320"/>
            <a:chOff x="5454314" y="3390784"/>
            <a:chExt cx="293832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F799E0-1BFA-41CC-93F3-82FCC06B7131}"/>
                    </a:ext>
                  </a:extLst>
                </p14:cNvPr>
                <p14:cNvContentPartPr/>
                <p14:nvPr/>
              </p14:nvContentPartPr>
              <p14:xfrm>
                <a:off x="5454314" y="3912784"/>
                <a:ext cx="145080" cy="108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F799E0-1BFA-41CC-93F3-82FCC06B713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45674" y="3903784"/>
                  <a:ext cx="162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D7DB0A2-8A3F-4455-B30D-167E4472BC02}"/>
                    </a:ext>
                  </a:extLst>
                </p14:cNvPr>
                <p14:cNvContentPartPr/>
                <p14:nvPr/>
              </p14:nvContentPartPr>
              <p14:xfrm>
                <a:off x="5548994" y="3962464"/>
                <a:ext cx="668520" cy="32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D7DB0A2-8A3F-4455-B30D-167E4472BC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39994" y="3953824"/>
                  <a:ext cx="686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49554E-C922-4613-95AB-5733654DE051}"/>
                    </a:ext>
                  </a:extLst>
                </p14:cNvPr>
                <p14:cNvContentPartPr/>
                <p14:nvPr/>
              </p14:nvContentPartPr>
              <p14:xfrm>
                <a:off x="6204194" y="3982624"/>
                <a:ext cx="160200" cy="114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49554E-C922-4613-95AB-5733654DE0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95554" y="3973624"/>
                  <a:ext cx="177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E10E88-7090-494C-9078-963A012280A1}"/>
                    </a:ext>
                  </a:extLst>
                </p14:cNvPr>
                <p14:cNvContentPartPr/>
                <p14:nvPr/>
              </p14:nvContentPartPr>
              <p14:xfrm>
                <a:off x="6174314" y="3467464"/>
                <a:ext cx="156600" cy="95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E10E88-7090-494C-9078-963A012280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65314" y="3458824"/>
                  <a:ext cx="17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14F76F2-6681-4578-9FA1-CC82A7579595}"/>
                    </a:ext>
                  </a:extLst>
                </p14:cNvPr>
                <p14:cNvContentPartPr/>
                <p14:nvPr/>
              </p14:nvContentPartPr>
              <p14:xfrm>
                <a:off x="6260354" y="3390784"/>
                <a:ext cx="2132280" cy="491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14F76F2-6681-4578-9FA1-CC82A757959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51714" y="3381784"/>
                  <a:ext cx="2149920" cy="50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06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CC3D88-27EF-4D2C-A7C5-BDBA13B74E0A}"/>
              </a:ext>
            </a:extLst>
          </p:cNvPr>
          <p:cNvGrpSpPr/>
          <p:nvPr/>
        </p:nvGrpSpPr>
        <p:grpSpPr>
          <a:xfrm>
            <a:off x="340514" y="310984"/>
            <a:ext cx="559080" cy="299880"/>
            <a:chOff x="340514" y="310984"/>
            <a:chExt cx="5590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4B9F97-35EA-4254-88D7-8E8AE94A9633}"/>
                    </a:ext>
                  </a:extLst>
                </p14:cNvPr>
                <p14:cNvContentPartPr/>
                <p14:nvPr/>
              </p14:nvContentPartPr>
              <p14:xfrm>
                <a:off x="340514" y="310984"/>
                <a:ext cx="403920" cy="299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4B9F97-35EA-4254-88D7-8E8AE94A96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514" y="302344"/>
                  <a:ext cx="421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52353C-2EBF-4B89-9BD9-9931BEF348DA}"/>
                    </a:ext>
                  </a:extLst>
                </p14:cNvPr>
                <p14:cNvContentPartPr/>
                <p14:nvPr/>
              </p14:nvContentPartPr>
              <p14:xfrm>
                <a:off x="850634" y="560824"/>
                <a:ext cx="48960" cy="11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52353C-2EBF-4B89-9BD9-9931BEF348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1634" y="551824"/>
                  <a:ext cx="66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6FA66-BB10-43C7-84D9-02A389DA5644}"/>
              </a:ext>
            </a:extLst>
          </p:cNvPr>
          <p:cNvGrpSpPr/>
          <p:nvPr/>
        </p:nvGrpSpPr>
        <p:grpSpPr>
          <a:xfrm>
            <a:off x="1497554" y="259144"/>
            <a:ext cx="1118880" cy="362880"/>
            <a:chOff x="1497554" y="259144"/>
            <a:chExt cx="111888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D3675F-3416-4EEA-92A4-DA6791514859}"/>
                    </a:ext>
                  </a:extLst>
                </p14:cNvPr>
                <p14:cNvContentPartPr/>
                <p14:nvPr/>
              </p14:nvContentPartPr>
              <p14:xfrm>
                <a:off x="1497554" y="271744"/>
                <a:ext cx="358560" cy="32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D3675F-3416-4EEA-92A4-DA67915148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8914" y="263104"/>
                  <a:ext cx="3762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27E401-FDF9-4F8B-A914-47FD2B3177C3}"/>
                    </a:ext>
                  </a:extLst>
                </p14:cNvPr>
                <p14:cNvContentPartPr/>
                <p14:nvPr/>
              </p14:nvContentPartPr>
              <p14:xfrm>
                <a:off x="1556234" y="427264"/>
                <a:ext cx="200880" cy="46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27E401-FDF9-4F8B-A914-47FD2B3177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47594" y="418624"/>
                  <a:ext cx="218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EC56E1-3878-406B-90D9-0D0FEC24519D}"/>
                    </a:ext>
                  </a:extLst>
                </p14:cNvPr>
                <p14:cNvContentPartPr/>
                <p14:nvPr/>
              </p14:nvContentPartPr>
              <p14:xfrm>
                <a:off x="1926674" y="304144"/>
                <a:ext cx="168840" cy="259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EC56E1-3878-406B-90D9-0D0FEC2451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8034" y="295504"/>
                  <a:ext cx="186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7AB532E-89CC-4271-95DD-1414E65315BE}"/>
                    </a:ext>
                  </a:extLst>
                </p14:cNvPr>
                <p14:cNvContentPartPr/>
                <p14:nvPr/>
              </p14:nvContentPartPr>
              <p14:xfrm>
                <a:off x="2155274" y="368944"/>
                <a:ext cx="181440" cy="16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7AB532E-89CC-4271-95DD-1414E6531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6274" y="360304"/>
                  <a:ext cx="199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EEF1F9-2021-4CFD-94BB-F41D25CA0954}"/>
                    </a:ext>
                  </a:extLst>
                </p14:cNvPr>
                <p14:cNvContentPartPr/>
                <p14:nvPr/>
              </p14:nvContentPartPr>
              <p14:xfrm>
                <a:off x="2377394" y="259144"/>
                <a:ext cx="239040" cy="36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EEF1F9-2021-4CFD-94BB-F41D25CA09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8754" y="250144"/>
                  <a:ext cx="25668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CE162D-5AA3-432A-892E-15BF1CD3AB57}"/>
              </a:ext>
            </a:extLst>
          </p:cNvPr>
          <p:cNvGrpSpPr/>
          <p:nvPr/>
        </p:nvGrpSpPr>
        <p:grpSpPr>
          <a:xfrm>
            <a:off x="2953034" y="286504"/>
            <a:ext cx="231120" cy="168120"/>
            <a:chOff x="2953034" y="286504"/>
            <a:chExt cx="2311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32B53D-602E-42D3-9B1E-CCE645058ACF}"/>
                    </a:ext>
                  </a:extLst>
                </p14:cNvPr>
                <p14:cNvContentPartPr/>
                <p14:nvPr/>
              </p14:nvContentPartPr>
              <p14:xfrm>
                <a:off x="2953034" y="286504"/>
                <a:ext cx="231120" cy="6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32B53D-602E-42D3-9B1E-CCE645058A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4394" y="277504"/>
                  <a:ext cx="248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80B927-A8C5-4191-AD7B-13E371CD1C75}"/>
                    </a:ext>
                  </a:extLst>
                </p14:cNvPr>
                <p14:cNvContentPartPr/>
                <p14:nvPr/>
              </p14:nvContentPartPr>
              <p14:xfrm>
                <a:off x="2966714" y="432304"/>
                <a:ext cx="183960" cy="2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80B927-A8C5-4191-AD7B-13E371CD1C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7714" y="423304"/>
                  <a:ext cx="2016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C237B3-E815-4A95-B5CC-E4AB926E3CAE}"/>
              </a:ext>
            </a:extLst>
          </p:cNvPr>
          <p:cNvGrpSpPr/>
          <p:nvPr/>
        </p:nvGrpSpPr>
        <p:grpSpPr>
          <a:xfrm>
            <a:off x="3470354" y="299464"/>
            <a:ext cx="1331640" cy="304560"/>
            <a:chOff x="3470354" y="299464"/>
            <a:chExt cx="133164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6FEF62-22A7-4F82-8AAD-553484902ADB}"/>
                    </a:ext>
                  </a:extLst>
                </p14:cNvPr>
                <p14:cNvContentPartPr/>
                <p14:nvPr/>
              </p14:nvContentPartPr>
              <p14:xfrm>
                <a:off x="3470354" y="331504"/>
                <a:ext cx="330840" cy="18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6FEF62-22A7-4F82-8AAD-553484902A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1354" y="322504"/>
                  <a:ext cx="348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03871C-BFAF-4046-A2CE-97D59AD83FB4}"/>
                    </a:ext>
                  </a:extLst>
                </p14:cNvPr>
                <p14:cNvContentPartPr/>
                <p14:nvPr/>
              </p14:nvContentPartPr>
              <p14:xfrm>
                <a:off x="3914954" y="299464"/>
                <a:ext cx="201240" cy="21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03871C-BFAF-4046-A2CE-97D59AD83F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5954" y="290464"/>
                  <a:ext cx="218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4C6FBE-6078-4198-95C7-2C717C4E6775}"/>
                    </a:ext>
                  </a:extLst>
                </p14:cNvPr>
                <p14:cNvContentPartPr/>
                <p14:nvPr/>
              </p14:nvContentPartPr>
              <p14:xfrm>
                <a:off x="4181354" y="494944"/>
                <a:ext cx="52560" cy="4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4C6FBE-6078-4198-95C7-2C717C4E67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72354" y="485944"/>
                  <a:ext cx="70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BA9174-9D09-455E-B273-C32374C968CD}"/>
                    </a:ext>
                  </a:extLst>
                </p14:cNvPr>
                <p14:cNvContentPartPr/>
                <p14:nvPr/>
              </p14:nvContentPartPr>
              <p14:xfrm>
                <a:off x="4450994" y="312064"/>
                <a:ext cx="351000" cy="29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BA9174-9D09-455E-B273-C32374C968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2354" y="303064"/>
                  <a:ext cx="36864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6144C3-65E7-4B99-BD1E-73DD9AC7ED5E}"/>
              </a:ext>
            </a:extLst>
          </p:cNvPr>
          <p:cNvGrpSpPr/>
          <p:nvPr/>
        </p:nvGrpSpPr>
        <p:grpSpPr>
          <a:xfrm>
            <a:off x="1589354" y="723184"/>
            <a:ext cx="1154160" cy="397080"/>
            <a:chOff x="1589354" y="723184"/>
            <a:chExt cx="115416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BC8D65-BCA3-4306-AA56-44901858C02C}"/>
                    </a:ext>
                  </a:extLst>
                </p14:cNvPr>
                <p14:cNvContentPartPr/>
                <p14:nvPr/>
              </p14:nvContentPartPr>
              <p14:xfrm>
                <a:off x="1589354" y="775384"/>
                <a:ext cx="327600" cy="31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BC8D65-BCA3-4306-AA56-44901858C0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80354" y="766744"/>
                  <a:ext cx="345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C0FA5C-152A-409D-A197-01E1C1B9CDFF}"/>
                    </a:ext>
                  </a:extLst>
                </p14:cNvPr>
                <p14:cNvContentPartPr/>
                <p14:nvPr/>
              </p14:nvContentPartPr>
              <p14:xfrm>
                <a:off x="2041874" y="782584"/>
                <a:ext cx="13176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C0FA5C-152A-409D-A197-01E1C1B9CD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2874" y="773584"/>
                  <a:ext cx="149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700B6C-725A-4D57-BB71-56F74FAC57DC}"/>
                    </a:ext>
                  </a:extLst>
                </p14:cNvPr>
                <p14:cNvContentPartPr/>
                <p14:nvPr/>
              </p14:nvContentPartPr>
              <p14:xfrm>
                <a:off x="2292794" y="847024"/>
                <a:ext cx="16452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700B6C-725A-4D57-BB71-56F74FAC57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83794" y="838384"/>
                  <a:ext cx="182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F32B3-7FA0-451F-9CD8-3D4E1EDAD22D}"/>
                    </a:ext>
                  </a:extLst>
                </p14:cNvPr>
                <p14:cNvContentPartPr/>
                <p14:nvPr/>
              </p14:nvContentPartPr>
              <p14:xfrm>
                <a:off x="2565314" y="723184"/>
                <a:ext cx="178200" cy="39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F32B3-7FA0-451F-9CD8-3D4E1EDAD2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56674" y="714184"/>
                  <a:ext cx="19584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EBEADC-7AC0-411A-B9E0-45472B3C31CB}"/>
              </a:ext>
            </a:extLst>
          </p:cNvPr>
          <p:cNvGrpSpPr/>
          <p:nvPr/>
        </p:nvGrpSpPr>
        <p:grpSpPr>
          <a:xfrm>
            <a:off x="3107474" y="870064"/>
            <a:ext cx="172440" cy="144360"/>
            <a:chOff x="3107474" y="870064"/>
            <a:chExt cx="17244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FD12B0-D045-4843-B93C-5A7DCE5DA527}"/>
                    </a:ext>
                  </a:extLst>
                </p14:cNvPr>
                <p14:cNvContentPartPr/>
                <p14:nvPr/>
              </p14:nvContentPartPr>
              <p14:xfrm>
                <a:off x="3129434" y="870064"/>
                <a:ext cx="150480" cy="2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FD12B0-D045-4843-B93C-5A7DCE5DA5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0794" y="861424"/>
                  <a:ext cx="168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6D0AE6-CE64-4F17-AE91-29F312F6F0EE}"/>
                    </a:ext>
                  </a:extLst>
                </p14:cNvPr>
                <p14:cNvContentPartPr/>
                <p14:nvPr/>
              </p14:nvContentPartPr>
              <p14:xfrm>
                <a:off x="3107474" y="986344"/>
                <a:ext cx="144000" cy="2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6D0AE6-CE64-4F17-AE91-29F312F6F0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8834" y="977344"/>
                  <a:ext cx="1616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8964B4-5AAB-47AE-B11C-551A5236D4D5}"/>
              </a:ext>
            </a:extLst>
          </p:cNvPr>
          <p:cNvGrpSpPr/>
          <p:nvPr/>
        </p:nvGrpSpPr>
        <p:grpSpPr>
          <a:xfrm>
            <a:off x="3539474" y="672424"/>
            <a:ext cx="1644840" cy="405000"/>
            <a:chOff x="3539474" y="672424"/>
            <a:chExt cx="164484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7C8C4E-1AF2-4F36-8CA5-97A2A00204AA}"/>
                    </a:ext>
                  </a:extLst>
                </p14:cNvPr>
                <p14:cNvContentPartPr/>
                <p14:nvPr/>
              </p14:nvContentPartPr>
              <p14:xfrm>
                <a:off x="3539474" y="1034224"/>
                <a:ext cx="65520" cy="4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7C8C4E-1AF2-4F36-8CA5-97A2A00204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0474" y="1025584"/>
                  <a:ext cx="83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F52971-DE66-43DD-AF2B-078F8F46E8E6}"/>
                    </a:ext>
                  </a:extLst>
                </p14:cNvPr>
                <p14:cNvContentPartPr/>
                <p14:nvPr/>
              </p14:nvContentPartPr>
              <p14:xfrm>
                <a:off x="3731714" y="730744"/>
                <a:ext cx="180000" cy="30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F52971-DE66-43DD-AF2B-078F8F46E8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23074" y="722104"/>
                  <a:ext cx="197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1E9B7A-5DC2-4FA8-87CA-4B31BA620C16}"/>
                    </a:ext>
                  </a:extLst>
                </p14:cNvPr>
                <p14:cNvContentPartPr/>
                <p14:nvPr/>
              </p14:nvContentPartPr>
              <p14:xfrm>
                <a:off x="3991634" y="783664"/>
                <a:ext cx="340200" cy="268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1E9B7A-5DC2-4FA8-87CA-4B31BA620C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2994" y="775024"/>
                  <a:ext cx="357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26487C-61F2-4458-90AF-BDAD0F74A64B}"/>
                    </a:ext>
                  </a:extLst>
                </p14:cNvPr>
                <p14:cNvContentPartPr/>
                <p14:nvPr/>
              </p14:nvContentPartPr>
              <p14:xfrm>
                <a:off x="4518674" y="867544"/>
                <a:ext cx="64440" cy="172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26487C-61F2-4458-90AF-BDAD0F74A6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9674" y="858904"/>
                  <a:ext cx="82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3A8AA0-23C2-4B93-9ED3-765F23E62CF8}"/>
                    </a:ext>
                  </a:extLst>
                </p14:cNvPr>
                <p14:cNvContentPartPr/>
                <p14:nvPr/>
              </p14:nvContentPartPr>
              <p14:xfrm>
                <a:off x="4655834" y="847744"/>
                <a:ext cx="68400" cy="212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3A8AA0-23C2-4B93-9ED3-765F23E62C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47194" y="839104"/>
                  <a:ext cx="86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9738CF-7CE9-4B09-968F-DA1848C9F785}"/>
                    </a:ext>
                  </a:extLst>
                </p14:cNvPr>
                <p14:cNvContentPartPr/>
                <p14:nvPr/>
              </p14:nvContentPartPr>
              <p14:xfrm>
                <a:off x="4422914" y="769624"/>
                <a:ext cx="419040" cy="11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9738CF-7CE9-4B09-968F-DA1848C9F7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13914" y="760984"/>
                  <a:ext cx="436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4B38DC-7140-460C-A631-51F4C4FBC8ED}"/>
                    </a:ext>
                  </a:extLst>
                </p14:cNvPr>
                <p14:cNvContentPartPr/>
                <p14:nvPr/>
              </p14:nvContentPartPr>
              <p14:xfrm>
                <a:off x="4993154" y="672424"/>
                <a:ext cx="191160" cy="13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4B38DC-7140-460C-A631-51F4C4FBC8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4154" y="663784"/>
                  <a:ext cx="20880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F2A968-4125-4FBF-A238-208C1362F081}"/>
              </a:ext>
            </a:extLst>
          </p:cNvPr>
          <p:cNvGrpSpPr/>
          <p:nvPr/>
        </p:nvGrpSpPr>
        <p:grpSpPr>
          <a:xfrm>
            <a:off x="298034" y="1594384"/>
            <a:ext cx="397080" cy="264600"/>
            <a:chOff x="298034" y="1594384"/>
            <a:chExt cx="3970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6830E7-AC34-4EF5-8C38-DC9A8621D722}"/>
                    </a:ext>
                  </a:extLst>
                </p14:cNvPr>
                <p14:cNvContentPartPr/>
                <p14:nvPr/>
              </p14:nvContentPartPr>
              <p14:xfrm>
                <a:off x="298034" y="1594384"/>
                <a:ext cx="370800" cy="262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6830E7-AC34-4EF5-8C38-DC9A8621D7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9394" y="1585744"/>
                  <a:ext cx="388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6C424F-55AB-4887-B92A-4C4D7272C4A6}"/>
                    </a:ext>
                  </a:extLst>
                </p14:cNvPr>
                <p14:cNvContentPartPr/>
                <p14:nvPr/>
              </p14:nvContentPartPr>
              <p14:xfrm>
                <a:off x="691514" y="1836304"/>
                <a:ext cx="3600" cy="22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6C424F-55AB-4887-B92A-4C4D7272C4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2874" y="1827304"/>
                  <a:ext cx="21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3950A6-6F82-481D-B1A9-677809F25093}"/>
              </a:ext>
            </a:extLst>
          </p:cNvPr>
          <p:cNvGrpSpPr/>
          <p:nvPr/>
        </p:nvGrpSpPr>
        <p:grpSpPr>
          <a:xfrm>
            <a:off x="1151954" y="1533544"/>
            <a:ext cx="447120" cy="390240"/>
            <a:chOff x="1151954" y="1533544"/>
            <a:chExt cx="44712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108905-F15D-4B20-ADEE-39CC8828E71A}"/>
                    </a:ext>
                  </a:extLst>
                </p14:cNvPr>
                <p14:cNvContentPartPr/>
                <p14:nvPr/>
              </p14:nvContentPartPr>
              <p14:xfrm>
                <a:off x="1151954" y="1674664"/>
                <a:ext cx="176040" cy="16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108905-F15D-4B20-ADEE-39CC8828E7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3314" y="1665664"/>
                  <a:ext cx="193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EFFAD0-9AD1-48C2-9F12-840CE507C287}"/>
                    </a:ext>
                  </a:extLst>
                </p14:cNvPr>
                <p14:cNvContentPartPr/>
                <p14:nvPr/>
              </p14:nvContentPartPr>
              <p14:xfrm>
                <a:off x="1442474" y="1533544"/>
                <a:ext cx="156600" cy="390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EFFAD0-9AD1-48C2-9F12-840CE507C2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33834" y="1524904"/>
                  <a:ext cx="174240" cy="40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2A7E4C-C3D0-4CD8-8AC2-46505EC48026}"/>
              </a:ext>
            </a:extLst>
          </p:cNvPr>
          <p:cNvGrpSpPr/>
          <p:nvPr/>
        </p:nvGrpSpPr>
        <p:grpSpPr>
          <a:xfrm>
            <a:off x="2021354" y="1449664"/>
            <a:ext cx="1189080" cy="432360"/>
            <a:chOff x="2021354" y="1449664"/>
            <a:chExt cx="118908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B27A6D-C64C-4906-ACE3-7A004195E48A}"/>
                    </a:ext>
                  </a:extLst>
                </p14:cNvPr>
                <p14:cNvContentPartPr/>
                <p14:nvPr/>
              </p14:nvContentPartPr>
              <p14:xfrm>
                <a:off x="2021354" y="1644784"/>
                <a:ext cx="90720" cy="237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B27A6D-C64C-4906-ACE3-7A004195E4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12714" y="1635784"/>
                  <a:ext cx="108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2FC06F-EE53-4C9F-9737-04739621756B}"/>
                    </a:ext>
                  </a:extLst>
                </p14:cNvPr>
                <p14:cNvContentPartPr/>
                <p14:nvPr/>
              </p14:nvContentPartPr>
              <p14:xfrm>
                <a:off x="2069594" y="1524184"/>
                <a:ext cx="237600" cy="20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2FC06F-EE53-4C9F-9737-0473962175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0594" y="1515184"/>
                  <a:ext cx="255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EBBB4D-6809-49EC-A3C5-0F8F569E2E4E}"/>
                    </a:ext>
                  </a:extLst>
                </p14:cNvPr>
                <p14:cNvContentPartPr/>
                <p14:nvPr/>
              </p14:nvContentPartPr>
              <p14:xfrm>
                <a:off x="2421314" y="1608424"/>
                <a:ext cx="151560" cy="254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EBBB4D-6809-49EC-A3C5-0F8F569E2E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12314" y="1599784"/>
                  <a:ext cx="169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812640-37EC-4706-87C8-DB2FA427031E}"/>
                    </a:ext>
                  </a:extLst>
                </p14:cNvPr>
                <p14:cNvContentPartPr/>
                <p14:nvPr/>
              </p14:nvContentPartPr>
              <p14:xfrm>
                <a:off x="2677634" y="1635064"/>
                <a:ext cx="111960" cy="18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812640-37EC-4706-87C8-DB2FA42703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68994" y="1626064"/>
                  <a:ext cx="129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598348-3A01-46E1-A81F-C1CCBFA898DE}"/>
                    </a:ext>
                  </a:extLst>
                </p14:cNvPr>
                <p14:cNvContentPartPr/>
                <p14:nvPr/>
              </p14:nvContentPartPr>
              <p14:xfrm>
                <a:off x="2847914" y="1607344"/>
                <a:ext cx="140760" cy="114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598348-3A01-46E1-A81F-C1CCBFA898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38914" y="1598344"/>
                  <a:ext cx="158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8DCA62-6CE6-42BD-85A3-286858E4A628}"/>
                    </a:ext>
                  </a:extLst>
                </p14:cNvPr>
                <p14:cNvContentPartPr/>
                <p14:nvPr/>
              </p14:nvContentPartPr>
              <p14:xfrm>
                <a:off x="2942954" y="1578544"/>
                <a:ext cx="109080" cy="251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8DCA62-6CE6-42BD-85A3-286858E4A6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33954" y="1569904"/>
                  <a:ext cx="126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1B50C9-903F-4C96-B3F1-0A6C89D22B82}"/>
                    </a:ext>
                  </a:extLst>
                </p14:cNvPr>
                <p14:cNvContentPartPr/>
                <p14:nvPr/>
              </p14:nvContentPartPr>
              <p14:xfrm>
                <a:off x="3125834" y="1449664"/>
                <a:ext cx="84600" cy="38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1B50C9-903F-4C96-B3F1-0A6C89D22B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7194" y="1440664"/>
                  <a:ext cx="10224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9AF7D1-BBA3-46CC-B290-2A8F0CC4EDE4}"/>
              </a:ext>
            </a:extLst>
          </p:cNvPr>
          <p:cNvGrpSpPr/>
          <p:nvPr/>
        </p:nvGrpSpPr>
        <p:grpSpPr>
          <a:xfrm>
            <a:off x="3423554" y="1549744"/>
            <a:ext cx="1563480" cy="578160"/>
            <a:chOff x="3423554" y="1549744"/>
            <a:chExt cx="1563480" cy="5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6B4A90-BC04-488A-AA2A-C75CE9BEC057}"/>
                    </a:ext>
                  </a:extLst>
                </p14:cNvPr>
                <p14:cNvContentPartPr/>
                <p14:nvPr/>
              </p14:nvContentPartPr>
              <p14:xfrm>
                <a:off x="3428234" y="1639384"/>
                <a:ext cx="154080" cy="7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6B4A90-BC04-488A-AA2A-C75CE9BEC0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19234" y="1630744"/>
                  <a:ext cx="171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BED0CE-DC22-4F75-BF03-A8CBDC98E96F}"/>
                    </a:ext>
                  </a:extLst>
                </p14:cNvPr>
                <p14:cNvContentPartPr/>
                <p14:nvPr/>
              </p14:nvContentPartPr>
              <p14:xfrm>
                <a:off x="3423554" y="1758544"/>
                <a:ext cx="164880" cy="14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BED0CE-DC22-4F75-BF03-A8CBDC98E9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14554" y="1749544"/>
                  <a:ext cx="18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C4A90E-55EE-47DD-8C3D-755F4636BBFE}"/>
                    </a:ext>
                  </a:extLst>
                </p14:cNvPr>
                <p14:cNvContentPartPr/>
                <p14:nvPr/>
              </p14:nvContentPartPr>
              <p14:xfrm>
                <a:off x="3724154" y="1806424"/>
                <a:ext cx="93600" cy="5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C4A90E-55EE-47DD-8C3D-755F4636BB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15154" y="1797424"/>
                  <a:ext cx="111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E74CDF-FE0D-468B-92A8-71284E61B4F3}"/>
                    </a:ext>
                  </a:extLst>
                </p14:cNvPr>
                <p14:cNvContentPartPr/>
                <p14:nvPr/>
              </p14:nvContentPartPr>
              <p14:xfrm>
                <a:off x="3903794" y="1660984"/>
                <a:ext cx="269640" cy="167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E74CDF-FE0D-468B-92A8-71284E61B4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95154" y="1652344"/>
                  <a:ext cx="287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B4FC3C-0421-4B7F-A2F3-760716E6F343}"/>
                    </a:ext>
                  </a:extLst>
                </p14:cNvPr>
                <p14:cNvContentPartPr/>
                <p14:nvPr/>
              </p14:nvContentPartPr>
              <p14:xfrm>
                <a:off x="4241114" y="1615624"/>
                <a:ext cx="282240" cy="220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B4FC3C-0421-4B7F-A2F3-760716E6F3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32474" y="1606984"/>
                  <a:ext cx="299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F249D5-AD06-4E51-AE7D-BAA937BDC79F}"/>
                    </a:ext>
                  </a:extLst>
                </p14:cNvPr>
                <p14:cNvContentPartPr/>
                <p14:nvPr/>
              </p14:nvContentPartPr>
              <p14:xfrm>
                <a:off x="4569794" y="1549744"/>
                <a:ext cx="237960" cy="32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F249D5-AD06-4E51-AE7D-BAA937BDC7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61154" y="1540744"/>
                  <a:ext cx="255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79D636-0477-40C8-84D3-E2AE58B69882}"/>
                    </a:ext>
                  </a:extLst>
                </p14:cNvPr>
                <p14:cNvContentPartPr/>
                <p14:nvPr/>
              </p14:nvContentPartPr>
              <p14:xfrm>
                <a:off x="4875434" y="1897504"/>
                <a:ext cx="111600" cy="230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79D636-0477-40C8-84D3-E2AE58B698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66434" y="1888504"/>
                  <a:ext cx="12924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9B6F5C-4A6C-4234-AF2B-397350F5D200}"/>
              </a:ext>
            </a:extLst>
          </p:cNvPr>
          <p:cNvGrpSpPr/>
          <p:nvPr/>
        </p:nvGrpSpPr>
        <p:grpSpPr>
          <a:xfrm>
            <a:off x="5299874" y="1406104"/>
            <a:ext cx="1065960" cy="522360"/>
            <a:chOff x="5299874" y="1406104"/>
            <a:chExt cx="106596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DF127C-7DED-4840-B018-A09A80749F10}"/>
                    </a:ext>
                  </a:extLst>
                </p14:cNvPr>
                <p14:cNvContentPartPr/>
                <p14:nvPr/>
              </p14:nvContentPartPr>
              <p14:xfrm>
                <a:off x="5299874" y="1602664"/>
                <a:ext cx="120600" cy="249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DF127C-7DED-4840-B018-A09A80749F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91234" y="1594024"/>
                  <a:ext cx="138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1B9130-AD31-4F24-8600-D51ECD94CD23}"/>
                    </a:ext>
                  </a:extLst>
                </p14:cNvPr>
                <p14:cNvContentPartPr/>
                <p14:nvPr/>
              </p14:nvContentPartPr>
              <p14:xfrm>
                <a:off x="5389154" y="1478824"/>
                <a:ext cx="256680" cy="19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1B9130-AD31-4F24-8600-D51ECD94CD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0514" y="1469824"/>
                  <a:ext cx="274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3A59B3D-EE1C-466A-BEF8-E34384185398}"/>
                    </a:ext>
                  </a:extLst>
                </p14:cNvPr>
                <p14:cNvContentPartPr/>
                <p14:nvPr/>
              </p14:nvContentPartPr>
              <p14:xfrm>
                <a:off x="5673554" y="1561624"/>
                <a:ext cx="15444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3A59B3D-EE1C-466A-BEF8-E343841853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64914" y="1552984"/>
                  <a:ext cx="172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E7C137-B756-455B-B6A1-6646F769759F}"/>
                    </a:ext>
                  </a:extLst>
                </p14:cNvPr>
                <p14:cNvContentPartPr/>
                <p14:nvPr/>
              </p14:nvContentPartPr>
              <p14:xfrm>
                <a:off x="5896754" y="1549024"/>
                <a:ext cx="209520" cy="261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E7C137-B756-455B-B6A1-6646F76975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87754" y="1540024"/>
                  <a:ext cx="227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93E345-36AC-4AAC-AFF5-619DF2510E3C}"/>
                    </a:ext>
                  </a:extLst>
                </p14:cNvPr>
                <p14:cNvContentPartPr/>
                <p14:nvPr/>
              </p14:nvContentPartPr>
              <p14:xfrm>
                <a:off x="6185114" y="1406104"/>
                <a:ext cx="180720" cy="52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93E345-36AC-4AAC-AFF5-619DF2510E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76114" y="1397464"/>
                  <a:ext cx="19836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13CBFF-FD30-4A1B-901A-54060BAA1892}"/>
              </a:ext>
            </a:extLst>
          </p:cNvPr>
          <p:cNvGrpSpPr/>
          <p:nvPr/>
        </p:nvGrpSpPr>
        <p:grpSpPr>
          <a:xfrm>
            <a:off x="6589394" y="1553704"/>
            <a:ext cx="1460520" cy="257760"/>
            <a:chOff x="6589394" y="1553704"/>
            <a:chExt cx="146052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927600-2491-4B3F-833A-D41DC1B808F3}"/>
                    </a:ext>
                  </a:extLst>
                </p14:cNvPr>
                <p14:cNvContentPartPr/>
                <p14:nvPr/>
              </p14:nvContentPartPr>
              <p14:xfrm>
                <a:off x="6613874" y="1617064"/>
                <a:ext cx="122400" cy="1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927600-2491-4B3F-833A-D41DC1B808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05234" y="1608064"/>
                  <a:ext cx="140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8563C7-D604-4F85-B014-9EDFF9DD96AA}"/>
                    </a:ext>
                  </a:extLst>
                </p14:cNvPr>
                <p14:cNvContentPartPr/>
                <p14:nvPr/>
              </p14:nvContentPartPr>
              <p14:xfrm>
                <a:off x="6589394" y="1686904"/>
                <a:ext cx="131400" cy="3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8563C7-D604-4F85-B014-9EDFF9DD96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80754" y="1677904"/>
                  <a:ext cx="149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3DC3BD-C836-4C58-8BBA-15D7101702BB}"/>
                    </a:ext>
                  </a:extLst>
                </p14:cNvPr>
                <p14:cNvContentPartPr/>
                <p14:nvPr/>
              </p14:nvContentPartPr>
              <p14:xfrm>
                <a:off x="6936434" y="1761064"/>
                <a:ext cx="12600" cy="25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3DC3BD-C836-4C58-8BBA-15D7101702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27794" y="1752064"/>
                  <a:ext cx="30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0622F0-5058-4065-92A8-2EB249C4F042}"/>
                    </a:ext>
                  </a:extLst>
                </p14:cNvPr>
                <p14:cNvContentPartPr/>
                <p14:nvPr/>
              </p14:nvContentPartPr>
              <p14:xfrm>
                <a:off x="7130114" y="1565944"/>
                <a:ext cx="249840" cy="197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0622F0-5058-4065-92A8-2EB249C4F0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1474" y="1556944"/>
                  <a:ext cx="267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AF2C385-2C05-491E-A94F-0FF946FFBB65}"/>
                    </a:ext>
                  </a:extLst>
                </p14:cNvPr>
                <p14:cNvContentPartPr/>
                <p14:nvPr/>
              </p14:nvContentPartPr>
              <p14:xfrm>
                <a:off x="7456994" y="1592584"/>
                <a:ext cx="212400" cy="18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AF2C385-2C05-491E-A94F-0FF946FFBB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7994" y="1583584"/>
                  <a:ext cx="230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08EB9A-B8C8-4665-AF92-8538C8D0BFD6}"/>
                    </a:ext>
                  </a:extLst>
                </p14:cNvPr>
                <p14:cNvContentPartPr/>
                <p14:nvPr/>
              </p14:nvContentPartPr>
              <p14:xfrm>
                <a:off x="7723754" y="1553704"/>
                <a:ext cx="326160" cy="257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08EB9A-B8C8-4665-AF92-8538C8D0BF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15114" y="1544704"/>
                  <a:ext cx="34380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0DBF00-92CF-4FA9-B7BB-D10B383414E4}"/>
              </a:ext>
            </a:extLst>
          </p:cNvPr>
          <p:cNvGrpSpPr/>
          <p:nvPr/>
        </p:nvGrpSpPr>
        <p:grpSpPr>
          <a:xfrm>
            <a:off x="1255994" y="2201704"/>
            <a:ext cx="530280" cy="437040"/>
            <a:chOff x="1255994" y="2201704"/>
            <a:chExt cx="53028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9FBD7E7-896C-4CF3-B6E7-441E9A627066}"/>
                    </a:ext>
                  </a:extLst>
                </p14:cNvPr>
                <p14:cNvContentPartPr/>
                <p14:nvPr/>
              </p14:nvContentPartPr>
              <p14:xfrm>
                <a:off x="1295594" y="2213584"/>
                <a:ext cx="30240" cy="335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9FBD7E7-896C-4CF3-B6E7-441E9A6270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86594" y="2204584"/>
                  <a:ext cx="47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2A7ED5F-CF83-4B6F-9263-A0E704C29694}"/>
                    </a:ext>
                  </a:extLst>
                </p14:cNvPr>
                <p14:cNvContentPartPr/>
                <p14:nvPr/>
              </p14:nvContentPartPr>
              <p14:xfrm>
                <a:off x="1255994" y="2416624"/>
                <a:ext cx="225720" cy="174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2A7ED5F-CF83-4B6F-9263-A0E704C296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46994" y="2407984"/>
                  <a:ext cx="243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73CE8C-B9CC-452E-A0DF-6FAB8E5456B9}"/>
                    </a:ext>
                  </a:extLst>
                </p14:cNvPr>
                <p14:cNvContentPartPr/>
                <p14:nvPr/>
              </p14:nvContentPartPr>
              <p14:xfrm>
                <a:off x="1530674" y="2201704"/>
                <a:ext cx="255600" cy="437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73CE8C-B9CC-452E-A0DF-6FAB8E5456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21674" y="2193064"/>
                  <a:ext cx="273240" cy="45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9DBE14-C34B-4D64-99BA-DE97F560A2C7}"/>
              </a:ext>
            </a:extLst>
          </p:cNvPr>
          <p:cNvGrpSpPr/>
          <p:nvPr/>
        </p:nvGrpSpPr>
        <p:grpSpPr>
          <a:xfrm>
            <a:off x="2165354" y="2161744"/>
            <a:ext cx="1602000" cy="422640"/>
            <a:chOff x="2165354" y="2161744"/>
            <a:chExt cx="160200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B0A87D6-6C0F-4B97-BC4B-D364232DC731}"/>
                    </a:ext>
                  </a:extLst>
                </p14:cNvPr>
                <p14:cNvContentPartPr/>
                <p14:nvPr/>
              </p14:nvContentPartPr>
              <p14:xfrm>
                <a:off x="2165354" y="2253544"/>
                <a:ext cx="379800" cy="330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B0A87D6-6C0F-4B97-BC4B-D364232DC7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56354" y="2244904"/>
                  <a:ext cx="397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D6AA5D-3097-4492-8FE4-3CB097826334}"/>
                    </a:ext>
                  </a:extLst>
                </p14:cNvPr>
                <p14:cNvContentPartPr/>
                <p14:nvPr/>
              </p14:nvContentPartPr>
              <p14:xfrm>
                <a:off x="2202074" y="2438944"/>
                <a:ext cx="232920" cy="29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D6AA5D-3097-4492-8FE4-3CB0978263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93434" y="2430304"/>
                  <a:ext cx="250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60FB32-14D0-435F-9444-C32A75919325}"/>
                    </a:ext>
                  </a:extLst>
                </p14:cNvPr>
                <p14:cNvContentPartPr/>
                <p14:nvPr/>
              </p14:nvContentPartPr>
              <p14:xfrm>
                <a:off x="2673314" y="2321224"/>
                <a:ext cx="124200" cy="228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60FB32-14D0-435F-9444-C32A759193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64674" y="2312224"/>
                  <a:ext cx="141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079BE9-4800-45DB-A493-69075024F172}"/>
                    </a:ext>
                  </a:extLst>
                </p14:cNvPr>
                <p14:cNvContentPartPr/>
                <p14:nvPr/>
              </p14:nvContentPartPr>
              <p14:xfrm>
                <a:off x="2891834" y="2343904"/>
                <a:ext cx="242640" cy="209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079BE9-4800-45DB-A493-69075024F1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82834" y="2335264"/>
                  <a:ext cx="260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FDE5BAF-C9DF-41B2-9379-09EA70E29C3B}"/>
                    </a:ext>
                  </a:extLst>
                </p14:cNvPr>
                <p14:cNvContentPartPr/>
                <p14:nvPr/>
              </p14:nvContentPartPr>
              <p14:xfrm>
                <a:off x="2922074" y="2328784"/>
                <a:ext cx="207720" cy="185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FDE5BAF-C9DF-41B2-9379-09EA70E29C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13434" y="2319784"/>
                  <a:ext cx="225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48377C-49A2-44D4-9534-5FB946B505BF}"/>
                    </a:ext>
                  </a:extLst>
                </p14:cNvPr>
                <p14:cNvContentPartPr/>
                <p14:nvPr/>
              </p14:nvContentPartPr>
              <p14:xfrm>
                <a:off x="3186674" y="2161744"/>
                <a:ext cx="580680" cy="367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48377C-49A2-44D4-9534-5FB946B505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77674" y="2153104"/>
                  <a:ext cx="598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B3CF983-4030-44F1-BE80-8749CD10E5F7}"/>
                    </a:ext>
                  </a:extLst>
                </p14:cNvPr>
                <p14:cNvContentPartPr/>
                <p14:nvPr/>
              </p14:nvContentPartPr>
              <p14:xfrm>
                <a:off x="3612554" y="2404024"/>
                <a:ext cx="107640" cy="2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B3CF983-4030-44F1-BE80-8749CD10E5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03554" y="2395384"/>
                  <a:ext cx="1252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3C85917-813F-4929-BF16-0657A3D4668C}"/>
              </a:ext>
            </a:extLst>
          </p:cNvPr>
          <p:cNvGrpSpPr/>
          <p:nvPr/>
        </p:nvGrpSpPr>
        <p:grpSpPr>
          <a:xfrm>
            <a:off x="4067954" y="2217904"/>
            <a:ext cx="1771200" cy="297360"/>
            <a:chOff x="4067954" y="2217904"/>
            <a:chExt cx="177120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10F02E-22C2-4B9F-B3AB-D35D9CA7E8F6}"/>
                    </a:ext>
                  </a:extLst>
                </p14:cNvPr>
                <p14:cNvContentPartPr/>
                <p14:nvPr/>
              </p14:nvContentPartPr>
              <p14:xfrm>
                <a:off x="4067954" y="2279464"/>
                <a:ext cx="205560" cy="235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10F02E-22C2-4B9F-B3AB-D35D9CA7E8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9314" y="2270824"/>
                  <a:ext cx="223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C5EDD1-CDDF-41A3-A739-588FCD9B5A34}"/>
                    </a:ext>
                  </a:extLst>
                </p14:cNvPr>
                <p14:cNvContentPartPr/>
                <p14:nvPr/>
              </p14:nvContentPartPr>
              <p14:xfrm>
                <a:off x="4372154" y="2266504"/>
                <a:ext cx="334440" cy="216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C5EDD1-CDDF-41A3-A739-588FCD9B5A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63154" y="2257504"/>
                  <a:ext cx="35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97BB00-C738-476B-A130-37538DF8E361}"/>
                    </a:ext>
                  </a:extLst>
                </p14:cNvPr>
                <p14:cNvContentPartPr/>
                <p14:nvPr/>
              </p14:nvContentPartPr>
              <p14:xfrm>
                <a:off x="4787954" y="2438584"/>
                <a:ext cx="32040" cy="30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97BB00-C738-476B-A130-37538DF8E36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79314" y="2429584"/>
                  <a:ext cx="49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30DE3DE-C022-4F40-A2F0-A9052C6FC649}"/>
                    </a:ext>
                  </a:extLst>
                </p14:cNvPr>
                <p14:cNvContentPartPr/>
                <p14:nvPr/>
              </p14:nvContentPartPr>
              <p14:xfrm>
                <a:off x="4942034" y="2275504"/>
                <a:ext cx="232920" cy="18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30DE3DE-C022-4F40-A2F0-A9052C6FC64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33034" y="2266504"/>
                  <a:ext cx="250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C39021A-7723-4ACF-A70B-D12A3D603D27}"/>
                    </a:ext>
                  </a:extLst>
                </p14:cNvPr>
                <p14:cNvContentPartPr/>
                <p14:nvPr/>
              </p14:nvContentPartPr>
              <p14:xfrm>
                <a:off x="5278994" y="2236624"/>
                <a:ext cx="214920" cy="235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C39021A-7723-4ACF-A70B-D12A3D603D2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69994" y="2227624"/>
                  <a:ext cx="232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ABB92B-226D-4F13-8E2A-87A7972CCE6F}"/>
                    </a:ext>
                  </a:extLst>
                </p14:cNvPr>
                <p14:cNvContentPartPr/>
                <p14:nvPr/>
              </p14:nvContentPartPr>
              <p14:xfrm>
                <a:off x="5601194" y="2219344"/>
                <a:ext cx="176040" cy="127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ABB92B-226D-4F13-8E2A-87A7972CCE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92194" y="2210344"/>
                  <a:ext cx="193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519707-63B1-4BF1-AD19-47ED040D1892}"/>
                    </a:ext>
                  </a:extLst>
                </p14:cNvPr>
                <p14:cNvContentPartPr/>
                <p14:nvPr/>
              </p14:nvContentPartPr>
              <p14:xfrm>
                <a:off x="5709554" y="2217904"/>
                <a:ext cx="129600" cy="255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519707-63B1-4BF1-AD19-47ED040D18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00914" y="2209264"/>
                  <a:ext cx="14724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4A8656-EF51-4A93-981C-086031A1494F}"/>
              </a:ext>
            </a:extLst>
          </p:cNvPr>
          <p:cNvGrpSpPr/>
          <p:nvPr/>
        </p:nvGrpSpPr>
        <p:grpSpPr>
          <a:xfrm>
            <a:off x="1384514" y="2858344"/>
            <a:ext cx="479160" cy="361800"/>
            <a:chOff x="1384514" y="2858344"/>
            <a:chExt cx="47916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1D6443-C9F2-4BD9-B024-A3185C56A984}"/>
                    </a:ext>
                  </a:extLst>
                </p14:cNvPr>
                <p14:cNvContentPartPr/>
                <p14:nvPr/>
              </p14:nvContentPartPr>
              <p14:xfrm>
                <a:off x="1384514" y="2985424"/>
                <a:ext cx="205200" cy="136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1D6443-C9F2-4BD9-B024-A3185C56A9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75514" y="2976424"/>
                  <a:ext cx="222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7168BE2-F9D0-4853-9D5E-1D2EDAEE457B}"/>
                    </a:ext>
                  </a:extLst>
                </p14:cNvPr>
                <p14:cNvContentPartPr/>
                <p14:nvPr/>
              </p14:nvContentPartPr>
              <p14:xfrm>
                <a:off x="1591874" y="2858344"/>
                <a:ext cx="271800" cy="361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7168BE2-F9D0-4853-9D5E-1D2EDAEE45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83234" y="2849704"/>
                  <a:ext cx="28944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84B106E-4656-4CFF-9638-EFF661C28924}"/>
              </a:ext>
            </a:extLst>
          </p:cNvPr>
          <p:cNvGrpSpPr/>
          <p:nvPr/>
        </p:nvGrpSpPr>
        <p:grpSpPr>
          <a:xfrm>
            <a:off x="2274794" y="2813344"/>
            <a:ext cx="1337400" cy="364680"/>
            <a:chOff x="2274794" y="2813344"/>
            <a:chExt cx="133740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9F38DA-0044-4177-AE46-CAEC5DDCE3A7}"/>
                    </a:ext>
                  </a:extLst>
                </p14:cNvPr>
                <p14:cNvContentPartPr/>
                <p14:nvPr/>
              </p14:nvContentPartPr>
              <p14:xfrm>
                <a:off x="2274794" y="2898664"/>
                <a:ext cx="241200" cy="279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9F38DA-0044-4177-AE46-CAEC5DDCE3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65794" y="2889664"/>
                  <a:ext cx="258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8DF0126-C7B4-4209-9936-572F1AF857D9}"/>
                    </a:ext>
                  </a:extLst>
                </p14:cNvPr>
                <p14:cNvContentPartPr/>
                <p14:nvPr/>
              </p14:nvContentPartPr>
              <p14:xfrm>
                <a:off x="2574314" y="2869504"/>
                <a:ext cx="130320" cy="26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8DF0126-C7B4-4209-9936-572F1AF857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5674" y="2860864"/>
                  <a:ext cx="147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F5A819B-EF84-4E0C-B4A0-3ED6E3B58D5C}"/>
                    </a:ext>
                  </a:extLst>
                </p14:cNvPr>
                <p14:cNvContentPartPr/>
                <p14:nvPr/>
              </p14:nvContentPartPr>
              <p14:xfrm>
                <a:off x="2812994" y="2932144"/>
                <a:ext cx="204480" cy="201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F5A819B-EF84-4E0C-B4A0-3ED6E3B58D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03994" y="2923504"/>
                  <a:ext cx="222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BE0FC1-7DBD-49B5-8F91-B51E7F965B60}"/>
                    </a:ext>
                  </a:extLst>
                </p14:cNvPr>
                <p14:cNvContentPartPr/>
                <p14:nvPr/>
              </p14:nvContentPartPr>
              <p14:xfrm>
                <a:off x="2762594" y="2939704"/>
                <a:ext cx="267840" cy="230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BE0FC1-7DBD-49B5-8F91-B51E7F965B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53594" y="2930704"/>
                  <a:ext cx="285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9F29E84-EFCD-44EE-8C8E-B53195C3085E}"/>
                    </a:ext>
                  </a:extLst>
                </p14:cNvPr>
                <p14:cNvContentPartPr/>
                <p14:nvPr/>
              </p14:nvContentPartPr>
              <p14:xfrm>
                <a:off x="3055634" y="2813344"/>
                <a:ext cx="167760" cy="333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9F29E84-EFCD-44EE-8C8E-B53195C3085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6994" y="2804344"/>
                  <a:ext cx="185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123D3D-35BB-4BA8-8351-1CEF72A83983}"/>
                    </a:ext>
                  </a:extLst>
                </p14:cNvPr>
                <p14:cNvContentPartPr/>
                <p14:nvPr/>
              </p14:nvContentPartPr>
              <p14:xfrm>
                <a:off x="3419234" y="2921344"/>
                <a:ext cx="192960" cy="128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123D3D-35BB-4BA8-8351-1CEF72A839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10234" y="2912344"/>
                  <a:ext cx="2106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8AF6390-5FE7-4153-8B6A-EE320CB9539A}"/>
              </a:ext>
            </a:extLst>
          </p:cNvPr>
          <p:cNvGrpSpPr/>
          <p:nvPr/>
        </p:nvGrpSpPr>
        <p:grpSpPr>
          <a:xfrm>
            <a:off x="3898034" y="2800384"/>
            <a:ext cx="2098440" cy="307440"/>
            <a:chOff x="3898034" y="2800384"/>
            <a:chExt cx="20984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51BFDD-DEA6-43EF-A643-0440B5F2C62C}"/>
                    </a:ext>
                  </a:extLst>
                </p14:cNvPr>
                <p14:cNvContentPartPr/>
                <p14:nvPr/>
              </p14:nvContentPartPr>
              <p14:xfrm>
                <a:off x="3898034" y="2925304"/>
                <a:ext cx="66960" cy="178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51BFDD-DEA6-43EF-A643-0440B5F2C6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89394" y="2916664"/>
                  <a:ext cx="84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EABC48D-6D49-400A-ABE6-CE20347EC1B6}"/>
                    </a:ext>
                  </a:extLst>
                </p14:cNvPr>
                <p14:cNvContentPartPr/>
                <p14:nvPr/>
              </p14:nvContentPartPr>
              <p14:xfrm>
                <a:off x="4071194" y="2810824"/>
                <a:ext cx="297000" cy="268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EABC48D-6D49-400A-ABE6-CE20347EC1B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62554" y="2801824"/>
                  <a:ext cx="314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340FF8-1CE4-4111-AFE6-14B3844D8034}"/>
                    </a:ext>
                  </a:extLst>
                </p14:cNvPr>
                <p14:cNvContentPartPr/>
                <p14:nvPr/>
              </p14:nvContentPartPr>
              <p14:xfrm>
                <a:off x="4367834" y="3052384"/>
                <a:ext cx="30240" cy="42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340FF8-1CE4-4111-AFE6-14B3844D80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59194" y="3043744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ED2485-7385-43DE-9DAE-8634F3E1240C}"/>
                    </a:ext>
                  </a:extLst>
                </p14:cNvPr>
                <p14:cNvContentPartPr/>
                <p14:nvPr/>
              </p14:nvContentPartPr>
              <p14:xfrm>
                <a:off x="4562234" y="2858344"/>
                <a:ext cx="280440" cy="249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ED2485-7385-43DE-9DAE-8634F3E124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53594" y="2849704"/>
                  <a:ext cx="298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E476AD-F6C9-4AD1-AF5F-912074BE837C}"/>
                    </a:ext>
                  </a:extLst>
                </p14:cNvPr>
                <p14:cNvContentPartPr/>
                <p14:nvPr/>
              </p14:nvContentPartPr>
              <p14:xfrm>
                <a:off x="4973714" y="2800384"/>
                <a:ext cx="296280" cy="257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E476AD-F6C9-4AD1-AF5F-912074BE83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4714" y="2791384"/>
                  <a:ext cx="313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2C4014-587C-4584-A3BE-B93D1BE3F123}"/>
                    </a:ext>
                  </a:extLst>
                </p14:cNvPr>
                <p14:cNvContentPartPr/>
                <p14:nvPr/>
              </p14:nvContentPartPr>
              <p14:xfrm>
                <a:off x="5284394" y="2810824"/>
                <a:ext cx="249120" cy="259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2C4014-587C-4584-A3BE-B93D1BE3F1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75394" y="2801824"/>
                  <a:ext cx="266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6F27C10-8BB8-4581-95F9-EA38AA305CFE}"/>
                    </a:ext>
                  </a:extLst>
                </p14:cNvPr>
                <p14:cNvContentPartPr/>
                <p14:nvPr/>
              </p14:nvContentPartPr>
              <p14:xfrm>
                <a:off x="5578154" y="2823784"/>
                <a:ext cx="418320" cy="27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6F27C10-8BB8-4581-95F9-EA38AA305C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69514" y="2814784"/>
                  <a:ext cx="43596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A71ABEF-F2C0-4189-9B31-EAF55FC5B10A}"/>
              </a:ext>
            </a:extLst>
          </p:cNvPr>
          <p:cNvGrpSpPr/>
          <p:nvPr/>
        </p:nvGrpSpPr>
        <p:grpSpPr>
          <a:xfrm>
            <a:off x="376874" y="3576904"/>
            <a:ext cx="364680" cy="321840"/>
            <a:chOff x="376874" y="3576904"/>
            <a:chExt cx="36468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41DF27-DACD-405C-BEA1-5FA05E5A7B2B}"/>
                    </a:ext>
                  </a:extLst>
                </p14:cNvPr>
                <p14:cNvContentPartPr/>
                <p14:nvPr/>
              </p14:nvContentPartPr>
              <p14:xfrm>
                <a:off x="376874" y="3576904"/>
                <a:ext cx="242280" cy="315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41DF27-DACD-405C-BEA1-5FA05E5A7B2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7874" y="3567904"/>
                  <a:ext cx="259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94D0D0-7CF7-49A2-9AA2-7E3832485945}"/>
                    </a:ext>
                  </a:extLst>
                </p14:cNvPr>
                <p14:cNvContentPartPr/>
                <p14:nvPr/>
              </p14:nvContentPartPr>
              <p14:xfrm>
                <a:off x="714194" y="3862744"/>
                <a:ext cx="27360" cy="3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94D0D0-7CF7-49A2-9AA2-7E38324859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5554" y="3854104"/>
                  <a:ext cx="450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B57B08C-C0BC-4182-A62C-EF57797C1B1C}"/>
              </a:ext>
            </a:extLst>
          </p:cNvPr>
          <p:cNvGrpSpPr/>
          <p:nvPr/>
        </p:nvGrpSpPr>
        <p:grpSpPr>
          <a:xfrm>
            <a:off x="1110914" y="3565744"/>
            <a:ext cx="372240" cy="380520"/>
            <a:chOff x="1110914" y="3565744"/>
            <a:chExt cx="37224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58F0D2-6A54-493B-B3B1-F4F34EAE8164}"/>
                    </a:ext>
                  </a:extLst>
                </p14:cNvPr>
                <p14:cNvContentPartPr/>
                <p14:nvPr/>
              </p14:nvContentPartPr>
              <p14:xfrm>
                <a:off x="1110914" y="3658264"/>
                <a:ext cx="178920" cy="177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58F0D2-6A54-493B-B3B1-F4F34EAE816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02274" y="3649624"/>
                  <a:ext cx="196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F34E5C9-0A2B-4ED5-A163-5F86AAC6264D}"/>
                    </a:ext>
                  </a:extLst>
                </p14:cNvPr>
                <p14:cNvContentPartPr/>
                <p14:nvPr/>
              </p14:nvContentPartPr>
              <p14:xfrm>
                <a:off x="1355714" y="3565744"/>
                <a:ext cx="127440" cy="38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F34E5C9-0A2B-4ED5-A163-5F86AAC6264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46714" y="3556744"/>
                  <a:ext cx="14508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121AF1-5C42-46A4-9012-F51AAA4D900B}"/>
              </a:ext>
            </a:extLst>
          </p:cNvPr>
          <p:cNvGrpSpPr/>
          <p:nvPr/>
        </p:nvGrpSpPr>
        <p:grpSpPr>
          <a:xfrm>
            <a:off x="1736234" y="3557824"/>
            <a:ext cx="770040" cy="355680"/>
            <a:chOff x="1736234" y="3557824"/>
            <a:chExt cx="77004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47A73E-2215-4284-BBB4-385B4D29D770}"/>
                    </a:ext>
                  </a:extLst>
                </p14:cNvPr>
                <p14:cNvContentPartPr/>
                <p14:nvPr/>
              </p14:nvContentPartPr>
              <p14:xfrm>
                <a:off x="1736234" y="3858424"/>
                <a:ext cx="38880" cy="55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47A73E-2215-4284-BBB4-385B4D29D7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27594" y="3849424"/>
                  <a:ext cx="56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90B569-71E5-49E9-A9DA-42199B15A52A}"/>
                    </a:ext>
                  </a:extLst>
                </p14:cNvPr>
                <p14:cNvContentPartPr/>
                <p14:nvPr/>
              </p14:nvContentPartPr>
              <p14:xfrm>
                <a:off x="1933154" y="3624784"/>
                <a:ext cx="226080" cy="261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90B569-71E5-49E9-A9DA-42199B15A5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4514" y="3616144"/>
                  <a:ext cx="243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936C227-1D0B-47A0-AD29-893A961D9528}"/>
                    </a:ext>
                  </a:extLst>
                </p14:cNvPr>
                <p14:cNvContentPartPr/>
                <p14:nvPr/>
              </p14:nvContentPartPr>
              <p14:xfrm>
                <a:off x="2253194" y="3557824"/>
                <a:ext cx="253080" cy="315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36C227-1D0B-47A0-AD29-893A961D952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44194" y="3549184"/>
                  <a:ext cx="27072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3EAF6DB-DDE6-4CFF-B85D-691D43FF7EA0}"/>
              </a:ext>
            </a:extLst>
          </p:cNvPr>
          <p:cNvGrpSpPr/>
          <p:nvPr/>
        </p:nvGrpSpPr>
        <p:grpSpPr>
          <a:xfrm>
            <a:off x="1180034" y="4077664"/>
            <a:ext cx="406800" cy="394920"/>
            <a:chOff x="1180034" y="4077664"/>
            <a:chExt cx="40680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67FAFA-F796-4474-8ABC-EA019DAE1C2F}"/>
                    </a:ext>
                  </a:extLst>
                </p14:cNvPr>
                <p14:cNvContentPartPr/>
                <p14:nvPr/>
              </p14:nvContentPartPr>
              <p14:xfrm>
                <a:off x="1180034" y="4077664"/>
                <a:ext cx="99360" cy="344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67FAFA-F796-4474-8ABC-EA019DAE1C2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71394" y="4068664"/>
                  <a:ext cx="117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F536EB3-FF07-40A9-B95E-80BE3F840B99}"/>
                    </a:ext>
                  </a:extLst>
                </p14:cNvPr>
                <p14:cNvContentPartPr/>
                <p14:nvPr/>
              </p14:nvContentPartPr>
              <p14:xfrm>
                <a:off x="1207394" y="4250464"/>
                <a:ext cx="162000" cy="156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F536EB3-FF07-40A9-B95E-80BE3F840B9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98394" y="4241464"/>
                  <a:ext cx="179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E946465-AE29-4690-9DA4-80A50C4B99AB}"/>
                    </a:ext>
                  </a:extLst>
                </p14:cNvPr>
                <p14:cNvContentPartPr/>
                <p14:nvPr/>
              </p14:nvContentPartPr>
              <p14:xfrm>
                <a:off x="1405754" y="4087024"/>
                <a:ext cx="181080" cy="38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E946465-AE29-4690-9DA4-80A50C4B99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97114" y="4078384"/>
                  <a:ext cx="1987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3FE4255-D429-4064-AF37-73659224B3B2}"/>
                  </a:ext>
                </a:extLst>
              </p14:cNvPr>
              <p14:cNvContentPartPr/>
              <p14:nvPr/>
            </p14:nvContentPartPr>
            <p14:xfrm>
              <a:off x="1866554" y="4366744"/>
              <a:ext cx="24120" cy="36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3FE4255-D429-4064-AF37-73659224B3B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857914" y="4357744"/>
                <a:ext cx="41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9422110-580F-4043-A64E-F0121ADD6A7D}"/>
                  </a:ext>
                </a:extLst>
              </p14:cNvPr>
              <p14:cNvContentPartPr/>
              <p14:nvPr/>
            </p14:nvContentPartPr>
            <p14:xfrm>
              <a:off x="2116394" y="4122304"/>
              <a:ext cx="219240" cy="245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9422110-580F-4043-A64E-F0121ADD6A7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07754" y="4113304"/>
                <a:ext cx="23688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ABF0086-45BC-443F-9B36-62A3E2AE0D04}"/>
              </a:ext>
            </a:extLst>
          </p:cNvPr>
          <p:cNvGrpSpPr/>
          <p:nvPr/>
        </p:nvGrpSpPr>
        <p:grpSpPr>
          <a:xfrm>
            <a:off x="1239794" y="4607944"/>
            <a:ext cx="434160" cy="465480"/>
            <a:chOff x="1239794" y="4607944"/>
            <a:chExt cx="43416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6A750E-A4A0-408B-BD6D-30D186A70737}"/>
                    </a:ext>
                  </a:extLst>
                </p14:cNvPr>
                <p14:cNvContentPartPr/>
                <p14:nvPr/>
              </p14:nvContentPartPr>
              <p14:xfrm>
                <a:off x="1239794" y="4726384"/>
                <a:ext cx="226440" cy="180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6A750E-A4A0-408B-BD6D-30D186A7073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0794" y="4717744"/>
                  <a:ext cx="244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50B9D0-C7D8-45AC-827E-31DF46CCC03C}"/>
                    </a:ext>
                  </a:extLst>
                </p14:cNvPr>
                <p14:cNvContentPartPr/>
                <p14:nvPr/>
              </p14:nvContentPartPr>
              <p14:xfrm>
                <a:off x="1490354" y="4607944"/>
                <a:ext cx="183600" cy="465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50B9D0-C7D8-45AC-827E-31DF46CCC0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81714" y="4599304"/>
                  <a:ext cx="20124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CACD192-7F82-4695-B8D1-75077401068F}"/>
                  </a:ext>
                </a:extLst>
              </p14:cNvPr>
              <p14:cNvContentPartPr/>
              <p14:nvPr/>
            </p14:nvContentPartPr>
            <p14:xfrm>
              <a:off x="2090834" y="4687144"/>
              <a:ext cx="235080" cy="288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CACD192-7F82-4695-B8D1-75077401068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082194" y="4678144"/>
                <a:ext cx="25272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7C23228-E717-4B08-A6DE-CF7B2CD2FDAF}"/>
              </a:ext>
            </a:extLst>
          </p:cNvPr>
          <p:cNvGrpSpPr/>
          <p:nvPr/>
        </p:nvGrpSpPr>
        <p:grpSpPr>
          <a:xfrm>
            <a:off x="2560274" y="4697944"/>
            <a:ext cx="171360" cy="121680"/>
            <a:chOff x="2560274" y="4697944"/>
            <a:chExt cx="17136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431ECA-0697-46B7-8BE3-AEBE6898A3B8}"/>
                    </a:ext>
                  </a:extLst>
                </p14:cNvPr>
                <p14:cNvContentPartPr/>
                <p14:nvPr/>
              </p14:nvContentPartPr>
              <p14:xfrm>
                <a:off x="2580794" y="4697944"/>
                <a:ext cx="150840" cy="42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431ECA-0697-46B7-8BE3-AEBE6898A3B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2154" y="4689304"/>
                  <a:ext cx="168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A63DFAC-AB6B-4495-B638-0129DDD0BCFE}"/>
                    </a:ext>
                  </a:extLst>
                </p14:cNvPr>
                <p14:cNvContentPartPr/>
                <p14:nvPr/>
              </p14:nvContentPartPr>
              <p14:xfrm>
                <a:off x="2560274" y="4791184"/>
                <a:ext cx="131400" cy="28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A63DFAC-AB6B-4495-B638-0129DDD0BCF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51274" y="4782184"/>
                  <a:ext cx="1490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8EFB8BA-7303-40F7-8024-125220337FE1}"/>
              </a:ext>
            </a:extLst>
          </p:cNvPr>
          <p:cNvGrpSpPr/>
          <p:nvPr/>
        </p:nvGrpSpPr>
        <p:grpSpPr>
          <a:xfrm>
            <a:off x="3052394" y="4507144"/>
            <a:ext cx="874080" cy="350280"/>
            <a:chOff x="3052394" y="4507144"/>
            <a:chExt cx="8740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CFDD90-DD5E-4851-B25B-EFB9FD390201}"/>
                    </a:ext>
                  </a:extLst>
                </p14:cNvPr>
                <p14:cNvContentPartPr/>
                <p14:nvPr/>
              </p14:nvContentPartPr>
              <p14:xfrm>
                <a:off x="3052394" y="4617304"/>
                <a:ext cx="115200" cy="240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CFDD90-DD5E-4851-B25B-EFB9FD3902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43394" y="4608304"/>
                  <a:ext cx="132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E01D466-BEF2-4ABB-8645-F772CDDA475E}"/>
                    </a:ext>
                  </a:extLst>
                </p14:cNvPr>
                <p14:cNvContentPartPr/>
                <p14:nvPr/>
              </p14:nvContentPartPr>
              <p14:xfrm>
                <a:off x="3215474" y="4781464"/>
                <a:ext cx="33480" cy="51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E01D466-BEF2-4ABB-8645-F772CDDA47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06474" y="4772464"/>
                  <a:ext cx="51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E9A6360-07E7-437B-B188-0200ED8FE1A0}"/>
                    </a:ext>
                  </a:extLst>
                </p14:cNvPr>
                <p14:cNvContentPartPr/>
                <p14:nvPr/>
              </p14:nvContentPartPr>
              <p14:xfrm>
                <a:off x="3412394" y="4605064"/>
                <a:ext cx="183960" cy="225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E9A6360-07E7-437B-B188-0200ED8FE1A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03394" y="4596424"/>
                  <a:ext cx="201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B7D2EF8-8875-40C5-B85F-49DF986CE715}"/>
                    </a:ext>
                  </a:extLst>
                </p14:cNvPr>
                <p14:cNvContentPartPr/>
                <p14:nvPr/>
              </p14:nvContentPartPr>
              <p14:xfrm>
                <a:off x="3704354" y="4507144"/>
                <a:ext cx="222120" cy="334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B7D2EF8-8875-40C5-B85F-49DF986CE71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95354" y="4498144"/>
                  <a:ext cx="23976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75888CF-C5D3-4BA7-B449-717C981A894C}"/>
              </a:ext>
            </a:extLst>
          </p:cNvPr>
          <p:cNvGrpSpPr/>
          <p:nvPr/>
        </p:nvGrpSpPr>
        <p:grpSpPr>
          <a:xfrm>
            <a:off x="417554" y="5183944"/>
            <a:ext cx="263880" cy="307080"/>
            <a:chOff x="417554" y="5183944"/>
            <a:chExt cx="26388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0C63039-0D58-404F-87A6-8AC7AF050E2D}"/>
                    </a:ext>
                  </a:extLst>
                </p14:cNvPr>
                <p14:cNvContentPartPr/>
                <p14:nvPr/>
              </p14:nvContentPartPr>
              <p14:xfrm>
                <a:off x="417554" y="5183944"/>
                <a:ext cx="164160" cy="307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0C63039-0D58-404F-87A6-8AC7AF050E2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8554" y="5174944"/>
                  <a:ext cx="181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156BACA-C6A3-40FF-B17A-3AA4A729B675}"/>
                    </a:ext>
                  </a:extLst>
                </p14:cNvPr>
                <p14:cNvContentPartPr/>
                <p14:nvPr/>
              </p14:nvContentPartPr>
              <p14:xfrm>
                <a:off x="665594" y="5476624"/>
                <a:ext cx="15840" cy="1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156BACA-C6A3-40FF-B17A-3AA4A729B67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954" y="546798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38E2B24-BE92-4D6A-A019-AD71B45E3A28}"/>
              </a:ext>
            </a:extLst>
          </p:cNvPr>
          <p:cNvGrpSpPr/>
          <p:nvPr/>
        </p:nvGrpSpPr>
        <p:grpSpPr>
          <a:xfrm>
            <a:off x="901754" y="5136424"/>
            <a:ext cx="1725480" cy="732600"/>
            <a:chOff x="901754" y="5136424"/>
            <a:chExt cx="172548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66D4059-6311-4770-AA74-A9B6FD43D65B}"/>
                    </a:ext>
                  </a:extLst>
                </p14:cNvPr>
                <p14:cNvContentPartPr/>
                <p14:nvPr/>
              </p14:nvContentPartPr>
              <p14:xfrm>
                <a:off x="901754" y="5285104"/>
                <a:ext cx="158400" cy="172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66D4059-6311-4770-AA74-A9B6FD43D6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3114" y="5276464"/>
                  <a:ext cx="176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CB2702-7B84-4A32-940E-D9E188AC30B3}"/>
                    </a:ext>
                  </a:extLst>
                </p14:cNvPr>
                <p14:cNvContentPartPr/>
                <p14:nvPr/>
              </p14:nvContentPartPr>
              <p14:xfrm>
                <a:off x="1155194" y="5171704"/>
                <a:ext cx="162360" cy="309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CB2702-7B84-4A32-940E-D9E188AC30B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6554" y="5163064"/>
                  <a:ext cx="180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031779E-5572-433B-9726-A9C5F909531E}"/>
                    </a:ext>
                  </a:extLst>
                </p14:cNvPr>
                <p14:cNvContentPartPr/>
                <p14:nvPr/>
              </p14:nvContentPartPr>
              <p14:xfrm>
                <a:off x="1514474" y="5377984"/>
                <a:ext cx="20520" cy="42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031779E-5572-433B-9726-A9C5F90953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05474" y="5368984"/>
                  <a:ext cx="38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555B3B-ECA6-43D8-988F-4E4299A33FFA}"/>
                    </a:ext>
                  </a:extLst>
                </p14:cNvPr>
                <p14:cNvContentPartPr/>
                <p14:nvPr/>
              </p14:nvContentPartPr>
              <p14:xfrm>
                <a:off x="1693754" y="5206264"/>
                <a:ext cx="175680" cy="236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555B3B-ECA6-43D8-988F-4E4299A33FF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85114" y="5197264"/>
                  <a:ext cx="193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0FA59F1-0720-46C1-A117-E773AA8C5A72}"/>
                    </a:ext>
                  </a:extLst>
                </p14:cNvPr>
                <p14:cNvContentPartPr/>
                <p14:nvPr/>
              </p14:nvContentPartPr>
              <p14:xfrm>
                <a:off x="1902194" y="5239744"/>
                <a:ext cx="102600" cy="145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0FA59F1-0720-46C1-A117-E773AA8C5A7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93194" y="5230744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1046BF9-C4FD-4FF0-AB59-48B1891E103C}"/>
                    </a:ext>
                  </a:extLst>
                </p14:cNvPr>
                <p14:cNvContentPartPr/>
                <p14:nvPr/>
              </p14:nvContentPartPr>
              <p14:xfrm>
                <a:off x="2010194" y="5197624"/>
                <a:ext cx="240480" cy="225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1046BF9-C4FD-4FF0-AB59-48B1891E10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001194" y="5188624"/>
                  <a:ext cx="258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79AD763-35E9-4B18-BA5E-04C34DADFDF5}"/>
                    </a:ext>
                  </a:extLst>
                </p14:cNvPr>
                <p14:cNvContentPartPr/>
                <p14:nvPr/>
              </p14:nvContentPartPr>
              <p14:xfrm>
                <a:off x="2359034" y="5136424"/>
                <a:ext cx="268200" cy="270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79AD763-35E9-4B18-BA5E-04C34DADFDF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350394" y="5127784"/>
                  <a:ext cx="285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35EE69-2BA9-4836-9F72-465A2FFBDF83}"/>
                    </a:ext>
                  </a:extLst>
                </p14:cNvPr>
                <p14:cNvContentPartPr/>
                <p14:nvPr/>
              </p14:nvContentPartPr>
              <p14:xfrm>
                <a:off x="971954" y="5577784"/>
                <a:ext cx="46080" cy="207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35EE69-2BA9-4836-9F72-465A2FFBDF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3314" y="5568784"/>
                  <a:ext cx="63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134404-9B00-4646-936A-5F2224924E18}"/>
                    </a:ext>
                  </a:extLst>
                </p14:cNvPr>
                <p14:cNvContentPartPr/>
                <p14:nvPr/>
              </p14:nvContentPartPr>
              <p14:xfrm>
                <a:off x="969074" y="5653744"/>
                <a:ext cx="189720" cy="154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134404-9B00-4646-936A-5F2224924E1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0074" y="5645104"/>
                  <a:ext cx="207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016C462-C791-4A99-9821-FE318FE32F7E}"/>
                    </a:ext>
                  </a:extLst>
                </p14:cNvPr>
                <p14:cNvContentPartPr/>
                <p14:nvPr/>
              </p14:nvContentPartPr>
              <p14:xfrm>
                <a:off x="1232234" y="5595784"/>
                <a:ext cx="174240" cy="27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016C462-C791-4A99-9821-FE318FE32F7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23234" y="5586784"/>
                  <a:ext cx="191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72FD37-A0B8-4C58-9ACD-3EB0993EEBD8}"/>
              </a:ext>
            </a:extLst>
          </p:cNvPr>
          <p:cNvGrpSpPr/>
          <p:nvPr/>
        </p:nvGrpSpPr>
        <p:grpSpPr>
          <a:xfrm>
            <a:off x="1612754" y="5556184"/>
            <a:ext cx="1160280" cy="297000"/>
            <a:chOff x="1612754" y="5556184"/>
            <a:chExt cx="11602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BDF85A4-FF19-449C-9BA0-151D104450A2}"/>
                    </a:ext>
                  </a:extLst>
                </p14:cNvPr>
                <p14:cNvContentPartPr/>
                <p14:nvPr/>
              </p14:nvContentPartPr>
              <p14:xfrm>
                <a:off x="1612754" y="5614504"/>
                <a:ext cx="236160" cy="238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BDF85A4-FF19-449C-9BA0-151D104450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03754" y="5605504"/>
                  <a:ext cx="253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CAF9CC7-3AA6-4AFA-BB97-BACD9A05070F}"/>
                    </a:ext>
                  </a:extLst>
                </p14:cNvPr>
                <p14:cNvContentPartPr/>
                <p14:nvPr/>
              </p14:nvContentPartPr>
              <p14:xfrm>
                <a:off x="1938194" y="5624944"/>
                <a:ext cx="97560" cy="189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CAF9CC7-3AA6-4AFA-BB97-BACD9A0507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29194" y="5615944"/>
                  <a:ext cx="115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427C42C-607E-4450-9126-9296C8EE4656}"/>
                    </a:ext>
                  </a:extLst>
                </p14:cNvPr>
                <p14:cNvContentPartPr/>
                <p14:nvPr/>
              </p14:nvContentPartPr>
              <p14:xfrm>
                <a:off x="2094794" y="5647984"/>
                <a:ext cx="218160" cy="165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427C42C-607E-4450-9126-9296C8EE465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86154" y="5639344"/>
                  <a:ext cx="235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BEDCDC-4A03-4EE4-8052-06D46253847A}"/>
                    </a:ext>
                  </a:extLst>
                </p14:cNvPr>
                <p14:cNvContentPartPr/>
                <p14:nvPr/>
              </p14:nvContentPartPr>
              <p14:xfrm>
                <a:off x="2125754" y="5632504"/>
                <a:ext cx="149760" cy="160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BEDCDC-4A03-4EE4-8052-06D4625384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17114" y="5623864"/>
                  <a:ext cx="167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022A4F3-D9F2-4A60-89E9-42A59AEE1F29}"/>
                    </a:ext>
                  </a:extLst>
                </p14:cNvPr>
                <p14:cNvContentPartPr/>
                <p14:nvPr/>
              </p14:nvContentPartPr>
              <p14:xfrm>
                <a:off x="2323754" y="5556184"/>
                <a:ext cx="123840" cy="285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022A4F3-D9F2-4A60-89E9-42A59AEE1F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14754" y="5547544"/>
                  <a:ext cx="141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DBDCE30-39CF-4695-A350-F8AE6E33A058}"/>
                    </a:ext>
                  </a:extLst>
                </p14:cNvPr>
                <p14:cNvContentPartPr/>
                <p14:nvPr/>
              </p14:nvContentPartPr>
              <p14:xfrm>
                <a:off x="2638394" y="5595784"/>
                <a:ext cx="134640" cy="22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DBDCE30-39CF-4695-A350-F8AE6E33A05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29394" y="5586784"/>
                  <a:ext cx="152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ABC16F9-21D6-489B-9461-5E6684707C7D}"/>
                    </a:ext>
                  </a:extLst>
                </p14:cNvPr>
                <p14:cNvContentPartPr/>
                <p14:nvPr/>
              </p14:nvContentPartPr>
              <p14:xfrm>
                <a:off x="2635874" y="5704864"/>
                <a:ext cx="127800" cy="17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ABC16F9-21D6-489B-9461-5E6684707C7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26874" y="5695864"/>
                  <a:ext cx="14544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C8D5637-3B8C-4123-87B9-7976BE5C763C}"/>
                  </a:ext>
                </a:extLst>
              </p14:cNvPr>
              <p14:cNvContentPartPr/>
              <p14:nvPr/>
            </p14:nvContentPartPr>
            <p14:xfrm>
              <a:off x="2940794" y="5746984"/>
              <a:ext cx="11520" cy="291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C8D5637-3B8C-4123-87B9-7976BE5C763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2154" y="5737984"/>
                <a:ext cx="291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119CF02-1E61-4027-9BD0-FF751DC45C2A}"/>
              </a:ext>
            </a:extLst>
          </p:cNvPr>
          <p:cNvGrpSpPr/>
          <p:nvPr/>
        </p:nvGrpSpPr>
        <p:grpSpPr>
          <a:xfrm>
            <a:off x="3152114" y="5470864"/>
            <a:ext cx="876960" cy="300240"/>
            <a:chOff x="3152114" y="5470864"/>
            <a:chExt cx="8769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3F3517-F7B4-4FE5-9D5F-83E8C4466D59}"/>
                    </a:ext>
                  </a:extLst>
                </p14:cNvPr>
                <p14:cNvContentPartPr/>
                <p14:nvPr/>
              </p14:nvContentPartPr>
              <p14:xfrm>
                <a:off x="3152114" y="5523424"/>
                <a:ext cx="211320" cy="247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3F3517-F7B4-4FE5-9D5F-83E8C4466D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43114" y="5514784"/>
                  <a:ext cx="228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5E02F47-3EFA-4DF9-BFD7-32D7BDBEB140}"/>
                    </a:ext>
                  </a:extLst>
                </p14:cNvPr>
                <p14:cNvContentPartPr/>
                <p14:nvPr/>
              </p14:nvContentPartPr>
              <p14:xfrm>
                <a:off x="3391874" y="5588584"/>
                <a:ext cx="96840" cy="150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5E02F47-3EFA-4DF9-BFD7-32D7BDBEB1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83234" y="5579944"/>
                  <a:ext cx="114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F662593-2EAC-4B40-96CC-99330F773739}"/>
                    </a:ext>
                  </a:extLst>
                </p14:cNvPr>
                <p14:cNvContentPartPr/>
                <p14:nvPr/>
              </p14:nvContentPartPr>
              <p14:xfrm>
                <a:off x="3565034" y="5556904"/>
                <a:ext cx="155520" cy="185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F662593-2EAC-4B40-96CC-99330F77373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56034" y="5548264"/>
                  <a:ext cx="173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E6A77A7-8C8B-4414-BDAC-8ABE971FD118}"/>
                    </a:ext>
                  </a:extLst>
                </p14:cNvPr>
                <p14:cNvContentPartPr/>
                <p14:nvPr/>
              </p14:nvContentPartPr>
              <p14:xfrm>
                <a:off x="3841874" y="5470864"/>
                <a:ext cx="187200" cy="261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E6A77A7-8C8B-4414-BDAC-8ABE971FD11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32874" y="5461864"/>
                  <a:ext cx="20484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04BE3B1-0BE3-4DF0-A390-C7469226050A}"/>
                  </a:ext>
                </a:extLst>
              </p14:cNvPr>
              <p14:cNvContentPartPr/>
              <p14:nvPr/>
            </p14:nvContentPartPr>
            <p14:xfrm>
              <a:off x="4304114" y="5790184"/>
              <a:ext cx="110520" cy="147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04BE3B1-0BE3-4DF0-A390-C7469226050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295114" y="5781544"/>
                <a:ext cx="12816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CC4A262-E64A-4B37-BEFA-6BAB61A7F825}"/>
              </a:ext>
            </a:extLst>
          </p:cNvPr>
          <p:cNvGrpSpPr/>
          <p:nvPr/>
        </p:nvGrpSpPr>
        <p:grpSpPr>
          <a:xfrm>
            <a:off x="4639634" y="4909264"/>
            <a:ext cx="2118240" cy="1350360"/>
            <a:chOff x="4639634" y="4909264"/>
            <a:chExt cx="2118240" cy="13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991E8B8-01DF-4A78-B422-0CD1E13C23F5}"/>
                    </a:ext>
                  </a:extLst>
                </p14:cNvPr>
                <p14:cNvContentPartPr/>
                <p14:nvPr/>
              </p14:nvContentPartPr>
              <p14:xfrm>
                <a:off x="4639634" y="5516944"/>
                <a:ext cx="158760" cy="186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991E8B8-01DF-4A78-B422-0CD1E13C23F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630634" y="5508304"/>
                  <a:ext cx="176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4D19CE-2BE0-4888-BBB5-490958F124F3}"/>
                    </a:ext>
                  </a:extLst>
                </p14:cNvPr>
                <p14:cNvContentPartPr/>
                <p14:nvPr/>
              </p14:nvContentPartPr>
              <p14:xfrm>
                <a:off x="4834034" y="5391304"/>
                <a:ext cx="184680" cy="397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4D19CE-2BE0-4888-BBB5-490958F124F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25034" y="5382664"/>
                  <a:ext cx="2023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1114B89-DAA8-43C3-BF5B-F1D7257B9A6E}"/>
                    </a:ext>
                  </a:extLst>
                </p14:cNvPr>
                <p14:cNvContentPartPr/>
                <p14:nvPr/>
              </p14:nvContentPartPr>
              <p14:xfrm>
                <a:off x="5226794" y="5329384"/>
                <a:ext cx="379800" cy="390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1114B89-DAA8-43C3-BF5B-F1D7257B9A6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18154" y="5320744"/>
                  <a:ext cx="3974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1E4572-36B0-4838-A7D4-BD734BDBE8D7}"/>
                    </a:ext>
                  </a:extLst>
                </p14:cNvPr>
                <p14:cNvContentPartPr/>
                <p14:nvPr/>
              </p14:nvContentPartPr>
              <p14:xfrm>
                <a:off x="5238674" y="5534584"/>
                <a:ext cx="206280" cy="25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1E4572-36B0-4838-A7D4-BD734BDBE8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29674" y="5525584"/>
                  <a:ext cx="22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BB8E572-46E9-49AB-B974-CE3FBC0A47CC}"/>
                    </a:ext>
                  </a:extLst>
                </p14:cNvPr>
                <p14:cNvContentPartPr/>
                <p14:nvPr/>
              </p14:nvContentPartPr>
              <p14:xfrm>
                <a:off x="5447834" y="5541064"/>
                <a:ext cx="321840" cy="144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BB8E572-46E9-49AB-B974-CE3FBC0A47C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438834" y="5532064"/>
                  <a:ext cx="339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61B94AC-E984-4745-A7A1-788D86C60D84}"/>
                    </a:ext>
                  </a:extLst>
                </p14:cNvPr>
                <p14:cNvContentPartPr/>
                <p14:nvPr/>
              </p14:nvContentPartPr>
              <p14:xfrm>
                <a:off x="5582474" y="5546464"/>
                <a:ext cx="130320" cy="119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61B94AC-E984-4745-A7A1-788D86C60D8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573474" y="5537824"/>
                  <a:ext cx="147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AD323D2-37BA-4966-AA25-2ED456D94F5C}"/>
                    </a:ext>
                  </a:extLst>
                </p14:cNvPr>
                <p14:cNvContentPartPr/>
                <p14:nvPr/>
              </p14:nvContentPartPr>
              <p14:xfrm>
                <a:off x="5757794" y="5377624"/>
                <a:ext cx="129960" cy="340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AD323D2-37BA-4966-AA25-2ED456D94F5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49154" y="5368624"/>
                  <a:ext cx="147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0020E15-F153-4AA0-B6AA-5B1F9CB6D270}"/>
                    </a:ext>
                  </a:extLst>
                </p14:cNvPr>
                <p14:cNvContentPartPr/>
                <p14:nvPr/>
              </p14:nvContentPartPr>
              <p14:xfrm>
                <a:off x="6067754" y="5482024"/>
                <a:ext cx="141840" cy="27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0020E15-F153-4AA0-B6AA-5B1F9CB6D27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59114" y="5473024"/>
                  <a:ext cx="159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4DA5F5-E5C0-4318-9B48-845504276464}"/>
                    </a:ext>
                  </a:extLst>
                </p14:cNvPr>
                <p14:cNvContentPartPr/>
                <p14:nvPr/>
              </p14:nvContentPartPr>
              <p14:xfrm>
                <a:off x="6084674" y="5552584"/>
                <a:ext cx="171720" cy="6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4DA5F5-E5C0-4318-9B48-84550427646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75674" y="5543584"/>
                  <a:ext cx="189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85C54A0-742F-41C2-A5EB-098AEE93F314}"/>
                    </a:ext>
                  </a:extLst>
                </p14:cNvPr>
                <p14:cNvContentPartPr/>
                <p14:nvPr/>
              </p14:nvContentPartPr>
              <p14:xfrm>
                <a:off x="6185834" y="4909264"/>
                <a:ext cx="572040" cy="1350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85C54A0-742F-41C2-A5EB-098AEE93F3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176834" y="4900624"/>
                  <a:ext cx="589680" cy="136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0E4E54E-73A4-44AE-B6D6-9BD4274976A9}"/>
                  </a:ext>
                </a:extLst>
              </p14:cNvPr>
              <p14:cNvContentPartPr/>
              <p14:nvPr/>
            </p14:nvContentPartPr>
            <p14:xfrm>
              <a:off x="6833474" y="4981264"/>
              <a:ext cx="187560" cy="149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0E4E54E-73A4-44AE-B6D6-9BD4274976A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824474" y="4972624"/>
                <a:ext cx="20520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7DC6826-9800-4D39-9A17-46B917E2CCC5}"/>
              </a:ext>
            </a:extLst>
          </p:cNvPr>
          <p:cNvGrpSpPr/>
          <p:nvPr/>
        </p:nvGrpSpPr>
        <p:grpSpPr>
          <a:xfrm>
            <a:off x="6597314" y="5467264"/>
            <a:ext cx="309960" cy="172440"/>
            <a:chOff x="6597314" y="5467264"/>
            <a:chExt cx="30996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16A635-2A1A-4F84-96CB-778DA0B8EB7D}"/>
                    </a:ext>
                  </a:extLst>
                </p14:cNvPr>
                <p14:cNvContentPartPr/>
                <p14:nvPr/>
              </p14:nvContentPartPr>
              <p14:xfrm>
                <a:off x="6597314" y="5473024"/>
                <a:ext cx="79920" cy="157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16A635-2A1A-4F84-96CB-778DA0B8EB7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88314" y="5464024"/>
                  <a:ext cx="97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C6EAAAC-106D-40ED-8A3A-C8E818DE19BD}"/>
                    </a:ext>
                  </a:extLst>
                </p14:cNvPr>
                <p14:cNvContentPartPr/>
                <p14:nvPr/>
              </p14:nvContentPartPr>
              <p14:xfrm>
                <a:off x="6738074" y="5467264"/>
                <a:ext cx="169200" cy="172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C6EAAAC-106D-40ED-8A3A-C8E818DE19B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29434" y="5458264"/>
                  <a:ext cx="18684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F1246EE-B88D-401F-8BBE-63A6AEC856D8}"/>
                  </a:ext>
                </a:extLst>
              </p14:cNvPr>
              <p14:cNvContentPartPr/>
              <p14:nvPr/>
            </p14:nvContentPartPr>
            <p14:xfrm>
              <a:off x="10977434" y="2781664"/>
              <a:ext cx="360" cy="43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F1246EE-B88D-401F-8BBE-63A6AEC856D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968434" y="2772664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8FCC6B9-BABF-4B5B-A9EA-B8E6029A9291}"/>
                  </a:ext>
                </a:extLst>
              </p14:cNvPr>
              <p14:cNvContentPartPr/>
              <p14:nvPr/>
            </p14:nvContentPartPr>
            <p14:xfrm>
              <a:off x="11451194" y="2720104"/>
              <a:ext cx="6120" cy="1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8FCC6B9-BABF-4B5B-A9EA-B8E6029A929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1442554" y="2711464"/>
                <a:ext cx="23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DCCAA0E-F6B8-4702-9988-C15FEDC72288}"/>
                  </a:ext>
                </a:extLst>
              </p14:cNvPr>
              <p14:cNvContentPartPr/>
              <p14:nvPr/>
            </p14:nvContentPartPr>
            <p14:xfrm>
              <a:off x="11597354" y="2590864"/>
              <a:ext cx="46800" cy="50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DCCAA0E-F6B8-4702-9988-C15FEDC72288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1588354" y="2582224"/>
                <a:ext cx="64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5BD80D3-DADD-420D-AD1D-6F28F596BDBA}"/>
                  </a:ext>
                </a:extLst>
              </p14:cNvPr>
              <p14:cNvContentPartPr/>
              <p14:nvPr/>
            </p14:nvContentPartPr>
            <p14:xfrm>
              <a:off x="8521154" y="6286984"/>
              <a:ext cx="18720" cy="36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5BD80D3-DADD-420D-AD1D-6F28F596BDBA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512514" y="6278344"/>
                <a:ext cx="36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56BB2DD-EB3F-4B4B-AF70-D543455F805E}"/>
                  </a:ext>
                </a:extLst>
              </p14:cNvPr>
              <p14:cNvContentPartPr/>
              <p14:nvPr/>
            </p14:nvContentPartPr>
            <p14:xfrm>
              <a:off x="7058114" y="5371144"/>
              <a:ext cx="132480" cy="3416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56BB2DD-EB3F-4B4B-AF70-D543455F805E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049474" y="5362504"/>
                <a:ext cx="15012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B515364-34EE-4DF5-BD35-977DCC098996}"/>
              </a:ext>
            </a:extLst>
          </p:cNvPr>
          <p:cNvGrpSpPr/>
          <p:nvPr/>
        </p:nvGrpSpPr>
        <p:grpSpPr>
          <a:xfrm>
            <a:off x="7337114" y="4870024"/>
            <a:ext cx="1753200" cy="923760"/>
            <a:chOff x="7337114" y="4870024"/>
            <a:chExt cx="1753200" cy="9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2EF3DE-AB7E-4BBA-AB9B-AA34FDAFCA1B}"/>
                    </a:ext>
                  </a:extLst>
                </p14:cNvPr>
                <p14:cNvContentPartPr/>
                <p14:nvPr/>
              </p14:nvContentPartPr>
              <p14:xfrm>
                <a:off x="7489034" y="4922224"/>
                <a:ext cx="277200" cy="234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2EF3DE-AB7E-4BBA-AB9B-AA34FDAFCA1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480394" y="4913224"/>
                  <a:ext cx="294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B52CA6F-48F1-443B-8866-72BAF975375C}"/>
                    </a:ext>
                  </a:extLst>
                </p14:cNvPr>
                <p14:cNvContentPartPr/>
                <p14:nvPr/>
              </p14:nvContentPartPr>
              <p14:xfrm>
                <a:off x="7518914" y="4910704"/>
                <a:ext cx="154080" cy="191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B52CA6F-48F1-443B-8866-72BAF975375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509914" y="4901704"/>
                  <a:ext cx="171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F15E40D-7F4A-41C2-80AE-37C2FE61BECB}"/>
                    </a:ext>
                  </a:extLst>
                </p14:cNvPr>
                <p14:cNvContentPartPr/>
                <p14:nvPr/>
              </p14:nvContentPartPr>
              <p14:xfrm>
                <a:off x="7853714" y="4870024"/>
                <a:ext cx="162360" cy="128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F15E40D-7F4A-41C2-80AE-37C2FE61BEC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44714" y="4861024"/>
                  <a:ext cx="180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0A22D8B-80E6-4959-8E99-C2EBBF6ECC1A}"/>
                    </a:ext>
                  </a:extLst>
                </p14:cNvPr>
                <p14:cNvContentPartPr/>
                <p14:nvPr/>
              </p14:nvContentPartPr>
              <p14:xfrm>
                <a:off x="7776674" y="5072344"/>
                <a:ext cx="206640" cy="45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0A22D8B-80E6-4959-8E99-C2EBBF6ECC1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7674" y="5063344"/>
                  <a:ext cx="224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6728B4F-9C3B-4F67-836D-09217C91A21D}"/>
                    </a:ext>
                  </a:extLst>
                </p14:cNvPr>
                <p14:cNvContentPartPr/>
                <p14:nvPr/>
              </p14:nvContentPartPr>
              <p14:xfrm>
                <a:off x="8142434" y="4960384"/>
                <a:ext cx="186840" cy="211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6728B4F-9C3B-4F67-836D-09217C91A21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133434" y="4951384"/>
                  <a:ext cx="204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9360E39-DE4D-4ABC-99E0-A87132C87353}"/>
                    </a:ext>
                  </a:extLst>
                </p14:cNvPr>
                <p14:cNvContentPartPr/>
                <p14:nvPr/>
              </p14:nvContentPartPr>
              <p14:xfrm>
                <a:off x="7394714" y="5352064"/>
                <a:ext cx="152280" cy="170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9360E39-DE4D-4ABC-99E0-A87132C8735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386074" y="5343064"/>
                  <a:ext cx="169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DFECD4-820D-4301-B2F0-B63EEAC7A848}"/>
                    </a:ext>
                  </a:extLst>
                </p14:cNvPr>
                <p14:cNvContentPartPr/>
                <p14:nvPr/>
              </p14:nvContentPartPr>
              <p14:xfrm>
                <a:off x="7359074" y="5320384"/>
                <a:ext cx="205200" cy="176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DFECD4-820D-4301-B2F0-B63EEAC7A84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350434" y="5311744"/>
                  <a:ext cx="222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E6AE224-78F8-4A6D-BD32-6FDB9C7E0B3D}"/>
                    </a:ext>
                  </a:extLst>
                </p14:cNvPr>
                <p14:cNvContentPartPr/>
                <p14:nvPr/>
              </p14:nvContentPartPr>
              <p14:xfrm>
                <a:off x="7685594" y="5225704"/>
                <a:ext cx="125640" cy="133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E6AE224-78F8-4A6D-BD32-6FDB9C7E0B3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676954" y="5216704"/>
                  <a:ext cx="143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BA7E6EA-95D2-403C-BF4B-7D1DD99944E5}"/>
                    </a:ext>
                  </a:extLst>
                </p14:cNvPr>
                <p14:cNvContentPartPr/>
                <p14:nvPr/>
              </p14:nvContentPartPr>
              <p14:xfrm>
                <a:off x="7337114" y="5525584"/>
                <a:ext cx="299520" cy="29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BA7E6EA-95D2-403C-BF4B-7D1DD99944E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328474" y="5516584"/>
                  <a:ext cx="317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D4B785E-6A0E-4F12-A5C5-E0FEC09ADA96}"/>
                    </a:ext>
                  </a:extLst>
                </p14:cNvPr>
                <p14:cNvContentPartPr/>
                <p14:nvPr/>
              </p14:nvContentPartPr>
              <p14:xfrm>
                <a:off x="7383194" y="5596864"/>
                <a:ext cx="183240" cy="171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D4B785E-6A0E-4F12-A5C5-E0FEC09ADA9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374194" y="5588224"/>
                  <a:ext cx="200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489C773-F203-4BDF-8C00-9AD6F0515124}"/>
                    </a:ext>
                  </a:extLst>
                </p14:cNvPr>
                <p14:cNvContentPartPr/>
                <p14:nvPr/>
              </p14:nvContentPartPr>
              <p14:xfrm>
                <a:off x="7886474" y="5452144"/>
                <a:ext cx="191520" cy="48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489C773-F203-4BDF-8C00-9AD6F051512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877834" y="5443504"/>
                  <a:ext cx="209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27418D4-EB5B-40A9-AFD8-EDD4700A0AE9}"/>
                    </a:ext>
                  </a:extLst>
                </p14:cNvPr>
                <p14:cNvContentPartPr/>
                <p14:nvPr/>
              </p14:nvContentPartPr>
              <p14:xfrm>
                <a:off x="8259794" y="5300944"/>
                <a:ext cx="283320" cy="163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27418D4-EB5B-40A9-AFD8-EDD4700A0AE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50794" y="5292304"/>
                  <a:ext cx="300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8FD4D4C-14DE-49A3-8FC4-1EF7C1AF1C18}"/>
                    </a:ext>
                  </a:extLst>
                </p14:cNvPr>
                <p14:cNvContentPartPr/>
                <p14:nvPr/>
              </p14:nvContentPartPr>
              <p14:xfrm>
                <a:off x="8270594" y="5257384"/>
                <a:ext cx="213480" cy="198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8FD4D4C-14DE-49A3-8FC4-1EF7C1AF1C1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261594" y="5248384"/>
                  <a:ext cx="231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C31969-3F7E-4C38-AC39-5D5B21FBF19E}"/>
                    </a:ext>
                  </a:extLst>
                </p14:cNvPr>
                <p14:cNvContentPartPr/>
                <p14:nvPr/>
              </p14:nvContentPartPr>
              <p14:xfrm>
                <a:off x="8612594" y="5118784"/>
                <a:ext cx="93960" cy="72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C31969-3F7E-4C38-AC39-5D5B21FBF19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603594" y="5109784"/>
                  <a:ext cx="111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BB77BD7-1FA1-4D24-B5F9-9887A089662D}"/>
                    </a:ext>
                  </a:extLst>
                </p14:cNvPr>
                <p14:cNvContentPartPr/>
                <p14:nvPr/>
              </p14:nvContentPartPr>
              <p14:xfrm>
                <a:off x="8675594" y="5086384"/>
                <a:ext cx="84600" cy="208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BB77BD7-1FA1-4D24-B5F9-9887A089662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66954" y="5077744"/>
                  <a:ext cx="102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FCBD888-259C-4672-AA41-FC0BCDA5F5B3}"/>
                    </a:ext>
                  </a:extLst>
                </p14:cNvPr>
                <p14:cNvContentPartPr/>
                <p14:nvPr/>
              </p14:nvContentPartPr>
              <p14:xfrm>
                <a:off x="8144594" y="5521264"/>
                <a:ext cx="534960" cy="59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FCBD888-259C-4672-AA41-FC0BCDA5F5B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135594" y="5512624"/>
                  <a:ext cx="552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073AFE-4CF8-4000-97BA-AEB52B5183B7}"/>
                    </a:ext>
                  </a:extLst>
                </p14:cNvPr>
                <p14:cNvContentPartPr/>
                <p14:nvPr/>
              </p14:nvContentPartPr>
              <p14:xfrm>
                <a:off x="8326754" y="5628184"/>
                <a:ext cx="152640" cy="96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073AFE-4CF8-4000-97BA-AEB52B5183B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18114" y="5619184"/>
                  <a:ext cx="17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94C0BB9-BEA7-4653-A05E-56A6A65B995D}"/>
                    </a:ext>
                  </a:extLst>
                </p14:cNvPr>
                <p14:cNvContentPartPr/>
                <p14:nvPr/>
              </p14:nvContentPartPr>
              <p14:xfrm>
                <a:off x="8450954" y="5612344"/>
                <a:ext cx="57600" cy="181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94C0BB9-BEA7-4653-A05E-56A6A65B995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442314" y="5603704"/>
                  <a:ext cx="75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951EC3C-D041-47C2-AFAD-C32851D9796E}"/>
                    </a:ext>
                  </a:extLst>
                </p14:cNvPr>
                <p14:cNvContentPartPr/>
                <p14:nvPr/>
              </p14:nvContentPartPr>
              <p14:xfrm>
                <a:off x="8894114" y="5208064"/>
                <a:ext cx="196200" cy="433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951EC3C-D041-47C2-AFAD-C32851D9796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885474" y="5199064"/>
                  <a:ext cx="21384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9A18040-F80C-4D79-92C0-D36CECE8BE57}"/>
              </a:ext>
            </a:extLst>
          </p:cNvPr>
          <p:cNvGrpSpPr/>
          <p:nvPr/>
        </p:nvGrpSpPr>
        <p:grpSpPr>
          <a:xfrm>
            <a:off x="9497834" y="5257744"/>
            <a:ext cx="1199520" cy="294480"/>
            <a:chOff x="9497834" y="5257744"/>
            <a:chExt cx="119952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FB05CA-8CC4-4D6E-BCDD-9D1E68F65F40}"/>
                    </a:ext>
                  </a:extLst>
                </p14:cNvPr>
                <p14:cNvContentPartPr/>
                <p14:nvPr/>
              </p14:nvContentPartPr>
              <p14:xfrm>
                <a:off x="9497834" y="5311384"/>
                <a:ext cx="258120" cy="215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FB05CA-8CC4-4D6E-BCDD-9D1E68F65F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489194" y="5302384"/>
                  <a:ext cx="275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8A7E412-3912-4127-B94F-006743D1EE5D}"/>
                    </a:ext>
                  </a:extLst>
                </p14:cNvPr>
                <p14:cNvContentPartPr/>
                <p14:nvPr/>
              </p14:nvContentPartPr>
              <p14:xfrm>
                <a:off x="9858194" y="5257744"/>
                <a:ext cx="217080" cy="187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8A7E412-3912-4127-B94F-006743D1EE5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849194" y="5248744"/>
                  <a:ext cx="234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D80219A-E8F3-45A3-B7B4-39FE724E1CCF}"/>
                    </a:ext>
                  </a:extLst>
                </p14:cNvPr>
                <p14:cNvContentPartPr/>
                <p14:nvPr/>
              </p14:nvContentPartPr>
              <p14:xfrm>
                <a:off x="10207394" y="5280424"/>
                <a:ext cx="312120" cy="271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D80219A-E8F3-45A3-B7B4-39FE724E1CC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198754" y="5271424"/>
                  <a:ext cx="329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27A823A-E5E9-4492-8CFD-AFCE5DA4F737}"/>
                    </a:ext>
                  </a:extLst>
                </p14:cNvPr>
                <p14:cNvContentPartPr/>
                <p14:nvPr/>
              </p14:nvContentPartPr>
              <p14:xfrm>
                <a:off x="10255994" y="5293384"/>
                <a:ext cx="173520" cy="192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27A823A-E5E9-4492-8CFD-AFCE5DA4F73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247354" y="5284384"/>
                  <a:ext cx="191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F91FCEE-074B-4ED2-9F5D-61953F1AB7B9}"/>
                    </a:ext>
                  </a:extLst>
                </p14:cNvPr>
                <p14:cNvContentPartPr/>
                <p14:nvPr/>
              </p14:nvContentPartPr>
              <p14:xfrm>
                <a:off x="10542554" y="5295904"/>
                <a:ext cx="154800" cy="144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F91FCEE-074B-4ED2-9F5D-61953F1AB7B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533554" y="5287264"/>
                  <a:ext cx="17244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90B57A0-7599-4193-BEF8-B54C79FD8B69}"/>
                  </a:ext>
                </a:extLst>
              </p14:cNvPr>
              <p14:cNvContentPartPr/>
              <p14:nvPr/>
            </p14:nvContentPartPr>
            <p14:xfrm>
              <a:off x="10943594" y="5253784"/>
              <a:ext cx="63000" cy="3103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90B57A0-7599-4193-BEF8-B54C79FD8B69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0934954" y="5245144"/>
                <a:ext cx="806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9D7FF1C-E073-4A91-8981-4A430BA6C44C}"/>
                  </a:ext>
                </a:extLst>
              </p14:cNvPr>
              <p14:cNvContentPartPr/>
              <p14:nvPr/>
            </p14:nvContentPartPr>
            <p14:xfrm>
              <a:off x="6832394" y="5993944"/>
              <a:ext cx="74520" cy="2664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9D7FF1C-E073-4A91-8981-4A430BA6C44C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6823754" y="5984944"/>
                <a:ext cx="9216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9C8233C4-F00D-4086-B609-3D75BF602B0A}"/>
              </a:ext>
            </a:extLst>
          </p:cNvPr>
          <p:cNvGrpSpPr/>
          <p:nvPr/>
        </p:nvGrpSpPr>
        <p:grpSpPr>
          <a:xfrm>
            <a:off x="7968914" y="6008344"/>
            <a:ext cx="646560" cy="280440"/>
            <a:chOff x="7968914" y="6008344"/>
            <a:chExt cx="6465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8D59DC1-2E48-41A6-B6C2-8E75FF7C789F}"/>
                    </a:ext>
                  </a:extLst>
                </p14:cNvPr>
                <p14:cNvContentPartPr/>
                <p14:nvPr/>
              </p14:nvContentPartPr>
              <p14:xfrm>
                <a:off x="7968914" y="6020944"/>
                <a:ext cx="232200" cy="238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8D59DC1-2E48-41A6-B6C2-8E75FF7C789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959914" y="6012304"/>
                  <a:ext cx="249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3364F4B-004F-42C3-A06B-6784F6A23FB0}"/>
                    </a:ext>
                  </a:extLst>
                </p14:cNvPr>
                <p14:cNvContentPartPr/>
                <p14:nvPr/>
              </p14:nvContentPartPr>
              <p14:xfrm>
                <a:off x="7982954" y="6029584"/>
                <a:ext cx="217440" cy="186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3364F4B-004F-42C3-A06B-6784F6A23FB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973954" y="6020944"/>
                  <a:ext cx="235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B5A6318-36B7-4DC5-AA19-B2D5838474C5}"/>
                    </a:ext>
                  </a:extLst>
                </p14:cNvPr>
                <p14:cNvContentPartPr/>
                <p14:nvPr/>
              </p14:nvContentPartPr>
              <p14:xfrm>
                <a:off x="8319914" y="6008344"/>
                <a:ext cx="233640" cy="200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B5A6318-36B7-4DC5-AA19-B2D5838474C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11274" y="5999704"/>
                  <a:ext cx="251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88DB4D6-C787-4C4A-A84F-6D26681DFD91}"/>
                    </a:ext>
                  </a:extLst>
                </p14:cNvPr>
                <p14:cNvContentPartPr/>
                <p14:nvPr/>
              </p14:nvContentPartPr>
              <p14:xfrm>
                <a:off x="8411354" y="6190864"/>
                <a:ext cx="204120" cy="97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88DB4D6-C787-4C4A-A84F-6D26681DFD9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402714" y="6182224"/>
                  <a:ext cx="22176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0252DF7-501D-429C-BF41-E25424B6C897}"/>
                  </a:ext>
                </a:extLst>
              </p14:cNvPr>
              <p14:cNvContentPartPr/>
              <p14:nvPr/>
            </p14:nvContentPartPr>
            <p14:xfrm>
              <a:off x="8896994" y="6024544"/>
              <a:ext cx="82440" cy="3157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0252DF7-501D-429C-BF41-E25424B6C897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887994" y="6015904"/>
                <a:ext cx="10008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7F84579-8BB7-41F9-AAE6-114457C3EC65}"/>
              </a:ext>
            </a:extLst>
          </p:cNvPr>
          <p:cNvGrpSpPr/>
          <p:nvPr/>
        </p:nvGrpSpPr>
        <p:grpSpPr>
          <a:xfrm>
            <a:off x="8971514" y="4303068"/>
            <a:ext cx="819360" cy="726120"/>
            <a:chOff x="8971514" y="4303068"/>
            <a:chExt cx="81936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80831D3-BA0B-424B-A0E3-62DEF68168E9}"/>
                    </a:ext>
                  </a:extLst>
                </p14:cNvPr>
                <p14:cNvContentPartPr/>
                <p14:nvPr/>
              </p14:nvContentPartPr>
              <p14:xfrm>
                <a:off x="9127754" y="4303068"/>
                <a:ext cx="525240" cy="725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80831D3-BA0B-424B-A0E3-62DEF68168E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18754" y="4294068"/>
                  <a:ext cx="54288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85C8F09-ECC3-4891-B34A-5AE0B9AE724D}"/>
                    </a:ext>
                  </a:extLst>
                </p14:cNvPr>
                <p14:cNvContentPartPr/>
                <p14:nvPr/>
              </p14:nvContentPartPr>
              <p14:xfrm>
                <a:off x="8971514" y="4692228"/>
                <a:ext cx="819360" cy="336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85C8F09-ECC3-4891-B34A-5AE0B9AE724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62514" y="4683228"/>
                  <a:ext cx="83700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044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3A1FE2-8059-451F-B9DF-952E05F45298}"/>
              </a:ext>
            </a:extLst>
          </p:cNvPr>
          <p:cNvGrpSpPr/>
          <p:nvPr/>
        </p:nvGrpSpPr>
        <p:grpSpPr>
          <a:xfrm>
            <a:off x="406034" y="295144"/>
            <a:ext cx="617760" cy="474840"/>
            <a:chOff x="406034" y="295144"/>
            <a:chExt cx="6177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71D534-D411-48AD-9841-2EEDDCBCF752}"/>
                    </a:ext>
                  </a:extLst>
                </p14:cNvPr>
                <p14:cNvContentPartPr/>
                <p14:nvPr/>
              </p14:nvContentPartPr>
              <p14:xfrm>
                <a:off x="406034" y="403864"/>
                <a:ext cx="100440" cy="214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71D534-D411-48AD-9841-2EEDDCBCF7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034" y="394864"/>
                  <a:ext cx="11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2ECA885-4BAA-4A06-A62C-C85F0604AA14}"/>
                    </a:ext>
                  </a:extLst>
                </p14:cNvPr>
                <p14:cNvContentPartPr/>
                <p14:nvPr/>
              </p14:nvContentPartPr>
              <p14:xfrm>
                <a:off x="524114" y="430504"/>
                <a:ext cx="159120" cy="182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2ECA885-4BAA-4A06-A62C-C85F0604AA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5474" y="421864"/>
                  <a:ext cx="176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BA4168-E928-41B3-B49A-63E48756372D}"/>
                    </a:ext>
                  </a:extLst>
                </p14:cNvPr>
                <p14:cNvContentPartPr/>
                <p14:nvPr/>
              </p14:nvContentPartPr>
              <p14:xfrm>
                <a:off x="741194" y="295144"/>
                <a:ext cx="282600" cy="474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BA4168-E928-41B3-B49A-63E4875637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554" y="286504"/>
                  <a:ext cx="30024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9345939-B160-4760-849E-391E6A949BF1}"/>
              </a:ext>
            </a:extLst>
          </p:cNvPr>
          <p:cNvGrpSpPr/>
          <p:nvPr/>
        </p:nvGrpSpPr>
        <p:grpSpPr>
          <a:xfrm>
            <a:off x="1019114" y="312784"/>
            <a:ext cx="6121440" cy="3070800"/>
            <a:chOff x="1019114" y="312784"/>
            <a:chExt cx="6121440" cy="30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2F233E-7C29-4C2A-896F-3CF9454C497D}"/>
                    </a:ext>
                  </a:extLst>
                </p14:cNvPr>
                <p14:cNvContentPartPr/>
                <p14:nvPr/>
              </p14:nvContentPartPr>
              <p14:xfrm>
                <a:off x="1446434" y="449224"/>
                <a:ext cx="360720" cy="18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2F233E-7C29-4C2A-896F-3CF9454C49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7434" y="440224"/>
                  <a:ext cx="378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E22C44-9EE6-4F17-84A1-426E1E637499}"/>
                    </a:ext>
                  </a:extLst>
                </p14:cNvPr>
                <p14:cNvContentPartPr/>
                <p14:nvPr/>
              </p14:nvContentPartPr>
              <p14:xfrm>
                <a:off x="1825874" y="604024"/>
                <a:ext cx="88200" cy="219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E22C44-9EE6-4F17-84A1-426E1E6374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7234" y="595384"/>
                  <a:ext cx="105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88D7E0-4924-4063-B497-C652EC37DF65}"/>
                    </a:ext>
                  </a:extLst>
                </p14:cNvPr>
                <p14:cNvContentPartPr/>
                <p14:nvPr/>
              </p14:nvContentPartPr>
              <p14:xfrm>
                <a:off x="2104514" y="374344"/>
                <a:ext cx="169920" cy="26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88D7E0-4924-4063-B497-C652EC37DF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5514" y="365704"/>
                  <a:ext cx="187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BA5B0C-A35F-45F2-ABE8-4328B9E51486}"/>
                    </a:ext>
                  </a:extLst>
                </p14:cNvPr>
                <p14:cNvContentPartPr/>
                <p14:nvPr/>
              </p14:nvContentPartPr>
              <p14:xfrm>
                <a:off x="2366234" y="380464"/>
                <a:ext cx="232560" cy="21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BA5B0C-A35F-45F2-ABE8-4328B9E514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57594" y="371824"/>
                  <a:ext cx="250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CADB7A-AAAD-4C6E-85F0-6F162752CD82}"/>
                    </a:ext>
                  </a:extLst>
                </p14:cNvPr>
                <p14:cNvContentPartPr/>
                <p14:nvPr/>
              </p14:nvContentPartPr>
              <p14:xfrm>
                <a:off x="2668634" y="312784"/>
                <a:ext cx="283320" cy="29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CADB7A-AAAD-4C6E-85F0-6F162752CD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994" y="303784"/>
                  <a:ext cx="300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DE3B9D-D069-4EC8-BBCD-EB0B74199E6D}"/>
                    </a:ext>
                  </a:extLst>
                </p14:cNvPr>
                <p14:cNvContentPartPr/>
                <p14:nvPr/>
              </p14:nvContentPartPr>
              <p14:xfrm>
                <a:off x="2864474" y="600784"/>
                <a:ext cx="104400" cy="23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DE3B9D-D069-4EC8-BBCD-EB0B74199E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5834" y="592144"/>
                  <a:ext cx="122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19D597-B9E5-4A75-A7D3-561E54851B70}"/>
                    </a:ext>
                  </a:extLst>
                </p14:cNvPr>
                <p14:cNvContentPartPr/>
                <p14:nvPr/>
              </p14:nvContentPartPr>
              <p14:xfrm>
                <a:off x="3182714" y="377224"/>
                <a:ext cx="63000" cy="4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19D597-B9E5-4A75-A7D3-561E54851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73714" y="368584"/>
                  <a:ext cx="80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52D9B4-EDE4-40AC-937A-9B355FA4D03F}"/>
                    </a:ext>
                  </a:extLst>
                </p14:cNvPr>
                <p14:cNvContentPartPr/>
                <p14:nvPr/>
              </p14:nvContentPartPr>
              <p14:xfrm>
                <a:off x="3120074" y="335104"/>
                <a:ext cx="289080" cy="21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52D9B4-EDE4-40AC-937A-9B355FA4D0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1434" y="326464"/>
                  <a:ext cx="306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59EF20-95AF-4802-80E2-33C34A2EC837}"/>
                    </a:ext>
                  </a:extLst>
                </p14:cNvPr>
                <p14:cNvContentPartPr/>
                <p14:nvPr/>
              </p14:nvContentPartPr>
              <p14:xfrm>
                <a:off x="3444794" y="384064"/>
                <a:ext cx="171360" cy="154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59EF20-95AF-4802-80E2-33C34A2EC8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6154" y="375064"/>
                  <a:ext cx="18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CA6B46-7997-4526-8F85-CD187F84FF63}"/>
                    </a:ext>
                  </a:extLst>
                </p14:cNvPr>
                <p14:cNvContentPartPr/>
                <p14:nvPr/>
              </p14:nvContentPartPr>
              <p14:xfrm>
                <a:off x="3665114" y="346264"/>
                <a:ext cx="226440" cy="19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CA6B46-7997-4526-8F85-CD187F84FF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56114" y="337264"/>
                  <a:ext cx="244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311323-7B5E-4756-BBFF-4DBA44812E02}"/>
                    </a:ext>
                  </a:extLst>
                </p14:cNvPr>
                <p14:cNvContentPartPr/>
                <p14:nvPr/>
              </p14:nvContentPartPr>
              <p14:xfrm>
                <a:off x="1019114" y="477304"/>
                <a:ext cx="178200" cy="199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311323-7B5E-4756-BBFF-4DBA44812E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0474" y="468304"/>
                  <a:ext cx="195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9E99DF-7ED1-4325-94F9-158519DEDA71}"/>
                    </a:ext>
                  </a:extLst>
                </p14:cNvPr>
                <p14:cNvContentPartPr/>
                <p14:nvPr/>
              </p14:nvContentPartPr>
              <p14:xfrm>
                <a:off x="1206674" y="351304"/>
                <a:ext cx="138960" cy="37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9E99DF-7ED1-4325-94F9-158519DEDA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8034" y="342664"/>
                  <a:ext cx="156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972124-082B-44C0-82BA-542D3A88125A}"/>
                    </a:ext>
                  </a:extLst>
                </p14:cNvPr>
                <p14:cNvContentPartPr/>
                <p14:nvPr/>
              </p14:nvContentPartPr>
              <p14:xfrm>
                <a:off x="1038554" y="967264"/>
                <a:ext cx="81000" cy="31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972124-082B-44C0-82BA-542D3A8812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9914" y="958624"/>
                  <a:ext cx="98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588A66-84BC-46DB-864F-AAC8458B7393}"/>
                    </a:ext>
                  </a:extLst>
                </p14:cNvPr>
                <p14:cNvContentPartPr/>
                <p14:nvPr/>
              </p14:nvContentPartPr>
              <p14:xfrm>
                <a:off x="1029554" y="1145104"/>
                <a:ext cx="159840" cy="200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588A66-84BC-46DB-864F-AAC8458B73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0914" y="1136464"/>
                  <a:ext cx="177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7F2B33-DD9C-4CDE-BF1C-EBACE75A6844}"/>
                    </a:ext>
                  </a:extLst>
                </p14:cNvPr>
                <p14:cNvContentPartPr/>
                <p14:nvPr/>
              </p14:nvContentPartPr>
              <p14:xfrm>
                <a:off x="1248434" y="1007584"/>
                <a:ext cx="150480" cy="417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7F2B33-DD9C-4CDE-BF1C-EBACE75A68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39434" y="998584"/>
                  <a:ext cx="1681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862F08-A9F5-4599-A5B5-93F59B78DD6F}"/>
                    </a:ext>
                  </a:extLst>
                </p14:cNvPr>
                <p14:cNvContentPartPr/>
                <p14:nvPr/>
              </p14:nvContentPartPr>
              <p14:xfrm>
                <a:off x="1785194" y="1047904"/>
                <a:ext cx="267480" cy="64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862F08-A9F5-4599-A5B5-93F59B78DD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6554" y="1039264"/>
                  <a:ext cx="28512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D18EB3-7C46-405C-9C3B-27E81A0DCD2F}"/>
                    </a:ext>
                  </a:extLst>
                </p14:cNvPr>
                <p14:cNvContentPartPr/>
                <p14:nvPr/>
              </p14:nvContentPartPr>
              <p14:xfrm>
                <a:off x="2118914" y="988864"/>
                <a:ext cx="312480" cy="223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D18EB3-7C46-405C-9C3B-27E81A0DCD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09914" y="979864"/>
                  <a:ext cx="330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553376-5744-498C-88B0-04B10F218477}"/>
                    </a:ext>
                  </a:extLst>
                </p14:cNvPr>
                <p14:cNvContentPartPr/>
                <p14:nvPr/>
              </p14:nvContentPartPr>
              <p14:xfrm>
                <a:off x="2079674" y="1382704"/>
                <a:ext cx="221400" cy="190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553376-5744-498C-88B0-04B10F2184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71034" y="1373704"/>
                  <a:ext cx="239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A8BCE8-369F-496D-BCAB-5D24CC0B1540}"/>
                    </a:ext>
                  </a:extLst>
                </p14:cNvPr>
                <p14:cNvContentPartPr/>
                <p14:nvPr/>
              </p14:nvContentPartPr>
              <p14:xfrm>
                <a:off x="2583314" y="948544"/>
                <a:ext cx="234000" cy="68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A8BCE8-369F-496D-BCAB-5D24CC0B15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74674" y="939904"/>
                  <a:ext cx="25164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4384CF-B3DE-4C58-AE4F-DB920DF2CCFC}"/>
                    </a:ext>
                  </a:extLst>
                </p14:cNvPr>
                <p14:cNvContentPartPr/>
                <p14:nvPr/>
              </p14:nvContentPartPr>
              <p14:xfrm>
                <a:off x="2899034" y="988144"/>
                <a:ext cx="293400" cy="70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4384CF-B3DE-4C58-AE4F-DB920DF2CC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90394" y="979144"/>
                  <a:ext cx="31104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3B5EAF-9469-43E6-BA77-79CB29AA1792}"/>
                    </a:ext>
                  </a:extLst>
                </p14:cNvPr>
                <p14:cNvContentPartPr/>
                <p14:nvPr/>
              </p14:nvContentPartPr>
              <p14:xfrm>
                <a:off x="3341114" y="989584"/>
                <a:ext cx="83160" cy="156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3B5EAF-9469-43E6-BA77-79CB29AA17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32114" y="980584"/>
                  <a:ext cx="100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B64594-24E7-4414-B728-8DC2EC25BACF}"/>
                    </a:ext>
                  </a:extLst>
                </p14:cNvPr>
                <p14:cNvContentPartPr/>
                <p14:nvPr/>
              </p14:nvContentPartPr>
              <p14:xfrm>
                <a:off x="3516434" y="904264"/>
                <a:ext cx="161640" cy="25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B64594-24E7-4414-B728-8DC2EC25BA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07794" y="895264"/>
                  <a:ext cx="179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98C50E-1925-4A9F-BE30-D9D59AE81EDB}"/>
                    </a:ext>
                  </a:extLst>
                </p14:cNvPr>
                <p14:cNvContentPartPr/>
                <p14:nvPr/>
              </p14:nvContentPartPr>
              <p14:xfrm>
                <a:off x="3306194" y="1356064"/>
                <a:ext cx="196920" cy="224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98C50E-1925-4A9F-BE30-D9D59AE81E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97194" y="1347424"/>
                  <a:ext cx="214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2D24EF-195C-4ED4-8C0F-E6234831BDC2}"/>
                    </a:ext>
                  </a:extLst>
                </p14:cNvPr>
                <p14:cNvContentPartPr/>
                <p14:nvPr/>
              </p14:nvContentPartPr>
              <p14:xfrm>
                <a:off x="3770234" y="822544"/>
                <a:ext cx="318960" cy="84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2D24EF-195C-4ED4-8C0F-E6234831BD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1234" y="813904"/>
                  <a:ext cx="33660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FCBDB8-D8AF-4CAE-AF01-534F1841456C}"/>
                    </a:ext>
                  </a:extLst>
                </p14:cNvPr>
                <p14:cNvContentPartPr/>
                <p14:nvPr/>
              </p14:nvContentPartPr>
              <p14:xfrm>
                <a:off x="1093994" y="2231224"/>
                <a:ext cx="217800" cy="14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FCBDB8-D8AF-4CAE-AF01-534F184145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4994" y="2222224"/>
                  <a:ext cx="235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B062BD-4EB8-4731-A81A-2DD0E1BC3682}"/>
                    </a:ext>
                  </a:extLst>
                </p14:cNvPr>
                <p14:cNvContentPartPr/>
                <p14:nvPr/>
              </p14:nvContentPartPr>
              <p14:xfrm>
                <a:off x="1316114" y="2078944"/>
                <a:ext cx="218160" cy="544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B062BD-4EB8-4731-A81A-2DD0E1BC36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07114" y="2070304"/>
                  <a:ext cx="2358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04FD3A-DD97-4714-956B-3ECEE9D61217}"/>
                    </a:ext>
                  </a:extLst>
                </p14:cNvPr>
                <p14:cNvContentPartPr/>
                <p14:nvPr/>
              </p14:nvContentPartPr>
              <p14:xfrm>
                <a:off x="2056994" y="2117464"/>
                <a:ext cx="156240" cy="46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04FD3A-DD97-4714-956B-3ECEE9D612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8354" y="2108464"/>
                  <a:ext cx="1738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6A050E-BFDC-4B08-90EF-44F563A7C081}"/>
                    </a:ext>
                  </a:extLst>
                </p14:cNvPr>
                <p14:cNvContentPartPr/>
                <p14:nvPr/>
              </p14:nvContentPartPr>
              <p14:xfrm>
                <a:off x="2419154" y="2003344"/>
                <a:ext cx="74160" cy="18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6A050E-BFDC-4B08-90EF-44F563A7C0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10514" y="1994704"/>
                  <a:ext cx="91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5CC93E-D4C7-496F-9A31-46E4DEC62809}"/>
                    </a:ext>
                  </a:extLst>
                </p14:cNvPr>
                <p14:cNvContentPartPr/>
                <p14:nvPr/>
              </p14:nvContentPartPr>
              <p14:xfrm>
                <a:off x="2635874" y="1938184"/>
                <a:ext cx="140040" cy="25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5CC93E-D4C7-496F-9A31-46E4DEC628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26874" y="1929544"/>
                  <a:ext cx="157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6CD92D-92CB-412F-9C48-E37A3BBCA282}"/>
                    </a:ext>
                  </a:extLst>
                </p14:cNvPr>
                <p14:cNvContentPartPr/>
                <p14:nvPr/>
              </p14:nvContentPartPr>
              <p14:xfrm>
                <a:off x="2474234" y="2364424"/>
                <a:ext cx="128160" cy="9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6CD92D-92CB-412F-9C48-E37A3BBCA2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65234" y="2355424"/>
                  <a:ext cx="145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3566A1-CB33-4FD5-A34C-201654FF5264}"/>
                    </a:ext>
                  </a:extLst>
                </p14:cNvPr>
                <p14:cNvContentPartPr/>
                <p14:nvPr/>
              </p14:nvContentPartPr>
              <p14:xfrm>
                <a:off x="2552354" y="2375224"/>
                <a:ext cx="79920" cy="18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3566A1-CB33-4FD5-A34C-201654FF52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43714" y="2366224"/>
                  <a:ext cx="97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54C1A7-C7D1-4B21-AF8D-06B99DDEAAFC}"/>
                    </a:ext>
                  </a:extLst>
                </p14:cNvPr>
                <p14:cNvContentPartPr/>
                <p14:nvPr/>
              </p14:nvContentPartPr>
              <p14:xfrm>
                <a:off x="2848994" y="1971664"/>
                <a:ext cx="188640" cy="57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54C1A7-C7D1-4B21-AF8D-06B99DDEAA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40354" y="1963024"/>
                  <a:ext cx="20628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F8769A-DE66-491B-A87E-8F786714A35B}"/>
                    </a:ext>
                  </a:extLst>
                </p14:cNvPr>
                <p14:cNvContentPartPr/>
                <p14:nvPr/>
              </p14:nvContentPartPr>
              <p14:xfrm>
                <a:off x="3146354" y="2018464"/>
                <a:ext cx="236520" cy="583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F8769A-DE66-491B-A87E-8F786714A3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37714" y="2009824"/>
                  <a:ext cx="2541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292390-6BD8-422A-9D76-89FBE574CC7C}"/>
                    </a:ext>
                  </a:extLst>
                </p14:cNvPr>
                <p14:cNvContentPartPr/>
                <p14:nvPr/>
              </p14:nvContentPartPr>
              <p14:xfrm>
                <a:off x="3538754" y="1958704"/>
                <a:ext cx="281160" cy="21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292390-6BD8-422A-9D76-89FBE574CC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30114" y="1950064"/>
                  <a:ext cx="298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04672F-B315-44F4-8457-550A7935DE4B}"/>
                    </a:ext>
                  </a:extLst>
                </p14:cNvPr>
                <p14:cNvContentPartPr/>
                <p14:nvPr/>
              </p14:nvContentPartPr>
              <p14:xfrm>
                <a:off x="3550274" y="2406904"/>
                <a:ext cx="45000" cy="14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04672F-B315-44F4-8457-550A7935DE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41634" y="2397904"/>
                  <a:ext cx="62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B2DFE3-1D7C-412F-9DF6-1EA20145200B}"/>
                    </a:ext>
                  </a:extLst>
                </p14:cNvPr>
                <p14:cNvContentPartPr/>
                <p14:nvPr/>
              </p14:nvContentPartPr>
              <p14:xfrm>
                <a:off x="3843314" y="1875544"/>
                <a:ext cx="232920" cy="64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B2DFE3-1D7C-412F-9DF6-1EA20145200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34314" y="1866544"/>
                  <a:ext cx="2505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55484D-B7E4-4AC9-8D5B-089A6A482E79}"/>
                    </a:ext>
                  </a:extLst>
                </p14:cNvPr>
                <p14:cNvContentPartPr/>
                <p14:nvPr/>
              </p14:nvContentPartPr>
              <p14:xfrm>
                <a:off x="4287194" y="2172904"/>
                <a:ext cx="400680" cy="52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55484D-B7E4-4AC9-8D5B-089A6A482E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78194" y="2163904"/>
                  <a:ext cx="418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E20A1D-07AB-48A8-BF8E-B34AC296DAE9}"/>
                    </a:ext>
                  </a:extLst>
                </p14:cNvPr>
                <p14:cNvContentPartPr/>
                <p14:nvPr/>
              </p14:nvContentPartPr>
              <p14:xfrm>
                <a:off x="4457834" y="2049784"/>
                <a:ext cx="74160" cy="30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E20A1D-07AB-48A8-BF8E-B34AC296DAE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48834" y="2041144"/>
                  <a:ext cx="91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65E42A-A546-4A08-AFAC-084B89803E2B}"/>
                    </a:ext>
                  </a:extLst>
                </p14:cNvPr>
                <p14:cNvContentPartPr/>
                <p14:nvPr/>
              </p14:nvContentPartPr>
              <p14:xfrm>
                <a:off x="4980554" y="1930264"/>
                <a:ext cx="212040" cy="46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65E42A-A546-4A08-AFAC-084B89803E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71554" y="1921624"/>
                  <a:ext cx="2296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177BBF-145C-44AA-A485-0F299824E8C1}"/>
                    </a:ext>
                  </a:extLst>
                </p14:cNvPr>
                <p14:cNvContentPartPr/>
                <p14:nvPr/>
              </p14:nvContentPartPr>
              <p14:xfrm>
                <a:off x="5318594" y="1866184"/>
                <a:ext cx="101160" cy="18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177BBF-145C-44AA-A485-0F299824E8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09954" y="1857184"/>
                  <a:ext cx="118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3BF087-31BE-41F5-8DDE-9B12BCDEE251}"/>
                    </a:ext>
                  </a:extLst>
                </p14:cNvPr>
                <p14:cNvContentPartPr/>
                <p14:nvPr/>
              </p14:nvContentPartPr>
              <p14:xfrm>
                <a:off x="5536034" y="1756384"/>
                <a:ext cx="148320" cy="237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3BF087-31BE-41F5-8DDE-9B12BCDEE2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27394" y="1747384"/>
                  <a:ext cx="165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E43735-5561-4DAB-A9DC-06A59D20CF14}"/>
                    </a:ext>
                  </a:extLst>
                </p14:cNvPr>
                <p14:cNvContentPartPr/>
                <p14:nvPr/>
              </p14:nvContentPartPr>
              <p14:xfrm>
                <a:off x="5300234" y="2142304"/>
                <a:ext cx="263160" cy="214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E43735-5561-4DAB-A9DC-06A59D20CF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91234" y="2133304"/>
                  <a:ext cx="280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7BCFF9-2B09-4E2B-94F4-2AFF37C62B29}"/>
                    </a:ext>
                  </a:extLst>
                </p14:cNvPr>
                <p14:cNvContentPartPr/>
                <p14:nvPr/>
              </p14:nvContentPartPr>
              <p14:xfrm>
                <a:off x="5788754" y="1752784"/>
                <a:ext cx="227520" cy="65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D7BCFF9-2B09-4E2B-94F4-2AFF37C62B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79754" y="1743784"/>
                  <a:ext cx="2451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6915B2-EFB6-47E2-92FB-B50B49B107D2}"/>
                    </a:ext>
                  </a:extLst>
                </p14:cNvPr>
                <p14:cNvContentPartPr/>
                <p14:nvPr/>
              </p14:nvContentPartPr>
              <p14:xfrm>
                <a:off x="6126074" y="1847824"/>
                <a:ext cx="277560" cy="62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6915B2-EFB6-47E2-92FB-B50B49B107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17434" y="1838824"/>
                  <a:ext cx="29520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FC417E-13F5-4758-B041-D441EA0B252E}"/>
                    </a:ext>
                  </a:extLst>
                </p14:cNvPr>
                <p14:cNvContentPartPr/>
                <p14:nvPr/>
              </p14:nvContentPartPr>
              <p14:xfrm>
                <a:off x="6489314" y="1861144"/>
                <a:ext cx="279000" cy="18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FC417E-13F5-4758-B041-D441EA0B25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80674" y="1852504"/>
                  <a:ext cx="29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7354BB-6976-4E74-85EE-3ABF32409525}"/>
                    </a:ext>
                  </a:extLst>
                </p14:cNvPr>
                <p14:cNvContentPartPr/>
                <p14:nvPr/>
              </p14:nvContentPartPr>
              <p14:xfrm>
                <a:off x="6421634" y="2236264"/>
                <a:ext cx="159120" cy="175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7354BB-6976-4E74-85EE-3ABF324095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12634" y="2227264"/>
                  <a:ext cx="176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C220D8-C072-4848-9A60-5C2269D6AAD4}"/>
                    </a:ext>
                  </a:extLst>
                </p14:cNvPr>
                <p14:cNvContentPartPr/>
                <p14:nvPr/>
              </p14:nvContentPartPr>
              <p14:xfrm>
                <a:off x="6820154" y="1636144"/>
                <a:ext cx="320400" cy="80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C220D8-C072-4848-9A60-5C2269D6AA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11514" y="1627504"/>
                  <a:ext cx="33804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4FA2BE-99EE-4FF6-807C-114C69CD0FEC}"/>
                    </a:ext>
                  </a:extLst>
                </p14:cNvPr>
                <p14:cNvContentPartPr/>
                <p14:nvPr/>
              </p14:nvContentPartPr>
              <p14:xfrm>
                <a:off x="2070314" y="2719744"/>
                <a:ext cx="4389120" cy="10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4FA2BE-99EE-4FF6-807C-114C69CD0F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61314" y="2711104"/>
                  <a:ext cx="4406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AD92DE2-7984-453D-ADEE-D494040024AC}"/>
                    </a:ext>
                  </a:extLst>
                </p14:cNvPr>
                <p14:cNvContentPartPr/>
                <p14:nvPr/>
              </p14:nvContentPartPr>
              <p14:xfrm>
                <a:off x="3985154" y="2913424"/>
                <a:ext cx="215280" cy="470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AD92DE2-7984-453D-ADEE-D494040024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6154" y="2904784"/>
                  <a:ext cx="232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2FC322A-52C3-4910-896B-F9BA4A4295D0}"/>
                    </a:ext>
                  </a:extLst>
                </p14:cNvPr>
                <p14:cNvContentPartPr/>
                <p14:nvPr/>
              </p14:nvContentPartPr>
              <p14:xfrm>
                <a:off x="4373594" y="2838544"/>
                <a:ext cx="218520" cy="185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2FC322A-52C3-4910-896B-F9BA4A4295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64594" y="2829904"/>
                  <a:ext cx="236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E2C600-80A6-482B-BE4B-3B1B6F25E8EE}"/>
                    </a:ext>
                  </a:extLst>
                </p14:cNvPr>
                <p14:cNvContentPartPr/>
                <p14:nvPr/>
              </p14:nvContentPartPr>
              <p14:xfrm>
                <a:off x="4699034" y="2785264"/>
                <a:ext cx="248400" cy="251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E2C600-80A6-482B-BE4B-3B1B6F25E8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90034" y="2776624"/>
                  <a:ext cx="266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69349F-E56D-4996-B90A-E78C9960F1E0}"/>
                    </a:ext>
                  </a:extLst>
                </p14:cNvPr>
                <p14:cNvContentPartPr/>
                <p14:nvPr/>
              </p14:nvContentPartPr>
              <p14:xfrm>
                <a:off x="4467554" y="3174784"/>
                <a:ext cx="205920" cy="186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69349F-E56D-4996-B90A-E78C9960F1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58914" y="3165784"/>
                  <a:ext cx="223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737371-5F47-4789-8DF7-96B9C67FE9E4}"/>
                    </a:ext>
                  </a:extLst>
                </p14:cNvPr>
                <p14:cNvContentPartPr/>
                <p14:nvPr/>
              </p14:nvContentPartPr>
              <p14:xfrm>
                <a:off x="4978394" y="2815864"/>
                <a:ext cx="285120" cy="539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737371-5F47-4789-8DF7-96B9C67FE9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69754" y="2806864"/>
                  <a:ext cx="30276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7BE0A02-2D40-45EA-82F3-F5EB030299B5}"/>
              </a:ext>
            </a:extLst>
          </p:cNvPr>
          <p:cNvGrpSpPr/>
          <p:nvPr/>
        </p:nvGrpSpPr>
        <p:grpSpPr>
          <a:xfrm>
            <a:off x="418994" y="3824224"/>
            <a:ext cx="442080" cy="592560"/>
            <a:chOff x="418994" y="3824224"/>
            <a:chExt cx="4420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DF05A-EFD0-4F81-A08C-A206F6770B96}"/>
                    </a:ext>
                  </a:extLst>
                </p14:cNvPr>
                <p14:cNvContentPartPr/>
                <p14:nvPr/>
              </p14:nvContentPartPr>
              <p14:xfrm>
                <a:off x="418994" y="3957784"/>
                <a:ext cx="100440" cy="216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DF05A-EFD0-4F81-A08C-A206F6770B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9994" y="3949144"/>
                  <a:ext cx="118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2B6E5D4-EDDF-405B-9EAE-DAC2F8D522EE}"/>
                    </a:ext>
                  </a:extLst>
                </p14:cNvPr>
                <p14:cNvContentPartPr/>
                <p14:nvPr/>
              </p14:nvContentPartPr>
              <p14:xfrm>
                <a:off x="516554" y="3990544"/>
                <a:ext cx="102600" cy="17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2B6E5D4-EDDF-405B-9EAE-DAC2F8D522E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7554" y="3981904"/>
                  <a:ext cx="12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4B7044-8314-4CFE-956D-CD2F88369955}"/>
                    </a:ext>
                  </a:extLst>
                </p14:cNvPr>
                <p14:cNvContentPartPr/>
                <p14:nvPr/>
              </p14:nvContentPartPr>
              <p14:xfrm>
                <a:off x="637154" y="3824224"/>
                <a:ext cx="223920" cy="592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4B7044-8314-4CFE-956D-CD2F883699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8514" y="3815224"/>
                  <a:ext cx="241560" cy="61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BB59AB-ECCB-4F0E-9FBA-C77A48DFCDFD}"/>
              </a:ext>
            </a:extLst>
          </p:cNvPr>
          <p:cNvGrpSpPr/>
          <p:nvPr/>
        </p:nvGrpSpPr>
        <p:grpSpPr>
          <a:xfrm>
            <a:off x="1248434" y="3925744"/>
            <a:ext cx="503640" cy="486360"/>
            <a:chOff x="1248434" y="3925744"/>
            <a:chExt cx="50364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583426-DEB1-466F-BF5E-3DF452D385D6}"/>
                    </a:ext>
                  </a:extLst>
                </p14:cNvPr>
                <p14:cNvContentPartPr/>
                <p14:nvPr/>
              </p14:nvContentPartPr>
              <p14:xfrm>
                <a:off x="1248434" y="4055704"/>
                <a:ext cx="186840" cy="208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583426-DEB1-466F-BF5E-3DF452D385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39794" y="4046704"/>
                  <a:ext cx="204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2BB9E8-2803-4F33-B90A-03A16431C221}"/>
                    </a:ext>
                  </a:extLst>
                </p14:cNvPr>
                <p14:cNvContentPartPr/>
                <p14:nvPr/>
              </p14:nvContentPartPr>
              <p14:xfrm>
                <a:off x="1578914" y="3925744"/>
                <a:ext cx="173160" cy="486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2BB9E8-2803-4F33-B90A-03A16431C22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70274" y="3916744"/>
                  <a:ext cx="190800" cy="50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BD5FE2-342D-4BC1-B3EA-915453095DA6}"/>
              </a:ext>
            </a:extLst>
          </p:cNvPr>
          <p:cNvGrpSpPr/>
          <p:nvPr/>
        </p:nvGrpSpPr>
        <p:grpSpPr>
          <a:xfrm>
            <a:off x="2229434" y="3604624"/>
            <a:ext cx="5199480" cy="2044440"/>
            <a:chOff x="2229434" y="3604624"/>
            <a:chExt cx="5199480" cy="20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9966EA-2AFC-48F3-B954-8FC7707051E9}"/>
                    </a:ext>
                  </a:extLst>
                </p14:cNvPr>
                <p14:cNvContentPartPr/>
                <p14:nvPr/>
              </p14:nvContentPartPr>
              <p14:xfrm>
                <a:off x="2229434" y="3975424"/>
                <a:ext cx="217440" cy="540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9966EA-2AFC-48F3-B954-8FC7707051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20434" y="3966424"/>
                  <a:ext cx="2350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452EB6-14BA-473E-A95A-18A4A072793D}"/>
                    </a:ext>
                  </a:extLst>
                </p14:cNvPr>
                <p14:cNvContentPartPr/>
                <p14:nvPr/>
              </p14:nvContentPartPr>
              <p14:xfrm>
                <a:off x="2680874" y="3900544"/>
                <a:ext cx="204840" cy="220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452EB6-14BA-473E-A95A-18A4A072793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72234" y="3891544"/>
                  <a:ext cx="222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019A72-7E68-4C7E-BD7B-89F2E9F06030}"/>
                    </a:ext>
                  </a:extLst>
                </p14:cNvPr>
                <p14:cNvContentPartPr/>
                <p14:nvPr/>
              </p14:nvContentPartPr>
              <p14:xfrm>
                <a:off x="2524994" y="4264864"/>
                <a:ext cx="16632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019A72-7E68-4C7E-BD7B-89F2E9F060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15994" y="4256224"/>
                  <a:ext cx="183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D57B84-1829-44E8-A4C3-8F24C60CAA6C}"/>
                    </a:ext>
                  </a:extLst>
                </p14:cNvPr>
                <p14:cNvContentPartPr/>
                <p14:nvPr/>
              </p14:nvContentPartPr>
              <p14:xfrm>
                <a:off x="2904074" y="3936184"/>
                <a:ext cx="249480" cy="578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D57B84-1829-44E8-A4C3-8F24C60CAA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95074" y="3927184"/>
                  <a:ext cx="2671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192656-31C6-4EAB-86D1-978A01A44683}"/>
                    </a:ext>
                  </a:extLst>
                </p14:cNvPr>
                <p14:cNvContentPartPr/>
                <p14:nvPr/>
              </p14:nvContentPartPr>
              <p14:xfrm>
                <a:off x="3271994" y="3865984"/>
                <a:ext cx="367920" cy="74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192656-31C6-4EAB-86D1-978A01A446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62994" y="3857344"/>
                  <a:ext cx="3855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70A78A-7BA6-4FA1-827E-0FB8F8F0DA0F}"/>
                    </a:ext>
                  </a:extLst>
                </p14:cNvPr>
                <p14:cNvContentPartPr/>
                <p14:nvPr/>
              </p14:nvContentPartPr>
              <p14:xfrm>
                <a:off x="3666194" y="3905944"/>
                <a:ext cx="220680" cy="240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70A78A-7BA6-4FA1-827E-0FB8F8F0DA0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57194" y="3896944"/>
                  <a:ext cx="238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792757-AC37-4FDB-A173-E0A5DDD4E3DC}"/>
                    </a:ext>
                  </a:extLst>
                </p14:cNvPr>
                <p14:cNvContentPartPr/>
                <p14:nvPr/>
              </p14:nvContentPartPr>
              <p14:xfrm>
                <a:off x="3630554" y="4352344"/>
                <a:ext cx="149400" cy="13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792757-AC37-4FDB-A173-E0A5DDD4E3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21914" y="4343344"/>
                  <a:ext cx="167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77F7B5-9DA9-4EE1-A936-C4EF00025B2F}"/>
                    </a:ext>
                  </a:extLst>
                </p14:cNvPr>
                <p14:cNvContentPartPr/>
                <p14:nvPr/>
              </p14:nvContentPartPr>
              <p14:xfrm>
                <a:off x="4084154" y="3785704"/>
                <a:ext cx="300240" cy="797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77F7B5-9DA9-4EE1-A936-C4EF00025B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5514" y="3777064"/>
                  <a:ext cx="31788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0D52D1-94EA-4145-8820-144B17112764}"/>
                    </a:ext>
                  </a:extLst>
                </p14:cNvPr>
                <p14:cNvContentPartPr/>
                <p14:nvPr/>
              </p14:nvContentPartPr>
              <p14:xfrm>
                <a:off x="4609754" y="4108624"/>
                <a:ext cx="456120" cy="77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0D52D1-94EA-4145-8820-144B171127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0754" y="4099624"/>
                  <a:ext cx="47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E0213AC-E348-4F08-AB4B-CDBD1D764814}"/>
                    </a:ext>
                  </a:extLst>
                </p14:cNvPr>
                <p14:cNvContentPartPr/>
                <p14:nvPr/>
              </p14:nvContentPartPr>
              <p14:xfrm>
                <a:off x="4773194" y="4011424"/>
                <a:ext cx="59040" cy="27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E0213AC-E348-4F08-AB4B-CDBD1D76481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64194" y="4002784"/>
                  <a:ext cx="76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BE20987-8E76-4704-B61C-2BBEBFBDB3B8}"/>
                    </a:ext>
                  </a:extLst>
                </p14:cNvPr>
                <p14:cNvContentPartPr/>
                <p14:nvPr/>
              </p14:nvContentPartPr>
              <p14:xfrm>
                <a:off x="5218874" y="3837184"/>
                <a:ext cx="373680" cy="878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BE20987-8E76-4704-B61C-2BBEBFBDB3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09874" y="3828544"/>
                  <a:ext cx="39132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6B2214-D670-4B32-B81E-8125359139F1}"/>
                    </a:ext>
                  </a:extLst>
                </p14:cNvPr>
                <p14:cNvContentPartPr/>
                <p14:nvPr/>
              </p14:nvContentPartPr>
              <p14:xfrm>
                <a:off x="5689034" y="3874984"/>
                <a:ext cx="194040" cy="217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6B2214-D670-4B32-B81E-8125359139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80394" y="3865984"/>
                  <a:ext cx="21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514042-ABE9-42AE-823E-45F759389D35}"/>
                    </a:ext>
                  </a:extLst>
                </p14:cNvPr>
                <p14:cNvContentPartPr/>
                <p14:nvPr/>
              </p14:nvContentPartPr>
              <p14:xfrm>
                <a:off x="5631434" y="4315264"/>
                <a:ext cx="177120" cy="220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514042-ABE9-42AE-823E-45F759389D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22434" y="4306264"/>
                  <a:ext cx="194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8065EE9-8363-4553-A7F9-B767D6781DF8}"/>
                    </a:ext>
                  </a:extLst>
                </p14:cNvPr>
                <p14:cNvContentPartPr/>
                <p14:nvPr/>
              </p14:nvContentPartPr>
              <p14:xfrm>
                <a:off x="5910794" y="3712984"/>
                <a:ext cx="367200" cy="972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8065EE9-8363-4553-A7F9-B767D6781D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02154" y="3704344"/>
                  <a:ext cx="38484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F2A6E46-FCE5-4B50-9C3F-5FE1957E5E22}"/>
                    </a:ext>
                  </a:extLst>
                </p14:cNvPr>
                <p14:cNvContentPartPr/>
                <p14:nvPr/>
              </p14:nvContentPartPr>
              <p14:xfrm>
                <a:off x="6442874" y="3922864"/>
                <a:ext cx="17280" cy="26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F2A6E46-FCE5-4B50-9C3F-5FE1957E5E2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33874" y="3914224"/>
                  <a:ext cx="34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801A917-F5AE-4E2A-B570-94888524D8AE}"/>
                    </a:ext>
                  </a:extLst>
                </p14:cNvPr>
                <p14:cNvContentPartPr/>
                <p14:nvPr/>
              </p14:nvContentPartPr>
              <p14:xfrm>
                <a:off x="6351074" y="3774904"/>
                <a:ext cx="308520" cy="926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801A917-F5AE-4E2A-B570-94888524D8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42074" y="3766264"/>
                  <a:ext cx="32616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FD6D857-F7B4-4B5D-818C-2DAF898D98EA}"/>
                    </a:ext>
                  </a:extLst>
                </p14:cNvPr>
                <p14:cNvContentPartPr/>
                <p14:nvPr/>
              </p14:nvContentPartPr>
              <p14:xfrm>
                <a:off x="6712154" y="3855184"/>
                <a:ext cx="286200" cy="245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FD6D857-F7B4-4B5D-818C-2DAF898D98E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03514" y="3846544"/>
                  <a:ext cx="303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FA495F-524F-4C42-AD69-67368818A040}"/>
                    </a:ext>
                  </a:extLst>
                </p14:cNvPr>
                <p14:cNvContentPartPr/>
                <p14:nvPr/>
              </p14:nvContentPartPr>
              <p14:xfrm>
                <a:off x="6655994" y="4312744"/>
                <a:ext cx="151560" cy="147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FA495F-524F-4C42-AD69-67368818A0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46994" y="4304104"/>
                  <a:ext cx="169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589B783-C3A1-46F8-828F-DB0076D8A9FB}"/>
                    </a:ext>
                  </a:extLst>
                </p14:cNvPr>
                <p14:cNvContentPartPr/>
                <p14:nvPr/>
              </p14:nvContentPartPr>
              <p14:xfrm>
                <a:off x="7044434" y="3604624"/>
                <a:ext cx="384480" cy="1054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589B783-C3A1-46F8-828F-DB0076D8A9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35794" y="3595624"/>
                  <a:ext cx="40212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0941F88-F69F-4C9F-B377-9188AF471B52}"/>
                    </a:ext>
                  </a:extLst>
                </p14:cNvPr>
                <p14:cNvContentPartPr/>
                <p14:nvPr/>
              </p14:nvContentPartPr>
              <p14:xfrm>
                <a:off x="2317274" y="4832584"/>
                <a:ext cx="4787280" cy="132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0941F88-F69F-4C9F-B377-9188AF471B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08274" y="4823584"/>
                  <a:ext cx="4804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D52DE3-CF28-428C-BD71-5984A7A96761}"/>
                    </a:ext>
                  </a:extLst>
                </p14:cNvPr>
                <p14:cNvContentPartPr/>
                <p14:nvPr/>
              </p14:nvContentPartPr>
              <p14:xfrm>
                <a:off x="4147874" y="5051464"/>
                <a:ext cx="201960" cy="470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D52DE3-CF28-428C-BD71-5984A7A9676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38874" y="5042824"/>
                  <a:ext cx="2196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E07298-A806-40F7-A79E-F13D5F27FE75}"/>
                    </a:ext>
                  </a:extLst>
                </p14:cNvPr>
                <p14:cNvContentPartPr/>
                <p14:nvPr/>
              </p14:nvContentPartPr>
              <p14:xfrm>
                <a:off x="4544594" y="5012584"/>
                <a:ext cx="68760" cy="146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E07298-A806-40F7-A79E-F13D5F27FE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35594" y="5003944"/>
                  <a:ext cx="86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6024184-C5A1-4178-8414-D44C6C3E3631}"/>
                    </a:ext>
                  </a:extLst>
                </p14:cNvPr>
                <p14:cNvContentPartPr/>
                <p14:nvPr/>
              </p14:nvContentPartPr>
              <p14:xfrm>
                <a:off x="4730354" y="4958944"/>
                <a:ext cx="172440" cy="180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6024184-C5A1-4178-8414-D44C6C3E36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21354" y="4950304"/>
                  <a:ext cx="190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55227C-EE70-4665-A432-C6F836DF0B3E}"/>
                    </a:ext>
                  </a:extLst>
                </p14:cNvPr>
                <p14:cNvContentPartPr/>
                <p14:nvPr/>
              </p14:nvContentPartPr>
              <p14:xfrm>
                <a:off x="4570154" y="5289784"/>
                <a:ext cx="161640" cy="224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55227C-EE70-4665-A432-C6F836DF0B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61514" y="5281144"/>
                  <a:ext cx="179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7EB62AD-E2C8-4989-B31A-8AFC703A5242}"/>
                    </a:ext>
                  </a:extLst>
                </p14:cNvPr>
                <p14:cNvContentPartPr/>
                <p14:nvPr/>
              </p14:nvContentPartPr>
              <p14:xfrm>
                <a:off x="5029874" y="4934104"/>
                <a:ext cx="268920" cy="714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7EB62AD-E2C8-4989-B31A-8AFC703A524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20874" y="4925464"/>
                  <a:ext cx="286560" cy="73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CBD954C-02A4-43DF-AF61-A83E04CF3672}"/>
              </a:ext>
            </a:extLst>
          </p:cNvPr>
          <p:cNvGrpSpPr/>
          <p:nvPr/>
        </p:nvGrpSpPr>
        <p:grpSpPr>
          <a:xfrm>
            <a:off x="8079794" y="4137424"/>
            <a:ext cx="519840" cy="756000"/>
            <a:chOff x="8079794" y="4137424"/>
            <a:chExt cx="519840" cy="75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AC36E5-F906-4931-BE9C-1CEC0F79B8B1}"/>
                    </a:ext>
                  </a:extLst>
                </p14:cNvPr>
                <p14:cNvContentPartPr/>
                <p14:nvPr/>
              </p14:nvContentPartPr>
              <p14:xfrm>
                <a:off x="8094194" y="4262344"/>
                <a:ext cx="104400" cy="375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AC36E5-F906-4931-BE9C-1CEC0F79B8B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5194" y="4253344"/>
                  <a:ext cx="122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D1C63DC-BA46-46B9-A797-D2EB35048E6E}"/>
                    </a:ext>
                  </a:extLst>
                </p14:cNvPr>
                <p14:cNvContentPartPr/>
                <p14:nvPr/>
              </p14:nvContentPartPr>
              <p14:xfrm>
                <a:off x="8079794" y="4490944"/>
                <a:ext cx="206640" cy="199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D1C63DC-BA46-46B9-A797-D2EB35048E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71154" y="4481944"/>
                  <a:ext cx="224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6EED320-F312-4F97-9B66-0393447486C2}"/>
                    </a:ext>
                  </a:extLst>
                </p14:cNvPr>
                <p14:cNvContentPartPr/>
                <p14:nvPr/>
              </p14:nvContentPartPr>
              <p14:xfrm>
                <a:off x="8320274" y="4137424"/>
                <a:ext cx="279360" cy="756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6EED320-F312-4F97-9B66-0393447486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11634" y="4128784"/>
                  <a:ext cx="297000" cy="77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127290F-BF8F-47B2-8AE0-1ABEBE04BD2B}"/>
              </a:ext>
            </a:extLst>
          </p:cNvPr>
          <p:cNvGrpSpPr/>
          <p:nvPr/>
        </p:nvGrpSpPr>
        <p:grpSpPr>
          <a:xfrm>
            <a:off x="9074114" y="3762664"/>
            <a:ext cx="1704600" cy="1168920"/>
            <a:chOff x="9074114" y="3762664"/>
            <a:chExt cx="1704600" cy="11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31AFCC6-AE97-4616-AD7F-0972390A9F22}"/>
                    </a:ext>
                  </a:extLst>
                </p14:cNvPr>
                <p14:cNvContentPartPr/>
                <p14:nvPr/>
              </p14:nvContentPartPr>
              <p14:xfrm>
                <a:off x="9075554" y="4065784"/>
                <a:ext cx="219960" cy="578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31AFCC6-AE97-4616-AD7F-0972390A9F2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66914" y="4057144"/>
                  <a:ext cx="2376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EAAACB-058C-43DD-9E34-FAAED49D8ECA}"/>
                    </a:ext>
                  </a:extLst>
                </p14:cNvPr>
                <p14:cNvContentPartPr/>
                <p14:nvPr/>
              </p14:nvContentPartPr>
              <p14:xfrm>
                <a:off x="9408554" y="4081984"/>
                <a:ext cx="249840" cy="249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EAAACB-058C-43DD-9E34-FAAED49D8E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99914" y="4073344"/>
                  <a:ext cx="267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F86EC48-C0FB-4BC3-991C-0E0EF32C2A5F}"/>
                    </a:ext>
                  </a:extLst>
                </p14:cNvPr>
                <p14:cNvContentPartPr/>
                <p14:nvPr/>
              </p14:nvContentPartPr>
              <p14:xfrm>
                <a:off x="9371114" y="4481584"/>
                <a:ext cx="50760" cy="154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F86EC48-C0FB-4BC3-991C-0E0EF32C2A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62474" y="4472584"/>
                  <a:ext cx="68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6BFE12D-9362-48CF-B87E-6BE2B47D00CA}"/>
                    </a:ext>
                  </a:extLst>
                </p14:cNvPr>
                <p14:cNvContentPartPr/>
                <p14:nvPr/>
              </p14:nvContentPartPr>
              <p14:xfrm>
                <a:off x="9557954" y="3857704"/>
                <a:ext cx="299160" cy="924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6BFE12D-9362-48CF-B87E-6BE2B47D00C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49314" y="3849064"/>
                  <a:ext cx="31680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311C98-10C6-4519-8AB0-07841D510902}"/>
                    </a:ext>
                  </a:extLst>
                </p14:cNvPr>
                <p14:cNvContentPartPr/>
                <p14:nvPr/>
              </p14:nvContentPartPr>
              <p14:xfrm>
                <a:off x="9930194" y="4026544"/>
                <a:ext cx="291960" cy="615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311C98-10C6-4519-8AB0-07841D5109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921194" y="4017544"/>
                  <a:ext cx="3096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42411EF-C546-4CC6-AC14-780536AA62AF}"/>
                    </a:ext>
                  </a:extLst>
                </p14:cNvPr>
                <p14:cNvContentPartPr/>
                <p14:nvPr/>
              </p14:nvContentPartPr>
              <p14:xfrm>
                <a:off x="10303154" y="3958864"/>
                <a:ext cx="211680" cy="258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42411EF-C546-4CC6-AC14-780536AA62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94514" y="3949864"/>
                  <a:ext cx="229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E2BF26-F7BA-4C55-B400-9F7054E50972}"/>
                    </a:ext>
                  </a:extLst>
                </p14:cNvPr>
                <p14:cNvContentPartPr/>
                <p14:nvPr/>
              </p14:nvContentPartPr>
              <p14:xfrm>
                <a:off x="10138994" y="4361704"/>
                <a:ext cx="227880" cy="167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E2BF26-F7BA-4C55-B400-9F7054E5097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30354" y="4353064"/>
                  <a:ext cx="245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BA593E8-5188-427B-A5EA-475EAE369243}"/>
                    </a:ext>
                  </a:extLst>
                </p14:cNvPr>
                <p14:cNvContentPartPr/>
                <p14:nvPr/>
              </p14:nvContentPartPr>
              <p14:xfrm>
                <a:off x="10513394" y="3762664"/>
                <a:ext cx="265320" cy="929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BA593E8-5188-427B-A5EA-475EAE36924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04394" y="3754024"/>
                  <a:ext cx="28296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A6FB8B-21B8-4C73-8E73-081CA26E3A87}"/>
                    </a:ext>
                  </a:extLst>
                </p14:cNvPr>
                <p14:cNvContentPartPr/>
                <p14:nvPr/>
              </p14:nvContentPartPr>
              <p14:xfrm>
                <a:off x="9074114" y="4821064"/>
                <a:ext cx="1410120" cy="110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A6FB8B-21B8-4C73-8E73-081CA26E3A8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65114" y="4812064"/>
                  <a:ext cx="142776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C34FA8D-F272-46B1-A586-9314354BEC3B}"/>
              </a:ext>
            </a:extLst>
          </p:cNvPr>
          <p:cNvGrpSpPr/>
          <p:nvPr/>
        </p:nvGrpSpPr>
        <p:grpSpPr>
          <a:xfrm>
            <a:off x="9425834" y="4986304"/>
            <a:ext cx="1092240" cy="594360"/>
            <a:chOff x="9425834" y="4986304"/>
            <a:chExt cx="109224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319E14-3392-4E0B-936C-C64B969874D5}"/>
                    </a:ext>
                  </a:extLst>
                </p14:cNvPr>
                <p14:cNvContentPartPr/>
                <p14:nvPr/>
              </p14:nvContentPartPr>
              <p14:xfrm>
                <a:off x="9425834" y="5075944"/>
                <a:ext cx="183240" cy="379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319E14-3392-4E0B-936C-C64B969874D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17194" y="5067304"/>
                  <a:ext cx="200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634A49A-D7C9-44C9-BAF3-3FE1DF2A025E}"/>
                    </a:ext>
                  </a:extLst>
                </p14:cNvPr>
                <p14:cNvContentPartPr/>
                <p14:nvPr/>
              </p14:nvContentPartPr>
              <p14:xfrm>
                <a:off x="9794474" y="5049664"/>
                <a:ext cx="80640" cy="165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634A49A-D7C9-44C9-BAF3-3FE1DF2A02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85834" y="5040664"/>
                  <a:ext cx="9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BF17794-74B8-42FC-BC2C-3A3CA7E97536}"/>
                    </a:ext>
                  </a:extLst>
                </p14:cNvPr>
                <p14:cNvContentPartPr/>
                <p14:nvPr/>
              </p14:nvContentPartPr>
              <p14:xfrm>
                <a:off x="9996434" y="5025904"/>
                <a:ext cx="168120" cy="145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BF17794-74B8-42FC-BC2C-3A3CA7E975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87434" y="5016904"/>
                  <a:ext cx="185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766BAD-7859-4A53-A7CC-044170BF79F0}"/>
                    </a:ext>
                  </a:extLst>
                </p14:cNvPr>
                <p14:cNvContentPartPr/>
                <p14:nvPr/>
              </p14:nvContentPartPr>
              <p14:xfrm>
                <a:off x="9809594" y="5348824"/>
                <a:ext cx="155160" cy="209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766BAD-7859-4A53-A7CC-044170BF79F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00594" y="5340184"/>
                  <a:ext cx="172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8B1F71F-642B-4754-AC9F-E66605F68432}"/>
                    </a:ext>
                  </a:extLst>
                </p14:cNvPr>
                <p14:cNvContentPartPr/>
                <p14:nvPr/>
              </p14:nvContentPartPr>
              <p14:xfrm>
                <a:off x="10240874" y="4986304"/>
                <a:ext cx="277200" cy="594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8B1F71F-642B-4754-AC9F-E66605F6843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31874" y="4977304"/>
                  <a:ext cx="294840" cy="61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93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7C1B9F-9683-4A50-B2CB-FDB3F5D7A699}"/>
              </a:ext>
            </a:extLst>
          </p:cNvPr>
          <p:cNvGrpSpPr/>
          <p:nvPr/>
        </p:nvGrpSpPr>
        <p:grpSpPr>
          <a:xfrm>
            <a:off x="193994" y="291544"/>
            <a:ext cx="353520" cy="217440"/>
            <a:chOff x="193994" y="291544"/>
            <a:chExt cx="3535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8B1227-9CAC-4B52-A1A8-B0A6E826B735}"/>
                    </a:ext>
                  </a:extLst>
                </p14:cNvPr>
                <p14:cNvContentPartPr/>
                <p14:nvPr/>
              </p14:nvContentPartPr>
              <p14:xfrm>
                <a:off x="193994" y="306304"/>
                <a:ext cx="101880" cy="20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8B1227-9CAC-4B52-A1A8-B0A6E826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994" y="297304"/>
                  <a:ext cx="119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F7AEBD-7728-4D26-B7D9-C5151813D819}"/>
                    </a:ext>
                  </a:extLst>
                </p14:cNvPr>
                <p14:cNvContentPartPr/>
                <p14:nvPr/>
              </p14:nvContentPartPr>
              <p14:xfrm>
                <a:off x="331874" y="291544"/>
                <a:ext cx="215640" cy="209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F7AEBD-7728-4D26-B7D9-C5151813D8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234" y="282544"/>
                  <a:ext cx="23328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51F1A-C7A4-4F54-AA2C-D5F676FBA680}"/>
                  </a:ext>
                </a:extLst>
              </p14:cNvPr>
              <p14:cNvContentPartPr/>
              <p14:nvPr/>
            </p14:nvContentPartPr>
            <p14:xfrm>
              <a:off x="749114" y="462544"/>
              <a:ext cx="14400" cy="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51F1A-C7A4-4F54-AA2C-D5F676FBA6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474" y="453904"/>
                <a:ext cx="3204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3EDE06F-C165-45FD-9182-7AE632790867}"/>
              </a:ext>
            </a:extLst>
          </p:cNvPr>
          <p:cNvGrpSpPr/>
          <p:nvPr/>
        </p:nvGrpSpPr>
        <p:grpSpPr>
          <a:xfrm>
            <a:off x="1027034" y="192904"/>
            <a:ext cx="444240" cy="479160"/>
            <a:chOff x="1027034" y="192904"/>
            <a:chExt cx="44424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A40B38-0A92-4B5D-89B7-AAE265FE2D59}"/>
                    </a:ext>
                  </a:extLst>
                </p14:cNvPr>
                <p14:cNvContentPartPr/>
                <p14:nvPr/>
              </p14:nvContentPartPr>
              <p14:xfrm>
                <a:off x="1027034" y="352024"/>
                <a:ext cx="240480" cy="20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A40B38-0A92-4B5D-89B7-AAE265FE2D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8394" y="343384"/>
                  <a:ext cx="258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1549E7-0EB3-422F-A00F-B116C14E14F4}"/>
                    </a:ext>
                  </a:extLst>
                </p14:cNvPr>
                <p14:cNvContentPartPr/>
                <p14:nvPr/>
              </p14:nvContentPartPr>
              <p14:xfrm>
                <a:off x="1298474" y="192904"/>
                <a:ext cx="172800" cy="479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1549E7-0EB3-422F-A00F-B116C14E14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9834" y="184264"/>
                  <a:ext cx="19044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C3FF6C-27C2-4130-8C51-62195F520F29}"/>
              </a:ext>
            </a:extLst>
          </p:cNvPr>
          <p:cNvGrpSpPr/>
          <p:nvPr/>
        </p:nvGrpSpPr>
        <p:grpSpPr>
          <a:xfrm>
            <a:off x="1784114" y="200104"/>
            <a:ext cx="1511280" cy="449280"/>
            <a:chOff x="1784114" y="200104"/>
            <a:chExt cx="151128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909643-09D7-4081-85CF-12EEA8C4D604}"/>
                    </a:ext>
                  </a:extLst>
                </p14:cNvPr>
                <p14:cNvContentPartPr/>
                <p14:nvPr/>
              </p14:nvContentPartPr>
              <p14:xfrm>
                <a:off x="1930634" y="332584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909643-09D7-4081-85CF-12EEA8C4D6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1634" y="323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ED6174-8E3F-4C50-BA5C-F9F970122649}"/>
                    </a:ext>
                  </a:extLst>
                </p14:cNvPr>
                <p14:cNvContentPartPr/>
                <p14:nvPr/>
              </p14:nvContentPartPr>
              <p14:xfrm>
                <a:off x="1784114" y="246184"/>
                <a:ext cx="480240" cy="40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ED6174-8E3F-4C50-BA5C-F9F9701226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5474" y="237184"/>
                  <a:ext cx="4978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294656-AB3C-4BE3-A143-22F65231DA47}"/>
                    </a:ext>
                  </a:extLst>
                </p14:cNvPr>
                <p14:cNvContentPartPr/>
                <p14:nvPr/>
              </p14:nvContentPartPr>
              <p14:xfrm>
                <a:off x="1855754" y="466504"/>
                <a:ext cx="260280" cy="56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294656-AB3C-4BE3-A143-22F65231DA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6754" y="457504"/>
                  <a:ext cx="277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EF2DB5-26D6-4A0C-8AD5-BCB1CFE32D03}"/>
                    </a:ext>
                  </a:extLst>
                </p14:cNvPr>
                <p14:cNvContentPartPr/>
                <p14:nvPr/>
              </p14:nvContentPartPr>
              <p14:xfrm>
                <a:off x="2276954" y="346984"/>
                <a:ext cx="153720" cy="22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EF2DB5-26D6-4A0C-8AD5-BCB1CFE32D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7954" y="337984"/>
                  <a:ext cx="171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E9B10F-5C46-4209-BF73-5E91500A963B}"/>
                    </a:ext>
                  </a:extLst>
                </p14:cNvPr>
                <p14:cNvContentPartPr/>
                <p14:nvPr/>
              </p14:nvContentPartPr>
              <p14:xfrm>
                <a:off x="2500874" y="373984"/>
                <a:ext cx="66240" cy="20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E9B10F-5C46-4209-BF73-5E91500A96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1874" y="364984"/>
                  <a:ext cx="83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0041B6-2CAB-414E-A423-71BE088F2F18}"/>
                    </a:ext>
                  </a:extLst>
                </p14:cNvPr>
                <p14:cNvContentPartPr/>
                <p14:nvPr/>
              </p14:nvContentPartPr>
              <p14:xfrm>
                <a:off x="2478554" y="324304"/>
                <a:ext cx="203400" cy="26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0041B6-2CAB-414E-A423-71BE088F2F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69914" y="315664"/>
                  <a:ext cx="221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6B3CAD-C619-481C-B239-97E4D0D7F494}"/>
                    </a:ext>
                  </a:extLst>
                </p14:cNvPr>
                <p14:cNvContentPartPr/>
                <p14:nvPr/>
              </p14:nvContentPartPr>
              <p14:xfrm>
                <a:off x="2812274" y="407824"/>
                <a:ext cx="92520" cy="171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6B3CAD-C619-481C-B239-97E4D0D7F4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3274" y="398824"/>
                  <a:ext cx="110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43AFA4-9CC2-428A-ABBF-80828AEA498D}"/>
                    </a:ext>
                  </a:extLst>
                </p14:cNvPr>
                <p14:cNvContentPartPr/>
                <p14:nvPr/>
              </p14:nvContentPartPr>
              <p14:xfrm>
                <a:off x="2830274" y="299464"/>
                <a:ext cx="237960" cy="32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43AFA4-9CC2-428A-ABBF-80828AEA49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1634" y="290824"/>
                  <a:ext cx="255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192406-DA24-4049-ACFB-077E99CF1780}"/>
                    </a:ext>
                  </a:extLst>
                </p14:cNvPr>
                <p14:cNvContentPartPr/>
                <p14:nvPr/>
              </p14:nvContentPartPr>
              <p14:xfrm>
                <a:off x="3168314" y="200104"/>
                <a:ext cx="127080" cy="37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192406-DA24-4049-ACFB-077E99CF17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9674" y="191464"/>
                  <a:ext cx="1447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D052B0-D479-4376-929C-1487C0B9B1CA}"/>
              </a:ext>
            </a:extLst>
          </p:cNvPr>
          <p:cNvGrpSpPr/>
          <p:nvPr/>
        </p:nvGrpSpPr>
        <p:grpSpPr>
          <a:xfrm>
            <a:off x="3502394" y="358864"/>
            <a:ext cx="230400" cy="147240"/>
            <a:chOff x="3502394" y="358864"/>
            <a:chExt cx="23040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39D5F1-12BA-43FF-BE38-8ED48455744D}"/>
                    </a:ext>
                  </a:extLst>
                </p14:cNvPr>
                <p14:cNvContentPartPr/>
                <p14:nvPr/>
              </p14:nvContentPartPr>
              <p14:xfrm>
                <a:off x="3502394" y="358864"/>
                <a:ext cx="194040" cy="21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39D5F1-12BA-43FF-BE38-8ED4845574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3754" y="349864"/>
                  <a:ext cx="211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6DAD1D-F9FA-4C53-9E7E-4D924C2B7EF3}"/>
                    </a:ext>
                  </a:extLst>
                </p14:cNvPr>
                <p14:cNvContentPartPr/>
                <p14:nvPr/>
              </p14:nvContentPartPr>
              <p14:xfrm>
                <a:off x="3519314" y="472264"/>
                <a:ext cx="21348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6DAD1D-F9FA-4C53-9E7E-4D924C2B7E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10674" y="463624"/>
                  <a:ext cx="2311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D3A75E-EB22-4B09-B8B6-F34B0BD678A1}"/>
              </a:ext>
            </a:extLst>
          </p:cNvPr>
          <p:cNvGrpSpPr/>
          <p:nvPr/>
        </p:nvGrpSpPr>
        <p:grpSpPr>
          <a:xfrm>
            <a:off x="4030874" y="218104"/>
            <a:ext cx="1360080" cy="358200"/>
            <a:chOff x="4030874" y="218104"/>
            <a:chExt cx="13600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473BC2-7226-4D5E-82FD-54E5DC7683AB}"/>
                    </a:ext>
                  </a:extLst>
                </p14:cNvPr>
                <p14:cNvContentPartPr/>
                <p14:nvPr/>
              </p14:nvContentPartPr>
              <p14:xfrm>
                <a:off x="4030874" y="294064"/>
                <a:ext cx="393480" cy="268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473BC2-7226-4D5E-82FD-54E5DC768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1874" y="285064"/>
                  <a:ext cx="411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72456F-7172-4660-9360-6F67EACC70A3}"/>
                    </a:ext>
                  </a:extLst>
                </p14:cNvPr>
                <p14:cNvContentPartPr/>
                <p14:nvPr/>
              </p14:nvContentPartPr>
              <p14:xfrm>
                <a:off x="4522994" y="290104"/>
                <a:ext cx="136800" cy="23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72456F-7172-4660-9360-6F67EACC70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4354" y="281104"/>
                  <a:ext cx="154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DDCB2A-FB08-444F-8F79-30F13BCDCEFD}"/>
                    </a:ext>
                  </a:extLst>
                </p14:cNvPr>
                <p14:cNvContentPartPr/>
                <p14:nvPr/>
              </p14:nvContentPartPr>
              <p14:xfrm>
                <a:off x="4731794" y="249424"/>
                <a:ext cx="145080" cy="13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DDCB2A-FB08-444F-8F79-30F13BCDCE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3154" y="240424"/>
                  <a:ext cx="162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F1FD29-E16F-4B82-9BB0-033DFD0D2FA1}"/>
                    </a:ext>
                  </a:extLst>
                </p14:cNvPr>
                <p14:cNvContentPartPr/>
                <p14:nvPr/>
              </p14:nvContentPartPr>
              <p14:xfrm>
                <a:off x="4802354" y="218104"/>
                <a:ext cx="206640" cy="34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F1FD29-E16F-4B82-9BB0-033DFD0D2F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93354" y="209464"/>
                  <a:ext cx="224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1FC12F-1165-44BC-9D09-1EA14F1D58A3}"/>
                    </a:ext>
                  </a:extLst>
                </p14:cNvPr>
                <p14:cNvContentPartPr/>
                <p14:nvPr/>
              </p14:nvContentPartPr>
              <p14:xfrm>
                <a:off x="5003954" y="236464"/>
                <a:ext cx="387000" cy="339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1FC12F-1165-44BC-9D09-1EA14F1D58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95314" y="227464"/>
                  <a:ext cx="4046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20D246-7369-4E15-A51B-B8148BFE4D6C}"/>
              </a:ext>
            </a:extLst>
          </p:cNvPr>
          <p:cNvGrpSpPr/>
          <p:nvPr/>
        </p:nvGrpSpPr>
        <p:grpSpPr>
          <a:xfrm>
            <a:off x="1061234" y="853504"/>
            <a:ext cx="509040" cy="475920"/>
            <a:chOff x="1061234" y="853504"/>
            <a:chExt cx="50904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27E8ADD-B967-4F60-AECE-413073C6C216}"/>
                    </a:ext>
                  </a:extLst>
                </p14:cNvPr>
                <p14:cNvContentPartPr/>
                <p14:nvPr/>
              </p14:nvContentPartPr>
              <p14:xfrm>
                <a:off x="1061234" y="897784"/>
                <a:ext cx="208440" cy="348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27E8ADD-B967-4F60-AECE-413073C6C2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234" y="889144"/>
                  <a:ext cx="226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B24321-F204-4903-9BAA-329235B6FEA2}"/>
                    </a:ext>
                  </a:extLst>
                </p14:cNvPr>
                <p14:cNvContentPartPr/>
                <p14:nvPr/>
              </p14:nvContentPartPr>
              <p14:xfrm>
                <a:off x="1420514" y="853504"/>
                <a:ext cx="149760" cy="47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B24321-F204-4903-9BAA-329235B6FE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11874" y="844864"/>
                  <a:ext cx="167400" cy="4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30576E-954E-434D-81A8-24F0025B1235}"/>
              </a:ext>
            </a:extLst>
          </p:cNvPr>
          <p:cNvGrpSpPr/>
          <p:nvPr/>
        </p:nvGrpSpPr>
        <p:grpSpPr>
          <a:xfrm>
            <a:off x="1927394" y="884104"/>
            <a:ext cx="1494360" cy="473760"/>
            <a:chOff x="1927394" y="884104"/>
            <a:chExt cx="14943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E21761-EB32-4926-9DBA-42930CD1E761}"/>
                    </a:ext>
                  </a:extLst>
                </p14:cNvPr>
                <p14:cNvContentPartPr/>
                <p14:nvPr/>
              </p14:nvContentPartPr>
              <p14:xfrm>
                <a:off x="1927394" y="108894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E21761-EB32-4926-9DBA-42930CD1E7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8754" y="1079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2AB382-55A0-4D47-9EF3-88E3FD529E89}"/>
                    </a:ext>
                  </a:extLst>
                </p14:cNvPr>
                <p14:cNvContentPartPr/>
                <p14:nvPr/>
              </p14:nvContentPartPr>
              <p14:xfrm>
                <a:off x="1982474" y="1005424"/>
                <a:ext cx="260280" cy="320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2AB382-55A0-4D47-9EF3-88E3FD529E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73474" y="996784"/>
                  <a:ext cx="2779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B42ECB-88B5-45E3-B4F0-143BD427E6A8}"/>
                    </a:ext>
                  </a:extLst>
                </p14:cNvPr>
                <p14:cNvContentPartPr/>
                <p14:nvPr/>
              </p14:nvContentPartPr>
              <p14:xfrm>
                <a:off x="2310794" y="995704"/>
                <a:ext cx="187200" cy="297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B42ECB-88B5-45E3-B4F0-143BD427E6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02154" y="987064"/>
                  <a:ext cx="204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9E0C55-7A5F-4B3D-B8F1-46DB9A76F4C2}"/>
                    </a:ext>
                  </a:extLst>
                </p14:cNvPr>
                <p14:cNvContentPartPr/>
                <p14:nvPr/>
              </p14:nvContentPartPr>
              <p14:xfrm>
                <a:off x="2548394" y="1095424"/>
                <a:ext cx="60840" cy="17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9E0C55-7A5F-4B3D-B8F1-46DB9A76F4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39754" y="1086424"/>
                  <a:ext cx="7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05B586-345A-4AC8-BA54-2C9A51CA5DEE}"/>
                    </a:ext>
                  </a:extLst>
                </p14:cNvPr>
                <p14:cNvContentPartPr/>
                <p14:nvPr/>
              </p14:nvContentPartPr>
              <p14:xfrm>
                <a:off x="2558114" y="991744"/>
                <a:ext cx="239040" cy="27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05B586-345A-4AC8-BA54-2C9A51CA5D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49114" y="983104"/>
                  <a:ext cx="256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0EF532-97F3-445E-84FD-715AF0BD7875}"/>
                    </a:ext>
                  </a:extLst>
                </p14:cNvPr>
                <p14:cNvContentPartPr/>
                <p14:nvPr/>
              </p14:nvContentPartPr>
              <p14:xfrm>
                <a:off x="2883914" y="1090744"/>
                <a:ext cx="61200" cy="180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0EF532-97F3-445E-84FD-715AF0BD78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75274" y="1082104"/>
                  <a:ext cx="78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F0B30B-F002-4383-B899-A286352D9F20}"/>
                    </a:ext>
                  </a:extLst>
                </p14:cNvPr>
                <p14:cNvContentPartPr/>
                <p14:nvPr/>
              </p14:nvContentPartPr>
              <p14:xfrm>
                <a:off x="2917394" y="948904"/>
                <a:ext cx="286560" cy="31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F0B30B-F002-4383-B899-A286352D9F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08394" y="940264"/>
                  <a:ext cx="3042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3C4091-FF68-4B5F-AE4A-EF1BB4AC4920}"/>
                    </a:ext>
                  </a:extLst>
                </p14:cNvPr>
                <p14:cNvContentPartPr/>
                <p14:nvPr/>
              </p14:nvContentPartPr>
              <p14:xfrm>
                <a:off x="3261554" y="884104"/>
                <a:ext cx="160200" cy="47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3C4091-FF68-4B5F-AE4A-EF1BB4AC49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52554" y="875104"/>
                  <a:ext cx="17784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48D554-E695-4E8C-A992-8384D5674092}"/>
              </a:ext>
            </a:extLst>
          </p:cNvPr>
          <p:cNvGrpSpPr/>
          <p:nvPr/>
        </p:nvGrpSpPr>
        <p:grpSpPr>
          <a:xfrm>
            <a:off x="3653234" y="1047544"/>
            <a:ext cx="232920" cy="149040"/>
            <a:chOff x="3653234" y="1047544"/>
            <a:chExt cx="23292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FCF3B0-7E7A-4B7A-B5CB-79107C8C01BD}"/>
                    </a:ext>
                  </a:extLst>
                </p14:cNvPr>
                <p14:cNvContentPartPr/>
                <p14:nvPr/>
              </p14:nvContentPartPr>
              <p14:xfrm>
                <a:off x="3653234" y="1047544"/>
                <a:ext cx="232920" cy="3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FCF3B0-7E7A-4B7A-B5CB-79107C8C01B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44594" y="1038544"/>
                  <a:ext cx="250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9B3546-EEA3-4059-B3A5-C767B5D6D663}"/>
                    </a:ext>
                  </a:extLst>
                </p14:cNvPr>
                <p14:cNvContentPartPr/>
                <p14:nvPr/>
              </p14:nvContentPartPr>
              <p14:xfrm>
                <a:off x="3669794" y="1176064"/>
                <a:ext cx="192240" cy="2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9B3546-EEA3-4059-B3A5-C767B5D6D66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61154" y="1167424"/>
                  <a:ext cx="2098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2EE2EC-DADB-4859-BC6C-6A562C53B240}"/>
              </a:ext>
            </a:extLst>
          </p:cNvPr>
          <p:cNvGrpSpPr/>
          <p:nvPr/>
        </p:nvGrpSpPr>
        <p:grpSpPr>
          <a:xfrm>
            <a:off x="4122674" y="908584"/>
            <a:ext cx="1246680" cy="337320"/>
            <a:chOff x="4122674" y="908584"/>
            <a:chExt cx="12466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69B216-C3B4-4E1C-89D0-A81AED90B9AC}"/>
                    </a:ext>
                  </a:extLst>
                </p14:cNvPr>
                <p14:cNvContentPartPr/>
                <p14:nvPr/>
              </p14:nvContentPartPr>
              <p14:xfrm>
                <a:off x="4122674" y="985624"/>
                <a:ext cx="290520" cy="26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69B216-C3B4-4E1C-89D0-A81AED90B9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13674" y="976624"/>
                  <a:ext cx="308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E9D7D8-5471-4E9F-A86B-8F8878CBB007}"/>
                    </a:ext>
                  </a:extLst>
                </p14:cNvPr>
                <p14:cNvContentPartPr/>
                <p14:nvPr/>
              </p14:nvContentPartPr>
              <p14:xfrm>
                <a:off x="4512194" y="908584"/>
                <a:ext cx="209880" cy="31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E9D7D8-5471-4E9F-A86B-8F8878CBB0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03554" y="899584"/>
                  <a:ext cx="227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0A1871-F968-4C71-B23D-5C918B0A0C81}"/>
                    </a:ext>
                  </a:extLst>
                </p14:cNvPr>
                <p14:cNvContentPartPr/>
                <p14:nvPr/>
              </p14:nvContentPartPr>
              <p14:xfrm>
                <a:off x="4732874" y="921184"/>
                <a:ext cx="266040" cy="28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0A1871-F968-4C71-B23D-5C918B0A0C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23874" y="912184"/>
                  <a:ext cx="283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C0BEF7-63EE-436D-AADA-0AF0037A70D3}"/>
                    </a:ext>
                  </a:extLst>
                </p14:cNvPr>
                <p14:cNvContentPartPr/>
                <p14:nvPr/>
              </p14:nvContentPartPr>
              <p14:xfrm>
                <a:off x="5089994" y="910744"/>
                <a:ext cx="279360" cy="326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C0BEF7-63EE-436D-AADA-0AF0037A70D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80994" y="901744"/>
                  <a:ext cx="29700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2D1192-46F9-47FA-9782-29A5A1F450A6}"/>
              </a:ext>
            </a:extLst>
          </p:cNvPr>
          <p:cNvGrpSpPr/>
          <p:nvPr/>
        </p:nvGrpSpPr>
        <p:grpSpPr>
          <a:xfrm>
            <a:off x="5318954" y="872944"/>
            <a:ext cx="1632240" cy="342720"/>
            <a:chOff x="5318954" y="872944"/>
            <a:chExt cx="163224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C91417-5E40-4A8C-BE88-B9FA36A16B7A}"/>
                    </a:ext>
                  </a:extLst>
                </p14:cNvPr>
                <p14:cNvContentPartPr/>
                <p14:nvPr/>
              </p14:nvContentPartPr>
              <p14:xfrm>
                <a:off x="5318954" y="943504"/>
                <a:ext cx="299520" cy="243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C91417-5E40-4A8C-BE88-B9FA36A16B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09954" y="934504"/>
                  <a:ext cx="317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09BEBF-4263-4199-A0C5-EF8423C53049}"/>
                    </a:ext>
                  </a:extLst>
                </p14:cNvPr>
                <p14:cNvContentPartPr/>
                <p14:nvPr/>
              </p14:nvContentPartPr>
              <p14:xfrm>
                <a:off x="5610554" y="950704"/>
                <a:ext cx="427320" cy="221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09BEBF-4263-4199-A0C5-EF8423C530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01914" y="941704"/>
                  <a:ext cx="444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C60796-A88C-4A03-8B28-0B7E591C298A}"/>
                    </a:ext>
                  </a:extLst>
                </p14:cNvPr>
                <p14:cNvContentPartPr/>
                <p14:nvPr/>
              </p14:nvContentPartPr>
              <p14:xfrm>
                <a:off x="6079634" y="1177144"/>
                <a:ext cx="21240" cy="3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C60796-A88C-4A03-8B28-0B7E591C298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70634" y="1168144"/>
                  <a:ext cx="38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E4A641-3FBC-40EC-A564-3811218A553C}"/>
                    </a:ext>
                  </a:extLst>
                </p14:cNvPr>
                <p14:cNvContentPartPr/>
                <p14:nvPr/>
              </p14:nvContentPartPr>
              <p14:xfrm>
                <a:off x="6254594" y="931264"/>
                <a:ext cx="25812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E4A641-3FBC-40EC-A564-3811218A553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45954" y="922624"/>
                  <a:ext cx="275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A3D8FB-4F36-49FD-9FDA-BF2C39311957}"/>
                    </a:ext>
                  </a:extLst>
                </p14:cNvPr>
                <p14:cNvContentPartPr/>
                <p14:nvPr/>
              </p14:nvContentPartPr>
              <p14:xfrm>
                <a:off x="6660314" y="872944"/>
                <a:ext cx="290880" cy="292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A3D8FB-4F36-49FD-9FDA-BF2C3931195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51674" y="864304"/>
                  <a:ext cx="30852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1274A4-1EE7-47F6-A7C9-93185F3513E0}"/>
              </a:ext>
            </a:extLst>
          </p:cNvPr>
          <p:cNvGrpSpPr/>
          <p:nvPr/>
        </p:nvGrpSpPr>
        <p:grpSpPr>
          <a:xfrm>
            <a:off x="289394" y="1840624"/>
            <a:ext cx="574560" cy="313200"/>
            <a:chOff x="289394" y="1840624"/>
            <a:chExt cx="5745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D0A8C1-1776-4CD2-B3A2-02F51D07FDD8}"/>
                    </a:ext>
                  </a:extLst>
                </p14:cNvPr>
                <p14:cNvContentPartPr/>
                <p14:nvPr/>
              </p14:nvContentPartPr>
              <p14:xfrm>
                <a:off x="289394" y="1882024"/>
                <a:ext cx="128880" cy="232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D0A8C1-1776-4CD2-B3A2-02F51D07FDD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0754" y="1873024"/>
                  <a:ext cx="146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C9A3CE-42D8-4FB3-B8D6-1E1652EBCDE0}"/>
                    </a:ext>
                  </a:extLst>
                </p14:cNvPr>
                <p14:cNvContentPartPr/>
                <p14:nvPr/>
              </p14:nvContentPartPr>
              <p14:xfrm>
                <a:off x="512594" y="1840624"/>
                <a:ext cx="231840" cy="28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C9A3CE-42D8-4FB3-B8D6-1E1652EBCDE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3594" y="1831624"/>
                  <a:ext cx="249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734AB3-935B-438C-8A66-4D7B856A8C7D}"/>
                    </a:ext>
                  </a:extLst>
                </p14:cNvPr>
                <p14:cNvContentPartPr/>
                <p14:nvPr/>
              </p14:nvContentPartPr>
              <p14:xfrm>
                <a:off x="831914" y="2121064"/>
                <a:ext cx="32040" cy="32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734AB3-935B-438C-8A66-4D7B856A8C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2914" y="2112064"/>
                  <a:ext cx="496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B260C3-2323-4A70-86E3-3CE73BF9F08C}"/>
              </a:ext>
            </a:extLst>
          </p:cNvPr>
          <p:cNvGrpSpPr/>
          <p:nvPr/>
        </p:nvGrpSpPr>
        <p:grpSpPr>
          <a:xfrm>
            <a:off x="1218194" y="1782304"/>
            <a:ext cx="1168560" cy="351720"/>
            <a:chOff x="1218194" y="1782304"/>
            <a:chExt cx="11685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EAD37A-84CA-4C07-80BA-B9531680025F}"/>
                    </a:ext>
                  </a:extLst>
                </p14:cNvPr>
                <p14:cNvContentPartPr/>
                <p14:nvPr/>
              </p14:nvContentPartPr>
              <p14:xfrm>
                <a:off x="1218194" y="2094784"/>
                <a:ext cx="29520" cy="39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EAD37A-84CA-4C07-80BA-B953168002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09554" y="2085784"/>
                  <a:ext cx="47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4B0045-7458-418C-B712-E94E1F9347FB}"/>
                    </a:ext>
                  </a:extLst>
                </p14:cNvPr>
                <p14:cNvContentPartPr/>
                <p14:nvPr/>
              </p14:nvContentPartPr>
              <p14:xfrm>
                <a:off x="1443194" y="1782304"/>
                <a:ext cx="195120" cy="30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4B0045-7458-418C-B712-E94E1F9347F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34554" y="1773664"/>
                  <a:ext cx="212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2479EF-5239-403E-93AB-27D7818CA551}"/>
                    </a:ext>
                  </a:extLst>
                </p14:cNvPr>
                <p14:cNvContentPartPr/>
                <p14:nvPr/>
              </p14:nvContentPartPr>
              <p14:xfrm>
                <a:off x="1741994" y="1804624"/>
                <a:ext cx="289080" cy="268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2479EF-5239-403E-93AB-27D7818CA55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32994" y="1795624"/>
                  <a:ext cx="30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F117E6-DB78-4843-A8AC-768386B09317}"/>
                    </a:ext>
                  </a:extLst>
                </p14:cNvPr>
                <p14:cNvContentPartPr/>
                <p14:nvPr/>
              </p14:nvContentPartPr>
              <p14:xfrm>
                <a:off x="2092634" y="1819024"/>
                <a:ext cx="294120" cy="30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F117E6-DB78-4843-A8AC-768386B0931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83634" y="1810024"/>
                  <a:ext cx="31176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59A989F-B36B-45C8-B554-ECCC94266EE6}"/>
              </a:ext>
            </a:extLst>
          </p:cNvPr>
          <p:cNvGrpSpPr/>
          <p:nvPr/>
        </p:nvGrpSpPr>
        <p:grpSpPr>
          <a:xfrm>
            <a:off x="370394" y="2675104"/>
            <a:ext cx="561600" cy="387360"/>
            <a:chOff x="370394" y="2675104"/>
            <a:chExt cx="5616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D9DB5C-80A4-4EB6-8DFC-3817EB491C7C}"/>
                    </a:ext>
                  </a:extLst>
                </p14:cNvPr>
                <p14:cNvContentPartPr/>
                <p14:nvPr/>
              </p14:nvContentPartPr>
              <p14:xfrm>
                <a:off x="370394" y="2783464"/>
                <a:ext cx="39600" cy="233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D9DB5C-80A4-4EB6-8DFC-3817EB491C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1394" y="2774824"/>
                  <a:ext cx="57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7F818D-0C14-462A-8F8A-8EA4A73B88D0}"/>
                    </a:ext>
                  </a:extLst>
                </p14:cNvPr>
                <p14:cNvContentPartPr/>
                <p14:nvPr/>
              </p14:nvContentPartPr>
              <p14:xfrm>
                <a:off x="505034" y="2764024"/>
                <a:ext cx="192240" cy="14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7F818D-0C14-462A-8F8A-8EA4A73B88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6034" y="2755384"/>
                  <a:ext cx="20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A0C1B2-6322-4FEF-9107-867215E905F3}"/>
                    </a:ext>
                  </a:extLst>
                </p14:cNvPr>
                <p14:cNvContentPartPr/>
                <p14:nvPr/>
              </p14:nvContentPartPr>
              <p14:xfrm>
                <a:off x="687554" y="2675104"/>
                <a:ext cx="107640" cy="35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A0C1B2-6322-4FEF-9107-867215E905F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8914" y="2666104"/>
                  <a:ext cx="1252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A4893F-5D21-43C5-BAB0-4CDDBEFAFF39}"/>
                    </a:ext>
                  </a:extLst>
                </p14:cNvPr>
                <p14:cNvContentPartPr/>
                <p14:nvPr/>
              </p14:nvContentPartPr>
              <p14:xfrm>
                <a:off x="870794" y="3038704"/>
                <a:ext cx="61200" cy="2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A4893F-5D21-43C5-BAB0-4CDDBEFAFF3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1794" y="3030064"/>
                  <a:ext cx="7884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E0E4975-225C-4021-87D8-30F19EEDCFF5}"/>
              </a:ext>
            </a:extLst>
          </p:cNvPr>
          <p:cNvGrpSpPr/>
          <p:nvPr/>
        </p:nvGrpSpPr>
        <p:grpSpPr>
          <a:xfrm>
            <a:off x="1299194" y="2693104"/>
            <a:ext cx="502200" cy="403200"/>
            <a:chOff x="1299194" y="2693104"/>
            <a:chExt cx="50220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AC27DA7-E462-4AF5-88D2-8176CAF86922}"/>
                    </a:ext>
                  </a:extLst>
                </p14:cNvPr>
                <p14:cNvContentPartPr/>
                <p14:nvPr/>
              </p14:nvContentPartPr>
              <p14:xfrm>
                <a:off x="1299194" y="2834584"/>
                <a:ext cx="191520" cy="194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C27DA7-E462-4AF5-88D2-8176CAF8692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90194" y="2825584"/>
                  <a:ext cx="209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7F7C4C-B64F-4AC4-B32B-83113F052237}"/>
                    </a:ext>
                  </a:extLst>
                </p14:cNvPr>
                <p14:cNvContentPartPr/>
                <p14:nvPr/>
              </p14:nvContentPartPr>
              <p14:xfrm>
                <a:off x="1604114" y="2693104"/>
                <a:ext cx="197280" cy="403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7F7C4C-B64F-4AC4-B32B-83113F05223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95474" y="2684104"/>
                  <a:ext cx="21492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589CD21-EAE0-4D38-9064-A88C0F8E402A}"/>
              </a:ext>
            </a:extLst>
          </p:cNvPr>
          <p:cNvGrpSpPr/>
          <p:nvPr/>
        </p:nvGrpSpPr>
        <p:grpSpPr>
          <a:xfrm>
            <a:off x="2150954" y="2675464"/>
            <a:ext cx="792720" cy="438840"/>
            <a:chOff x="2150954" y="2675464"/>
            <a:chExt cx="7927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28C95B4-5C05-4DB1-AD17-377387092DAB}"/>
                    </a:ext>
                  </a:extLst>
                </p14:cNvPr>
                <p14:cNvContentPartPr/>
                <p14:nvPr/>
              </p14:nvContentPartPr>
              <p14:xfrm>
                <a:off x="2150954" y="2675464"/>
                <a:ext cx="474120" cy="39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28C95B4-5C05-4DB1-AD17-377387092D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42314" y="2666824"/>
                  <a:ext cx="491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02A129-225E-407D-9FDC-CC39C20CCAC4}"/>
                    </a:ext>
                  </a:extLst>
                </p14:cNvPr>
                <p14:cNvContentPartPr/>
                <p14:nvPr/>
              </p14:nvContentPartPr>
              <p14:xfrm>
                <a:off x="2291354" y="2885704"/>
                <a:ext cx="233640" cy="40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02A129-225E-407D-9FDC-CC39C20CC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82354" y="2876704"/>
                  <a:ext cx="251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9CE0BD-0C08-4DF8-86A1-82D51698F64C}"/>
                    </a:ext>
                  </a:extLst>
                </p14:cNvPr>
                <p14:cNvContentPartPr/>
                <p14:nvPr/>
              </p14:nvContentPartPr>
              <p14:xfrm>
                <a:off x="2695274" y="2684824"/>
                <a:ext cx="248400" cy="429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9CE0BD-0C08-4DF8-86A1-82D51698F64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86634" y="2675824"/>
                  <a:ext cx="26604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034EBC1-2D99-40C2-8776-685696C55D0D}"/>
              </a:ext>
            </a:extLst>
          </p:cNvPr>
          <p:cNvGrpSpPr/>
          <p:nvPr/>
        </p:nvGrpSpPr>
        <p:grpSpPr>
          <a:xfrm>
            <a:off x="2895434" y="2649904"/>
            <a:ext cx="907920" cy="432000"/>
            <a:chOff x="2895434" y="2649904"/>
            <a:chExt cx="90792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D02434A-5C6B-484D-A997-C97FC2DC6B2E}"/>
                    </a:ext>
                  </a:extLst>
                </p14:cNvPr>
                <p14:cNvContentPartPr/>
                <p14:nvPr/>
              </p14:nvContentPartPr>
              <p14:xfrm>
                <a:off x="2971754" y="2834584"/>
                <a:ext cx="219600" cy="225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D02434A-5C6B-484D-A997-C97FC2DC6B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63114" y="2825944"/>
                  <a:ext cx="2372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74C7F96-6CE0-49CA-A577-2E9DD43E49BE}"/>
                    </a:ext>
                  </a:extLst>
                </p14:cNvPr>
                <p14:cNvContentPartPr/>
                <p14:nvPr/>
              </p14:nvContentPartPr>
              <p14:xfrm>
                <a:off x="2895434" y="2817304"/>
                <a:ext cx="239040" cy="23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74C7F96-6CE0-49CA-A577-2E9DD43E49B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86794" y="2808304"/>
                  <a:ext cx="256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45855A6-BB86-4966-8BAD-349168223F1C}"/>
                    </a:ext>
                  </a:extLst>
                </p14:cNvPr>
                <p14:cNvContentPartPr/>
                <p14:nvPr/>
              </p14:nvContentPartPr>
              <p14:xfrm>
                <a:off x="3207914" y="2649904"/>
                <a:ext cx="203040" cy="432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45855A6-BB86-4966-8BAD-349168223F1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198914" y="2640904"/>
                  <a:ext cx="220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2F7189-AB01-4C1C-9148-5CD116CDC116}"/>
                    </a:ext>
                  </a:extLst>
                </p14:cNvPr>
                <p14:cNvContentPartPr/>
                <p14:nvPr/>
              </p14:nvContentPartPr>
              <p14:xfrm>
                <a:off x="3642074" y="2834584"/>
                <a:ext cx="161280" cy="20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2F7189-AB01-4C1C-9148-5CD116CDC1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33434" y="2825584"/>
                  <a:ext cx="178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AC0F02-119C-43D2-AEBC-693696993CD1}"/>
                    </a:ext>
                  </a:extLst>
                </p14:cNvPr>
                <p14:cNvContentPartPr/>
                <p14:nvPr/>
              </p14:nvContentPartPr>
              <p14:xfrm>
                <a:off x="3585914" y="2931424"/>
                <a:ext cx="206640" cy="19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AC0F02-119C-43D2-AEBC-693696993C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576914" y="2922424"/>
                  <a:ext cx="2242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6705A1-8068-47AB-A719-3709A3C93B35}"/>
              </a:ext>
            </a:extLst>
          </p:cNvPr>
          <p:cNvGrpSpPr/>
          <p:nvPr/>
        </p:nvGrpSpPr>
        <p:grpSpPr>
          <a:xfrm>
            <a:off x="4075154" y="2672584"/>
            <a:ext cx="1119600" cy="366480"/>
            <a:chOff x="4075154" y="2672584"/>
            <a:chExt cx="111960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16650E-2CA7-43C1-8BBD-F2D618F5FA37}"/>
                    </a:ext>
                  </a:extLst>
                </p14:cNvPr>
                <p14:cNvContentPartPr/>
                <p14:nvPr/>
              </p14:nvContentPartPr>
              <p14:xfrm>
                <a:off x="4075154" y="2941864"/>
                <a:ext cx="52200" cy="54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16650E-2CA7-43C1-8BBD-F2D618F5FA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66514" y="2933224"/>
                  <a:ext cx="69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A1FF420-D400-443E-A34C-662CF4DB98DE}"/>
                    </a:ext>
                  </a:extLst>
                </p14:cNvPr>
                <p14:cNvContentPartPr/>
                <p14:nvPr/>
              </p14:nvContentPartPr>
              <p14:xfrm>
                <a:off x="4292234" y="2672584"/>
                <a:ext cx="192600" cy="325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A1FF420-D400-443E-A34C-662CF4DB98D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83594" y="2663584"/>
                  <a:ext cx="210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66CF2A-8F3B-41F3-8DBB-1EC585943C05}"/>
                    </a:ext>
                  </a:extLst>
                </p14:cNvPr>
                <p14:cNvContentPartPr/>
                <p14:nvPr/>
              </p14:nvContentPartPr>
              <p14:xfrm>
                <a:off x="4584554" y="2686624"/>
                <a:ext cx="299520" cy="280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66CF2A-8F3B-41F3-8DBB-1EC585943C0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75554" y="2677624"/>
                  <a:ext cx="317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57387B-F177-48B4-918A-F53782F00F8E}"/>
                    </a:ext>
                  </a:extLst>
                </p14:cNvPr>
                <p14:cNvContentPartPr/>
                <p14:nvPr/>
              </p14:nvContentPartPr>
              <p14:xfrm>
                <a:off x="4888754" y="2684104"/>
                <a:ext cx="306000" cy="354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57387B-F177-48B4-918A-F53782F00F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80114" y="2675464"/>
                  <a:ext cx="32364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6BCCBFF-5B94-42A2-A1A5-7637A7FAC270}"/>
              </a:ext>
            </a:extLst>
          </p:cNvPr>
          <p:cNvGrpSpPr/>
          <p:nvPr/>
        </p:nvGrpSpPr>
        <p:grpSpPr>
          <a:xfrm>
            <a:off x="1389554" y="3370264"/>
            <a:ext cx="405720" cy="415800"/>
            <a:chOff x="1389554" y="3370264"/>
            <a:chExt cx="40572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94FC50-6380-48A7-B131-4C7FEB070501}"/>
                    </a:ext>
                  </a:extLst>
                </p14:cNvPr>
                <p14:cNvContentPartPr/>
                <p14:nvPr/>
              </p14:nvContentPartPr>
              <p14:xfrm>
                <a:off x="1389554" y="3370264"/>
                <a:ext cx="221040" cy="358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94FC50-6380-48A7-B131-4C7FEB07050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80914" y="3361624"/>
                  <a:ext cx="2386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7021BE9-096E-4E99-9CBD-F3D2536B8E5D}"/>
                    </a:ext>
                  </a:extLst>
                </p14:cNvPr>
                <p14:cNvContentPartPr/>
                <p14:nvPr/>
              </p14:nvContentPartPr>
              <p14:xfrm>
                <a:off x="1643714" y="3386824"/>
                <a:ext cx="151560" cy="399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7021BE9-096E-4E99-9CBD-F3D2536B8E5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35074" y="3377824"/>
                  <a:ext cx="16920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70A7A17-DC25-4DB4-9740-A81E54C37127}"/>
              </a:ext>
            </a:extLst>
          </p:cNvPr>
          <p:cNvGrpSpPr/>
          <p:nvPr/>
        </p:nvGrpSpPr>
        <p:grpSpPr>
          <a:xfrm>
            <a:off x="2214674" y="3298264"/>
            <a:ext cx="984960" cy="444240"/>
            <a:chOff x="2214674" y="3298264"/>
            <a:chExt cx="98496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E3E251-D17D-49B4-B018-41BD3CB75584}"/>
                    </a:ext>
                  </a:extLst>
                </p14:cNvPr>
                <p14:cNvContentPartPr/>
                <p14:nvPr/>
              </p14:nvContentPartPr>
              <p14:xfrm>
                <a:off x="2214674" y="3430024"/>
                <a:ext cx="284400" cy="312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E3E251-D17D-49B4-B018-41BD3CB755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06034" y="3421024"/>
                  <a:ext cx="302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CF54F77-A4E4-49AA-B16F-98764069B2F8}"/>
                    </a:ext>
                  </a:extLst>
                </p14:cNvPr>
                <p14:cNvContentPartPr/>
                <p14:nvPr/>
              </p14:nvContentPartPr>
              <p14:xfrm>
                <a:off x="2480354" y="3437584"/>
                <a:ext cx="215280" cy="278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CF54F77-A4E4-49AA-B16F-98764069B2F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71714" y="3428584"/>
                  <a:ext cx="232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B47037-53E1-4C4B-9790-E2412253B44B}"/>
                    </a:ext>
                  </a:extLst>
                </p14:cNvPr>
                <p14:cNvContentPartPr/>
                <p14:nvPr/>
              </p14:nvContentPartPr>
              <p14:xfrm>
                <a:off x="2735594" y="3469984"/>
                <a:ext cx="231480" cy="234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B47037-53E1-4C4B-9790-E2412253B4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26594" y="3460984"/>
                  <a:ext cx="249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A62B4C9-1897-4F2C-8E62-3D63753D8965}"/>
                    </a:ext>
                  </a:extLst>
                </p14:cNvPr>
                <p14:cNvContentPartPr/>
                <p14:nvPr/>
              </p14:nvContentPartPr>
              <p14:xfrm>
                <a:off x="2701754" y="3444064"/>
                <a:ext cx="249840" cy="232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A62B4C9-1897-4F2C-8E62-3D63753D896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92754" y="3435424"/>
                  <a:ext cx="267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8E94CF-DA5D-4DA5-95FD-6F240334BAB0}"/>
                    </a:ext>
                  </a:extLst>
                </p14:cNvPr>
                <p14:cNvContentPartPr/>
                <p14:nvPr/>
              </p14:nvContentPartPr>
              <p14:xfrm>
                <a:off x="3054554" y="3298264"/>
                <a:ext cx="145080" cy="41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8E94CF-DA5D-4DA5-95FD-6F240334BAB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045554" y="3289624"/>
                  <a:ext cx="162720" cy="43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8A0654D-56BC-42CA-ABC4-3D8047D746E0}"/>
                  </a:ext>
                </a:extLst>
              </p14:cNvPr>
              <p14:cNvContentPartPr/>
              <p14:nvPr/>
            </p14:nvContentPartPr>
            <p14:xfrm>
              <a:off x="3448754" y="3485464"/>
              <a:ext cx="226440" cy="154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8A0654D-56BC-42CA-ABC4-3D8047D746E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440114" y="3476464"/>
                <a:ext cx="24408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3064F66-7A99-4817-B5BA-1A13EFA7A901}"/>
              </a:ext>
            </a:extLst>
          </p:cNvPr>
          <p:cNvGrpSpPr/>
          <p:nvPr/>
        </p:nvGrpSpPr>
        <p:grpSpPr>
          <a:xfrm>
            <a:off x="3918554" y="3412024"/>
            <a:ext cx="1530360" cy="310680"/>
            <a:chOff x="3918554" y="3412024"/>
            <a:chExt cx="153036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46309F-7AE5-4954-AEE2-0D96A884E54A}"/>
                    </a:ext>
                  </a:extLst>
                </p14:cNvPr>
                <p14:cNvContentPartPr/>
                <p14:nvPr/>
              </p14:nvContentPartPr>
              <p14:xfrm>
                <a:off x="3918554" y="3415624"/>
                <a:ext cx="240840" cy="291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46309F-7AE5-4954-AEE2-0D96A884E5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09554" y="3406984"/>
                  <a:ext cx="258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7AFD9E-3BF6-4EAB-A363-A19E1BB6104D}"/>
                    </a:ext>
                  </a:extLst>
                </p14:cNvPr>
                <p14:cNvContentPartPr/>
                <p14:nvPr/>
              </p14:nvContentPartPr>
              <p14:xfrm>
                <a:off x="4199714" y="3628384"/>
                <a:ext cx="39960" cy="88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7AFD9E-3BF6-4EAB-A363-A19E1BB6104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90714" y="3619384"/>
                  <a:ext cx="57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F451C96-823F-4D80-B307-3280E3E76BF1}"/>
                    </a:ext>
                  </a:extLst>
                </p14:cNvPr>
                <p14:cNvContentPartPr/>
                <p14:nvPr/>
              </p14:nvContentPartPr>
              <p14:xfrm>
                <a:off x="4378274" y="3446944"/>
                <a:ext cx="284040" cy="227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F451C96-823F-4D80-B307-3280E3E76B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69634" y="3438304"/>
                  <a:ext cx="301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8B9C5A-4701-48FB-B648-FB1555AE8AD1}"/>
                    </a:ext>
                  </a:extLst>
                </p14:cNvPr>
                <p14:cNvContentPartPr/>
                <p14:nvPr/>
              </p14:nvContentPartPr>
              <p14:xfrm>
                <a:off x="4731074" y="3426064"/>
                <a:ext cx="273240" cy="271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8B9C5A-4701-48FB-B648-FB1555AE8AD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22434" y="3417064"/>
                  <a:ext cx="290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D09EB49-5313-47D7-A156-563A4A933713}"/>
                    </a:ext>
                  </a:extLst>
                </p14:cNvPr>
                <p14:cNvContentPartPr/>
                <p14:nvPr/>
              </p14:nvContentPartPr>
              <p14:xfrm>
                <a:off x="5087834" y="3412024"/>
                <a:ext cx="361080" cy="310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D09EB49-5313-47D7-A156-563A4A93371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79194" y="3403384"/>
                  <a:ext cx="3787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DBC933-618A-416F-88CA-320E68EA040E}"/>
              </a:ext>
            </a:extLst>
          </p:cNvPr>
          <p:cNvGrpSpPr/>
          <p:nvPr/>
        </p:nvGrpSpPr>
        <p:grpSpPr>
          <a:xfrm>
            <a:off x="1438154" y="4128424"/>
            <a:ext cx="553320" cy="579600"/>
            <a:chOff x="1438154" y="4128424"/>
            <a:chExt cx="55332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CED7A1-40EC-493E-B96E-7268402F0E13}"/>
                    </a:ext>
                  </a:extLst>
                </p14:cNvPr>
                <p14:cNvContentPartPr/>
                <p14:nvPr/>
              </p14:nvContentPartPr>
              <p14:xfrm>
                <a:off x="1438154" y="4269184"/>
                <a:ext cx="184320" cy="186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CED7A1-40EC-493E-B96E-7268402F0E1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29514" y="4260184"/>
                  <a:ext cx="201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B10639-BED5-4E9C-A8B2-704D00739C03}"/>
                    </a:ext>
                  </a:extLst>
                </p14:cNvPr>
                <p14:cNvContentPartPr/>
                <p14:nvPr/>
              </p14:nvContentPartPr>
              <p14:xfrm>
                <a:off x="1745594" y="4128424"/>
                <a:ext cx="245880" cy="579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B10639-BED5-4E9C-A8B2-704D00739C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6594" y="4119784"/>
                  <a:ext cx="263520" cy="59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3A626F-EBCB-48D6-9570-0AD606C14311}"/>
              </a:ext>
            </a:extLst>
          </p:cNvPr>
          <p:cNvGrpSpPr/>
          <p:nvPr/>
        </p:nvGrpSpPr>
        <p:grpSpPr>
          <a:xfrm>
            <a:off x="2478194" y="4211944"/>
            <a:ext cx="1190880" cy="521280"/>
            <a:chOff x="2478194" y="4211944"/>
            <a:chExt cx="119088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D3460C1-6BB3-47E1-A210-BD6322E5F4C2}"/>
                    </a:ext>
                  </a:extLst>
                </p14:cNvPr>
                <p14:cNvContentPartPr/>
                <p14:nvPr/>
              </p14:nvContentPartPr>
              <p14:xfrm>
                <a:off x="2478194" y="4211944"/>
                <a:ext cx="519480" cy="459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D3460C1-6BB3-47E1-A210-BD6322E5F4C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69194" y="4202944"/>
                  <a:ext cx="5371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BFC417-6F52-42C4-A721-CB03C825653F}"/>
                    </a:ext>
                  </a:extLst>
                </p14:cNvPr>
                <p14:cNvContentPartPr/>
                <p14:nvPr/>
              </p14:nvContentPartPr>
              <p14:xfrm>
                <a:off x="2550554" y="4478704"/>
                <a:ext cx="197640" cy="34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BFC417-6F52-42C4-A721-CB03C825653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41554" y="4470064"/>
                  <a:ext cx="215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840986E-81C9-4314-AF0C-670FFE409315}"/>
                    </a:ext>
                  </a:extLst>
                </p14:cNvPr>
                <p14:cNvContentPartPr/>
                <p14:nvPr/>
              </p14:nvContentPartPr>
              <p14:xfrm>
                <a:off x="2976794" y="4345864"/>
                <a:ext cx="120600" cy="232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840986E-81C9-4314-AF0C-670FFE40931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968154" y="4336864"/>
                  <a:ext cx="138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C34146-6AA5-48AD-B8F1-157936CDF1EE}"/>
                    </a:ext>
                  </a:extLst>
                </p14:cNvPr>
                <p14:cNvContentPartPr/>
                <p14:nvPr/>
              </p14:nvContentPartPr>
              <p14:xfrm>
                <a:off x="3129434" y="4402024"/>
                <a:ext cx="309960" cy="203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C34146-6AA5-48AD-B8F1-157936CDF1E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20794" y="4393384"/>
                  <a:ext cx="327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B437353-2DAE-46AD-ADB3-59BB40916205}"/>
                    </a:ext>
                  </a:extLst>
                </p14:cNvPr>
                <p14:cNvContentPartPr/>
                <p14:nvPr/>
              </p14:nvContentPartPr>
              <p14:xfrm>
                <a:off x="3476114" y="4238944"/>
                <a:ext cx="192960" cy="494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B437353-2DAE-46AD-ADB3-59BB4091620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67114" y="4230304"/>
                  <a:ext cx="210600" cy="51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8BB5D5-7329-42C1-935E-B9F33FFBEDE2}"/>
              </a:ext>
            </a:extLst>
          </p:cNvPr>
          <p:cNvGrpSpPr/>
          <p:nvPr/>
        </p:nvGrpSpPr>
        <p:grpSpPr>
          <a:xfrm>
            <a:off x="3967154" y="4424704"/>
            <a:ext cx="274320" cy="143280"/>
            <a:chOff x="3967154" y="4424704"/>
            <a:chExt cx="27432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DE593B1-97CF-417C-B1FA-CEF7452F12C9}"/>
                    </a:ext>
                  </a:extLst>
                </p14:cNvPr>
                <p14:cNvContentPartPr/>
                <p14:nvPr/>
              </p14:nvContentPartPr>
              <p14:xfrm>
                <a:off x="3991274" y="4424704"/>
                <a:ext cx="185040" cy="43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DE593B1-97CF-417C-B1FA-CEF7452F12C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82274" y="4415704"/>
                  <a:ext cx="202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3065AD-27CC-4029-90FB-997AABAB7DA3}"/>
                    </a:ext>
                  </a:extLst>
                </p14:cNvPr>
                <p14:cNvContentPartPr/>
                <p14:nvPr/>
              </p14:nvContentPartPr>
              <p14:xfrm>
                <a:off x="3967154" y="4511104"/>
                <a:ext cx="274320" cy="56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3065AD-27CC-4029-90FB-997AABAB7DA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58514" y="4502464"/>
                  <a:ext cx="29196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10B0F13-43FD-49D3-A958-DD61B1B4B5CC}"/>
              </a:ext>
            </a:extLst>
          </p:cNvPr>
          <p:cNvGrpSpPr/>
          <p:nvPr/>
        </p:nvGrpSpPr>
        <p:grpSpPr>
          <a:xfrm>
            <a:off x="4618034" y="4042744"/>
            <a:ext cx="3030840" cy="1618920"/>
            <a:chOff x="4618034" y="4042744"/>
            <a:chExt cx="3030840" cy="16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CEBD0C0-80F6-4D21-B4ED-B4710114AA4D}"/>
                    </a:ext>
                  </a:extLst>
                </p14:cNvPr>
                <p14:cNvContentPartPr/>
                <p14:nvPr/>
              </p14:nvContentPartPr>
              <p14:xfrm>
                <a:off x="4618034" y="4103224"/>
                <a:ext cx="463680" cy="1558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CEBD0C0-80F6-4D21-B4ED-B4710114AA4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609034" y="4094584"/>
                  <a:ext cx="481320" cy="15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687863-207E-4A44-8705-A1361E67C0AB}"/>
                    </a:ext>
                  </a:extLst>
                </p14:cNvPr>
                <p14:cNvContentPartPr/>
                <p14:nvPr/>
              </p14:nvContentPartPr>
              <p14:xfrm>
                <a:off x="5309234" y="4157224"/>
                <a:ext cx="215280" cy="233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687863-207E-4A44-8705-A1361E67C0A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00594" y="4148224"/>
                  <a:ext cx="232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C53E97-2ACE-4E3F-A68B-00D810E26205}"/>
                    </a:ext>
                  </a:extLst>
                </p14:cNvPr>
                <p14:cNvContentPartPr/>
                <p14:nvPr/>
              </p14:nvContentPartPr>
              <p14:xfrm>
                <a:off x="6379514" y="4085224"/>
                <a:ext cx="320400" cy="312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C53E97-2ACE-4E3F-A68B-00D810E2620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70514" y="4076584"/>
                  <a:ext cx="338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B45588D-4314-4CC8-AF64-6F3C546BB49D}"/>
                    </a:ext>
                  </a:extLst>
                </p14:cNvPr>
                <p14:cNvContentPartPr/>
                <p14:nvPr/>
              </p14:nvContentPartPr>
              <p14:xfrm>
                <a:off x="6409034" y="4042744"/>
                <a:ext cx="225360" cy="246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B45588D-4314-4CC8-AF64-6F3C546BB4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400394" y="4033744"/>
                  <a:ext cx="243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48A0359-F296-480A-A219-5FF99C4823E6}"/>
                    </a:ext>
                  </a:extLst>
                </p14:cNvPr>
                <p14:cNvContentPartPr/>
                <p14:nvPr/>
              </p14:nvContentPartPr>
              <p14:xfrm>
                <a:off x="6821954" y="4051024"/>
                <a:ext cx="151560" cy="133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48A0359-F296-480A-A219-5FF99C4823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13314" y="4042024"/>
                  <a:ext cx="169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CE1ABB4-3A21-415A-89EA-2486EA894AB9}"/>
                    </a:ext>
                  </a:extLst>
                </p14:cNvPr>
                <p14:cNvContentPartPr/>
                <p14:nvPr/>
              </p14:nvContentPartPr>
              <p14:xfrm>
                <a:off x="6767954" y="4255144"/>
                <a:ext cx="179280" cy="42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CE1ABB4-3A21-415A-89EA-2486EA894A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758954" y="4246504"/>
                  <a:ext cx="196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441885-7F68-4932-8855-2B778CA4E68B}"/>
                    </a:ext>
                  </a:extLst>
                </p14:cNvPr>
                <p14:cNvContentPartPr/>
                <p14:nvPr/>
              </p14:nvContentPartPr>
              <p14:xfrm>
                <a:off x="7097354" y="4065064"/>
                <a:ext cx="236160" cy="243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441885-7F68-4932-8855-2B778CA4E68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088714" y="4056064"/>
                  <a:ext cx="253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C0B679-960C-4509-B087-9118F335C649}"/>
                    </a:ext>
                  </a:extLst>
                </p14:cNvPr>
                <p14:cNvContentPartPr/>
                <p14:nvPr/>
              </p14:nvContentPartPr>
              <p14:xfrm>
                <a:off x="7400114" y="4147864"/>
                <a:ext cx="248760" cy="171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C0B679-960C-4509-B087-9118F335C64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391114" y="4138864"/>
                  <a:ext cx="266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B91225-1C42-4C8F-AD84-1FFEDA1B38DE}"/>
                    </a:ext>
                  </a:extLst>
                </p14:cNvPr>
                <p14:cNvContentPartPr/>
                <p14:nvPr/>
              </p14:nvContentPartPr>
              <p14:xfrm>
                <a:off x="5311754" y="4702984"/>
                <a:ext cx="277920" cy="241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B91225-1C42-4C8F-AD84-1FFEDA1B38D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302754" y="4694344"/>
                  <a:ext cx="295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D15B91-8CB5-4CA4-8053-9B2353E4DD0D}"/>
                    </a:ext>
                  </a:extLst>
                </p14:cNvPr>
                <p14:cNvContentPartPr/>
                <p14:nvPr/>
              </p14:nvContentPartPr>
              <p14:xfrm>
                <a:off x="5321834" y="4679224"/>
                <a:ext cx="194400" cy="204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D15B91-8CB5-4CA4-8053-9B2353E4DD0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12834" y="4670224"/>
                  <a:ext cx="212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74F8A5-CC7B-4319-9DEB-01E4D45B3D12}"/>
                    </a:ext>
                  </a:extLst>
                </p14:cNvPr>
                <p14:cNvContentPartPr/>
                <p14:nvPr/>
              </p14:nvContentPartPr>
              <p14:xfrm>
                <a:off x="5674274" y="4481224"/>
                <a:ext cx="179280" cy="119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74F8A5-CC7B-4319-9DEB-01E4D45B3D1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65274" y="4472584"/>
                  <a:ext cx="196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65A3359-D376-4A74-B06E-9ABB2B4990BD}"/>
                    </a:ext>
                  </a:extLst>
                </p14:cNvPr>
                <p14:cNvContentPartPr/>
                <p14:nvPr/>
              </p14:nvContentPartPr>
              <p14:xfrm>
                <a:off x="5689034" y="4760584"/>
                <a:ext cx="162360" cy="1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65A3359-D376-4A74-B06E-9ABB2B4990B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80394" y="4751944"/>
                  <a:ext cx="180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B2777E5-8A36-43A9-9850-44FD3CF588C5}"/>
                    </a:ext>
                  </a:extLst>
                </p14:cNvPr>
                <p14:cNvContentPartPr/>
                <p14:nvPr/>
              </p14:nvContentPartPr>
              <p14:xfrm>
                <a:off x="6016274" y="4639264"/>
                <a:ext cx="148320" cy="118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B2777E5-8A36-43A9-9850-44FD3CF588C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07274" y="4630264"/>
                  <a:ext cx="165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A7E8207-5462-4587-88D4-940C00C53C71}"/>
                    </a:ext>
                  </a:extLst>
                </p14:cNvPr>
                <p14:cNvContentPartPr/>
                <p14:nvPr/>
              </p14:nvContentPartPr>
              <p14:xfrm>
                <a:off x="6139754" y="4594624"/>
                <a:ext cx="106920" cy="279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A7E8207-5462-4587-88D4-940C00C53C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31114" y="4585624"/>
                  <a:ext cx="124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A298DC4-F6B2-4490-9AC6-DF7EA725E3EA}"/>
                    </a:ext>
                  </a:extLst>
                </p14:cNvPr>
                <p14:cNvContentPartPr/>
                <p14:nvPr/>
              </p14:nvContentPartPr>
              <p14:xfrm>
                <a:off x="6302834" y="4696504"/>
                <a:ext cx="99000" cy="129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A298DC4-F6B2-4490-9AC6-DF7EA725E3E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93834" y="4687864"/>
                  <a:ext cx="116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369F0EB-E757-4BC3-94F6-CA0453FFDC09}"/>
                    </a:ext>
                  </a:extLst>
                </p14:cNvPr>
                <p14:cNvContentPartPr/>
                <p14:nvPr/>
              </p14:nvContentPartPr>
              <p14:xfrm>
                <a:off x="6477794" y="4651504"/>
                <a:ext cx="206280" cy="183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369F0EB-E757-4BC3-94F6-CA0453FFDC0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68794" y="4642504"/>
                  <a:ext cx="223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E052334-D482-4CA5-B399-17E631BB9052}"/>
                    </a:ext>
                  </a:extLst>
                </p14:cNvPr>
                <p14:cNvContentPartPr/>
                <p14:nvPr/>
              </p14:nvContentPartPr>
              <p14:xfrm>
                <a:off x="5539634" y="4970824"/>
                <a:ext cx="783720" cy="102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E052334-D482-4CA5-B399-17E631BB905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30994" y="4961824"/>
                  <a:ext cx="801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4FCB29F-94A2-4CB5-8EC6-941C5C8D9ACE}"/>
                    </a:ext>
                  </a:extLst>
                </p14:cNvPr>
                <p14:cNvContentPartPr/>
                <p14:nvPr/>
              </p14:nvContentPartPr>
              <p14:xfrm>
                <a:off x="5751314" y="5095384"/>
                <a:ext cx="263160" cy="207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4FCB29F-94A2-4CB5-8EC6-941C5C8D9AC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42674" y="5086744"/>
                  <a:ext cx="280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51788F-07E1-40E5-9E90-22170F7BC331}"/>
                    </a:ext>
                  </a:extLst>
                </p14:cNvPr>
                <p14:cNvContentPartPr/>
                <p14:nvPr/>
              </p14:nvContentPartPr>
              <p14:xfrm>
                <a:off x="6118874" y="5138584"/>
                <a:ext cx="132840" cy="141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51788F-07E1-40E5-9E90-22170F7BC33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09874" y="5129584"/>
                  <a:ext cx="150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F4EB46-07C6-42A2-8700-880C0297F92A}"/>
                    </a:ext>
                  </a:extLst>
                </p14:cNvPr>
                <p14:cNvContentPartPr/>
                <p14:nvPr/>
              </p14:nvContentPartPr>
              <p14:xfrm>
                <a:off x="6316514" y="5128504"/>
                <a:ext cx="137880" cy="158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F4EB46-07C6-42A2-8700-880C0297F92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07874" y="5119504"/>
                  <a:ext cx="15552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EA92ACB-FFF3-4F37-80C5-D9B5D0620557}"/>
              </a:ext>
            </a:extLst>
          </p:cNvPr>
          <p:cNvGrpSpPr/>
          <p:nvPr/>
        </p:nvGrpSpPr>
        <p:grpSpPr>
          <a:xfrm>
            <a:off x="7171514" y="4669504"/>
            <a:ext cx="2227680" cy="285120"/>
            <a:chOff x="7171514" y="4669504"/>
            <a:chExt cx="222768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174CB9-C279-4CEE-BEA0-094DFB6CC680}"/>
                    </a:ext>
                  </a:extLst>
                </p14:cNvPr>
                <p14:cNvContentPartPr/>
                <p14:nvPr/>
              </p14:nvContentPartPr>
              <p14:xfrm>
                <a:off x="7171514" y="4741504"/>
                <a:ext cx="257040" cy="213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174CB9-C279-4CEE-BEA0-094DFB6CC68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162514" y="4732864"/>
                  <a:ext cx="274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3A6DFCD-1E33-492F-A6E8-D04FF151862D}"/>
                    </a:ext>
                  </a:extLst>
                </p14:cNvPr>
                <p14:cNvContentPartPr/>
                <p14:nvPr/>
              </p14:nvContentPartPr>
              <p14:xfrm>
                <a:off x="7497674" y="4777504"/>
                <a:ext cx="164880" cy="168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3A6DFCD-1E33-492F-A6E8-D04FF151862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489034" y="4768504"/>
                  <a:ext cx="182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3AA2E90-35CA-40A0-9AA2-A316B1FC730F}"/>
                    </a:ext>
                  </a:extLst>
                </p14:cNvPr>
                <p14:cNvContentPartPr/>
                <p14:nvPr/>
              </p14:nvContentPartPr>
              <p14:xfrm>
                <a:off x="7796114" y="4707664"/>
                <a:ext cx="204120" cy="172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3AA2E90-35CA-40A0-9AA2-A316B1FC730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87474" y="4698664"/>
                  <a:ext cx="221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3843D4A-4CCA-4E00-9944-C82F1529750B}"/>
                    </a:ext>
                  </a:extLst>
                </p14:cNvPr>
                <p14:cNvContentPartPr/>
                <p14:nvPr/>
              </p14:nvContentPartPr>
              <p14:xfrm>
                <a:off x="8162954" y="4729984"/>
                <a:ext cx="258480" cy="216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3843D4A-4CCA-4E00-9944-C82F1529750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153954" y="4720984"/>
                  <a:ext cx="276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309FD00-ECE9-45E3-911D-561B058D963C}"/>
                    </a:ext>
                  </a:extLst>
                </p14:cNvPr>
                <p14:cNvContentPartPr/>
                <p14:nvPr/>
              </p14:nvContentPartPr>
              <p14:xfrm>
                <a:off x="8161514" y="4725304"/>
                <a:ext cx="246600" cy="176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309FD00-ECE9-45E3-911D-561B058D963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52514" y="4716664"/>
                  <a:ext cx="264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7208AB-74AE-4169-8DFF-B2D3791CF4A7}"/>
                    </a:ext>
                  </a:extLst>
                </p14:cNvPr>
                <p14:cNvContentPartPr/>
                <p14:nvPr/>
              </p14:nvContentPartPr>
              <p14:xfrm>
                <a:off x="8542754" y="4691824"/>
                <a:ext cx="205920" cy="188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7208AB-74AE-4169-8DFF-B2D3791CF4A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533754" y="4682824"/>
                  <a:ext cx="223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0FC605D-C14D-4C01-BFFB-0487E4E96DA1}"/>
                    </a:ext>
                  </a:extLst>
                </p14:cNvPr>
                <p14:cNvContentPartPr/>
                <p14:nvPr/>
              </p14:nvContentPartPr>
              <p14:xfrm>
                <a:off x="8962874" y="4669504"/>
                <a:ext cx="159120" cy="265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0FC605D-C14D-4C01-BFFB-0487E4E96DA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53874" y="4660864"/>
                  <a:ext cx="176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0D6FF71-4A74-485B-8638-F2869EBA46DC}"/>
                    </a:ext>
                  </a:extLst>
                </p14:cNvPr>
                <p14:cNvContentPartPr/>
                <p14:nvPr/>
              </p14:nvContentPartPr>
              <p14:xfrm>
                <a:off x="9155474" y="4736464"/>
                <a:ext cx="243720" cy="188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0D6FF71-4A74-485B-8638-F2869EBA46D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46834" y="4727824"/>
                  <a:ext cx="26136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B3D287B-1BD3-403F-9E0C-C475615DD5C4}"/>
                  </a:ext>
                </a:extLst>
              </p14:cNvPr>
              <p14:cNvContentPartPr/>
              <p14:nvPr/>
            </p14:nvContentPartPr>
            <p14:xfrm>
              <a:off x="5530274" y="5574904"/>
              <a:ext cx="51120" cy="249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B3D287B-1BD3-403F-9E0C-C475615DD5C4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521634" y="5566264"/>
                <a:ext cx="6876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D2BD7E5-1F15-43F2-9559-2BE02C271F01}"/>
              </a:ext>
            </a:extLst>
          </p:cNvPr>
          <p:cNvGrpSpPr/>
          <p:nvPr/>
        </p:nvGrpSpPr>
        <p:grpSpPr>
          <a:xfrm>
            <a:off x="7253234" y="5502544"/>
            <a:ext cx="1514160" cy="338400"/>
            <a:chOff x="7253234" y="5502544"/>
            <a:chExt cx="151416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097539F-113B-4074-AEB7-6FDB7BEF4FC3}"/>
                    </a:ext>
                  </a:extLst>
                </p14:cNvPr>
                <p14:cNvContentPartPr/>
                <p14:nvPr/>
              </p14:nvContentPartPr>
              <p14:xfrm>
                <a:off x="7253234" y="5542144"/>
                <a:ext cx="271080" cy="280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097539F-113B-4074-AEB7-6FDB7BEF4FC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44234" y="5533144"/>
                  <a:ext cx="288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8BD4623-38A5-42F1-8C8C-1388F9879D89}"/>
                    </a:ext>
                  </a:extLst>
                </p14:cNvPr>
                <p14:cNvContentPartPr/>
                <p14:nvPr/>
              </p14:nvContentPartPr>
              <p14:xfrm>
                <a:off x="7276994" y="5539984"/>
                <a:ext cx="213120" cy="234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8BD4623-38A5-42F1-8C8C-1388F9879D8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268354" y="5531344"/>
                  <a:ext cx="230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8C42257-B1AD-460B-809A-66E9109408E5}"/>
                    </a:ext>
                  </a:extLst>
                </p14:cNvPr>
                <p14:cNvContentPartPr/>
                <p14:nvPr/>
              </p14:nvContentPartPr>
              <p14:xfrm>
                <a:off x="7613594" y="5530984"/>
                <a:ext cx="272880" cy="189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8C42257-B1AD-460B-809A-66E9109408E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604594" y="5522344"/>
                  <a:ext cx="290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3CC004B-F5E5-4F89-9027-4F6BDCCA32AD}"/>
                    </a:ext>
                  </a:extLst>
                </p14:cNvPr>
                <p14:cNvContentPartPr/>
                <p14:nvPr/>
              </p14:nvContentPartPr>
              <p14:xfrm>
                <a:off x="7776674" y="5722144"/>
                <a:ext cx="256320" cy="118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3CC004B-F5E5-4F89-9027-4F6BDCCA32A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768034" y="5713144"/>
                  <a:ext cx="273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02FCC9F-DC07-41EB-B480-CF23F1CB6517}"/>
                    </a:ext>
                  </a:extLst>
                </p14:cNvPr>
                <p14:cNvContentPartPr/>
                <p14:nvPr/>
              </p14:nvContentPartPr>
              <p14:xfrm>
                <a:off x="8222714" y="5502544"/>
                <a:ext cx="230040" cy="27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02FCC9F-DC07-41EB-B480-CF23F1CB651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214074" y="5493544"/>
                  <a:ext cx="247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39D28D7-D080-404C-9AED-266D30AF5FC7}"/>
                    </a:ext>
                  </a:extLst>
                </p14:cNvPr>
                <p14:cNvContentPartPr/>
                <p14:nvPr/>
              </p14:nvContentPartPr>
              <p14:xfrm>
                <a:off x="8510714" y="5568064"/>
                <a:ext cx="256680" cy="211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39D28D7-D080-404C-9AED-266D30AF5FC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501714" y="5559064"/>
                  <a:ext cx="27432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32D5721-DF69-42B2-8B8F-0EBD1297E4F7}"/>
              </a:ext>
            </a:extLst>
          </p:cNvPr>
          <p:cNvGrpSpPr/>
          <p:nvPr/>
        </p:nvGrpSpPr>
        <p:grpSpPr>
          <a:xfrm>
            <a:off x="1555514" y="5833024"/>
            <a:ext cx="487440" cy="623520"/>
            <a:chOff x="1555514" y="5833024"/>
            <a:chExt cx="487440" cy="62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B0FA355-A564-4A3C-A5B7-146FB0A97EA5}"/>
                    </a:ext>
                  </a:extLst>
                </p14:cNvPr>
                <p14:cNvContentPartPr/>
                <p14:nvPr/>
              </p14:nvContentPartPr>
              <p14:xfrm>
                <a:off x="1555514" y="6121024"/>
                <a:ext cx="230040" cy="181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B0FA355-A564-4A3C-A5B7-146FB0A97EA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546874" y="6112024"/>
                  <a:ext cx="247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C60C4AE-D813-4614-ACB4-7F57443696C2}"/>
                    </a:ext>
                  </a:extLst>
                </p14:cNvPr>
                <p14:cNvContentPartPr/>
                <p14:nvPr/>
              </p14:nvContentPartPr>
              <p14:xfrm>
                <a:off x="1744154" y="5978824"/>
                <a:ext cx="123840" cy="297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C60C4AE-D813-4614-ACB4-7F57443696C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735154" y="5970184"/>
                  <a:ext cx="141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B9C939-090D-416E-906F-4DF980555C90}"/>
                    </a:ext>
                  </a:extLst>
                </p14:cNvPr>
                <p14:cNvContentPartPr/>
                <p14:nvPr/>
              </p14:nvContentPartPr>
              <p14:xfrm>
                <a:off x="1830554" y="5833024"/>
                <a:ext cx="212400" cy="623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B9C939-090D-416E-906F-4DF980555C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821554" y="5824024"/>
                  <a:ext cx="230040" cy="64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9F32ACD-170B-4888-A870-8AB1EEFE2A25}"/>
                  </a:ext>
                </a:extLst>
              </p14:cNvPr>
              <p14:cNvContentPartPr/>
              <p14:nvPr/>
            </p14:nvContentPartPr>
            <p14:xfrm>
              <a:off x="2581514" y="5966584"/>
              <a:ext cx="175320" cy="455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9F32ACD-170B-4888-A870-8AB1EEFE2A2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572514" y="5957944"/>
                <a:ext cx="192960" cy="47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DC8D6BB-8505-482C-93C7-ABC90DE2BC31}"/>
              </a:ext>
            </a:extLst>
          </p:cNvPr>
          <p:cNvGrpSpPr/>
          <p:nvPr/>
        </p:nvGrpSpPr>
        <p:grpSpPr>
          <a:xfrm>
            <a:off x="3819194" y="6055144"/>
            <a:ext cx="794520" cy="433440"/>
            <a:chOff x="3819194" y="6055144"/>
            <a:chExt cx="79452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10A6BC6-3F0A-4BD1-9E60-D6E185AD1FDD}"/>
                    </a:ext>
                  </a:extLst>
                </p14:cNvPr>
                <p14:cNvContentPartPr/>
                <p14:nvPr/>
              </p14:nvContentPartPr>
              <p14:xfrm>
                <a:off x="3819194" y="6339544"/>
                <a:ext cx="55440" cy="12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0A6BC6-3F0A-4BD1-9E60-D6E185AD1FD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10554" y="6330904"/>
                  <a:ext cx="73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006734B-632C-4C08-A711-282CC8DAA2F1}"/>
                    </a:ext>
                  </a:extLst>
                </p14:cNvPr>
                <p14:cNvContentPartPr/>
                <p14:nvPr/>
              </p14:nvContentPartPr>
              <p14:xfrm>
                <a:off x="3901274" y="6218224"/>
                <a:ext cx="14400" cy="25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006734B-632C-4C08-A711-282CC8DAA2F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892634" y="6209224"/>
                  <a:ext cx="32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F4E6407-C243-4726-82E6-7541FD1418AD}"/>
                    </a:ext>
                  </a:extLst>
                </p14:cNvPr>
                <p14:cNvContentPartPr/>
                <p14:nvPr/>
              </p14:nvContentPartPr>
              <p14:xfrm>
                <a:off x="4009274" y="6276544"/>
                <a:ext cx="199080" cy="212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F4E6407-C243-4726-82E6-7541FD1418A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000274" y="6267544"/>
                  <a:ext cx="216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7516CC0-D3A7-4712-AEE5-7FE9E7921908}"/>
                    </a:ext>
                  </a:extLst>
                </p14:cNvPr>
                <p14:cNvContentPartPr/>
                <p14:nvPr/>
              </p14:nvContentPartPr>
              <p14:xfrm>
                <a:off x="4173434" y="6055144"/>
                <a:ext cx="183960" cy="327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7516CC0-D3A7-4712-AEE5-7FE9E792190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64434" y="6046144"/>
                  <a:ext cx="201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1FC8C3A-61E3-4B4A-9AD2-E5B426C61F47}"/>
                    </a:ext>
                  </a:extLst>
                </p14:cNvPr>
                <p14:cNvContentPartPr/>
                <p14:nvPr/>
              </p14:nvContentPartPr>
              <p14:xfrm>
                <a:off x="4276754" y="6301024"/>
                <a:ext cx="143280" cy="157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1FC8C3A-61E3-4B4A-9AD2-E5B426C61F4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267754" y="6292384"/>
                  <a:ext cx="160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9BDE249-F2E6-43FF-AD93-65E5F3743432}"/>
                    </a:ext>
                  </a:extLst>
                </p14:cNvPr>
                <p14:cNvContentPartPr/>
                <p14:nvPr/>
              </p14:nvContentPartPr>
              <p14:xfrm>
                <a:off x="4454594" y="6280864"/>
                <a:ext cx="159120" cy="154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9BDE249-F2E6-43FF-AD93-65E5F374343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445954" y="6272224"/>
                  <a:ext cx="1767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083993E-CCF8-4FF0-A331-DF91C1A80CB1}"/>
              </a:ext>
            </a:extLst>
          </p:cNvPr>
          <p:cNvGrpSpPr/>
          <p:nvPr/>
        </p:nvGrpSpPr>
        <p:grpSpPr>
          <a:xfrm>
            <a:off x="5121674" y="6050824"/>
            <a:ext cx="1777320" cy="417960"/>
            <a:chOff x="5121674" y="6050824"/>
            <a:chExt cx="177732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A66FFA-54A6-4846-8C15-B43E9F97927F}"/>
                    </a:ext>
                  </a:extLst>
                </p14:cNvPr>
                <p14:cNvContentPartPr/>
                <p14:nvPr/>
              </p14:nvContentPartPr>
              <p14:xfrm>
                <a:off x="5121674" y="6187624"/>
                <a:ext cx="138600" cy="261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A66FFA-54A6-4846-8C15-B43E9F97927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112674" y="6178984"/>
                  <a:ext cx="156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3A97DC4-4C1D-47E6-991B-3E837FF08B83}"/>
                    </a:ext>
                  </a:extLst>
                </p14:cNvPr>
                <p14:cNvContentPartPr/>
                <p14:nvPr/>
              </p14:nvContentPartPr>
              <p14:xfrm>
                <a:off x="5154434" y="6079264"/>
                <a:ext cx="248040" cy="258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3A97DC4-4C1D-47E6-991B-3E837FF08B8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145794" y="6070624"/>
                  <a:ext cx="265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3F471F6-E22A-43DA-93C2-5955B1633C25}"/>
                    </a:ext>
                  </a:extLst>
                </p14:cNvPr>
                <p14:cNvContentPartPr/>
                <p14:nvPr/>
              </p14:nvContentPartPr>
              <p14:xfrm>
                <a:off x="5413994" y="6158824"/>
                <a:ext cx="209160" cy="237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3F471F6-E22A-43DA-93C2-5955B1633C2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404994" y="6150184"/>
                  <a:ext cx="226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5BC12E-E9E9-443B-980F-21696CC5066B}"/>
                    </a:ext>
                  </a:extLst>
                </p14:cNvPr>
                <p14:cNvContentPartPr/>
                <p14:nvPr/>
              </p14:nvContentPartPr>
              <p14:xfrm>
                <a:off x="5685434" y="6090784"/>
                <a:ext cx="271080" cy="349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5BC12E-E9E9-443B-980F-21696CC5066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76434" y="6082144"/>
                  <a:ext cx="288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A4E28F2-CE11-445C-B93B-5581045C1D14}"/>
                    </a:ext>
                  </a:extLst>
                </p14:cNvPr>
                <p14:cNvContentPartPr/>
                <p14:nvPr/>
              </p14:nvContentPartPr>
              <p14:xfrm>
                <a:off x="5732954" y="6266104"/>
                <a:ext cx="256320" cy="76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A4E28F2-CE11-445C-B93B-5581045C1D1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724314" y="6257104"/>
                  <a:ext cx="273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E7605A-256D-42D2-BFA1-2AA8C140DEA3}"/>
                    </a:ext>
                  </a:extLst>
                </p14:cNvPr>
                <p14:cNvContentPartPr/>
                <p14:nvPr/>
              </p14:nvContentPartPr>
              <p14:xfrm>
                <a:off x="6090794" y="6296704"/>
                <a:ext cx="127440" cy="107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E7605A-256D-42D2-BFA1-2AA8C140DEA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081794" y="6288064"/>
                  <a:ext cx="145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6F08B6B-B04B-40C9-AE1D-4FDD8C40645F}"/>
                    </a:ext>
                  </a:extLst>
                </p14:cNvPr>
                <p14:cNvContentPartPr/>
                <p14:nvPr/>
              </p14:nvContentPartPr>
              <p14:xfrm>
                <a:off x="6321194" y="6214264"/>
                <a:ext cx="103680" cy="172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6F08B6B-B04B-40C9-AE1D-4FDD8C40645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312194" y="6205264"/>
                  <a:ext cx="121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08DC7B-F63E-45EE-83D6-95C9B9C64FC5}"/>
                    </a:ext>
                  </a:extLst>
                </p14:cNvPr>
                <p14:cNvContentPartPr/>
                <p14:nvPr/>
              </p14:nvContentPartPr>
              <p14:xfrm>
                <a:off x="6529274" y="6172504"/>
                <a:ext cx="91440" cy="235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08DC7B-F63E-45EE-83D6-95C9B9C64FC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20634" y="6163864"/>
                  <a:ext cx="109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A0B1A7-007A-4311-B6C3-E14A6888C3CA}"/>
                    </a:ext>
                  </a:extLst>
                </p14:cNvPr>
                <p14:cNvContentPartPr/>
                <p14:nvPr/>
              </p14:nvContentPartPr>
              <p14:xfrm>
                <a:off x="6518834" y="6133984"/>
                <a:ext cx="179640" cy="266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A0B1A7-007A-4311-B6C3-E14A6888C3C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10194" y="6124984"/>
                  <a:ext cx="197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2EF5A14-2186-4C2F-9104-E32C5A0AC050}"/>
                    </a:ext>
                  </a:extLst>
                </p14:cNvPr>
                <p14:cNvContentPartPr/>
                <p14:nvPr/>
              </p14:nvContentPartPr>
              <p14:xfrm>
                <a:off x="6733034" y="6050824"/>
                <a:ext cx="165960" cy="417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2EF5A14-2186-4C2F-9104-E32C5A0AC05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724034" y="6041824"/>
                  <a:ext cx="18360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DD274CC-06B6-45AE-82F4-7F2F9D04C9D7}"/>
              </a:ext>
            </a:extLst>
          </p:cNvPr>
          <p:cNvGrpSpPr/>
          <p:nvPr/>
        </p:nvGrpSpPr>
        <p:grpSpPr>
          <a:xfrm>
            <a:off x="7140554" y="6227224"/>
            <a:ext cx="204480" cy="121680"/>
            <a:chOff x="7140554" y="6227224"/>
            <a:chExt cx="20448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8595EE1-9BB0-4EEF-8749-D374C273FA11}"/>
                    </a:ext>
                  </a:extLst>
                </p14:cNvPr>
                <p14:cNvContentPartPr/>
                <p14:nvPr/>
              </p14:nvContentPartPr>
              <p14:xfrm>
                <a:off x="7140914" y="6227224"/>
                <a:ext cx="204120" cy="46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8595EE1-9BB0-4EEF-8749-D374C273FA1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31914" y="6218584"/>
                  <a:ext cx="221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7997D6A-3C38-4133-A96F-513E12E07731}"/>
                    </a:ext>
                  </a:extLst>
                </p14:cNvPr>
                <p14:cNvContentPartPr/>
                <p14:nvPr/>
              </p14:nvContentPartPr>
              <p14:xfrm>
                <a:off x="7140554" y="6327304"/>
                <a:ext cx="191160" cy="21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7997D6A-3C38-4133-A96F-513E12E0773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131554" y="6318664"/>
                  <a:ext cx="2088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9F19C28-5AD2-489D-B21D-8B199733C94B}"/>
              </a:ext>
            </a:extLst>
          </p:cNvPr>
          <p:cNvGrpSpPr/>
          <p:nvPr/>
        </p:nvGrpSpPr>
        <p:grpSpPr>
          <a:xfrm>
            <a:off x="7604954" y="5998264"/>
            <a:ext cx="4447080" cy="596160"/>
            <a:chOff x="7604954" y="5998264"/>
            <a:chExt cx="444708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FB2BFB6-1C79-4D9F-BAE1-2E6B6853D4ED}"/>
                    </a:ext>
                  </a:extLst>
                </p14:cNvPr>
                <p14:cNvContentPartPr/>
                <p14:nvPr/>
              </p14:nvContentPartPr>
              <p14:xfrm>
                <a:off x="7604954" y="6235504"/>
                <a:ext cx="136800" cy="249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FB2BFB6-1C79-4D9F-BAE1-2E6B6853D4E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595954" y="6226864"/>
                  <a:ext cx="154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A62B60-C767-4E42-B309-DDD708742A3D}"/>
                    </a:ext>
                  </a:extLst>
                </p14:cNvPr>
                <p14:cNvContentPartPr/>
                <p14:nvPr/>
              </p14:nvContentPartPr>
              <p14:xfrm>
                <a:off x="7649954" y="6111304"/>
                <a:ext cx="189000" cy="202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A62B60-C767-4E42-B309-DDD708742A3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641314" y="6102664"/>
                  <a:ext cx="206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1226432-B3A8-4D6B-84C6-EF5741D70319}"/>
                    </a:ext>
                  </a:extLst>
                </p14:cNvPr>
                <p14:cNvContentPartPr/>
                <p14:nvPr/>
              </p14:nvContentPartPr>
              <p14:xfrm>
                <a:off x="7912034" y="6188344"/>
                <a:ext cx="206280" cy="244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1226432-B3A8-4D6B-84C6-EF5741D7031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03394" y="6179704"/>
                  <a:ext cx="223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6BF339E-C076-4A8E-BE6C-6B7CE72EB01C}"/>
                    </a:ext>
                  </a:extLst>
                </p14:cNvPr>
                <p14:cNvContentPartPr/>
                <p14:nvPr/>
              </p14:nvContentPartPr>
              <p14:xfrm>
                <a:off x="8185994" y="6189424"/>
                <a:ext cx="236160" cy="253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6BF339E-C076-4A8E-BE6C-6B7CE72EB01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77354" y="6180784"/>
                  <a:ext cx="253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FE2035-32F5-46C8-A13A-A7BB6A8B4C53}"/>
                    </a:ext>
                  </a:extLst>
                </p14:cNvPr>
                <p14:cNvContentPartPr/>
                <p14:nvPr/>
              </p14:nvContentPartPr>
              <p14:xfrm>
                <a:off x="8174114" y="6311104"/>
                <a:ext cx="220680" cy="38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FE2035-32F5-46C8-A13A-A7BB6A8B4C5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165474" y="6302464"/>
                  <a:ext cx="238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DFA6820-6DF4-4C8B-9FC6-07E5F4F9C8C9}"/>
                    </a:ext>
                  </a:extLst>
                </p14:cNvPr>
                <p14:cNvContentPartPr/>
                <p14:nvPr/>
              </p14:nvContentPartPr>
              <p14:xfrm>
                <a:off x="8490914" y="6117424"/>
                <a:ext cx="180360" cy="349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DFA6820-6DF4-4C8B-9FC6-07E5F4F9C8C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82274" y="6108424"/>
                  <a:ext cx="198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4373CDE-A487-4C9B-A750-7EE2BF3172C8}"/>
                    </a:ext>
                  </a:extLst>
                </p14:cNvPr>
                <p14:cNvContentPartPr/>
                <p14:nvPr/>
              </p14:nvContentPartPr>
              <p14:xfrm>
                <a:off x="8793314" y="6301024"/>
                <a:ext cx="224640" cy="41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4373CDE-A487-4C9B-A750-7EE2BF3172C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784674" y="6292024"/>
                  <a:ext cx="242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786AA9C-66BE-4D76-9773-822DEA805616}"/>
                    </a:ext>
                  </a:extLst>
                </p14:cNvPr>
                <p14:cNvContentPartPr/>
                <p14:nvPr/>
              </p14:nvContentPartPr>
              <p14:xfrm>
                <a:off x="8906354" y="6171424"/>
                <a:ext cx="243000" cy="255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786AA9C-66BE-4D76-9773-822DEA80561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97354" y="6162784"/>
                  <a:ext cx="260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EB0D46B-913E-4245-A76F-B4EBFCA3299A}"/>
                    </a:ext>
                  </a:extLst>
                </p14:cNvPr>
                <p14:cNvContentPartPr/>
                <p14:nvPr/>
              </p14:nvContentPartPr>
              <p14:xfrm>
                <a:off x="9126674" y="6128584"/>
                <a:ext cx="231480" cy="192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EB0D46B-913E-4245-A76F-B4EBFCA3299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117674" y="6119584"/>
                  <a:ext cx="249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63C717F-6D96-44CF-B960-0CA8BF8FC501}"/>
                    </a:ext>
                  </a:extLst>
                </p14:cNvPr>
                <p14:cNvContentPartPr/>
                <p14:nvPr/>
              </p14:nvContentPartPr>
              <p14:xfrm>
                <a:off x="9390194" y="6176824"/>
                <a:ext cx="137880" cy="252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63C717F-6D96-44CF-B960-0CA8BF8FC50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381194" y="6167824"/>
                  <a:ext cx="155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8B71974-C058-40A2-AA6B-886964037A48}"/>
                    </a:ext>
                  </a:extLst>
                </p14:cNvPr>
                <p14:cNvContentPartPr/>
                <p14:nvPr/>
              </p14:nvContentPartPr>
              <p14:xfrm>
                <a:off x="9563714" y="6223264"/>
                <a:ext cx="49680" cy="165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8B71974-C058-40A2-AA6B-886964037A4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555074" y="6214624"/>
                  <a:ext cx="67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2871821-53AD-48AC-BE9B-2249E1654BFF}"/>
                    </a:ext>
                  </a:extLst>
                </p14:cNvPr>
                <p14:cNvContentPartPr/>
                <p14:nvPr/>
              </p14:nvContentPartPr>
              <p14:xfrm>
                <a:off x="9543914" y="6190504"/>
                <a:ext cx="227880" cy="228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2871821-53AD-48AC-BE9B-2249E1654BF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534914" y="6181504"/>
                  <a:ext cx="245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9EFED1A-501A-4B51-84BF-DA8E8F8F0B6B}"/>
                    </a:ext>
                  </a:extLst>
                </p14:cNvPr>
                <p14:cNvContentPartPr/>
                <p14:nvPr/>
              </p14:nvContentPartPr>
              <p14:xfrm>
                <a:off x="9665954" y="6067384"/>
                <a:ext cx="220680" cy="475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9EFED1A-501A-4B51-84BF-DA8E8F8F0B6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657314" y="6058744"/>
                  <a:ext cx="2383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C7FC693-98EF-49A2-AA97-9AF74D9573A1}"/>
                    </a:ext>
                  </a:extLst>
                </p14:cNvPr>
                <p14:cNvContentPartPr/>
                <p14:nvPr/>
              </p14:nvContentPartPr>
              <p14:xfrm>
                <a:off x="10007954" y="6315784"/>
                <a:ext cx="141840" cy="63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C7FC693-98EF-49A2-AA97-9AF74D9573A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98954" y="6306784"/>
                  <a:ext cx="159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3221658-72AE-4212-8124-DD35B53748B1}"/>
                    </a:ext>
                  </a:extLst>
                </p14:cNvPr>
                <p14:cNvContentPartPr/>
                <p14:nvPr/>
              </p14:nvContentPartPr>
              <p14:xfrm>
                <a:off x="10248434" y="6240184"/>
                <a:ext cx="57240" cy="216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3221658-72AE-4212-8124-DD35B53748B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239434" y="6231184"/>
                  <a:ext cx="74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780679C-B718-40E7-BE83-64730557508F}"/>
                    </a:ext>
                  </a:extLst>
                </p14:cNvPr>
                <p14:cNvContentPartPr/>
                <p14:nvPr/>
              </p14:nvContentPartPr>
              <p14:xfrm>
                <a:off x="10262474" y="6140464"/>
                <a:ext cx="223200" cy="159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780679C-B718-40E7-BE83-64730557508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53834" y="6131464"/>
                  <a:ext cx="240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1A74424-03AE-466A-BA27-239881D68F17}"/>
                    </a:ext>
                  </a:extLst>
                </p14:cNvPr>
                <p14:cNvContentPartPr/>
                <p14:nvPr/>
              </p14:nvContentPartPr>
              <p14:xfrm>
                <a:off x="10520234" y="6132184"/>
                <a:ext cx="201240" cy="302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1A74424-03AE-466A-BA27-239881D68F1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511234" y="6123184"/>
                  <a:ext cx="218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2ACFAEC-AD5C-4A10-BD9D-BF30D475B092}"/>
                    </a:ext>
                  </a:extLst>
                </p14:cNvPr>
                <p14:cNvContentPartPr/>
                <p14:nvPr/>
              </p14:nvContentPartPr>
              <p14:xfrm>
                <a:off x="10657394" y="6184024"/>
                <a:ext cx="273240" cy="297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2ACFAEC-AD5C-4A10-BD9D-BF30D475B09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648754" y="6175024"/>
                  <a:ext cx="290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A2017F5-A3D5-4A30-82CE-122648D6A987}"/>
                    </a:ext>
                  </a:extLst>
                </p14:cNvPr>
                <p14:cNvContentPartPr/>
                <p14:nvPr/>
              </p14:nvContentPartPr>
              <p14:xfrm>
                <a:off x="10767554" y="6313624"/>
                <a:ext cx="171000" cy="45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A2017F5-A3D5-4A30-82CE-122648D6A98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58554" y="6304984"/>
                  <a:ext cx="188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5F6EBC2-2A5B-4016-B2E6-7457C2D870B0}"/>
                    </a:ext>
                  </a:extLst>
                </p14:cNvPr>
                <p14:cNvContentPartPr/>
                <p14:nvPr/>
              </p14:nvContentPartPr>
              <p14:xfrm>
                <a:off x="11060594" y="6291304"/>
                <a:ext cx="96120" cy="127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5F6EBC2-2A5B-4016-B2E6-7457C2D870B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51954" y="6282664"/>
                  <a:ext cx="113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8F082E7-5C3F-4A74-B6A2-8AFC499CA209}"/>
                    </a:ext>
                  </a:extLst>
                </p14:cNvPr>
                <p14:cNvContentPartPr/>
                <p14:nvPr/>
              </p14:nvContentPartPr>
              <p14:xfrm>
                <a:off x="11233394" y="6315064"/>
                <a:ext cx="126720" cy="88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8F082E7-5C3F-4A74-B6A2-8AFC499CA20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224394" y="6306064"/>
                  <a:ext cx="144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88EC23A-824F-4E18-AE02-3D0DBD9EABF8}"/>
                    </a:ext>
                  </a:extLst>
                </p14:cNvPr>
                <p14:cNvContentPartPr/>
                <p14:nvPr/>
              </p14:nvContentPartPr>
              <p14:xfrm>
                <a:off x="11375594" y="6310384"/>
                <a:ext cx="123120" cy="101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88EC23A-824F-4E18-AE02-3D0DBD9EABF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366594" y="6301744"/>
                  <a:ext cx="140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042AFE3-B9CD-4416-9805-9072FBDDC34D}"/>
                    </a:ext>
                  </a:extLst>
                </p14:cNvPr>
                <p14:cNvContentPartPr/>
                <p14:nvPr/>
              </p14:nvContentPartPr>
              <p14:xfrm>
                <a:off x="11440394" y="6177544"/>
                <a:ext cx="116280" cy="203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042AFE3-B9CD-4416-9805-9072FBDDC34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31754" y="6168544"/>
                  <a:ext cx="133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6E12B8D-0B53-4842-8238-5B6EF9DDE8C1}"/>
                    </a:ext>
                  </a:extLst>
                </p14:cNvPr>
                <p14:cNvContentPartPr/>
                <p14:nvPr/>
              </p14:nvContentPartPr>
              <p14:xfrm>
                <a:off x="11662514" y="6196624"/>
                <a:ext cx="50040" cy="182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6E12B8D-0B53-4842-8238-5B6EF9DDE8C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653874" y="6187624"/>
                  <a:ext cx="67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D09E1E-D27C-4199-B0D6-A47B314243EE}"/>
                    </a:ext>
                  </a:extLst>
                </p14:cNvPr>
                <p14:cNvContentPartPr/>
                <p14:nvPr/>
              </p14:nvContentPartPr>
              <p14:xfrm>
                <a:off x="11641274" y="6142984"/>
                <a:ext cx="241920" cy="25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ED09E1E-D27C-4199-B0D6-A47B314243E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632274" y="6133984"/>
                  <a:ext cx="259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F1DEAB0-4C8D-47BA-9EA8-65D814B6869E}"/>
                    </a:ext>
                  </a:extLst>
                </p14:cNvPr>
                <p14:cNvContentPartPr/>
                <p14:nvPr/>
              </p14:nvContentPartPr>
              <p14:xfrm>
                <a:off x="11792474" y="5998264"/>
                <a:ext cx="259560" cy="596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F1DEAB0-4C8D-47BA-9EA8-65D814B6869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83474" y="5989624"/>
                  <a:ext cx="277200" cy="61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630299F-6200-49D9-90C4-EF5BACCFD1D6}"/>
                  </a:ext>
                </a:extLst>
              </p14:cNvPr>
              <p14:cNvContentPartPr/>
              <p14:nvPr/>
            </p14:nvContentPartPr>
            <p14:xfrm>
              <a:off x="5057594" y="6647748"/>
              <a:ext cx="6461640" cy="118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630299F-6200-49D9-90C4-EF5BACCFD1D6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048954" y="6639108"/>
                <a:ext cx="6479280" cy="1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45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27D24ED-50C1-4DD0-BBA0-5DAD4DFA851F}"/>
              </a:ext>
            </a:extLst>
          </p:cNvPr>
          <p:cNvGrpSpPr/>
          <p:nvPr/>
        </p:nvGrpSpPr>
        <p:grpSpPr>
          <a:xfrm>
            <a:off x="457514" y="81304"/>
            <a:ext cx="2022840" cy="544320"/>
            <a:chOff x="457514" y="81304"/>
            <a:chExt cx="202284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B7DAED-BC61-4DD9-8A50-28EEEAEF5EC1}"/>
                    </a:ext>
                  </a:extLst>
                </p14:cNvPr>
                <p14:cNvContentPartPr/>
                <p14:nvPr/>
              </p14:nvContentPartPr>
              <p14:xfrm>
                <a:off x="457514" y="167344"/>
                <a:ext cx="462600" cy="458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B7DAED-BC61-4DD9-8A50-28EEEAEF5E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874" y="158344"/>
                  <a:ext cx="4802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48CE53-A7E9-46B2-B48D-C71A604F0575}"/>
                    </a:ext>
                  </a:extLst>
                </p14:cNvPr>
                <p14:cNvContentPartPr/>
                <p14:nvPr/>
              </p14:nvContentPartPr>
              <p14:xfrm>
                <a:off x="843074" y="389464"/>
                <a:ext cx="174600" cy="231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48CE53-A7E9-46B2-B48D-C71A604F05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434" y="380464"/>
                  <a:ext cx="192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375913-AB57-4B29-A2F2-03EF3017B6E7}"/>
                    </a:ext>
                  </a:extLst>
                </p14:cNvPr>
                <p14:cNvContentPartPr/>
                <p14:nvPr/>
              </p14:nvContentPartPr>
              <p14:xfrm>
                <a:off x="1205954" y="153664"/>
                <a:ext cx="198720" cy="384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375913-AB57-4B29-A2F2-03EF3017B6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7314" y="144664"/>
                  <a:ext cx="2163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C1CD2F-BA4F-4A78-A699-59DB83DEA025}"/>
                    </a:ext>
                  </a:extLst>
                </p14:cNvPr>
                <p14:cNvContentPartPr/>
                <p14:nvPr/>
              </p14:nvContentPartPr>
              <p14:xfrm>
                <a:off x="1338434" y="362464"/>
                <a:ext cx="182520" cy="18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C1CD2F-BA4F-4A78-A699-59DB83DEA0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9794" y="353464"/>
                  <a:ext cx="200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FCE33E-DC04-4087-BEAC-42606D1E759F}"/>
                    </a:ext>
                  </a:extLst>
                </p14:cNvPr>
                <p14:cNvContentPartPr/>
                <p14:nvPr/>
              </p14:nvContentPartPr>
              <p14:xfrm>
                <a:off x="1630034" y="370744"/>
                <a:ext cx="1702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FCE33E-DC04-4087-BEAC-42606D1E75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1394" y="361744"/>
                  <a:ext cx="187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C1DCEC-79BB-491B-B979-FB5F2DC43418}"/>
                    </a:ext>
                  </a:extLst>
                </p14:cNvPr>
                <p14:cNvContentPartPr/>
                <p14:nvPr/>
              </p14:nvContentPartPr>
              <p14:xfrm>
                <a:off x="1895354" y="81304"/>
                <a:ext cx="244440" cy="48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C1DCEC-79BB-491B-B979-FB5F2DC434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6354" y="72304"/>
                  <a:ext cx="2620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FE4269-C3D7-400D-970C-139944272297}"/>
                    </a:ext>
                  </a:extLst>
                </p14:cNvPr>
                <p14:cNvContentPartPr/>
                <p14:nvPr/>
              </p14:nvContentPartPr>
              <p14:xfrm>
                <a:off x="2067434" y="395584"/>
                <a:ext cx="166320" cy="15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FE4269-C3D7-400D-970C-1399442722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8434" y="386584"/>
                  <a:ext cx="183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DA9228-6272-4E44-9CFD-46F94139C910}"/>
                    </a:ext>
                  </a:extLst>
                </p14:cNvPr>
                <p14:cNvContentPartPr/>
                <p14:nvPr/>
              </p14:nvContentPartPr>
              <p14:xfrm>
                <a:off x="2327354" y="350944"/>
                <a:ext cx="153000" cy="223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DA9228-6272-4E44-9CFD-46F94139C9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8714" y="341944"/>
                  <a:ext cx="17064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56E1AD-9D9A-4202-8D03-65FC0B03557A}"/>
              </a:ext>
            </a:extLst>
          </p:cNvPr>
          <p:cNvGrpSpPr/>
          <p:nvPr/>
        </p:nvGrpSpPr>
        <p:grpSpPr>
          <a:xfrm>
            <a:off x="2834954" y="159424"/>
            <a:ext cx="1761480" cy="434160"/>
            <a:chOff x="2834954" y="159424"/>
            <a:chExt cx="176148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5FE272-9430-4C56-A0D7-70FC74F608EB}"/>
                    </a:ext>
                  </a:extLst>
                </p14:cNvPr>
                <p14:cNvContentPartPr/>
                <p14:nvPr/>
              </p14:nvContentPartPr>
              <p14:xfrm>
                <a:off x="2834954" y="290104"/>
                <a:ext cx="164520" cy="293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5FE272-9430-4C56-A0D7-70FC74F608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5954" y="281104"/>
                  <a:ext cx="182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833F94-72C3-4998-87AA-BB9462D808D6}"/>
                    </a:ext>
                  </a:extLst>
                </p14:cNvPr>
                <p14:cNvContentPartPr/>
                <p14:nvPr/>
              </p14:nvContentPartPr>
              <p14:xfrm>
                <a:off x="2938994" y="159424"/>
                <a:ext cx="377640" cy="434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833F94-72C3-4998-87AA-BB9462D808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9994" y="150424"/>
                  <a:ext cx="395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4BF5DE-C205-4FCA-BC9A-75E32DDEA063}"/>
                    </a:ext>
                  </a:extLst>
                </p14:cNvPr>
                <p14:cNvContentPartPr/>
                <p14:nvPr/>
              </p14:nvContentPartPr>
              <p14:xfrm>
                <a:off x="3241034" y="357064"/>
                <a:ext cx="179280" cy="20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4BF5DE-C205-4FCA-BC9A-75E32DDEA0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32394" y="348424"/>
                  <a:ext cx="196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C8AB18-FF53-4DE0-9C2F-FC809FF8CE11}"/>
                    </a:ext>
                  </a:extLst>
                </p14:cNvPr>
                <p14:cNvContentPartPr/>
                <p14:nvPr/>
              </p14:nvContentPartPr>
              <p14:xfrm>
                <a:off x="3505274" y="344824"/>
                <a:ext cx="258840" cy="21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C8AB18-FF53-4DE0-9C2F-FC809FF8CE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96634" y="336184"/>
                  <a:ext cx="276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271640-21E9-4F55-B58A-39D9A7D4ED65}"/>
                    </a:ext>
                  </a:extLst>
                </p14:cNvPr>
                <p14:cNvContentPartPr/>
                <p14:nvPr/>
              </p14:nvContentPartPr>
              <p14:xfrm>
                <a:off x="3764114" y="260944"/>
                <a:ext cx="194400" cy="26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271640-21E9-4F55-B58A-39D9A7D4ED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5474" y="251944"/>
                  <a:ext cx="212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29F203-77E3-43F1-9077-8CCE58E144F0}"/>
                    </a:ext>
                  </a:extLst>
                </p14:cNvPr>
                <p14:cNvContentPartPr/>
                <p14:nvPr/>
              </p14:nvContentPartPr>
              <p14:xfrm>
                <a:off x="3903074" y="336544"/>
                <a:ext cx="210240" cy="22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29F203-77E3-43F1-9077-8CCE58E144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94074" y="327904"/>
                  <a:ext cx="227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E932DD-89E2-46DC-A80E-A76601F7372F}"/>
                    </a:ext>
                  </a:extLst>
                </p14:cNvPr>
                <p14:cNvContentPartPr/>
                <p14:nvPr/>
              </p14:nvContentPartPr>
              <p14:xfrm>
                <a:off x="4225274" y="269944"/>
                <a:ext cx="371160" cy="27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E932DD-89E2-46DC-A80E-A76601F737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6634" y="261304"/>
                  <a:ext cx="3888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A1FF31-6D24-480F-B53C-1DEA6AA5B376}"/>
              </a:ext>
            </a:extLst>
          </p:cNvPr>
          <p:cNvGrpSpPr/>
          <p:nvPr/>
        </p:nvGrpSpPr>
        <p:grpSpPr>
          <a:xfrm>
            <a:off x="455714" y="969784"/>
            <a:ext cx="195120" cy="361800"/>
            <a:chOff x="455714" y="969784"/>
            <a:chExt cx="1951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FAD1E3-2B51-4395-8891-F80CE9131500}"/>
                    </a:ext>
                  </a:extLst>
                </p14:cNvPr>
                <p14:cNvContentPartPr/>
                <p14:nvPr/>
              </p14:nvContentPartPr>
              <p14:xfrm>
                <a:off x="455714" y="969784"/>
                <a:ext cx="162360" cy="361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FAD1E3-2B51-4395-8891-F80CE91315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074" y="961144"/>
                  <a:ext cx="180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62BE7A-24C6-4AC3-8A2F-4A5796A9687C}"/>
                    </a:ext>
                  </a:extLst>
                </p14:cNvPr>
                <p14:cNvContentPartPr/>
                <p14:nvPr/>
              </p14:nvContentPartPr>
              <p14:xfrm>
                <a:off x="624554" y="1255624"/>
                <a:ext cx="26280" cy="3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62BE7A-24C6-4AC3-8A2F-4A5796A968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554" y="1246984"/>
                  <a:ext cx="439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C99516-933B-45E6-8FD7-C6E454B459B4}"/>
              </a:ext>
            </a:extLst>
          </p:cNvPr>
          <p:cNvGrpSpPr/>
          <p:nvPr/>
        </p:nvGrpSpPr>
        <p:grpSpPr>
          <a:xfrm>
            <a:off x="1147994" y="856024"/>
            <a:ext cx="1413360" cy="725400"/>
            <a:chOff x="1147994" y="856024"/>
            <a:chExt cx="141336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957A88-B3FC-43D9-BB98-41D7E9EAD009}"/>
                    </a:ext>
                  </a:extLst>
                </p14:cNvPr>
                <p14:cNvContentPartPr/>
                <p14:nvPr/>
              </p14:nvContentPartPr>
              <p14:xfrm>
                <a:off x="1147994" y="856024"/>
                <a:ext cx="486000" cy="425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957A88-B3FC-43D9-BB98-41D7E9EAD0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8994" y="847384"/>
                  <a:ext cx="5036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48BD8-6631-4228-AAA6-AEE8659EB55B}"/>
                    </a:ext>
                  </a:extLst>
                </p14:cNvPr>
                <p14:cNvContentPartPr/>
                <p14:nvPr/>
              </p14:nvContentPartPr>
              <p14:xfrm>
                <a:off x="1612394" y="1114864"/>
                <a:ext cx="129240" cy="11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48BD8-6631-4228-AAA6-AEE8659EB5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03754" y="1105864"/>
                  <a:ext cx="14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F04631-5877-4C84-BF2B-069A5003E044}"/>
                    </a:ext>
                  </a:extLst>
                </p14:cNvPr>
                <p14:cNvContentPartPr/>
                <p14:nvPr/>
              </p14:nvContentPartPr>
              <p14:xfrm>
                <a:off x="1802114" y="98418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F04631-5877-4C84-BF2B-069A5003E0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3114" y="9751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7278E6-4781-44E7-BE04-BDBB007AC8A6}"/>
                    </a:ext>
                  </a:extLst>
                </p14:cNvPr>
                <p14:cNvContentPartPr/>
                <p14:nvPr/>
              </p14:nvContentPartPr>
              <p14:xfrm>
                <a:off x="1760354" y="1082464"/>
                <a:ext cx="203400" cy="49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7278E6-4781-44E7-BE04-BDBB007AC8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1354" y="1073824"/>
                  <a:ext cx="2210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616598-B102-40D8-8A24-EB86B59AAEDE}"/>
                    </a:ext>
                  </a:extLst>
                </p14:cNvPr>
                <p14:cNvContentPartPr/>
                <p14:nvPr/>
              </p14:nvContentPartPr>
              <p14:xfrm>
                <a:off x="2045114" y="1080304"/>
                <a:ext cx="219600" cy="11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616598-B102-40D8-8A24-EB86B59AAE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36114" y="1071664"/>
                  <a:ext cx="237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1B27DF-E33A-4B2E-A089-4BD9D5AD657B}"/>
                    </a:ext>
                  </a:extLst>
                </p14:cNvPr>
                <p14:cNvContentPartPr/>
                <p14:nvPr/>
              </p14:nvContentPartPr>
              <p14:xfrm>
                <a:off x="2345354" y="1049344"/>
                <a:ext cx="216000" cy="166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1B27DF-E33A-4B2E-A089-4BD9D5AD65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36354" y="1040704"/>
                  <a:ext cx="2336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4B8B37-7231-4AE0-B37B-CE8A2E2A7D0F}"/>
              </a:ext>
            </a:extLst>
          </p:cNvPr>
          <p:cNvGrpSpPr/>
          <p:nvPr/>
        </p:nvGrpSpPr>
        <p:grpSpPr>
          <a:xfrm>
            <a:off x="3055994" y="819664"/>
            <a:ext cx="1367280" cy="569520"/>
            <a:chOff x="3055994" y="819664"/>
            <a:chExt cx="1367280" cy="56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062047-D91A-4B9B-A97C-98A70D40932B}"/>
                    </a:ext>
                  </a:extLst>
                </p14:cNvPr>
                <p14:cNvContentPartPr/>
                <p14:nvPr/>
              </p14:nvContentPartPr>
              <p14:xfrm>
                <a:off x="3055994" y="901384"/>
                <a:ext cx="180000" cy="35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062047-D91A-4B9B-A97C-98A70D4093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6994" y="892744"/>
                  <a:ext cx="1976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2B93D6-21D2-49A3-9350-7E6DFF3FA200}"/>
                    </a:ext>
                  </a:extLst>
                </p14:cNvPr>
                <p14:cNvContentPartPr/>
                <p14:nvPr/>
              </p14:nvContentPartPr>
              <p14:xfrm>
                <a:off x="3396914" y="860704"/>
                <a:ext cx="452880" cy="37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2B93D6-21D2-49A3-9350-7E6DFF3FA2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8274" y="852064"/>
                  <a:ext cx="470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8FA6E9-D67C-48A0-9E20-D9C98433A500}"/>
                    </a:ext>
                  </a:extLst>
                </p14:cNvPr>
                <p14:cNvContentPartPr/>
                <p14:nvPr/>
              </p14:nvContentPartPr>
              <p14:xfrm>
                <a:off x="4078034" y="819664"/>
                <a:ext cx="345240" cy="56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8FA6E9-D67C-48A0-9E20-D9C98433A5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9394" y="810664"/>
                  <a:ext cx="362880" cy="58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5DD82E-7B86-47E6-A9DD-8D72611950CE}"/>
              </a:ext>
            </a:extLst>
          </p:cNvPr>
          <p:cNvGrpSpPr/>
          <p:nvPr/>
        </p:nvGrpSpPr>
        <p:grpSpPr>
          <a:xfrm>
            <a:off x="5003594" y="764584"/>
            <a:ext cx="1938240" cy="461520"/>
            <a:chOff x="5003594" y="764584"/>
            <a:chExt cx="19382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44C155-3D35-479B-93F2-38371448F824}"/>
                    </a:ext>
                  </a:extLst>
                </p14:cNvPr>
                <p14:cNvContentPartPr/>
                <p14:nvPr/>
              </p14:nvContentPartPr>
              <p14:xfrm>
                <a:off x="5003594" y="1025224"/>
                <a:ext cx="209160" cy="20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44C155-3D35-479B-93F2-38371448F8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4954" y="1016584"/>
                  <a:ext cx="226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6C5472-B040-4B7D-BBD1-A4B3D825DFE5}"/>
                    </a:ext>
                  </a:extLst>
                </p14:cNvPr>
                <p14:cNvContentPartPr/>
                <p14:nvPr/>
              </p14:nvContentPartPr>
              <p14:xfrm>
                <a:off x="5249834" y="1038904"/>
                <a:ext cx="157320" cy="15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6C5472-B040-4B7D-BBD1-A4B3D825DF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40834" y="1030264"/>
                  <a:ext cx="174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2B7E62-7671-4B05-AD86-360B651348F2}"/>
                    </a:ext>
                  </a:extLst>
                </p14:cNvPr>
                <p14:cNvContentPartPr/>
                <p14:nvPr/>
              </p14:nvContentPartPr>
              <p14:xfrm>
                <a:off x="5588594" y="764584"/>
                <a:ext cx="242280" cy="388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2B7E62-7671-4B05-AD86-360B651348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9594" y="755584"/>
                  <a:ext cx="259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4350C9-D19D-4EA6-B223-B3CD327D8EEF}"/>
                    </a:ext>
                  </a:extLst>
                </p14:cNvPr>
                <p14:cNvContentPartPr/>
                <p14:nvPr/>
              </p14:nvContentPartPr>
              <p14:xfrm>
                <a:off x="5432354" y="985984"/>
                <a:ext cx="323640" cy="50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4350C9-D19D-4EA6-B223-B3CD327D8E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23714" y="977344"/>
                  <a:ext cx="341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384494-4DA1-4E25-8BB4-360E00580AB9}"/>
                    </a:ext>
                  </a:extLst>
                </p14:cNvPr>
                <p14:cNvContentPartPr/>
                <p14:nvPr/>
              </p14:nvContentPartPr>
              <p14:xfrm>
                <a:off x="5781194" y="1055464"/>
                <a:ext cx="109440" cy="90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384494-4DA1-4E25-8BB4-360E00580A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2194" y="1046824"/>
                  <a:ext cx="127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A2C150-0B1B-4902-9C73-825768EA9646}"/>
                    </a:ext>
                  </a:extLst>
                </p14:cNvPr>
                <p14:cNvContentPartPr/>
                <p14:nvPr/>
              </p14:nvContentPartPr>
              <p14:xfrm>
                <a:off x="6069194" y="805624"/>
                <a:ext cx="221040" cy="35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A2C150-0B1B-4902-9C73-825768EA96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60554" y="796984"/>
                  <a:ext cx="2386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4C4AEE-CA98-4767-8B75-DD3B6B11F8AA}"/>
                    </a:ext>
                  </a:extLst>
                </p14:cNvPr>
                <p14:cNvContentPartPr/>
                <p14:nvPr/>
              </p14:nvContentPartPr>
              <p14:xfrm>
                <a:off x="5978114" y="989584"/>
                <a:ext cx="368280" cy="147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4C4AEE-CA98-4767-8B75-DD3B6B11F8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69114" y="980944"/>
                  <a:ext cx="385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D1877C-B1FD-4A1A-B3A2-830C2C532EF4}"/>
                    </a:ext>
                  </a:extLst>
                </p14:cNvPr>
                <p14:cNvContentPartPr/>
                <p14:nvPr/>
              </p14:nvContentPartPr>
              <p14:xfrm>
                <a:off x="6420914" y="887704"/>
                <a:ext cx="15840" cy="34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D1877C-B1FD-4A1A-B3A2-830C2C532E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1914" y="879064"/>
                  <a:ext cx="33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A50DA1-1290-4C1A-9336-A6A55870567A}"/>
                    </a:ext>
                  </a:extLst>
                </p14:cNvPr>
                <p14:cNvContentPartPr/>
                <p14:nvPr/>
              </p14:nvContentPartPr>
              <p14:xfrm>
                <a:off x="6453674" y="1045024"/>
                <a:ext cx="141480" cy="11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A50DA1-1290-4C1A-9336-A6A5587056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44674" y="1036024"/>
                  <a:ext cx="159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1BA572-BDAA-4E78-BB79-A09FA4E25BD7}"/>
                    </a:ext>
                  </a:extLst>
                </p14:cNvPr>
                <p14:cNvContentPartPr/>
                <p14:nvPr/>
              </p14:nvContentPartPr>
              <p14:xfrm>
                <a:off x="6724034" y="1026304"/>
                <a:ext cx="217800" cy="19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1BA572-BDAA-4E78-BB79-A09FA4E25B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5034" y="1017664"/>
                  <a:ext cx="2354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059AC1-6FE8-4798-8A72-1DB0FDB514E4}"/>
                  </a:ext>
                </a:extLst>
              </p14:cNvPr>
              <p14:cNvContentPartPr/>
              <p14:nvPr/>
            </p14:nvContentPartPr>
            <p14:xfrm>
              <a:off x="1246634" y="1831624"/>
              <a:ext cx="583200" cy="54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059AC1-6FE8-4798-8A72-1DB0FDB514E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37994" y="1822624"/>
                <a:ext cx="6008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6C52E64-ADA9-4A82-8BA8-A3F1B72FDAF7}"/>
                  </a:ext>
                </a:extLst>
              </p14:cNvPr>
              <p14:cNvContentPartPr/>
              <p14:nvPr/>
            </p14:nvContentPartPr>
            <p14:xfrm>
              <a:off x="1441394" y="1579624"/>
              <a:ext cx="197640" cy="199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6C52E64-ADA9-4A82-8BA8-A3F1B72FDA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32394" y="1570624"/>
                <a:ext cx="21528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FCFF5A1-7C2E-4BC0-84D1-B7E65D9153D6}"/>
              </a:ext>
            </a:extLst>
          </p:cNvPr>
          <p:cNvGrpSpPr/>
          <p:nvPr/>
        </p:nvGrpSpPr>
        <p:grpSpPr>
          <a:xfrm>
            <a:off x="2085794" y="1702744"/>
            <a:ext cx="811080" cy="562320"/>
            <a:chOff x="2085794" y="1702744"/>
            <a:chExt cx="81108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3A4737-4AC2-47FA-B677-2C6C4122A0F0}"/>
                    </a:ext>
                  </a:extLst>
                </p14:cNvPr>
                <p14:cNvContentPartPr/>
                <p14:nvPr/>
              </p14:nvContentPartPr>
              <p14:xfrm>
                <a:off x="2085794" y="1966984"/>
                <a:ext cx="267840" cy="26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3A4737-4AC2-47FA-B677-2C6C4122A0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76794" y="1957984"/>
                  <a:ext cx="285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6ACAA1-9977-482E-A9FC-9B33CAF0E22C}"/>
                    </a:ext>
                  </a:extLst>
                </p14:cNvPr>
                <p14:cNvContentPartPr/>
                <p14:nvPr/>
              </p14:nvContentPartPr>
              <p14:xfrm>
                <a:off x="2461634" y="2048704"/>
                <a:ext cx="311400" cy="216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6ACAA1-9977-482E-A9FC-9B33CAF0E2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52634" y="2039704"/>
                  <a:ext cx="329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5A0551-CC6A-4120-9744-A768E35B8DA3}"/>
                    </a:ext>
                  </a:extLst>
                </p14:cNvPr>
                <p14:cNvContentPartPr/>
                <p14:nvPr/>
              </p14:nvContentPartPr>
              <p14:xfrm>
                <a:off x="2410514" y="2029984"/>
                <a:ext cx="238680" cy="219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5A0551-CC6A-4120-9744-A768E35B8D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01514" y="2020984"/>
                  <a:ext cx="256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2A523B-957A-4AE4-A708-2E0FCAF9F784}"/>
                    </a:ext>
                  </a:extLst>
                </p14:cNvPr>
                <p14:cNvContentPartPr/>
                <p14:nvPr/>
              </p14:nvContentPartPr>
              <p14:xfrm>
                <a:off x="2745314" y="1857904"/>
                <a:ext cx="86760" cy="14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2A523B-957A-4AE4-A708-2E0FCAF9F7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36674" y="1849264"/>
                  <a:ext cx="104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A9C08F-81FC-47A8-B3AC-8FF90D0AB5DF}"/>
                    </a:ext>
                  </a:extLst>
                </p14:cNvPr>
                <p14:cNvContentPartPr/>
                <p14:nvPr/>
              </p14:nvContentPartPr>
              <p14:xfrm>
                <a:off x="2874914" y="1702744"/>
                <a:ext cx="21960" cy="33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A9C08F-81FC-47A8-B3AC-8FF90D0AB5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6274" y="1694104"/>
                  <a:ext cx="396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ABF660-D117-4813-A8A8-40F82293334A}"/>
              </a:ext>
            </a:extLst>
          </p:cNvPr>
          <p:cNvGrpSpPr/>
          <p:nvPr/>
        </p:nvGrpSpPr>
        <p:grpSpPr>
          <a:xfrm>
            <a:off x="3363434" y="2038264"/>
            <a:ext cx="183960" cy="104760"/>
            <a:chOff x="3363434" y="2038264"/>
            <a:chExt cx="1839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958213-CA4F-4083-923B-8A61895B143E}"/>
                    </a:ext>
                  </a:extLst>
                </p14:cNvPr>
                <p14:cNvContentPartPr/>
                <p14:nvPr/>
              </p14:nvContentPartPr>
              <p14:xfrm>
                <a:off x="3363434" y="2038264"/>
                <a:ext cx="122400" cy="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958213-CA4F-4083-923B-8A61895B14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4794" y="2029624"/>
                  <a:ext cx="140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DF69F2-08F2-4219-A859-580C8D261CF5}"/>
                    </a:ext>
                  </a:extLst>
                </p14:cNvPr>
                <p14:cNvContentPartPr/>
                <p14:nvPr/>
              </p14:nvContentPartPr>
              <p14:xfrm>
                <a:off x="3383594" y="2126824"/>
                <a:ext cx="163800" cy="1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DF69F2-08F2-4219-A859-580C8D261C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74954" y="2117824"/>
                  <a:ext cx="1814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96DCC2-9295-4581-9986-5F3CB6223D1D}"/>
              </a:ext>
            </a:extLst>
          </p:cNvPr>
          <p:cNvGrpSpPr/>
          <p:nvPr/>
        </p:nvGrpSpPr>
        <p:grpSpPr>
          <a:xfrm>
            <a:off x="3980114" y="1745224"/>
            <a:ext cx="941760" cy="523080"/>
            <a:chOff x="3980114" y="1745224"/>
            <a:chExt cx="94176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8ED43C-8057-4C42-A83D-5C7EE3F28584}"/>
                    </a:ext>
                  </a:extLst>
                </p14:cNvPr>
                <p14:cNvContentPartPr/>
                <p14:nvPr/>
              </p14:nvContentPartPr>
              <p14:xfrm>
                <a:off x="3980114" y="1930984"/>
                <a:ext cx="301320" cy="337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8ED43C-8057-4C42-A83D-5C7EE3F285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71474" y="1921984"/>
                  <a:ext cx="318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192983-4162-40A0-8DA5-01C40BC4E484}"/>
                    </a:ext>
                  </a:extLst>
                </p14:cNvPr>
                <p14:cNvContentPartPr/>
                <p14:nvPr/>
              </p14:nvContentPartPr>
              <p14:xfrm>
                <a:off x="4409954" y="2016664"/>
                <a:ext cx="299520" cy="19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192983-4162-40A0-8DA5-01C40BC4E48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0954" y="2007664"/>
                  <a:ext cx="317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9A611A-D016-4F1E-B0DE-91807E7C3C24}"/>
                    </a:ext>
                  </a:extLst>
                </p14:cNvPr>
                <p14:cNvContentPartPr/>
                <p14:nvPr/>
              </p14:nvContentPartPr>
              <p14:xfrm>
                <a:off x="4426874" y="1957624"/>
                <a:ext cx="245880" cy="22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9A611A-D016-4F1E-B0DE-91807E7C3C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18234" y="1948624"/>
                  <a:ext cx="263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C890E3-8E2E-4361-AC34-F31D31C6657B}"/>
                    </a:ext>
                  </a:extLst>
                </p14:cNvPr>
                <p14:cNvContentPartPr/>
                <p14:nvPr/>
              </p14:nvContentPartPr>
              <p14:xfrm>
                <a:off x="4873994" y="1745224"/>
                <a:ext cx="47880" cy="141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C890E3-8E2E-4361-AC34-F31D31C665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5354" y="1736224"/>
                  <a:ext cx="655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5EC80E2-3737-4DA6-B1F7-81CB0CD9F973}"/>
              </a:ext>
            </a:extLst>
          </p:cNvPr>
          <p:cNvGrpSpPr/>
          <p:nvPr/>
        </p:nvGrpSpPr>
        <p:grpSpPr>
          <a:xfrm>
            <a:off x="4987034" y="1658104"/>
            <a:ext cx="2890800" cy="563040"/>
            <a:chOff x="4987034" y="1658104"/>
            <a:chExt cx="289080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523841-BE74-4F7A-8FF6-EDA000E7B439}"/>
                    </a:ext>
                  </a:extLst>
                </p14:cNvPr>
                <p14:cNvContentPartPr/>
                <p14:nvPr/>
              </p14:nvContentPartPr>
              <p14:xfrm>
                <a:off x="4987034" y="2075344"/>
                <a:ext cx="298800" cy="56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523841-BE74-4F7A-8FF6-EDA000E7B43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78034" y="2066344"/>
                  <a:ext cx="31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F4AE07-2CF8-491B-9069-99CA8B6D739F}"/>
                    </a:ext>
                  </a:extLst>
                </p14:cNvPr>
                <p14:cNvContentPartPr/>
                <p14:nvPr/>
              </p14:nvContentPartPr>
              <p14:xfrm>
                <a:off x="5096474" y="1987864"/>
                <a:ext cx="64440" cy="233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F4AE07-2CF8-491B-9069-99CA8B6D73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87834" y="1979224"/>
                  <a:ext cx="82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810DC8-87B7-42FB-80EC-EC165037F5C8}"/>
                    </a:ext>
                  </a:extLst>
                </p14:cNvPr>
                <p14:cNvContentPartPr/>
                <p14:nvPr/>
              </p14:nvContentPartPr>
              <p14:xfrm>
                <a:off x="5416154" y="1921984"/>
                <a:ext cx="219960" cy="275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810DC8-87B7-42FB-80EC-EC165037F5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07514" y="1912984"/>
                  <a:ext cx="237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DDD911-3379-4926-8001-32A42D2B019B}"/>
                    </a:ext>
                  </a:extLst>
                </p14:cNvPr>
                <p14:cNvContentPartPr/>
                <p14:nvPr/>
              </p14:nvContentPartPr>
              <p14:xfrm>
                <a:off x="5737634" y="1965904"/>
                <a:ext cx="280080" cy="22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DDD911-3379-4926-8001-32A42D2B01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28634" y="1957264"/>
                  <a:ext cx="297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208902-C9CD-4159-9C2B-0579A97642A3}"/>
                    </a:ext>
                  </a:extLst>
                </p14:cNvPr>
                <p14:cNvContentPartPr/>
                <p14:nvPr/>
              </p14:nvContentPartPr>
              <p14:xfrm>
                <a:off x="5676074" y="1970584"/>
                <a:ext cx="258120" cy="214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208902-C9CD-4159-9C2B-0579A97642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7434" y="1961584"/>
                  <a:ext cx="275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6D9DF0-8966-44C3-9F5B-2F36DE1CAE39}"/>
                    </a:ext>
                  </a:extLst>
                </p14:cNvPr>
                <p14:cNvContentPartPr/>
                <p14:nvPr/>
              </p14:nvContentPartPr>
              <p14:xfrm>
                <a:off x="6071714" y="1727584"/>
                <a:ext cx="244080" cy="138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6D9DF0-8966-44C3-9F5B-2F36DE1CAE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62714" y="1718944"/>
                  <a:ext cx="261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9F3C78-F63E-4840-AD16-11F6587DC02C}"/>
                    </a:ext>
                  </a:extLst>
                </p14:cNvPr>
                <p14:cNvContentPartPr/>
                <p14:nvPr/>
              </p14:nvContentPartPr>
              <p14:xfrm>
                <a:off x="6333794" y="2029984"/>
                <a:ext cx="290880" cy="52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9F3C78-F63E-4840-AD16-11F6587DC0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24794" y="2020984"/>
                  <a:ext cx="308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CDAE80-2EF7-485B-B5C4-A220DC3F0BF0}"/>
                    </a:ext>
                  </a:extLst>
                </p14:cNvPr>
                <p14:cNvContentPartPr/>
                <p14:nvPr/>
              </p14:nvContentPartPr>
              <p14:xfrm>
                <a:off x="6462314" y="1942504"/>
                <a:ext cx="32760" cy="203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CDAE80-2EF7-485B-B5C4-A220DC3F0B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53314" y="1933864"/>
                  <a:ext cx="50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4651D7-E37E-4D29-A7F0-A9B22C60B702}"/>
                    </a:ext>
                  </a:extLst>
                </p14:cNvPr>
                <p14:cNvContentPartPr/>
                <p14:nvPr/>
              </p14:nvContentPartPr>
              <p14:xfrm>
                <a:off x="6789914" y="1893544"/>
                <a:ext cx="254520" cy="312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4651D7-E37E-4D29-A7F0-A9B22C60B7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80914" y="1884544"/>
                  <a:ext cx="272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589B9D-33EA-442E-B0D6-F67B2F16EDA8}"/>
                    </a:ext>
                  </a:extLst>
                </p14:cNvPr>
                <p14:cNvContentPartPr/>
                <p14:nvPr/>
              </p14:nvContentPartPr>
              <p14:xfrm>
                <a:off x="7151354" y="1969864"/>
                <a:ext cx="210600" cy="201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589B9D-33EA-442E-B0D6-F67B2F16ED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42714" y="1960864"/>
                  <a:ext cx="228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BC5321-B2C0-4A03-B54B-497CC093252B}"/>
                    </a:ext>
                  </a:extLst>
                </p14:cNvPr>
                <p14:cNvContentPartPr/>
                <p14:nvPr/>
              </p14:nvContentPartPr>
              <p14:xfrm>
                <a:off x="7094474" y="1943944"/>
                <a:ext cx="256680" cy="24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BC5321-B2C0-4A03-B54B-497CC09325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85474" y="1935304"/>
                  <a:ext cx="274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C86C69-7770-4BF3-BB34-19AF84D6EEBB}"/>
                    </a:ext>
                  </a:extLst>
                </p14:cNvPr>
                <p14:cNvContentPartPr/>
                <p14:nvPr/>
              </p14:nvContentPartPr>
              <p14:xfrm>
                <a:off x="7409114" y="1658104"/>
                <a:ext cx="216360" cy="217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C86C69-7770-4BF3-BB34-19AF84D6EE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0114" y="1649104"/>
                  <a:ext cx="234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822AE1-27CF-469C-8496-237DFC72F08B}"/>
                    </a:ext>
                  </a:extLst>
                </p14:cNvPr>
                <p14:cNvContentPartPr/>
                <p14:nvPr/>
              </p14:nvContentPartPr>
              <p14:xfrm>
                <a:off x="7531514" y="1996864"/>
                <a:ext cx="346320" cy="61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822AE1-27CF-469C-8496-237DFC72F0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22514" y="1988224"/>
                  <a:ext cx="363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E7C999-F205-467C-BB78-10D1E434CF8C}"/>
                    </a:ext>
                  </a:extLst>
                </p14:cNvPr>
                <p14:cNvContentPartPr/>
                <p14:nvPr/>
              </p14:nvContentPartPr>
              <p14:xfrm>
                <a:off x="7654634" y="1907944"/>
                <a:ext cx="62280" cy="226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E7C999-F205-467C-BB78-10D1E434CF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45994" y="1898944"/>
                  <a:ext cx="79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12C4CAD-73E7-40D2-BD23-65234D58394B}"/>
              </a:ext>
            </a:extLst>
          </p:cNvPr>
          <p:cNvGrpSpPr/>
          <p:nvPr/>
        </p:nvGrpSpPr>
        <p:grpSpPr>
          <a:xfrm>
            <a:off x="8140274" y="1870864"/>
            <a:ext cx="1017000" cy="262080"/>
            <a:chOff x="8140274" y="1870864"/>
            <a:chExt cx="101700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1C1BC46-5CAA-4E20-94C8-7EC851146B3B}"/>
                    </a:ext>
                  </a:extLst>
                </p14:cNvPr>
                <p14:cNvContentPartPr/>
                <p14:nvPr/>
              </p14:nvContentPartPr>
              <p14:xfrm>
                <a:off x="8140274" y="2013784"/>
                <a:ext cx="18720" cy="70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1C1BC46-5CAA-4E20-94C8-7EC851146B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31634" y="2004784"/>
                  <a:ext cx="36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0ADC2F-1C54-494D-8E6A-065AB75BB925}"/>
                    </a:ext>
                  </a:extLst>
                </p14:cNvPr>
                <p14:cNvContentPartPr/>
                <p14:nvPr/>
              </p14:nvContentPartPr>
              <p14:xfrm>
                <a:off x="8319554" y="2011264"/>
                <a:ext cx="8640" cy="64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0ADC2F-1C54-494D-8E6A-065AB75BB9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10914" y="2002264"/>
                  <a:ext cx="26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0DEDC7-BF40-46FB-9821-701F1F81D933}"/>
                    </a:ext>
                  </a:extLst>
                </p14:cNvPr>
                <p14:cNvContentPartPr/>
                <p14:nvPr/>
              </p14:nvContentPartPr>
              <p14:xfrm>
                <a:off x="8487314" y="2011264"/>
                <a:ext cx="221040" cy="28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0DEDC7-BF40-46FB-9821-701F1F81D93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78314" y="2002264"/>
                  <a:ext cx="238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45FA7A-5988-4334-BE56-AB1B3A4CEA89}"/>
                    </a:ext>
                  </a:extLst>
                </p14:cNvPr>
                <p14:cNvContentPartPr/>
                <p14:nvPr/>
              </p14:nvContentPartPr>
              <p14:xfrm>
                <a:off x="8820674" y="1980664"/>
                <a:ext cx="336600" cy="33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45FA7A-5988-4334-BE56-AB1B3A4CEA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11674" y="1972024"/>
                  <a:ext cx="354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94B4841-80B2-4D09-AF03-9CA9D9CC4441}"/>
                    </a:ext>
                  </a:extLst>
                </p14:cNvPr>
                <p14:cNvContentPartPr/>
                <p14:nvPr/>
              </p14:nvContentPartPr>
              <p14:xfrm>
                <a:off x="8950634" y="1870864"/>
                <a:ext cx="88200" cy="262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4B4841-80B2-4D09-AF03-9CA9D9CC44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41634" y="1862224"/>
                  <a:ext cx="10584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99E80E9-BCD4-4621-9DAE-C5B512E230A3}"/>
                  </a:ext>
                </a:extLst>
              </p14:cNvPr>
              <p14:cNvContentPartPr/>
              <p14:nvPr/>
            </p14:nvContentPartPr>
            <p14:xfrm>
              <a:off x="1237634" y="1491424"/>
              <a:ext cx="514800" cy="366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99E80E9-BCD4-4621-9DAE-C5B512E230A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28994" y="1482424"/>
                <a:ext cx="53244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06AB465F-B0CC-4501-B140-9F9729F0DEF7}"/>
              </a:ext>
            </a:extLst>
          </p:cNvPr>
          <p:cNvGrpSpPr/>
          <p:nvPr/>
        </p:nvGrpSpPr>
        <p:grpSpPr>
          <a:xfrm>
            <a:off x="9397034" y="1684024"/>
            <a:ext cx="1033560" cy="450360"/>
            <a:chOff x="9397034" y="1684024"/>
            <a:chExt cx="1033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81A0AA-D495-433A-BD0A-43A4528B1AB4}"/>
                    </a:ext>
                  </a:extLst>
                </p14:cNvPr>
                <p14:cNvContentPartPr/>
                <p14:nvPr/>
              </p14:nvContentPartPr>
              <p14:xfrm>
                <a:off x="9397034" y="1795984"/>
                <a:ext cx="225000" cy="30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81A0AA-D495-433A-BD0A-43A4528B1A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88394" y="1786984"/>
                  <a:ext cx="242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E8D79B4-EDAE-47BB-8521-D78A47D681B4}"/>
                    </a:ext>
                  </a:extLst>
                </p14:cNvPr>
                <p14:cNvContentPartPr/>
                <p14:nvPr/>
              </p14:nvContentPartPr>
              <p14:xfrm>
                <a:off x="9784034" y="1874104"/>
                <a:ext cx="280800" cy="260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E8D79B4-EDAE-47BB-8521-D78A47D681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75034" y="1865464"/>
                  <a:ext cx="298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E20AFE8-C300-42BC-AD05-61798425AE44}"/>
                    </a:ext>
                  </a:extLst>
                </p14:cNvPr>
                <p14:cNvContentPartPr/>
                <p14:nvPr/>
              </p14:nvContentPartPr>
              <p14:xfrm>
                <a:off x="9748754" y="1899664"/>
                <a:ext cx="272520" cy="222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E20AFE8-C300-42BC-AD05-61798425AE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39754" y="1891024"/>
                  <a:ext cx="290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CC296DA-104D-4611-B0E0-FFBAC1395319}"/>
                    </a:ext>
                  </a:extLst>
                </p14:cNvPr>
                <p14:cNvContentPartPr/>
                <p14:nvPr/>
              </p14:nvContentPartPr>
              <p14:xfrm>
                <a:off x="10146194" y="1684024"/>
                <a:ext cx="284400" cy="165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CC296DA-104D-4611-B0E0-FFBAC13953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37194" y="1675384"/>
                  <a:ext cx="3020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C53855A-CB0C-44B6-9654-E00B41A2C76D}"/>
                  </a:ext>
                </a:extLst>
              </p14:cNvPr>
              <p14:cNvContentPartPr/>
              <p14:nvPr/>
            </p14:nvContentPartPr>
            <p14:xfrm>
              <a:off x="3265874" y="4155064"/>
              <a:ext cx="6791040" cy="177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C53855A-CB0C-44B6-9654-E00B41A2C76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257234" y="4146064"/>
                <a:ext cx="680868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EC6D57F-F531-46F8-895D-10EF0AAE1C3D}"/>
              </a:ext>
            </a:extLst>
          </p:cNvPr>
          <p:cNvGrpSpPr/>
          <p:nvPr/>
        </p:nvGrpSpPr>
        <p:grpSpPr>
          <a:xfrm>
            <a:off x="10848914" y="3379624"/>
            <a:ext cx="1084320" cy="683640"/>
            <a:chOff x="10848914" y="3379624"/>
            <a:chExt cx="1084320" cy="6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724156E-D0A2-4883-823A-B8FCB6C01F5C}"/>
                    </a:ext>
                  </a:extLst>
                </p14:cNvPr>
                <p14:cNvContentPartPr/>
                <p14:nvPr/>
              </p14:nvContentPartPr>
              <p14:xfrm>
                <a:off x="10848914" y="3609304"/>
                <a:ext cx="263160" cy="151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724156E-D0A2-4883-823A-B8FCB6C01F5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40274" y="3600664"/>
                  <a:ext cx="280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AAD968-5280-4C36-80AB-71DE9E30F61E}"/>
                    </a:ext>
                  </a:extLst>
                </p14:cNvPr>
                <p14:cNvContentPartPr/>
                <p14:nvPr/>
              </p14:nvContentPartPr>
              <p14:xfrm>
                <a:off x="11067434" y="3379624"/>
                <a:ext cx="205200" cy="337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AAD968-5280-4C36-80AB-71DE9E30F61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58434" y="3370624"/>
                  <a:ext cx="222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EFB8AE-FC91-4DCA-B628-6FD791078BEA}"/>
                    </a:ext>
                  </a:extLst>
                </p14:cNvPr>
                <p14:cNvContentPartPr/>
                <p14:nvPr/>
              </p14:nvContentPartPr>
              <p14:xfrm>
                <a:off x="11162834" y="3595624"/>
                <a:ext cx="142920" cy="143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EFB8AE-FC91-4DCA-B628-6FD791078B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54194" y="3586984"/>
                  <a:ext cx="160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85E000B-1FCB-4852-B478-EAC1D7D01C05}"/>
                    </a:ext>
                  </a:extLst>
                </p14:cNvPr>
                <p14:cNvContentPartPr/>
                <p14:nvPr/>
              </p14:nvContentPartPr>
              <p14:xfrm>
                <a:off x="11197754" y="3629464"/>
                <a:ext cx="236160" cy="433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85E000B-1FCB-4852-B478-EAC1D7D01C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88754" y="3620824"/>
                  <a:ext cx="2538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63E5024-B0AA-4ED8-87BC-89A839AE348B}"/>
                    </a:ext>
                  </a:extLst>
                </p14:cNvPr>
                <p14:cNvContentPartPr/>
                <p14:nvPr/>
              </p14:nvContentPartPr>
              <p14:xfrm>
                <a:off x="11648474" y="3505624"/>
                <a:ext cx="284760" cy="224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63E5024-B0AA-4ED8-87BC-89A839AE34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639474" y="3496624"/>
                  <a:ext cx="30240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A74563A-B6EA-4F99-A6C8-29C281BD39CC}"/>
                  </a:ext>
                </a:extLst>
              </p14:cNvPr>
              <p14:cNvContentPartPr/>
              <p14:nvPr/>
            </p14:nvContentPartPr>
            <p14:xfrm>
              <a:off x="9260234" y="3368104"/>
              <a:ext cx="25200" cy="126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A74563A-B6EA-4F99-A6C8-29C281BD39C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51234" y="3359104"/>
                <a:ext cx="4284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79F0FE9-D687-42E0-903C-CC96EBD422ED}"/>
              </a:ext>
            </a:extLst>
          </p:cNvPr>
          <p:cNvGrpSpPr/>
          <p:nvPr/>
        </p:nvGrpSpPr>
        <p:grpSpPr>
          <a:xfrm>
            <a:off x="10686554" y="4233184"/>
            <a:ext cx="533520" cy="757440"/>
            <a:chOff x="10686554" y="4233184"/>
            <a:chExt cx="533520" cy="7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0CD5FEB-D41E-4BD5-9E1C-54B3E9AE3283}"/>
                    </a:ext>
                  </a:extLst>
                </p14:cNvPr>
                <p14:cNvContentPartPr/>
                <p14:nvPr/>
              </p14:nvContentPartPr>
              <p14:xfrm>
                <a:off x="10686554" y="4438024"/>
                <a:ext cx="204840" cy="148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0CD5FEB-D41E-4BD5-9E1C-54B3E9AE32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77554" y="4429024"/>
                  <a:ext cx="222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F051E0D-0095-4C1A-9F19-54C5A3670823}"/>
                    </a:ext>
                  </a:extLst>
                </p14:cNvPr>
                <p14:cNvContentPartPr/>
                <p14:nvPr/>
              </p14:nvContentPartPr>
              <p14:xfrm>
                <a:off x="10876994" y="4233184"/>
                <a:ext cx="168120" cy="333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F051E0D-0095-4C1A-9F19-54C5A367082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67994" y="4224544"/>
                  <a:ext cx="185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58BFA74-DBCF-40AC-8E39-E17A8D7605AD}"/>
                    </a:ext>
                  </a:extLst>
                </p14:cNvPr>
                <p14:cNvContentPartPr/>
                <p14:nvPr/>
              </p14:nvContentPartPr>
              <p14:xfrm>
                <a:off x="10933154" y="4432984"/>
                <a:ext cx="204480" cy="153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58BFA74-DBCF-40AC-8E39-E17A8D7605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24514" y="4424344"/>
                  <a:ext cx="222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E31F877-EEB5-43E9-9B0C-DCBAA23484B1}"/>
                    </a:ext>
                  </a:extLst>
                </p14:cNvPr>
                <p14:cNvContentPartPr/>
                <p14:nvPr/>
              </p14:nvContentPartPr>
              <p14:xfrm>
                <a:off x="10976714" y="4473304"/>
                <a:ext cx="243360" cy="517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E31F877-EEB5-43E9-9B0C-DCBAA23484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67714" y="4464304"/>
                  <a:ext cx="261000" cy="53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DB96DD5-E9F9-4BCE-8D9B-5B32DFE3C3B1}"/>
                  </a:ext>
                </a:extLst>
              </p14:cNvPr>
              <p14:cNvContentPartPr/>
              <p14:nvPr/>
            </p14:nvContentPartPr>
            <p14:xfrm>
              <a:off x="11469194" y="4412464"/>
              <a:ext cx="381960" cy="1548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DB96DD5-E9F9-4BCE-8D9B-5B32DFE3C3B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460554" y="4403464"/>
                <a:ext cx="399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0DF94A3-1FC3-4950-812D-4ADE782F661D}"/>
                  </a:ext>
                </a:extLst>
              </p14:cNvPr>
              <p14:cNvContentPartPr/>
              <p14:nvPr/>
            </p14:nvContentPartPr>
            <p14:xfrm>
              <a:off x="7337834" y="3699304"/>
              <a:ext cx="12960" cy="352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0DF94A3-1FC3-4950-812D-4ADE782F661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29194" y="3690664"/>
                <a:ext cx="30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87F810D-950F-46FE-B7F9-80A3D9C07FD4}"/>
                  </a:ext>
                </a:extLst>
              </p14:cNvPr>
              <p14:cNvContentPartPr/>
              <p14:nvPr/>
            </p14:nvContentPartPr>
            <p14:xfrm>
              <a:off x="7536914" y="3683104"/>
              <a:ext cx="6840" cy="28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87F810D-950F-46FE-B7F9-80A3D9C07FD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528274" y="3674464"/>
                <a:ext cx="24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AE48F62-F7A4-475A-9703-19F131F7D0EF}"/>
                  </a:ext>
                </a:extLst>
              </p14:cNvPr>
              <p14:cNvContentPartPr/>
              <p14:nvPr/>
            </p14:nvContentPartPr>
            <p14:xfrm>
              <a:off x="7750394" y="3692824"/>
              <a:ext cx="41760" cy="6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AE48F62-F7A4-475A-9703-19F131F7D0E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741394" y="3684184"/>
                <a:ext cx="59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7B2C70E-4B64-4A52-ABC4-F0A91A1212A8}"/>
                  </a:ext>
                </a:extLst>
              </p14:cNvPr>
              <p14:cNvContentPartPr/>
              <p14:nvPr/>
            </p14:nvContentPartPr>
            <p14:xfrm>
              <a:off x="7966034" y="3711544"/>
              <a:ext cx="235800" cy="16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7B2C70E-4B64-4A52-ABC4-F0A91A1212A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957394" y="3702904"/>
                <a:ext cx="253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71F46C4-C23D-4394-8359-0BA23ED8B524}"/>
                  </a:ext>
                </a:extLst>
              </p14:cNvPr>
              <p14:cNvContentPartPr/>
              <p14:nvPr/>
            </p14:nvContentPartPr>
            <p14:xfrm>
              <a:off x="8083754" y="3604984"/>
              <a:ext cx="28080" cy="1976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71F46C4-C23D-4394-8359-0BA23ED8B52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75114" y="3596344"/>
                <a:ext cx="45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D9C4C95-8AB9-47BC-8023-53AF01DEE1BE}"/>
                  </a:ext>
                </a:extLst>
              </p14:cNvPr>
              <p14:cNvContentPartPr/>
              <p14:nvPr/>
            </p14:nvContentPartPr>
            <p14:xfrm>
              <a:off x="8440154" y="3580504"/>
              <a:ext cx="271440" cy="252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D9C4C95-8AB9-47BC-8023-53AF01DEE1B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31154" y="3571504"/>
                <a:ext cx="289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BAB4EE3-E2B8-4602-8CDD-B3C6B2FB00E8}"/>
                  </a:ext>
                </a:extLst>
              </p14:cNvPr>
              <p14:cNvContentPartPr/>
              <p14:nvPr/>
            </p14:nvContentPartPr>
            <p14:xfrm>
              <a:off x="8736074" y="3839704"/>
              <a:ext cx="28800" cy="1184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BAB4EE3-E2B8-4602-8CDD-B3C6B2FB00E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727074" y="3830704"/>
                <a:ext cx="46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2DEE928-36D2-45FF-AB8D-FE43E1110848}"/>
                  </a:ext>
                </a:extLst>
              </p14:cNvPr>
              <p14:cNvContentPartPr/>
              <p14:nvPr/>
            </p14:nvContentPartPr>
            <p14:xfrm>
              <a:off x="8956394" y="3548824"/>
              <a:ext cx="241560" cy="2509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2DEE928-36D2-45FF-AB8D-FE43E111084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947394" y="3539824"/>
                <a:ext cx="2592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FBF1D7D-ABF8-4ACD-AF4C-BE8B78A29A28}"/>
                  </a:ext>
                </a:extLst>
              </p14:cNvPr>
              <p14:cNvContentPartPr/>
              <p14:nvPr/>
            </p14:nvContentPartPr>
            <p14:xfrm>
              <a:off x="8917874" y="3526144"/>
              <a:ext cx="221760" cy="266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FBF1D7D-ABF8-4ACD-AF4C-BE8B78A29A2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909234" y="3517504"/>
                <a:ext cx="2394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02CEC92-9DA7-4B12-A45F-7F3C23E900FF}"/>
                  </a:ext>
                </a:extLst>
              </p14:cNvPr>
              <p14:cNvContentPartPr/>
              <p14:nvPr/>
            </p14:nvContentPartPr>
            <p14:xfrm>
              <a:off x="9376154" y="3649624"/>
              <a:ext cx="347760" cy="52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02CEC92-9DA7-4B12-A45F-7F3C23E900F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367514" y="3640624"/>
                <a:ext cx="365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CCEB656-F51E-4A74-9E28-8BC1BF40BD4B}"/>
                  </a:ext>
                </a:extLst>
              </p14:cNvPr>
              <p14:cNvContentPartPr/>
              <p14:nvPr/>
            </p14:nvContentPartPr>
            <p14:xfrm>
              <a:off x="9541754" y="3524704"/>
              <a:ext cx="24840" cy="302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CCEB656-F51E-4A74-9E28-8BC1BF40BD4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533114" y="3516064"/>
                <a:ext cx="42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43763F8-FB64-4297-9534-E071A93E973E}"/>
                  </a:ext>
                </a:extLst>
              </p14:cNvPr>
              <p14:cNvContentPartPr/>
              <p14:nvPr/>
            </p14:nvContentPartPr>
            <p14:xfrm>
              <a:off x="9883754" y="3551344"/>
              <a:ext cx="248760" cy="1875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43763F8-FB64-4297-9534-E071A93E97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874754" y="3542344"/>
                <a:ext cx="266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F667413-CC92-4B34-8450-6186491AE7A1}"/>
                  </a:ext>
                </a:extLst>
              </p14:cNvPr>
              <p14:cNvContentPartPr/>
              <p14:nvPr/>
            </p14:nvContentPartPr>
            <p14:xfrm>
              <a:off x="10167794" y="3759064"/>
              <a:ext cx="113400" cy="946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F667413-CC92-4B34-8450-6186491AE7A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158794" y="3750424"/>
                <a:ext cx="131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241CB6F-F4EE-46AE-9D24-E404D0CD9414}"/>
                  </a:ext>
                </a:extLst>
              </p14:cNvPr>
              <p14:cNvContentPartPr/>
              <p14:nvPr/>
            </p14:nvContentPartPr>
            <p14:xfrm>
              <a:off x="324314" y="3265504"/>
              <a:ext cx="317160" cy="253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241CB6F-F4EE-46AE-9D24-E404D0CD941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15674" y="3256504"/>
                <a:ext cx="3348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F303D14-26F1-4F3B-AB6A-5087A7D8B6F9}"/>
                  </a:ext>
                </a:extLst>
              </p14:cNvPr>
              <p14:cNvContentPartPr/>
              <p14:nvPr/>
            </p14:nvContentPartPr>
            <p14:xfrm>
              <a:off x="755594" y="3468544"/>
              <a:ext cx="21240" cy="37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F303D14-26F1-4F3B-AB6A-5087A7D8B6F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46594" y="3459904"/>
                <a:ext cx="38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259F31F-A975-40C0-A824-3659758B6EB7}"/>
                  </a:ext>
                </a:extLst>
              </p14:cNvPr>
              <p14:cNvContentPartPr/>
              <p14:nvPr/>
            </p14:nvContentPartPr>
            <p14:xfrm>
              <a:off x="1104794" y="2618224"/>
              <a:ext cx="125280" cy="180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259F31F-A975-40C0-A824-3659758B6EB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96154" y="2609584"/>
                <a:ext cx="142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2FD3CF-C2E0-4696-96D2-D2F84DC03E35}"/>
                  </a:ext>
                </a:extLst>
              </p14:cNvPr>
              <p14:cNvContentPartPr/>
              <p14:nvPr/>
            </p14:nvContentPartPr>
            <p14:xfrm>
              <a:off x="1248074" y="2506264"/>
              <a:ext cx="24120" cy="17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2FD3CF-C2E0-4696-96D2-D2F84DC03E3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239434" y="2497264"/>
                <a:ext cx="41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B521C5B-D1E6-466E-A7F2-60B6C7E5E0C8}"/>
                  </a:ext>
                </a:extLst>
              </p14:cNvPr>
              <p14:cNvContentPartPr/>
              <p14:nvPr/>
            </p14:nvContentPartPr>
            <p14:xfrm>
              <a:off x="1352114" y="2625064"/>
              <a:ext cx="126360" cy="23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B521C5B-D1E6-466E-A7F2-60B6C7E5E0C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343474" y="2616424"/>
                <a:ext cx="144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5540621-7AB9-4B83-B40D-040BC32C7694}"/>
                  </a:ext>
                </a:extLst>
              </p14:cNvPr>
              <p14:cNvContentPartPr/>
              <p14:nvPr/>
            </p14:nvContentPartPr>
            <p14:xfrm>
              <a:off x="1306394" y="2578624"/>
              <a:ext cx="476640" cy="181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5540621-7AB9-4B83-B40D-040BC32C769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297394" y="2569984"/>
                <a:ext cx="494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2878EB0-489F-4A69-8769-DC2862CB5A67}"/>
                  </a:ext>
                </a:extLst>
              </p14:cNvPr>
              <p14:cNvContentPartPr/>
              <p14:nvPr/>
            </p14:nvContentPartPr>
            <p14:xfrm>
              <a:off x="1324394" y="3183784"/>
              <a:ext cx="159120" cy="248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2878EB0-489F-4A69-8769-DC2862CB5A6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315754" y="3175144"/>
                <a:ext cx="1767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114EBB2-34A6-4808-BF96-9447F7D8483C}"/>
                  </a:ext>
                </a:extLst>
              </p14:cNvPr>
              <p14:cNvContentPartPr/>
              <p14:nvPr/>
            </p14:nvContentPartPr>
            <p14:xfrm>
              <a:off x="1469834" y="3056704"/>
              <a:ext cx="241920" cy="392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114EBB2-34A6-4808-BF96-9447F7D8483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460834" y="3047704"/>
                <a:ext cx="2595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7668D62-4B85-44E7-AC68-E4BE38F095BE}"/>
                  </a:ext>
                </a:extLst>
              </p14:cNvPr>
              <p14:cNvContentPartPr/>
              <p14:nvPr/>
            </p14:nvContentPartPr>
            <p14:xfrm>
              <a:off x="1325114" y="3277384"/>
              <a:ext cx="217440" cy="51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7668D62-4B85-44E7-AC68-E4BE38F095B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16114" y="3268384"/>
                <a:ext cx="235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085A0D6-E65F-456D-8B0F-1CA69835EB17}"/>
                  </a:ext>
                </a:extLst>
              </p14:cNvPr>
              <p14:cNvContentPartPr/>
              <p14:nvPr/>
            </p14:nvContentPartPr>
            <p14:xfrm>
              <a:off x="1566674" y="3306544"/>
              <a:ext cx="150120" cy="1281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085A0D6-E65F-456D-8B0F-1CA69835EB1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558034" y="3297544"/>
                <a:ext cx="1677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5068ADA-341D-4110-AD94-F1176472EE48}"/>
                  </a:ext>
                </a:extLst>
              </p14:cNvPr>
              <p14:cNvContentPartPr/>
              <p14:nvPr/>
            </p14:nvContentPartPr>
            <p14:xfrm>
              <a:off x="1791674" y="3259384"/>
              <a:ext cx="237600" cy="168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5068ADA-341D-4110-AD94-F1176472EE4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782674" y="3250744"/>
                <a:ext cx="255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D0BBA7B-BB81-4808-962E-F9302E10E5A2}"/>
                  </a:ext>
                </a:extLst>
              </p14:cNvPr>
              <p14:cNvContentPartPr/>
              <p14:nvPr/>
            </p14:nvContentPartPr>
            <p14:xfrm>
              <a:off x="2039714" y="3294304"/>
              <a:ext cx="51480" cy="131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D0BBA7B-BB81-4808-962E-F9302E10E5A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031074" y="3285304"/>
                <a:ext cx="69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3C16673-7D79-476A-BBBB-4683CFEE0BB4}"/>
                  </a:ext>
                </a:extLst>
              </p14:cNvPr>
              <p14:cNvContentPartPr/>
              <p14:nvPr/>
            </p14:nvContentPartPr>
            <p14:xfrm>
              <a:off x="2203874" y="3190624"/>
              <a:ext cx="2160" cy="5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3C16673-7D79-476A-BBBB-4683CFEE0BB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95234" y="3181984"/>
                <a:ext cx="19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DBBA1B8-E501-40E8-95ED-4CCE671BCD67}"/>
                  </a:ext>
                </a:extLst>
              </p14:cNvPr>
              <p14:cNvContentPartPr/>
              <p14:nvPr/>
            </p14:nvContentPartPr>
            <p14:xfrm>
              <a:off x="2224034" y="3243184"/>
              <a:ext cx="108720" cy="155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DBBA1B8-E501-40E8-95ED-4CCE671BCD6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15034" y="3234184"/>
                <a:ext cx="126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5233718-58AE-4B5E-AD53-36697F4333BF}"/>
                  </a:ext>
                </a:extLst>
              </p14:cNvPr>
              <p14:cNvContentPartPr/>
              <p14:nvPr/>
            </p14:nvContentPartPr>
            <p14:xfrm>
              <a:off x="2411594" y="3280984"/>
              <a:ext cx="126720" cy="128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5233718-58AE-4B5E-AD53-36697F4333B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02594" y="3272344"/>
                <a:ext cx="144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25F74CD-A0C8-45DC-BD1A-08558DD4389A}"/>
                  </a:ext>
                </a:extLst>
              </p14:cNvPr>
              <p14:cNvContentPartPr/>
              <p14:nvPr/>
            </p14:nvContentPartPr>
            <p14:xfrm>
              <a:off x="2569274" y="3250024"/>
              <a:ext cx="163080" cy="139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25F74CD-A0C8-45DC-BD1A-08558DD4389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560274" y="3241024"/>
                <a:ext cx="1807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0384BC6-B009-4DD8-B563-2F74C18BBD25}"/>
                  </a:ext>
                </a:extLst>
              </p14:cNvPr>
              <p14:cNvContentPartPr/>
              <p14:nvPr/>
            </p14:nvContentPartPr>
            <p14:xfrm>
              <a:off x="2861234" y="2981464"/>
              <a:ext cx="170280" cy="383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0384BC6-B009-4DD8-B563-2F74C18BBD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852594" y="2972464"/>
                <a:ext cx="1879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4B96B2C-DF72-4C98-9534-F871A3785667}"/>
                  </a:ext>
                </a:extLst>
              </p14:cNvPr>
              <p14:cNvContentPartPr/>
              <p14:nvPr/>
            </p14:nvContentPartPr>
            <p14:xfrm>
              <a:off x="2749634" y="3188464"/>
              <a:ext cx="310680" cy="41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4B96B2C-DF72-4C98-9534-F871A378566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740634" y="3179464"/>
                <a:ext cx="328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EC3E0BF-C3C5-4A7C-8457-DFDA6D2968BD}"/>
                  </a:ext>
                </a:extLst>
              </p14:cNvPr>
              <p14:cNvContentPartPr/>
              <p14:nvPr/>
            </p14:nvContentPartPr>
            <p14:xfrm>
              <a:off x="2957354" y="3272344"/>
              <a:ext cx="172080" cy="117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EC3E0BF-C3C5-4A7C-8457-DFDA6D2968B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948354" y="3263344"/>
                <a:ext cx="189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3CF05C8-336D-4333-AB8C-2990F4CDB1F1}"/>
                  </a:ext>
                </a:extLst>
              </p14:cNvPr>
              <p14:cNvContentPartPr/>
              <p14:nvPr/>
            </p14:nvContentPartPr>
            <p14:xfrm>
              <a:off x="3287114" y="3100984"/>
              <a:ext cx="87120" cy="301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3CF05C8-336D-4333-AB8C-2990F4CDB1F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278474" y="3091984"/>
                <a:ext cx="104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0A443DE-A9F2-4B2C-94D4-C70F636279BB}"/>
                  </a:ext>
                </a:extLst>
              </p14:cNvPr>
              <p14:cNvContentPartPr/>
              <p14:nvPr/>
            </p14:nvContentPartPr>
            <p14:xfrm>
              <a:off x="3653234" y="3007024"/>
              <a:ext cx="434520" cy="404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0A443DE-A9F2-4B2C-94D4-C70F636279B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644234" y="2998384"/>
                <a:ext cx="4521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9C4B1BB-157F-4591-8E60-785EEBDD3D57}"/>
                  </a:ext>
                </a:extLst>
              </p14:cNvPr>
              <p14:cNvContentPartPr/>
              <p14:nvPr/>
            </p14:nvContentPartPr>
            <p14:xfrm>
              <a:off x="3791474" y="3207544"/>
              <a:ext cx="254520" cy="40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9C4B1BB-157F-4591-8E60-785EEBDD3D5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782474" y="3198544"/>
                <a:ext cx="2721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E8A2796-051B-4244-9BD9-55BC1C35F438}"/>
                  </a:ext>
                </a:extLst>
              </p14:cNvPr>
              <p14:cNvContentPartPr/>
              <p14:nvPr/>
            </p14:nvContentPartPr>
            <p14:xfrm>
              <a:off x="4147514" y="3168304"/>
              <a:ext cx="127440" cy="181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E8A2796-051B-4244-9BD9-55BC1C35F43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138874" y="3159304"/>
                <a:ext cx="1450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70949F3-C5D8-4C2A-B916-0767544B4DA8}"/>
                  </a:ext>
                </a:extLst>
              </p14:cNvPr>
              <p14:cNvContentPartPr/>
              <p14:nvPr/>
            </p14:nvContentPartPr>
            <p14:xfrm>
              <a:off x="4359914" y="3190624"/>
              <a:ext cx="70560" cy="151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70949F3-C5D8-4C2A-B916-0767544B4DA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350914" y="3181984"/>
                <a:ext cx="882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2CB38B2-D861-47D1-92D3-6EC3C73C196E}"/>
                  </a:ext>
                </a:extLst>
              </p14:cNvPr>
              <p14:cNvContentPartPr/>
              <p14:nvPr/>
            </p14:nvContentPartPr>
            <p14:xfrm>
              <a:off x="4291154" y="3155704"/>
              <a:ext cx="228600" cy="410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2CB38B2-D861-47D1-92D3-6EC3C73C196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282154" y="3147064"/>
                <a:ext cx="2462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6EFF768-71A8-480E-94B9-2C9B607D5A1E}"/>
                  </a:ext>
                </a:extLst>
              </p14:cNvPr>
              <p14:cNvContentPartPr/>
              <p14:nvPr/>
            </p14:nvContentPartPr>
            <p14:xfrm>
              <a:off x="4556114" y="3217264"/>
              <a:ext cx="210600" cy="106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6EFF768-71A8-480E-94B9-2C9B607D5A1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547114" y="3208264"/>
                <a:ext cx="228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7FC6041-FB1A-46F9-95B1-05B0214F1E6D}"/>
                  </a:ext>
                </a:extLst>
              </p14:cNvPr>
              <p14:cNvContentPartPr/>
              <p14:nvPr/>
            </p14:nvContentPartPr>
            <p14:xfrm>
              <a:off x="4758794" y="3197824"/>
              <a:ext cx="200160" cy="379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7FC6041-FB1A-46F9-95B1-05B0214F1E6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749794" y="3189184"/>
                <a:ext cx="2178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1E9E3DB-9B69-4EC2-83DA-38E9CF1EA349}"/>
                  </a:ext>
                </a:extLst>
              </p14:cNvPr>
              <p14:cNvContentPartPr/>
              <p14:nvPr/>
            </p14:nvContentPartPr>
            <p14:xfrm>
              <a:off x="4865714" y="3144544"/>
              <a:ext cx="240120" cy="170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1E9E3DB-9B69-4EC2-83DA-38E9CF1EA34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856714" y="3135544"/>
                <a:ext cx="2577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8331686-86D8-45A4-95C7-3C2FE966641F}"/>
                  </a:ext>
                </a:extLst>
              </p14:cNvPr>
              <p14:cNvContentPartPr/>
              <p14:nvPr/>
            </p14:nvContentPartPr>
            <p14:xfrm>
              <a:off x="5141474" y="2870224"/>
              <a:ext cx="384120" cy="450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8331686-86D8-45A4-95C7-3C2FE966641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132834" y="2861224"/>
                <a:ext cx="4017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AF144B0-F3E3-4878-AB8F-FD320A3795C8}"/>
                  </a:ext>
                </a:extLst>
              </p14:cNvPr>
              <p14:cNvContentPartPr/>
              <p14:nvPr/>
            </p14:nvContentPartPr>
            <p14:xfrm>
              <a:off x="5401394" y="3178384"/>
              <a:ext cx="134280" cy="125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AF144B0-F3E3-4878-AB8F-FD320A3795C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392754" y="3169744"/>
                <a:ext cx="1519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EE41A33-224F-4CE7-B301-EFFCEC33C25B}"/>
                  </a:ext>
                </a:extLst>
              </p14:cNvPr>
              <p14:cNvContentPartPr/>
              <p14:nvPr/>
            </p14:nvContentPartPr>
            <p14:xfrm>
              <a:off x="5662034" y="2796424"/>
              <a:ext cx="318960" cy="511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EE41A33-224F-4CE7-B301-EFFCEC33C25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653034" y="2787784"/>
                <a:ext cx="3366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582BB68-7C22-4848-96A0-05500D54018C}"/>
                  </a:ext>
                </a:extLst>
              </p14:cNvPr>
              <p14:cNvContentPartPr/>
              <p14:nvPr/>
            </p14:nvContentPartPr>
            <p14:xfrm>
              <a:off x="5627114" y="3046624"/>
              <a:ext cx="370080" cy="59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582BB68-7C22-4848-96A0-05500D54018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618114" y="3037624"/>
                <a:ext cx="3877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1BD4478-7A46-4520-80C8-2B29E19E98A5}"/>
                  </a:ext>
                </a:extLst>
              </p14:cNvPr>
              <p14:cNvContentPartPr/>
              <p14:nvPr/>
            </p14:nvContentPartPr>
            <p14:xfrm>
              <a:off x="5898914" y="3110704"/>
              <a:ext cx="204120" cy="142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1BD4478-7A46-4520-80C8-2B29E19E98A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90274" y="3102064"/>
                <a:ext cx="2217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AF8F80F-17C0-4474-B633-4B24BAD144C4}"/>
                  </a:ext>
                </a:extLst>
              </p14:cNvPr>
              <p14:cNvContentPartPr/>
              <p14:nvPr/>
            </p14:nvContentPartPr>
            <p14:xfrm>
              <a:off x="6173954" y="3034384"/>
              <a:ext cx="161640" cy="249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AF8F80F-17C0-4474-B633-4B24BAD144C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164954" y="3025744"/>
                <a:ext cx="1792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94E7B9C-3EBF-402A-8D5D-A25EA1C54590}"/>
                  </a:ext>
                </a:extLst>
              </p14:cNvPr>
              <p14:cNvContentPartPr/>
              <p14:nvPr/>
            </p14:nvContentPartPr>
            <p14:xfrm>
              <a:off x="1341674" y="3789304"/>
              <a:ext cx="130320" cy="305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94E7B9C-3EBF-402A-8D5D-A25EA1C5459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333034" y="3780304"/>
                <a:ext cx="1479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03F63A5-59B0-4497-9301-ACFC0F23E8D5}"/>
                  </a:ext>
                </a:extLst>
              </p14:cNvPr>
              <p14:cNvContentPartPr/>
              <p14:nvPr/>
            </p14:nvContentPartPr>
            <p14:xfrm>
              <a:off x="1393154" y="3665824"/>
              <a:ext cx="298080" cy="229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03F63A5-59B0-4497-9301-ACFC0F23E8D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384514" y="3656824"/>
                <a:ext cx="3157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FB028FE-4C0D-46B3-AB0B-AB3E65E7FED2}"/>
                  </a:ext>
                </a:extLst>
              </p14:cNvPr>
              <p14:cNvContentPartPr/>
              <p14:nvPr/>
            </p14:nvContentPartPr>
            <p14:xfrm>
              <a:off x="1694114" y="3763384"/>
              <a:ext cx="172080" cy="255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FB028FE-4C0D-46B3-AB0B-AB3E65E7FED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685474" y="3754384"/>
                <a:ext cx="189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8EC0888-C88F-4EE2-BA94-83451076C22E}"/>
                  </a:ext>
                </a:extLst>
              </p14:cNvPr>
              <p14:cNvContentPartPr/>
              <p14:nvPr/>
            </p14:nvContentPartPr>
            <p14:xfrm>
              <a:off x="1913714" y="3806944"/>
              <a:ext cx="189360" cy="1656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8EC0888-C88F-4EE2-BA94-83451076C22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904714" y="3798304"/>
                <a:ext cx="2070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69EE7E-6870-47AD-AB10-DFB0835CC405}"/>
                  </a:ext>
                </a:extLst>
              </p14:cNvPr>
              <p14:cNvContentPartPr/>
              <p14:nvPr/>
            </p14:nvContentPartPr>
            <p14:xfrm>
              <a:off x="1871234" y="3825304"/>
              <a:ext cx="204480" cy="151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69EE7E-6870-47AD-AB10-DFB0835CC40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862234" y="3816304"/>
                <a:ext cx="2221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59C4FEF-DC76-4488-AD5A-F7DE28E8FB33}"/>
                  </a:ext>
                </a:extLst>
              </p14:cNvPr>
              <p14:cNvContentPartPr/>
              <p14:nvPr/>
            </p14:nvContentPartPr>
            <p14:xfrm>
              <a:off x="2127914" y="3673744"/>
              <a:ext cx="191160" cy="341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59C4FEF-DC76-4488-AD5A-F7DE28E8FB3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119274" y="3665104"/>
                <a:ext cx="2088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FE3FEA7-AC20-48EF-AB88-1C04F7C8763D}"/>
                  </a:ext>
                </a:extLst>
              </p14:cNvPr>
              <p14:cNvContentPartPr/>
              <p14:nvPr/>
            </p14:nvContentPartPr>
            <p14:xfrm>
              <a:off x="1467674" y="4163704"/>
              <a:ext cx="702360" cy="885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FE3FEA7-AC20-48EF-AB88-1C04F7C8763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459034" y="4154704"/>
                <a:ext cx="720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D804F72-2458-4C74-AF58-F911408D51A6}"/>
                  </a:ext>
                </a:extLst>
              </p14:cNvPr>
              <p14:cNvContentPartPr/>
              <p14:nvPr/>
            </p14:nvContentPartPr>
            <p14:xfrm>
              <a:off x="1519514" y="4367824"/>
              <a:ext cx="282600" cy="217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D804F72-2458-4C74-AF58-F911408D51A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510874" y="4359184"/>
                <a:ext cx="300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AEBA7B6-7B6A-4144-985D-84FE1C1CC174}"/>
                  </a:ext>
                </a:extLst>
              </p14:cNvPr>
              <p14:cNvContentPartPr/>
              <p14:nvPr/>
            </p14:nvContentPartPr>
            <p14:xfrm>
              <a:off x="1663514" y="4511824"/>
              <a:ext cx="110880" cy="1612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AEBA7B6-7B6A-4144-985D-84FE1C1CC17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654874" y="4502824"/>
                <a:ext cx="128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59639FC-0797-4EDD-A88E-9BDBCD012BF0}"/>
                  </a:ext>
                </a:extLst>
              </p14:cNvPr>
              <p14:cNvContentPartPr/>
              <p14:nvPr/>
            </p14:nvContentPartPr>
            <p14:xfrm>
              <a:off x="1885274" y="4358104"/>
              <a:ext cx="127080" cy="203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59639FC-0797-4EDD-A88E-9BDBCD012BF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876274" y="4349464"/>
                <a:ext cx="144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3E8A08A-F8CE-4A1B-BABD-671ADE18AFD0}"/>
                  </a:ext>
                </a:extLst>
              </p14:cNvPr>
              <p14:cNvContentPartPr/>
              <p14:nvPr/>
            </p14:nvContentPartPr>
            <p14:xfrm>
              <a:off x="2044034" y="4406344"/>
              <a:ext cx="168120" cy="123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3E8A08A-F8CE-4A1B-BABD-671ADE18AFD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035394" y="4397704"/>
                <a:ext cx="1857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FCFEB1B-F189-4AE4-8ADE-C775D5B17742}"/>
                  </a:ext>
                </a:extLst>
              </p14:cNvPr>
              <p14:cNvContentPartPr/>
              <p14:nvPr/>
            </p14:nvContentPartPr>
            <p14:xfrm>
              <a:off x="2034674" y="4382584"/>
              <a:ext cx="111600" cy="147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FCFEB1B-F189-4AE4-8ADE-C775D5B1774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026034" y="4373584"/>
                <a:ext cx="129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1E957D7-133A-492A-8EAE-20922B09E37F}"/>
                  </a:ext>
                </a:extLst>
              </p14:cNvPr>
              <p14:cNvContentPartPr/>
              <p14:nvPr/>
            </p14:nvContentPartPr>
            <p14:xfrm>
              <a:off x="2202074" y="4303024"/>
              <a:ext cx="221760" cy="313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1E957D7-133A-492A-8EAE-20922B09E37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193434" y="4294384"/>
                <a:ext cx="2394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24F5121-326C-4038-84F4-D8BF565863C5}"/>
                  </a:ext>
                </a:extLst>
              </p14:cNvPr>
              <p14:cNvContentPartPr/>
              <p14:nvPr/>
            </p14:nvContentPartPr>
            <p14:xfrm>
              <a:off x="2656034" y="4022944"/>
              <a:ext cx="142560" cy="21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24F5121-326C-4038-84F4-D8BF565863C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647034" y="4013944"/>
                <a:ext cx="160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6C57FCB-0182-47B4-A3BB-3ADCA6865CC4}"/>
                  </a:ext>
                </a:extLst>
              </p14:cNvPr>
              <p14:cNvContentPartPr/>
              <p14:nvPr/>
            </p14:nvContentPartPr>
            <p14:xfrm>
              <a:off x="2666834" y="4103224"/>
              <a:ext cx="213120" cy="655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6C57FCB-0182-47B4-A3BB-3ADCA6865CC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657834" y="4094584"/>
                <a:ext cx="2307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199DEB6-126D-4E54-9986-653A2D283089}"/>
                  </a:ext>
                </a:extLst>
              </p14:cNvPr>
              <p14:cNvContentPartPr/>
              <p14:nvPr/>
            </p14:nvContentPartPr>
            <p14:xfrm>
              <a:off x="3210434" y="3754384"/>
              <a:ext cx="240840" cy="283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199DEB6-126D-4E54-9986-653A2D28308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201794" y="3745744"/>
                <a:ext cx="2584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29B4514-D660-45DB-82F7-781307944DAE}"/>
                  </a:ext>
                </a:extLst>
              </p14:cNvPr>
              <p14:cNvContentPartPr/>
              <p14:nvPr/>
            </p14:nvContentPartPr>
            <p14:xfrm>
              <a:off x="3469994" y="4043464"/>
              <a:ext cx="150120" cy="1267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29B4514-D660-45DB-82F7-781307944DA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461354" y="4034824"/>
                <a:ext cx="1677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AB0A6A5-3E19-4203-84F8-AE18546DFDE9}"/>
                  </a:ext>
                </a:extLst>
              </p14:cNvPr>
              <p14:cNvContentPartPr/>
              <p14:nvPr/>
            </p14:nvContentPartPr>
            <p14:xfrm>
              <a:off x="3765554" y="3780664"/>
              <a:ext cx="253080" cy="266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AB0A6A5-3E19-4203-84F8-AE18546DFDE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756914" y="3772024"/>
                <a:ext cx="270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369185B-3630-482E-BADD-11BE873F00A7}"/>
                  </a:ext>
                </a:extLst>
              </p14:cNvPr>
              <p14:cNvContentPartPr/>
              <p14:nvPr/>
            </p14:nvContentPartPr>
            <p14:xfrm>
              <a:off x="3741794" y="3763384"/>
              <a:ext cx="209880" cy="275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369185B-3630-482E-BADD-11BE873F00A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732794" y="3754384"/>
                <a:ext cx="227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392753C-7523-4BC9-AAE6-545548538A54}"/>
                  </a:ext>
                </a:extLst>
              </p14:cNvPr>
              <p14:cNvContentPartPr/>
              <p14:nvPr/>
            </p14:nvContentPartPr>
            <p14:xfrm>
              <a:off x="4035914" y="3604624"/>
              <a:ext cx="163800" cy="136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392753C-7523-4BC9-AAE6-545548538A5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026914" y="3595984"/>
                <a:ext cx="181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5ADB30B-9733-4A0C-948B-4DAB3FA11F3E}"/>
                  </a:ext>
                </a:extLst>
              </p14:cNvPr>
              <p14:cNvContentPartPr/>
              <p14:nvPr/>
            </p14:nvContentPartPr>
            <p14:xfrm>
              <a:off x="4339394" y="3819544"/>
              <a:ext cx="305280" cy="69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5ADB30B-9733-4A0C-948B-4DAB3FA11F3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330754" y="3810904"/>
                <a:ext cx="3229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4ED459B-EC6B-41DC-9A49-C0FB76DEADA6}"/>
                  </a:ext>
                </a:extLst>
              </p14:cNvPr>
              <p14:cNvContentPartPr/>
              <p14:nvPr/>
            </p14:nvContentPartPr>
            <p14:xfrm>
              <a:off x="4479074" y="3709744"/>
              <a:ext cx="43560" cy="2610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4ED459B-EC6B-41DC-9A49-C0FB76DEADA6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470434" y="3700744"/>
                <a:ext cx="612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4FC1880-05BD-437A-9334-66E5B30A6D2D}"/>
                  </a:ext>
                </a:extLst>
              </p14:cNvPr>
              <p14:cNvContentPartPr/>
              <p14:nvPr/>
            </p14:nvContentPartPr>
            <p14:xfrm>
              <a:off x="4773554" y="3717304"/>
              <a:ext cx="252360" cy="242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4FC1880-05BD-437A-9334-66E5B30A6D2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764554" y="3708664"/>
                <a:ext cx="270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73C5223-DF49-4A3F-BB10-5CB2B557BEAE}"/>
                  </a:ext>
                </a:extLst>
              </p14:cNvPr>
              <p14:cNvContentPartPr/>
              <p14:nvPr/>
            </p14:nvContentPartPr>
            <p14:xfrm>
              <a:off x="5065154" y="3961384"/>
              <a:ext cx="159480" cy="110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73C5223-DF49-4A3F-BB10-5CB2B557BEA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056514" y="3952744"/>
                <a:ext cx="1771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C1A3A39-0C79-4871-B9D5-ABC20E58E166}"/>
                  </a:ext>
                </a:extLst>
              </p14:cNvPr>
              <p14:cNvContentPartPr/>
              <p14:nvPr/>
            </p14:nvContentPartPr>
            <p14:xfrm>
              <a:off x="5340194" y="3988384"/>
              <a:ext cx="119880" cy="169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C1A3A39-0C79-4871-B9D5-ABC20E58E16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331194" y="3979384"/>
                <a:ext cx="137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99B005B-BD2D-47B8-A0CE-2F5A5FAF208F}"/>
                  </a:ext>
                </a:extLst>
              </p14:cNvPr>
              <p14:cNvContentPartPr/>
              <p14:nvPr/>
            </p14:nvContentPartPr>
            <p14:xfrm>
              <a:off x="5537114" y="3972184"/>
              <a:ext cx="32040" cy="100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99B005B-BD2D-47B8-A0CE-2F5A5FAF208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528474" y="3963184"/>
                <a:ext cx="49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459B607-0E3D-479D-B680-9BF507E4C3D3}"/>
                  </a:ext>
                </a:extLst>
              </p14:cNvPr>
              <p14:cNvContentPartPr/>
              <p14:nvPr/>
            </p14:nvContentPartPr>
            <p14:xfrm>
              <a:off x="5765354" y="3676984"/>
              <a:ext cx="309960" cy="258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459B607-0E3D-479D-B680-9BF507E4C3D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756354" y="3667984"/>
                <a:ext cx="327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1797C57-2901-4C00-BB4B-D6C75A576EF1}"/>
                  </a:ext>
                </a:extLst>
              </p14:cNvPr>
              <p14:cNvContentPartPr/>
              <p14:nvPr/>
            </p14:nvContentPartPr>
            <p14:xfrm>
              <a:off x="5762834" y="3596344"/>
              <a:ext cx="209880" cy="294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1797C57-2901-4C00-BB4B-D6C75A576EF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753834" y="3587704"/>
                <a:ext cx="2275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F241463-7929-47D1-8137-BC0CDC2F691A}"/>
                  </a:ext>
                </a:extLst>
              </p14:cNvPr>
              <p14:cNvContentPartPr/>
              <p14:nvPr/>
            </p14:nvContentPartPr>
            <p14:xfrm>
              <a:off x="6814754" y="3741064"/>
              <a:ext cx="209160" cy="21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F241463-7929-47D1-8137-BC0CDC2F691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806114" y="3732424"/>
                <a:ext cx="226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37F61C3-D5C7-4FBC-A67F-48E2A9A7A400}"/>
                  </a:ext>
                </a:extLst>
              </p14:cNvPr>
              <p14:cNvContentPartPr/>
              <p14:nvPr/>
            </p14:nvContentPartPr>
            <p14:xfrm>
              <a:off x="6904754" y="3672304"/>
              <a:ext cx="16560" cy="147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37F61C3-D5C7-4FBC-A67F-48E2A9A7A40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896114" y="3663304"/>
                <a:ext cx="34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9F87DAF-992F-4A76-ACF8-0CC7D9D47A3F}"/>
                  </a:ext>
                </a:extLst>
              </p14:cNvPr>
              <p14:cNvContentPartPr/>
              <p14:nvPr/>
            </p14:nvContentPartPr>
            <p14:xfrm>
              <a:off x="3324194" y="4364584"/>
              <a:ext cx="202320" cy="4676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9F87DAF-992F-4A76-ACF8-0CC7D9D47A3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315194" y="4355584"/>
                <a:ext cx="2199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58EE905-D3EC-4D06-BE78-CB0F63D81CD7}"/>
                  </a:ext>
                </a:extLst>
              </p14:cNvPr>
              <p14:cNvContentPartPr/>
              <p14:nvPr/>
            </p14:nvContentPartPr>
            <p14:xfrm>
              <a:off x="3576194" y="4757704"/>
              <a:ext cx="222840" cy="122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58EE905-D3EC-4D06-BE78-CB0F63D81CD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567554" y="4748704"/>
                <a:ext cx="240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65B23D8-D15D-47A3-B1E5-7A9E1FB4F0E3}"/>
                  </a:ext>
                </a:extLst>
              </p14:cNvPr>
              <p14:cNvContentPartPr/>
              <p14:nvPr/>
            </p14:nvContentPartPr>
            <p14:xfrm>
              <a:off x="3931154" y="4528024"/>
              <a:ext cx="285840" cy="250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65B23D8-D15D-47A3-B1E5-7A9E1FB4F0E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922154" y="4519024"/>
                <a:ext cx="3034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779CA1E-5DE1-4D82-9B52-6B146761CB6B}"/>
                  </a:ext>
                </a:extLst>
              </p14:cNvPr>
              <p14:cNvContentPartPr/>
              <p14:nvPr/>
            </p14:nvContentPartPr>
            <p14:xfrm>
              <a:off x="3938714" y="4491664"/>
              <a:ext cx="195840" cy="285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779CA1E-5DE1-4D82-9B52-6B146761CB6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930074" y="4483024"/>
                <a:ext cx="213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7D80FCB-DB64-45F5-AC18-7101D11A8096}"/>
                  </a:ext>
                </a:extLst>
              </p14:cNvPr>
              <p14:cNvContentPartPr/>
              <p14:nvPr/>
            </p14:nvContentPartPr>
            <p14:xfrm>
              <a:off x="4274954" y="4346944"/>
              <a:ext cx="246240" cy="1177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7D80FCB-DB64-45F5-AC18-7101D11A8096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266314" y="4338304"/>
                <a:ext cx="2638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B88803A-1C1C-4CA7-B2D7-D89B72E776C9}"/>
                  </a:ext>
                </a:extLst>
              </p14:cNvPr>
              <p14:cNvContentPartPr/>
              <p14:nvPr/>
            </p14:nvContentPartPr>
            <p14:xfrm>
              <a:off x="4495274" y="4595344"/>
              <a:ext cx="282960" cy="756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B88803A-1C1C-4CA7-B2D7-D89B72E776C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486634" y="4586704"/>
                <a:ext cx="300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13E5067-E969-462D-8143-8881940BBC8A}"/>
                  </a:ext>
                </a:extLst>
              </p14:cNvPr>
              <p14:cNvContentPartPr/>
              <p14:nvPr/>
            </p14:nvContentPartPr>
            <p14:xfrm>
              <a:off x="4625954" y="4493104"/>
              <a:ext cx="22320" cy="244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13E5067-E969-462D-8143-8881940BBC8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4616954" y="4484104"/>
                <a:ext cx="399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6CFF0B4-5D50-4D02-AEB4-FE9A68C9DA9B}"/>
                  </a:ext>
                </a:extLst>
              </p14:cNvPr>
              <p14:cNvContentPartPr/>
              <p14:nvPr/>
            </p14:nvContentPartPr>
            <p14:xfrm>
              <a:off x="4926914" y="4364944"/>
              <a:ext cx="221400" cy="4302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6CFF0B4-5D50-4D02-AEB4-FE9A68C9DA9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918274" y="4356304"/>
                <a:ext cx="2390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8602B17-4BF4-4EB9-B573-F8A9BCB746EA}"/>
                  </a:ext>
                </a:extLst>
              </p14:cNvPr>
              <p14:cNvContentPartPr/>
              <p14:nvPr/>
            </p14:nvContentPartPr>
            <p14:xfrm>
              <a:off x="5222474" y="4820704"/>
              <a:ext cx="360" cy="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8602B17-4BF4-4EB9-B573-F8A9BCB746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13474" y="48120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6D23C23-9B85-42CB-BB7F-E9100224CDF3}"/>
                  </a:ext>
                </a:extLst>
              </p14:cNvPr>
              <p14:cNvContentPartPr/>
              <p14:nvPr/>
            </p14:nvContentPartPr>
            <p14:xfrm>
              <a:off x="5177834" y="4786504"/>
              <a:ext cx="261360" cy="1216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6D23C23-9B85-42CB-BB7F-E9100224CDF3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5169194" y="4777504"/>
                <a:ext cx="279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C888987-B768-4D0A-871D-29C61E7242DB}"/>
                  </a:ext>
                </a:extLst>
              </p14:cNvPr>
              <p14:cNvContentPartPr/>
              <p14:nvPr/>
            </p14:nvContentPartPr>
            <p14:xfrm>
              <a:off x="5527034" y="4818904"/>
              <a:ext cx="98640" cy="468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C888987-B768-4D0A-871D-29C61E7242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518034" y="4809904"/>
                <a:ext cx="1162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90D8A06-D872-4FD0-A86D-762FEC291746}"/>
                  </a:ext>
                </a:extLst>
              </p14:cNvPr>
              <p14:cNvContentPartPr/>
              <p14:nvPr/>
            </p14:nvContentPartPr>
            <p14:xfrm>
              <a:off x="5723234" y="4769224"/>
              <a:ext cx="69480" cy="1767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90D8A06-D872-4FD0-A86D-762FEC291746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5714234" y="4760224"/>
                <a:ext cx="871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D52357-6BD7-49D4-85A0-F268774368A6}"/>
                  </a:ext>
                </a:extLst>
              </p14:cNvPr>
              <p14:cNvContentPartPr/>
              <p14:nvPr/>
            </p14:nvContentPartPr>
            <p14:xfrm>
              <a:off x="6055514" y="3463504"/>
              <a:ext cx="129960" cy="979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D52357-6BD7-49D4-85A0-F268774368A6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046874" y="3454504"/>
                <a:ext cx="147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32F2D68-D4DA-469B-ADEB-8AA2AB71E0A4}"/>
                  </a:ext>
                </a:extLst>
              </p14:cNvPr>
              <p14:cNvContentPartPr/>
              <p14:nvPr/>
            </p14:nvContentPartPr>
            <p14:xfrm>
              <a:off x="6268274" y="3475024"/>
              <a:ext cx="108360" cy="37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32F2D68-D4DA-469B-ADEB-8AA2AB71E0A4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259274" y="3466384"/>
                <a:ext cx="126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3B0657E-89C0-4916-AE9A-46A93DB05D1A}"/>
                  </a:ext>
                </a:extLst>
              </p14:cNvPr>
              <p14:cNvContentPartPr/>
              <p14:nvPr/>
            </p14:nvContentPartPr>
            <p14:xfrm>
              <a:off x="6517394" y="3407344"/>
              <a:ext cx="55080" cy="1537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3B0657E-89C0-4916-AE9A-46A93DB05D1A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6508394" y="3398344"/>
                <a:ext cx="72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65C0D0A-A6AC-4118-9B59-CBD6F174E79E}"/>
                  </a:ext>
                </a:extLst>
              </p14:cNvPr>
              <p14:cNvContentPartPr/>
              <p14:nvPr/>
            </p14:nvContentPartPr>
            <p14:xfrm>
              <a:off x="654794" y="5116624"/>
              <a:ext cx="53280" cy="176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65C0D0A-A6AC-4118-9B59-CBD6F174E79E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46154" y="5107984"/>
                <a:ext cx="70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29D4A8D-7A98-4529-BCC8-0ACAFB947F83}"/>
                  </a:ext>
                </a:extLst>
              </p14:cNvPr>
              <p14:cNvContentPartPr/>
              <p14:nvPr/>
            </p14:nvContentPartPr>
            <p14:xfrm>
              <a:off x="722474" y="5019784"/>
              <a:ext cx="137880" cy="3805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29D4A8D-7A98-4529-BCC8-0ACAFB947F8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713834" y="5011144"/>
                <a:ext cx="1555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FAC3C5D-BC89-48B2-A742-D86F7E0A2D00}"/>
                  </a:ext>
                </a:extLst>
              </p14:cNvPr>
              <p14:cNvContentPartPr/>
              <p14:nvPr/>
            </p14:nvContentPartPr>
            <p14:xfrm>
              <a:off x="1056194" y="4908184"/>
              <a:ext cx="221760" cy="481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FAC3C5D-BC89-48B2-A742-D86F7E0A2D00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047554" y="4899544"/>
                <a:ext cx="2394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75CD316-5C04-4C12-BA5D-2468FD5A36AA}"/>
                  </a:ext>
                </a:extLst>
              </p14:cNvPr>
              <p14:cNvContentPartPr/>
              <p14:nvPr/>
            </p14:nvContentPartPr>
            <p14:xfrm>
              <a:off x="1322234" y="5191864"/>
              <a:ext cx="159840" cy="1522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75CD316-5C04-4C12-BA5D-2468FD5A36AA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313234" y="5182864"/>
                <a:ext cx="177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692F242-AF9E-494C-AB4B-2A29328B2D90}"/>
                  </a:ext>
                </a:extLst>
              </p14:cNvPr>
              <p14:cNvContentPartPr/>
              <p14:nvPr/>
            </p14:nvContentPartPr>
            <p14:xfrm>
              <a:off x="1522034" y="5173144"/>
              <a:ext cx="148680" cy="1666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692F242-AF9E-494C-AB4B-2A29328B2D90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513034" y="5164144"/>
                <a:ext cx="166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AC50AFA4-C73F-4B8E-88F5-0C1FACC45453}"/>
                  </a:ext>
                </a:extLst>
              </p14:cNvPr>
              <p14:cNvContentPartPr/>
              <p14:nvPr/>
            </p14:nvContentPartPr>
            <p14:xfrm>
              <a:off x="1714274" y="5215624"/>
              <a:ext cx="52560" cy="1432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AC50AFA4-C73F-4B8E-88F5-0C1FACC45453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705274" y="5206984"/>
                <a:ext cx="70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EBA88C9-6ECF-40C8-BD54-FE0F42F68232}"/>
                  </a:ext>
                </a:extLst>
              </p14:cNvPr>
              <p14:cNvContentPartPr/>
              <p14:nvPr/>
            </p14:nvContentPartPr>
            <p14:xfrm>
              <a:off x="1803914" y="5134984"/>
              <a:ext cx="36720" cy="115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EBA88C9-6ECF-40C8-BD54-FE0F42F68232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795274" y="5125984"/>
                <a:ext cx="54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F5731487-BB14-4A54-BF89-F5FC34853040}"/>
                  </a:ext>
                </a:extLst>
              </p14:cNvPr>
              <p14:cNvContentPartPr/>
              <p14:nvPr/>
            </p14:nvContentPartPr>
            <p14:xfrm>
              <a:off x="1871594" y="5165224"/>
              <a:ext cx="155520" cy="1958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F5731487-BB14-4A54-BF89-F5FC34853040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862954" y="5156224"/>
                <a:ext cx="1731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CAB7E02-E8AE-4E3B-BC3D-14ED9FCFA30D}"/>
                  </a:ext>
                </a:extLst>
              </p14:cNvPr>
              <p14:cNvContentPartPr/>
              <p14:nvPr/>
            </p14:nvContentPartPr>
            <p14:xfrm>
              <a:off x="2092994" y="5220664"/>
              <a:ext cx="180000" cy="1209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CAB7E02-E8AE-4E3B-BC3D-14ED9FCFA30D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2083994" y="5212024"/>
                <a:ext cx="197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524AEB2-E8B9-415D-91F2-7E0FE4877CD9}"/>
                  </a:ext>
                </a:extLst>
              </p14:cNvPr>
              <p14:cNvContentPartPr/>
              <p14:nvPr/>
            </p14:nvContentPartPr>
            <p14:xfrm>
              <a:off x="2378834" y="5226784"/>
              <a:ext cx="164880" cy="950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524AEB2-E8B9-415D-91F2-7E0FE4877CD9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2369834" y="5217784"/>
                <a:ext cx="1825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4C05FF1-3643-4F39-9BFE-46A264C82349}"/>
                  </a:ext>
                </a:extLst>
              </p14:cNvPr>
              <p14:cNvContentPartPr/>
              <p14:nvPr/>
            </p14:nvContentPartPr>
            <p14:xfrm>
              <a:off x="2686634" y="4982344"/>
              <a:ext cx="189360" cy="386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4C05FF1-3643-4F39-9BFE-46A264C8234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677634" y="4973344"/>
                <a:ext cx="20700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CDA55E10-0337-4EAB-9D6E-E6CBC932C644}"/>
                  </a:ext>
                </a:extLst>
              </p14:cNvPr>
              <p14:cNvContentPartPr/>
              <p14:nvPr/>
            </p14:nvContentPartPr>
            <p14:xfrm>
              <a:off x="2639114" y="5200144"/>
              <a:ext cx="198720" cy="219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CDA55E10-0337-4EAB-9D6E-E6CBC932C64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630114" y="5191504"/>
                <a:ext cx="216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DFF66BE-0A56-4225-A991-B86D1A997578}"/>
                  </a:ext>
                </a:extLst>
              </p14:cNvPr>
              <p14:cNvContentPartPr/>
              <p14:nvPr/>
            </p14:nvContentPartPr>
            <p14:xfrm>
              <a:off x="2859434" y="5222104"/>
              <a:ext cx="94680" cy="896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DFF66BE-0A56-4225-A991-B86D1A99757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850434" y="5213464"/>
                <a:ext cx="112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1F7BB59-4F30-4BC8-9520-BAB5E1147758}"/>
                  </a:ext>
                </a:extLst>
              </p14:cNvPr>
              <p14:cNvContentPartPr/>
              <p14:nvPr/>
            </p14:nvContentPartPr>
            <p14:xfrm>
              <a:off x="3084074" y="5035264"/>
              <a:ext cx="128160" cy="2736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1F7BB59-4F30-4BC8-9520-BAB5E1147758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075074" y="5026624"/>
                <a:ext cx="1458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901422B-A5B9-4E98-A4C8-4C62D53AB60C}"/>
                  </a:ext>
                </a:extLst>
              </p14:cNvPr>
              <p14:cNvContentPartPr/>
              <p14:nvPr/>
            </p14:nvContentPartPr>
            <p14:xfrm>
              <a:off x="3457754" y="5165944"/>
              <a:ext cx="182160" cy="164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901422B-A5B9-4E98-A4C8-4C62D53AB60C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3448754" y="5157304"/>
                <a:ext cx="1998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02D5A057-C19F-473A-95DE-B15B56C895F5}"/>
                  </a:ext>
                </a:extLst>
              </p14:cNvPr>
              <p14:cNvContentPartPr/>
              <p14:nvPr/>
            </p14:nvContentPartPr>
            <p14:xfrm>
              <a:off x="3702194" y="5135704"/>
              <a:ext cx="203760" cy="1868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02D5A057-C19F-473A-95DE-B15B56C895F5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693554" y="5127064"/>
                <a:ext cx="2214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73ABACB-FA6E-4E3F-80F5-AF16235BF2B8}"/>
                  </a:ext>
                </a:extLst>
              </p14:cNvPr>
              <p14:cNvContentPartPr/>
              <p14:nvPr/>
            </p14:nvContentPartPr>
            <p14:xfrm>
              <a:off x="3942314" y="5176744"/>
              <a:ext cx="69480" cy="1094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73ABACB-FA6E-4E3F-80F5-AF16235BF2B8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933674" y="5168104"/>
                <a:ext cx="87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E25E38F-FA43-49F2-9A01-D3C3BC346B9D}"/>
                  </a:ext>
                </a:extLst>
              </p14:cNvPr>
              <p14:cNvContentPartPr/>
              <p14:nvPr/>
            </p14:nvContentPartPr>
            <p14:xfrm>
              <a:off x="3917474" y="5141464"/>
              <a:ext cx="167040" cy="3409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E25E38F-FA43-49F2-9A01-D3C3BC346B9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908474" y="5132464"/>
                <a:ext cx="1846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FAFF62D-5F06-4519-BE73-70C1295F8B58}"/>
                  </a:ext>
                </a:extLst>
              </p14:cNvPr>
              <p14:cNvContentPartPr/>
              <p14:nvPr/>
            </p14:nvContentPartPr>
            <p14:xfrm>
              <a:off x="4152194" y="5195104"/>
              <a:ext cx="146880" cy="94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FAFF62D-5F06-4519-BE73-70C1295F8B58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4143194" y="5186104"/>
                <a:ext cx="1645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F148DDB-1E29-446F-88FA-ED453C0FE9D7}"/>
                  </a:ext>
                </a:extLst>
              </p14:cNvPr>
              <p14:cNvContentPartPr/>
              <p14:nvPr/>
            </p14:nvContentPartPr>
            <p14:xfrm>
              <a:off x="4321394" y="5228944"/>
              <a:ext cx="119160" cy="3276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F148DDB-1E29-446F-88FA-ED453C0FE9D7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4312754" y="5219944"/>
                <a:ext cx="1368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24B5B96-5736-4497-8D3E-19C182133337}"/>
                  </a:ext>
                </a:extLst>
              </p14:cNvPr>
              <p14:cNvContentPartPr/>
              <p14:nvPr/>
            </p14:nvContentPartPr>
            <p14:xfrm>
              <a:off x="4349114" y="5197624"/>
              <a:ext cx="245160" cy="1612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24B5B96-5736-4497-8D3E-19C182133337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4340474" y="5188984"/>
                <a:ext cx="2628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7A8964E-EBB8-455D-B70D-FEC4B56E5EB6}"/>
                  </a:ext>
                </a:extLst>
              </p14:cNvPr>
              <p14:cNvContentPartPr/>
              <p14:nvPr/>
            </p14:nvContentPartPr>
            <p14:xfrm>
              <a:off x="4663394" y="5012224"/>
              <a:ext cx="261720" cy="297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7A8964E-EBB8-455D-B70D-FEC4B56E5EB6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654394" y="5003224"/>
                <a:ext cx="2793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C854FC8-8943-45C6-BFE1-B51FD7591045}"/>
                  </a:ext>
                </a:extLst>
              </p14:cNvPr>
              <p14:cNvContentPartPr/>
              <p14:nvPr/>
            </p14:nvContentPartPr>
            <p14:xfrm>
              <a:off x="4840514" y="5199784"/>
              <a:ext cx="135360" cy="1249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C854FC8-8943-45C6-BFE1-B51FD7591045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831514" y="5190784"/>
                <a:ext cx="153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D6DB8C8-CB6F-459F-9A8B-62E564F851A1}"/>
                  </a:ext>
                </a:extLst>
              </p14:cNvPr>
              <p14:cNvContentPartPr/>
              <p14:nvPr/>
            </p14:nvContentPartPr>
            <p14:xfrm>
              <a:off x="5097194" y="5024464"/>
              <a:ext cx="207360" cy="3204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D6DB8C8-CB6F-459F-9A8B-62E564F851A1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088194" y="5015464"/>
                <a:ext cx="2250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D38968B-DAA5-4A9E-8952-0AF83E24A339}"/>
                  </a:ext>
                </a:extLst>
              </p14:cNvPr>
              <p14:cNvContentPartPr/>
              <p14:nvPr/>
            </p14:nvContentPartPr>
            <p14:xfrm>
              <a:off x="5078474" y="5153704"/>
              <a:ext cx="221040" cy="403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D38968B-DAA5-4A9E-8952-0AF83E24A339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069834" y="5144704"/>
                <a:ext cx="2386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8484302-5EF6-4B0A-A6C5-0AD9B4E79D2D}"/>
                  </a:ext>
                </a:extLst>
              </p14:cNvPr>
              <p14:cNvContentPartPr/>
              <p14:nvPr/>
            </p14:nvContentPartPr>
            <p14:xfrm>
              <a:off x="5253074" y="5197984"/>
              <a:ext cx="174600" cy="1393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8484302-5EF6-4B0A-A6C5-0AD9B4E79D2D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244074" y="5189344"/>
                <a:ext cx="1922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513558A-7FB1-46C5-8E1D-439973D2BA66}"/>
                  </a:ext>
                </a:extLst>
              </p14:cNvPr>
              <p14:cNvContentPartPr/>
              <p14:nvPr/>
            </p14:nvContentPartPr>
            <p14:xfrm>
              <a:off x="5666714" y="5070544"/>
              <a:ext cx="360000" cy="384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513558A-7FB1-46C5-8E1D-439973D2BA66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5657714" y="5061544"/>
                <a:ext cx="3776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CF9E6CA-AC3F-4878-9B2C-57D5B106112C}"/>
                  </a:ext>
                </a:extLst>
              </p14:cNvPr>
              <p14:cNvContentPartPr/>
              <p14:nvPr/>
            </p14:nvContentPartPr>
            <p14:xfrm>
              <a:off x="632834" y="5841304"/>
              <a:ext cx="158040" cy="1573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CF9E6CA-AC3F-4878-9B2C-57D5B106112C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623834" y="5832664"/>
                <a:ext cx="1756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0A18E15-D121-42B6-90DD-8D545902F371}"/>
                  </a:ext>
                </a:extLst>
              </p14:cNvPr>
              <p14:cNvContentPartPr/>
              <p14:nvPr/>
            </p14:nvContentPartPr>
            <p14:xfrm>
              <a:off x="824714" y="5760304"/>
              <a:ext cx="174240" cy="3193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0A18E15-D121-42B6-90DD-8D545902F371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15714" y="5751664"/>
                <a:ext cx="191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5745628-37AF-4BE0-8860-B8845684EE33}"/>
                  </a:ext>
                </a:extLst>
              </p14:cNvPr>
              <p14:cNvContentPartPr/>
              <p14:nvPr/>
            </p14:nvContentPartPr>
            <p14:xfrm>
              <a:off x="1208474" y="5876944"/>
              <a:ext cx="198000" cy="1314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5745628-37AF-4BE0-8860-B8845684EE33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199834" y="5868304"/>
                <a:ext cx="215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AEACD44-E4C7-49ED-AFD6-DF754BBB3BF5}"/>
                  </a:ext>
                </a:extLst>
              </p14:cNvPr>
              <p14:cNvContentPartPr/>
              <p14:nvPr/>
            </p14:nvContentPartPr>
            <p14:xfrm>
              <a:off x="1487114" y="5877304"/>
              <a:ext cx="125280" cy="1332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AEACD44-E4C7-49ED-AFD6-DF754BBB3BF5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1478114" y="5868304"/>
                <a:ext cx="1429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62ECA63-1DE5-4DF8-B567-A4CC0760AD5A}"/>
                  </a:ext>
                </a:extLst>
              </p14:cNvPr>
              <p14:cNvContentPartPr/>
              <p14:nvPr/>
            </p14:nvContentPartPr>
            <p14:xfrm>
              <a:off x="2016314" y="5626024"/>
              <a:ext cx="145440" cy="351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62ECA63-1DE5-4DF8-B567-A4CC0760AD5A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2007314" y="5617384"/>
                <a:ext cx="1630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4D16B33-3B3D-4ED1-9F4E-66A6963503B1}"/>
                  </a:ext>
                </a:extLst>
              </p14:cNvPr>
              <p14:cNvContentPartPr/>
              <p14:nvPr/>
            </p14:nvContentPartPr>
            <p14:xfrm>
              <a:off x="2247794" y="5836264"/>
              <a:ext cx="96480" cy="1270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4D16B33-3B3D-4ED1-9F4E-66A6963503B1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2238794" y="5827624"/>
                <a:ext cx="114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0AFDE2A-FF05-4997-B7D2-16B52F562FE9}"/>
                  </a:ext>
                </a:extLst>
              </p14:cNvPr>
              <p14:cNvContentPartPr/>
              <p14:nvPr/>
            </p14:nvContentPartPr>
            <p14:xfrm>
              <a:off x="2411234" y="5820784"/>
              <a:ext cx="119520" cy="1472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0AFDE2A-FF05-4997-B7D2-16B52F562FE9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2402594" y="5811784"/>
                <a:ext cx="137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0C93D20A-DA06-43E8-A0C9-AFB4F3A9E48E}"/>
                  </a:ext>
                </a:extLst>
              </p14:cNvPr>
              <p14:cNvContentPartPr/>
              <p14:nvPr/>
            </p14:nvContentPartPr>
            <p14:xfrm>
              <a:off x="2606354" y="5741944"/>
              <a:ext cx="70920" cy="21636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0C93D20A-DA06-43E8-A0C9-AFB4F3A9E48E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2597714" y="5732944"/>
                <a:ext cx="88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8971064-03BD-4C94-BC6A-BBEC81A48058}"/>
                  </a:ext>
                </a:extLst>
              </p14:cNvPr>
              <p14:cNvContentPartPr/>
              <p14:nvPr/>
            </p14:nvContentPartPr>
            <p14:xfrm>
              <a:off x="2719034" y="5802424"/>
              <a:ext cx="155160" cy="1933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8971064-03BD-4C94-BC6A-BBEC81A48058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2710394" y="5793784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D514C01-BC90-4535-8666-3524EEA9E322}"/>
                  </a:ext>
                </a:extLst>
              </p14:cNvPr>
              <p14:cNvContentPartPr/>
              <p14:nvPr/>
            </p14:nvContentPartPr>
            <p14:xfrm>
              <a:off x="2909114" y="5855704"/>
              <a:ext cx="110520" cy="1245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D514C01-BC90-4535-8666-3524EEA9E322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2900114" y="5846704"/>
                <a:ext cx="128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05CA9D4-55FD-4E23-BCA4-019A8C16F0EB}"/>
                  </a:ext>
                </a:extLst>
              </p14:cNvPr>
              <p14:cNvContentPartPr/>
              <p14:nvPr/>
            </p14:nvContentPartPr>
            <p14:xfrm>
              <a:off x="3072194" y="5854624"/>
              <a:ext cx="136440" cy="10872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05CA9D4-55FD-4E23-BCA4-019A8C16F0EB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063194" y="5845984"/>
                <a:ext cx="1540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681C877-4AC1-4DFD-94C0-19116E2CBC6C}"/>
                  </a:ext>
                </a:extLst>
              </p14:cNvPr>
              <p14:cNvContentPartPr/>
              <p14:nvPr/>
            </p14:nvContentPartPr>
            <p14:xfrm>
              <a:off x="3311954" y="5632504"/>
              <a:ext cx="154800" cy="3675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681C877-4AC1-4DFD-94C0-19116E2CBC6C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302954" y="5623864"/>
                <a:ext cx="1724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1A0CA20-094F-427E-A44A-DE82157232A2}"/>
                  </a:ext>
                </a:extLst>
              </p14:cNvPr>
              <p14:cNvContentPartPr/>
              <p14:nvPr/>
            </p14:nvContentPartPr>
            <p14:xfrm>
              <a:off x="3268034" y="5792704"/>
              <a:ext cx="218880" cy="381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1A0CA20-094F-427E-A44A-DE82157232A2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3259034" y="5784064"/>
                <a:ext cx="236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255A37EB-5C7F-4E09-AC99-BDCAAE872491}"/>
                  </a:ext>
                </a:extLst>
              </p14:cNvPr>
              <p14:cNvContentPartPr/>
              <p14:nvPr/>
            </p14:nvContentPartPr>
            <p14:xfrm>
              <a:off x="3434714" y="5869744"/>
              <a:ext cx="122400" cy="81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255A37EB-5C7F-4E09-AC99-BDCAAE872491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425714" y="5860744"/>
                <a:ext cx="140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FEA93DF-8AF6-4DCF-9E7D-247D12E748AE}"/>
                  </a:ext>
                </a:extLst>
              </p14:cNvPr>
              <p14:cNvContentPartPr/>
              <p14:nvPr/>
            </p14:nvContentPartPr>
            <p14:xfrm>
              <a:off x="3655034" y="5697664"/>
              <a:ext cx="109440" cy="2246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FEA93DF-8AF6-4DCF-9E7D-247D12E748AE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646394" y="5689024"/>
                <a:ext cx="1270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B7767140-79C1-424C-AEEC-177F6FA44CE4}"/>
                  </a:ext>
                </a:extLst>
              </p14:cNvPr>
              <p14:cNvContentPartPr/>
              <p14:nvPr/>
            </p14:nvContentPartPr>
            <p14:xfrm>
              <a:off x="3939434" y="5747344"/>
              <a:ext cx="107280" cy="1573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B7767140-79C1-424C-AEEC-177F6FA44CE4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930794" y="5738704"/>
                <a:ext cx="124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6966E82-4C04-4151-8D0F-C0FE7527AF60}"/>
                  </a:ext>
                </a:extLst>
              </p14:cNvPr>
              <p14:cNvContentPartPr/>
              <p14:nvPr/>
            </p14:nvContentPartPr>
            <p14:xfrm>
              <a:off x="4105394" y="5735104"/>
              <a:ext cx="119520" cy="1940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6966E82-4C04-4151-8D0F-C0FE7527AF60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4096394" y="5726464"/>
                <a:ext cx="1371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1604B61-97CD-4811-888E-568EDFFBEA3F}"/>
                  </a:ext>
                </a:extLst>
              </p14:cNvPr>
              <p14:cNvContentPartPr/>
              <p14:nvPr/>
            </p14:nvContentPartPr>
            <p14:xfrm>
              <a:off x="4247234" y="5789464"/>
              <a:ext cx="90360" cy="1198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1604B61-97CD-4811-888E-568EDFFBEA3F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4238234" y="5780824"/>
                <a:ext cx="1080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E4FE1CB0-573D-48CE-9C05-152A15810934}"/>
                  </a:ext>
                </a:extLst>
              </p14:cNvPr>
              <p14:cNvContentPartPr/>
              <p14:nvPr/>
            </p14:nvContentPartPr>
            <p14:xfrm>
              <a:off x="4275674" y="5768944"/>
              <a:ext cx="151560" cy="3236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E4FE1CB0-573D-48CE-9C05-152A15810934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4266674" y="5759944"/>
                <a:ext cx="169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E676D41-2760-432E-B04C-9ED045D23D60}"/>
                  </a:ext>
                </a:extLst>
              </p14:cNvPr>
              <p14:cNvContentPartPr/>
              <p14:nvPr/>
            </p14:nvContentPartPr>
            <p14:xfrm>
              <a:off x="4461794" y="5810704"/>
              <a:ext cx="195840" cy="964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E676D41-2760-432E-B04C-9ED045D23D60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4452794" y="5801704"/>
                <a:ext cx="213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C95C475-6D1C-4DEC-8835-53A062A434FF}"/>
                  </a:ext>
                </a:extLst>
              </p14:cNvPr>
              <p14:cNvContentPartPr/>
              <p14:nvPr/>
            </p14:nvContentPartPr>
            <p14:xfrm>
              <a:off x="4664114" y="5814304"/>
              <a:ext cx="85680" cy="2653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C95C475-6D1C-4DEC-8835-53A062A434FF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4655114" y="5805304"/>
                <a:ext cx="1033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7FA412D7-9768-4687-85FB-E040D2C48D71}"/>
                  </a:ext>
                </a:extLst>
              </p14:cNvPr>
              <p14:cNvContentPartPr/>
              <p14:nvPr/>
            </p14:nvContentPartPr>
            <p14:xfrm>
              <a:off x="4724954" y="5789104"/>
              <a:ext cx="212400" cy="1317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7FA412D7-9768-4687-85FB-E040D2C48D71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715954" y="5780104"/>
                <a:ext cx="230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3D4345E-21A1-45B8-B3FE-1A3DDB7F0820}"/>
                  </a:ext>
                </a:extLst>
              </p14:cNvPr>
              <p14:cNvContentPartPr/>
              <p14:nvPr/>
            </p14:nvContentPartPr>
            <p14:xfrm>
              <a:off x="4953554" y="5503984"/>
              <a:ext cx="298800" cy="42372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3D4345E-21A1-45B8-B3FE-1A3DDB7F0820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944914" y="5494984"/>
                <a:ext cx="3164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FD1D7D6-17FA-4FE1-B035-FF03D9B30C7F}"/>
                  </a:ext>
                </a:extLst>
              </p14:cNvPr>
              <p14:cNvContentPartPr/>
              <p14:nvPr/>
            </p14:nvContentPartPr>
            <p14:xfrm>
              <a:off x="5095754" y="5829064"/>
              <a:ext cx="116640" cy="1098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FD1D7D6-17FA-4FE1-B035-FF03D9B30C7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5086754" y="5820064"/>
                <a:ext cx="134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3238D67-A6ED-41F4-841A-F360F6663036}"/>
                  </a:ext>
                </a:extLst>
              </p14:cNvPr>
              <p14:cNvContentPartPr/>
              <p14:nvPr/>
            </p14:nvContentPartPr>
            <p14:xfrm>
              <a:off x="5272154" y="5569864"/>
              <a:ext cx="245520" cy="3661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3238D67-A6ED-41F4-841A-F360F6663036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5263154" y="5560864"/>
                <a:ext cx="2631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6CC10669-5D09-49C1-90D3-2ECE1836E324}"/>
                  </a:ext>
                </a:extLst>
              </p14:cNvPr>
              <p14:cNvContentPartPr/>
              <p14:nvPr/>
            </p14:nvContentPartPr>
            <p14:xfrm>
              <a:off x="5423354" y="5811424"/>
              <a:ext cx="149760" cy="1008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6CC10669-5D09-49C1-90D3-2ECE1836E324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5414354" y="5802424"/>
                <a:ext cx="1674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B7F7523-B50D-4C5D-8C0F-B4E859ECD5CA}"/>
                  </a:ext>
                </a:extLst>
              </p14:cNvPr>
              <p14:cNvContentPartPr/>
              <p14:nvPr/>
            </p14:nvContentPartPr>
            <p14:xfrm>
              <a:off x="5537834" y="5747344"/>
              <a:ext cx="287280" cy="19512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B7F7523-B50D-4C5D-8C0F-B4E859ECD5CA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5529194" y="5738704"/>
                <a:ext cx="304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41C2BC3-401C-4527-BD4F-080015461DC6}"/>
                  </a:ext>
                </a:extLst>
              </p14:cNvPr>
              <p14:cNvContentPartPr/>
              <p14:nvPr/>
            </p14:nvContentPartPr>
            <p14:xfrm>
              <a:off x="624914" y="6333064"/>
              <a:ext cx="140760" cy="2073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41C2BC3-401C-4527-BD4F-080015461DC6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616274" y="6324424"/>
                <a:ext cx="158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FA7541B-5BC5-498F-B9D2-A7EABD94F233}"/>
                  </a:ext>
                </a:extLst>
              </p14:cNvPr>
              <p14:cNvContentPartPr/>
              <p14:nvPr/>
            </p14:nvContentPartPr>
            <p14:xfrm>
              <a:off x="809234" y="6258904"/>
              <a:ext cx="188280" cy="3294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FA7541B-5BC5-498F-B9D2-A7EABD94F233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800234" y="6249904"/>
                <a:ext cx="2059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C18943C3-ADC4-4FC3-9A89-8DD4394D9801}"/>
                  </a:ext>
                </a:extLst>
              </p14:cNvPr>
              <p14:cNvContentPartPr/>
              <p14:nvPr/>
            </p14:nvContentPartPr>
            <p14:xfrm>
              <a:off x="1212434" y="6189784"/>
              <a:ext cx="160200" cy="3546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C18943C3-ADC4-4FC3-9A89-8DD4394D9801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203794" y="6180784"/>
                <a:ext cx="1778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3505E9DE-4C21-456C-8AD1-270D122CCFE7}"/>
                  </a:ext>
                </a:extLst>
              </p14:cNvPr>
              <p14:cNvContentPartPr/>
              <p14:nvPr/>
            </p14:nvContentPartPr>
            <p14:xfrm>
              <a:off x="1449314" y="6392464"/>
              <a:ext cx="90000" cy="114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3505E9DE-4C21-456C-8AD1-270D122CCFE7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1440674" y="6383824"/>
                <a:ext cx="1076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7927BA6-7CF6-4F9D-9A6D-FE3783D3BC0F}"/>
                  </a:ext>
                </a:extLst>
              </p14:cNvPr>
              <p14:cNvContentPartPr/>
              <p14:nvPr/>
            </p14:nvContentPartPr>
            <p14:xfrm>
              <a:off x="1666394" y="6333064"/>
              <a:ext cx="135000" cy="1800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7927BA6-7CF6-4F9D-9A6D-FE3783D3BC0F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1657394" y="6324424"/>
                <a:ext cx="1526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6252FE28-7481-4C7B-86F6-A44F739C1E02}"/>
                  </a:ext>
                </a:extLst>
              </p14:cNvPr>
              <p14:cNvContentPartPr/>
              <p14:nvPr/>
            </p14:nvContentPartPr>
            <p14:xfrm>
              <a:off x="1873754" y="6278344"/>
              <a:ext cx="63720" cy="2368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6252FE28-7481-4C7B-86F6-A44F739C1E02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865114" y="6269344"/>
                <a:ext cx="81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60B4DE9-8AC8-4F7E-B144-FA54FF2A510E}"/>
                  </a:ext>
                </a:extLst>
              </p14:cNvPr>
              <p14:cNvContentPartPr/>
              <p14:nvPr/>
            </p14:nvContentPartPr>
            <p14:xfrm>
              <a:off x="1996154" y="6349984"/>
              <a:ext cx="142560" cy="1746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60B4DE9-8AC8-4F7E-B144-FA54FF2A510E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1987154" y="6340984"/>
                <a:ext cx="160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0E36BDD-116C-4679-B4EE-8A44FFB26C36}"/>
                  </a:ext>
                </a:extLst>
              </p14:cNvPr>
              <p14:cNvContentPartPr/>
              <p14:nvPr/>
            </p14:nvContentPartPr>
            <p14:xfrm>
              <a:off x="2192354" y="6389224"/>
              <a:ext cx="117360" cy="1404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0E36BDD-116C-4679-B4EE-8A44FFB26C36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2183354" y="6380584"/>
                <a:ext cx="135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817E6812-C1AA-4A22-87FA-EA2B21626C08}"/>
                  </a:ext>
                </a:extLst>
              </p14:cNvPr>
              <p14:cNvContentPartPr/>
              <p14:nvPr/>
            </p14:nvContentPartPr>
            <p14:xfrm>
              <a:off x="2373434" y="6428824"/>
              <a:ext cx="111960" cy="1062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817E6812-C1AA-4A22-87FA-EA2B21626C08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2364434" y="6419824"/>
                <a:ext cx="1296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524CE5B-C840-4EA6-8103-177F3AF78DC5}"/>
                  </a:ext>
                </a:extLst>
              </p14:cNvPr>
              <p14:cNvContentPartPr/>
              <p14:nvPr/>
            </p14:nvContentPartPr>
            <p14:xfrm>
              <a:off x="2670074" y="6141904"/>
              <a:ext cx="124200" cy="390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524CE5B-C840-4EA6-8103-177F3AF78DC5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661074" y="6132904"/>
                <a:ext cx="1418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53584AC5-361A-453A-A1C5-42AB900C53BD}"/>
                  </a:ext>
                </a:extLst>
              </p14:cNvPr>
              <p14:cNvContentPartPr/>
              <p14:nvPr/>
            </p14:nvContentPartPr>
            <p14:xfrm>
              <a:off x="2570354" y="6338824"/>
              <a:ext cx="248760" cy="518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53584AC5-361A-453A-A1C5-42AB900C53BD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2561354" y="6330184"/>
                <a:ext cx="2664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7380554-6FA6-422A-8C43-F3ADF7102D35}"/>
                  </a:ext>
                </a:extLst>
              </p14:cNvPr>
              <p14:cNvContentPartPr/>
              <p14:nvPr/>
            </p14:nvContentPartPr>
            <p14:xfrm>
              <a:off x="2801114" y="6398944"/>
              <a:ext cx="101520" cy="1288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7380554-6FA6-422A-8C43-F3ADF7102D35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792474" y="6390304"/>
                <a:ext cx="119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44D9F04-61AD-452D-8BD8-4FD06AB9E64F}"/>
                  </a:ext>
                </a:extLst>
              </p14:cNvPr>
              <p14:cNvContentPartPr/>
              <p14:nvPr/>
            </p14:nvContentPartPr>
            <p14:xfrm>
              <a:off x="3061754" y="6184744"/>
              <a:ext cx="102240" cy="3585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44D9F04-61AD-452D-8BD8-4FD06AB9E64F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3053114" y="6176104"/>
                <a:ext cx="1198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7C893C31-5EEE-44AC-894B-80BF416F86D4}"/>
                  </a:ext>
                </a:extLst>
              </p14:cNvPr>
              <p14:cNvContentPartPr/>
              <p14:nvPr/>
            </p14:nvContentPartPr>
            <p14:xfrm>
              <a:off x="3383954" y="6362944"/>
              <a:ext cx="159120" cy="16308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7C893C31-5EEE-44AC-894B-80BF416F86D4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3374954" y="6353944"/>
                <a:ext cx="1767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BB3650C-272C-4254-B14F-5A711AC5DDD3}"/>
                  </a:ext>
                </a:extLst>
              </p14:cNvPr>
              <p14:cNvContentPartPr/>
              <p14:nvPr/>
            </p14:nvContentPartPr>
            <p14:xfrm>
              <a:off x="3596714" y="6320824"/>
              <a:ext cx="125280" cy="2170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BB3650C-272C-4254-B14F-5A711AC5DDD3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3588074" y="6312184"/>
                <a:ext cx="142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7444C100-BBB0-4546-A11E-557FC310763A}"/>
                  </a:ext>
                </a:extLst>
              </p14:cNvPr>
              <p14:cNvContentPartPr/>
              <p14:nvPr/>
            </p14:nvContentPartPr>
            <p14:xfrm>
              <a:off x="3813434" y="6379144"/>
              <a:ext cx="92160" cy="14544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7444C100-BBB0-4546-A11E-557FC310763A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3804794" y="6370144"/>
                <a:ext cx="109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80D58E45-9726-4D8C-93DE-5E7335CFD2E0}"/>
                  </a:ext>
                </a:extLst>
              </p14:cNvPr>
              <p14:cNvContentPartPr/>
              <p14:nvPr/>
            </p14:nvContentPartPr>
            <p14:xfrm>
              <a:off x="3742514" y="6330904"/>
              <a:ext cx="200520" cy="4136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80D58E45-9726-4D8C-93DE-5E7335CFD2E0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3733874" y="6322264"/>
                <a:ext cx="2181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AB4EED0C-DE7B-40BE-8AAF-557E39016FF5}"/>
                  </a:ext>
                </a:extLst>
              </p14:cNvPr>
              <p14:cNvContentPartPr/>
              <p14:nvPr/>
            </p14:nvContentPartPr>
            <p14:xfrm>
              <a:off x="4011074" y="6430264"/>
              <a:ext cx="194400" cy="10620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AB4EED0C-DE7B-40BE-8AAF-557E39016FF5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4002434" y="6421264"/>
                <a:ext cx="212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90512EED-EFC5-439A-B1F5-DC181C93F529}"/>
                  </a:ext>
                </a:extLst>
              </p14:cNvPr>
              <p14:cNvContentPartPr/>
              <p14:nvPr/>
            </p14:nvContentPartPr>
            <p14:xfrm>
              <a:off x="4235354" y="6439984"/>
              <a:ext cx="99360" cy="2847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90512EED-EFC5-439A-B1F5-DC181C93F529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4226714" y="6430984"/>
                <a:ext cx="117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B7C2B05B-7178-498A-A853-119D63B82320}"/>
                  </a:ext>
                </a:extLst>
              </p14:cNvPr>
              <p14:cNvContentPartPr/>
              <p14:nvPr/>
            </p14:nvContentPartPr>
            <p14:xfrm>
              <a:off x="4270994" y="6373744"/>
              <a:ext cx="195480" cy="1710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B7C2B05B-7178-498A-A853-119D63B82320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4262354" y="6364744"/>
                <a:ext cx="213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CFF41AC4-A60D-439F-81AD-089330271E0C}"/>
                  </a:ext>
                </a:extLst>
              </p14:cNvPr>
              <p14:cNvContentPartPr/>
              <p14:nvPr/>
            </p14:nvContentPartPr>
            <p14:xfrm>
              <a:off x="4678154" y="6125704"/>
              <a:ext cx="147600" cy="38232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CFF41AC4-A60D-439F-81AD-089330271E0C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4669514" y="6116704"/>
                <a:ext cx="1652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F0B1A470-EC85-41C0-BB00-047B091563E0}"/>
                  </a:ext>
                </a:extLst>
              </p14:cNvPr>
              <p14:cNvContentPartPr/>
              <p14:nvPr/>
            </p14:nvContentPartPr>
            <p14:xfrm>
              <a:off x="4543874" y="6317944"/>
              <a:ext cx="256320" cy="302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F0B1A470-EC85-41C0-BB00-047B091563E0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4534874" y="6309304"/>
                <a:ext cx="273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0CE5973F-C329-43C5-BFB7-FF5B17DF4D53}"/>
                  </a:ext>
                </a:extLst>
              </p14:cNvPr>
              <p14:cNvContentPartPr/>
              <p14:nvPr/>
            </p14:nvContentPartPr>
            <p14:xfrm>
              <a:off x="4748714" y="6159184"/>
              <a:ext cx="428040" cy="36972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0CE5973F-C329-43C5-BFB7-FF5B17DF4D53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4740074" y="6150544"/>
                <a:ext cx="4456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6B390F2-B8E2-49BB-8870-85CCE79066CF}"/>
                  </a:ext>
                </a:extLst>
              </p14:cNvPr>
              <p14:cNvContentPartPr/>
              <p14:nvPr/>
            </p14:nvContentPartPr>
            <p14:xfrm>
              <a:off x="4986674" y="6324784"/>
              <a:ext cx="213480" cy="201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6B390F2-B8E2-49BB-8870-85CCE79066CF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4977674" y="6316144"/>
                <a:ext cx="23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D3A0BA3D-D85B-411C-B7D0-78B411DAE095}"/>
                  </a:ext>
                </a:extLst>
              </p14:cNvPr>
              <p14:cNvContentPartPr/>
              <p14:nvPr/>
            </p14:nvContentPartPr>
            <p14:xfrm>
              <a:off x="5161274" y="6376624"/>
              <a:ext cx="194040" cy="1418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D3A0BA3D-D85B-411C-B7D0-78B411DAE095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5152634" y="6367624"/>
                <a:ext cx="211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57F357A7-1793-4083-B69E-7A23455F4F70}"/>
                  </a:ext>
                </a:extLst>
              </p14:cNvPr>
              <p14:cNvContentPartPr/>
              <p14:nvPr/>
            </p14:nvContentPartPr>
            <p14:xfrm>
              <a:off x="5500394" y="6180424"/>
              <a:ext cx="394560" cy="4399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57F357A7-1793-4083-B69E-7A23455F4F70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5491394" y="6171424"/>
                <a:ext cx="4122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C1BBDDE2-9676-4F8B-A15B-26AFEBE7A4DC}"/>
                  </a:ext>
                </a:extLst>
              </p14:cNvPr>
              <p14:cNvContentPartPr/>
              <p14:nvPr/>
            </p14:nvContentPartPr>
            <p14:xfrm>
              <a:off x="6122474" y="6346744"/>
              <a:ext cx="96120" cy="206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C1BBDDE2-9676-4F8B-A15B-26AFEBE7A4DC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6113834" y="6337744"/>
                <a:ext cx="1137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53283E43-B6FC-4518-B6ED-32B2B05C0EC4}"/>
                  </a:ext>
                </a:extLst>
              </p14:cNvPr>
              <p14:cNvContentPartPr/>
              <p14:nvPr/>
            </p14:nvContentPartPr>
            <p14:xfrm>
              <a:off x="6105914" y="6276184"/>
              <a:ext cx="258120" cy="4759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53283E43-B6FC-4518-B6ED-32B2B05C0EC4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6097274" y="6267544"/>
                <a:ext cx="2757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DC82BB83-5A5F-446A-9E8B-7D772C1F1258}"/>
                  </a:ext>
                </a:extLst>
              </p14:cNvPr>
              <p14:cNvContentPartPr/>
              <p14:nvPr/>
            </p14:nvContentPartPr>
            <p14:xfrm>
              <a:off x="6506234" y="6361504"/>
              <a:ext cx="172080" cy="417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DC82BB83-5A5F-446A-9E8B-7D772C1F1258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6497594" y="6352864"/>
                <a:ext cx="189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E8E3D820-EC40-4EF8-AC25-E0A462A1A11A}"/>
                  </a:ext>
                </a:extLst>
              </p14:cNvPr>
              <p14:cNvContentPartPr/>
              <p14:nvPr/>
            </p14:nvContentPartPr>
            <p14:xfrm>
              <a:off x="6482114" y="6465544"/>
              <a:ext cx="214560" cy="370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E8E3D820-EC40-4EF8-AC25-E0A462A1A11A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6473474" y="6456544"/>
                <a:ext cx="232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2CE59D2-EC19-42C4-A8DC-48E04AAA514A}"/>
                  </a:ext>
                </a:extLst>
              </p14:cNvPr>
              <p14:cNvContentPartPr/>
              <p14:nvPr/>
            </p14:nvContentPartPr>
            <p14:xfrm>
              <a:off x="6797114" y="6364744"/>
              <a:ext cx="210240" cy="2163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2CE59D2-EC19-42C4-A8DC-48E04AAA514A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6788114" y="6356104"/>
                <a:ext cx="227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0BD5A24-8F12-4693-9B6A-D2F350183D5A}"/>
                  </a:ext>
                </a:extLst>
              </p14:cNvPr>
              <p14:cNvContentPartPr/>
              <p14:nvPr/>
            </p14:nvContentPartPr>
            <p14:xfrm>
              <a:off x="7390754" y="4531264"/>
              <a:ext cx="18360" cy="597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0BD5A24-8F12-4693-9B6A-D2F350183D5A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7382114" y="4522264"/>
                <a:ext cx="36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5379C0A-FE1D-4837-A4D5-9CFF7C41F21F}"/>
                  </a:ext>
                </a:extLst>
              </p14:cNvPr>
              <p14:cNvContentPartPr/>
              <p14:nvPr/>
            </p14:nvContentPartPr>
            <p14:xfrm>
              <a:off x="7621154" y="4510024"/>
              <a:ext cx="254880" cy="46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5379C0A-FE1D-4837-A4D5-9CFF7C41F21F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612154" y="4501384"/>
                <a:ext cx="2725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636EAE7-21A0-4BDE-A758-309467F3523C}"/>
                  </a:ext>
                </a:extLst>
              </p14:cNvPr>
              <p14:cNvContentPartPr/>
              <p14:nvPr/>
            </p14:nvContentPartPr>
            <p14:xfrm>
              <a:off x="8136674" y="4525504"/>
              <a:ext cx="242640" cy="450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636EAE7-21A0-4BDE-A758-309467F3523C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8128034" y="4516504"/>
                <a:ext cx="2602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6DF3323-B0EF-4A81-83CE-C48A5AB32BC5}"/>
                  </a:ext>
                </a:extLst>
              </p14:cNvPr>
              <p14:cNvContentPartPr/>
              <p14:nvPr/>
            </p14:nvContentPartPr>
            <p14:xfrm>
              <a:off x="8227394" y="4437664"/>
              <a:ext cx="48240" cy="22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6DF3323-B0EF-4A81-83CE-C48A5AB32BC5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8218394" y="4428664"/>
                <a:ext cx="65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3D64E24-226D-4655-B3E3-2DEB43FF5D40}"/>
                  </a:ext>
                </a:extLst>
              </p14:cNvPr>
              <p14:cNvContentPartPr/>
              <p14:nvPr/>
            </p14:nvContentPartPr>
            <p14:xfrm>
              <a:off x="8521514" y="4375384"/>
              <a:ext cx="220680" cy="3492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3D64E24-226D-4655-B3E3-2DEB43FF5D40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8512514" y="4366744"/>
                <a:ext cx="238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FECB8F9-BB37-4BCF-9C12-F3220DA5F2F5}"/>
                  </a:ext>
                </a:extLst>
              </p14:cNvPr>
              <p14:cNvContentPartPr/>
              <p14:nvPr/>
            </p14:nvContentPartPr>
            <p14:xfrm>
              <a:off x="8783594" y="4709824"/>
              <a:ext cx="45720" cy="144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FECB8F9-BB37-4BCF-9C12-F3220DA5F2F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8774954" y="4700824"/>
                <a:ext cx="63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5DC6EB1-0CF6-472B-9B00-23A39509C4DB}"/>
                  </a:ext>
                </a:extLst>
              </p14:cNvPr>
              <p14:cNvContentPartPr/>
              <p14:nvPr/>
            </p14:nvContentPartPr>
            <p14:xfrm>
              <a:off x="9037034" y="4463944"/>
              <a:ext cx="289440" cy="2210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5DC6EB1-0CF6-472B-9B00-23A39509C4DB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9028394" y="4455304"/>
                <a:ext cx="3070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E2FD19A-48F5-47F3-9738-81D8534773D5}"/>
                  </a:ext>
                </a:extLst>
              </p14:cNvPr>
              <p14:cNvContentPartPr/>
              <p14:nvPr/>
            </p14:nvContentPartPr>
            <p14:xfrm>
              <a:off x="9054674" y="4452064"/>
              <a:ext cx="231840" cy="216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E2FD19A-48F5-47F3-9738-81D8534773D5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9045674" y="4443424"/>
                <a:ext cx="249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EB0690C-13AC-4E3B-8099-3846E8CBEDDF}"/>
                  </a:ext>
                </a:extLst>
              </p14:cNvPr>
              <p14:cNvContentPartPr/>
              <p14:nvPr/>
            </p14:nvContentPartPr>
            <p14:xfrm>
              <a:off x="9403514" y="4511824"/>
              <a:ext cx="341640" cy="424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EB0690C-13AC-4E3B-8099-3846E8CBEDDF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9394874" y="4502824"/>
                <a:ext cx="3592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1BBE4B5-DC94-4753-8A07-F1FBAF422A4C}"/>
                  </a:ext>
                </a:extLst>
              </p14:cNvPr>
              <p14:cNvContentPartPr/>
              <p14:nvPr/>
            </p14:nvContentPartPr>
            <p14:xfrm>
              <a:off x="9584234" y="4420384"/>
              <a:ext cx="41400" cy="1954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1BBE4B5-DC94-4753-8A07-F1FBAF422A4C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9575234" y="4411384"/>
                <a:ext cx="590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2225100-D151-4B6C-A4A9-F30EE1DB1673}"/>
                  </a:ext>
                </a:extLst>
              </p14:cNvPr>
              <p14:cNvContentPartPr/>
              <p14:nvPr/>
            </p14:nvContentPartPr>
            <p14:xfrm>
              <a:off x="9901754" y="4247584"/>
              <a:ext cx="190440" cy="3366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2225100-D151-4B6C-A4A9-F30EE1DB1673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9893114" y="4238584"/>
                <a:ext cx="2080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E7D081A7-C3C8-40BB-9314-E47DA11A50B7}"/>
                  </a:ext>
                </a:extLst>
              </p14:cNvPr>
              <p14:cNvContentPartPr/>
              <p14:nvPr/>
            </p14:nvContentPartPr>
            <p14:xfrm>
              <a:off x="9891674" y="4396264"/>
              <a:ext cx="249840" cy="2224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E7D081A7-C3C8-40BB-9314-E47DA11A50B7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9882674" y="4387624"/>
                <a:ext cx="2674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1E67ECB0-3E15-4088-B032-576A146296BF}"/>
                  </a:ext>
                </a:extLst>
              </p14:cNvPr>
              <p14:cNvContentPartPr/>
              <p14:nvPr/>
            </p14:nvContentPartPr>
            <p14:xfrm>
              <a:off x="10137554" y="4605064"/>
              <a:ext cx="151920" cy="1231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1E67ECB0-3E15-4088-B032-576A146296BF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10128554" y="4596064"/>
                <a:ext cx="169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516D70A-DAA1-4565-B4E9-89C4768D20AB}"/>
                  </a:ext>
                </a:extLst>
              </p14:cNvPr>
              <p14:cNvContentPartPr/>
              <p14:nvPr/>
            </p14:nvContentPartPr>
            <p14:xfrm>
              <a:off x="6051194" y="4437664"/>
              <a:ext cx="248400" cy="306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516D70A-DAA1-4565-B4E9-89C4768D20AB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6042194" y="4428664"/>
                <a:ext cx="2660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380F489-857C-4094-BE7B-BB9524EE48BF}"/>
                  </a:ext>
                </a:extLst>
              </p14:cNvPr>
              <p14:cNvContentPartPr/>
              <p14:nvPr/>
            </p14:nvContentPartPr>
            <p14:xfrm>
              <a:off x="6034634" y="4398064"/>
              <a:ext cx="242640" cy="3672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380F489-857C-4094-BE7B-BB9524EE48BF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6025634" y="4389424"/>
                <a:ext cx="2602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67580BE-D99C-4AE2-BC40-435F57FD1C5F}"/>
                  </a:ext>
                </a:extLst>
              </p14:cNvPr>
              <p14:cNvContentPartPr/>
              <p14:nvPr/>
            </p14:nvContentPartPr>
            <p14:xfrm>
              <a:off x="6366914" y="4261624"/>
              <a:ext cx="207720" cy="11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67580BE-D99C-4AE2-BC40-435F57FD1C5F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6358274" y="4252984"/>
                <a:ext cx="225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5ED98B8-6659-4C2D-BDFE-8EAC403A94F2}"/>
                  </a:ext>
                </a:extLst>
              </p14:cNvPr>
              <p14:cNvContentPartPr/>
              <p14:nvPr/>
            </p14:nvContentPartPr>
            <p14:xfrm>
              <a:off x="6645554" y="4292584"/>
              <a:ext cx="96120" cy="29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5ED98B8-6659-4C2D-BDFE-8EAC403A94F2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6636914" y="4283944"/>
                <a:ext cx="113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AEDC5DB-ABE4-47F6-990B-9B00AD10ED3B}"/>
                  </a:ext>
                </a:extLst>
              </p14:cNvPr>
              <p14:cNvContentPartPr/>
              <p14:nvPr/>
            </p14:nvContentPartPr>
            <p14:xfrm>
              <a:off x="6845354" y="4251904"/>
              <a:ext cx="7920" cy="867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AEDC5DB-ABE4-47F6-990B-9B00AD10ED3B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6836714" y="4243264"/>
                <a:ext cx="255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525DEB1-793A-470D-A931-A596C770C4E7}"/>
                  </a:ext>
                </a:extLst>
              </p14:cNvPr>
              <p14:cNvContentPartPr/>
              <p14:nvPr/>
            </p14:nvContentPartPr>
            <p14:xfrm>
              <a:off x="6828074" y="4516864"/>
              <a:ext cx="275760" cy="525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525DEB1-793A-470D-A931-A596C770C4E7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6819074" y="4508224"/>
                <a:ext cx="293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C5ADC76-03DD-47A3-9A97-2EEAA0C7C367}"/>
                  </a:ext>
                </a:extLst>
              </p14:cNvPr>
              <p14:cNvContentPartPr/>
              <p14:nvPr/>
            </p14:nvContentPartPr>
            <p14:xfrm>
              <a:off x="6980714" y="4462864"/>
              <a:ext cx="45720" cy="1612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C5ADC76-03DD-47A3-9A97-2EEAA0C7C367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6971714" y="4453864"/>
                <a:ext cx="63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3226625-60AB-427C-B6D2-9A37F99BE65B}"/>
                  </a:ext>
                </a:extLst>
              </p14:cNvPr>
              <p14:cNvContentPartPr/>
              <p14:nvPr/>
            </p14:nvContentPartPr>
            <p14:xfrm>
              <a:off x="6298514" y="4959304"/>
              <a:ext cx="235800" cy="2088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3226625-60AB-427C-B6D2-9A37F99BE65B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6289514" y="4950304"/>
                <a:ext cx="253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22C45720-91EE-47C1-AD0B-B6766981FF64}"/>
                  </a:ext>
                </a:extLst>
              </p14:cNvPr>
              <p14:cNvContentPartPr/>
              <p14:nvPr/>
            </p14:nvContentPartPr>
            <p14:xfrm>
              <a:off x="6558434" y="5140024"/>
              <a:ext cx="104040" cy="1166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22C45720-91EE-47C1-AD0B-B6766981FF64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6549434" y="5131384"/>
                <a:ext cx="1216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7613826C-8FB9-483D-80F8-1ADAC919FFE7}"/>
                  </a:ext>
                </a:extLst>
              </p14:cNvPr>
              <p14:cNvContentPartPr/>
              <p14:nvPr/>
            </p14:nvContentPartPr>
            <p14:xfrm>
              <a:off x="6237314" y="5296984"/>
              <a:ext cx="600120" cy="954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7613826C-8FB9-483D-80F8-1ADAC919FFE7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6228314" y="5288344"/>
                <a:ext cx="617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408E51-7296-4C67-BC69-CC48378307E2}"/>
                  </a:ext>
                </a:extLst>
              </p14:cNvPr>
              <p14:cNvContentPartPr/>
              <p14:nvPr/>
            </p14:nvContentPartPr>
            <p14:xfrm>
              <a:off x="6420194" y="5398504"/>
              <a:ext cx="119880" cy="2343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408E51-7296-4C67-BC69-CC48378307E2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6411194" y="5389864"/>
                <a:ext cx="137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2EF137A-3674-4237-9DFF-6DD4DF475FE3}"/>
                  </a:ext>
                </a:extLst>
              </p14:cNvPr>
              <p14:cNvContentPartPr/>
              <p14:nvPr/>
            </p14:nvContentPartPr>
            <p14:xfrm>
              <a:off x="6386354" y="5525584"/>
              <a:ext cx="201600" cy="1717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2EF137A-3674-4237-9DFF-6DD4DF475FE3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6377714" y="5516584"/>
                <a:ext cx="219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45AD2F6-8FFD-4E7E-8B72-BD397675AFAD}"/>
                  </a:ext>
                </a:extLst>
              </p14:cNvPr>
              <p14:cNvContentPartPr/>
              <p14:nvPr/>
            </p14:nvContentPartPr>
            <p14:xfrm>
              <a:off x="6616034" y="5637184"/>
              <a:ext cx="216720" cy="943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45AD2F6-8FFD-4E7E-8B72-BD397675AFAD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6607034" y="5628184"/>
                <a:ext cx="234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77D1757-FED4-43D2-B951-AF91B834BA24}"/>
                  </a:ext>
                </a:extLst>
              </p14:cNvPr>
              <p14:cNvContentPartPr/>
              <p14:nvPr/>
            </p14:nvContentPartPr>
            <p14:xfrm>
              <a:off x="7026434" y="5856064"/>
              <a:ext cx="68400" cy="950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77D1757-FED4-43D2-B951-AF91B834BA24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017434" y="5847424"/>
                <a:ext cx="860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4009EB6-777A-45F9-81BC-B9DA872BA483}"/>
                  </a:ext>
                </a:extLst>
              </p14:cNvPr>
              <p14:cNvContentPartPr/>
              <p14:nvPr/>
            </p14:nvContentPartPr>
            <p14:xfrm>
              <a:off x="7150994" y="5691544"/>
              <a:ext cx="32040" cy="727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4009EB6-777A-45F9-81BC-B9DA872BA483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142354" y="5682544"/>
                <a:ext cx="496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D12AEB08-3547-4B77-BB96-0A5E14655F12}"/>
                  </a:ext>
                </a:extLst>
              </p14:cNvPr>
              <p14:cNvContentPartPr/>
              <p14:nvPr/>
            </p14:nvContentPartPr>
            <p14:xfrm>
              <a:off x="7294634" y="5519464"/>
              <a:ext cx="306720" cy="5130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D12AEB08-3547-4B77-BB96-0A5E14655F12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7285634" y="5510824"/>
                <a:ext cx="3243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F2452B6-86AB-4224-B3F4-8F06C940BDB8}"/>
                  </a:ext>
                </a:extLst>
              </p14:cNvPr>
              <p14:cNvContentPartPr/>
              <p14:nvPr/>
            </p14:nvContentPartPr>
            <p14:xfrm>
              <a:off x="7267994" y="5880184"/>
              <a:ext cx="214920" cy="252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F2452B6-86AB-4224-B3F4-8F06C940BDB8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7259354" y="5871184"/>
                <a:ext cx="232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DB2D6A3-1E00-4ED6-ABD7-A3D76E6E7C9E}"/>
                  </a:ext>
                </a:extLst>
              </p14:cNvPr>
              <p14:cNvContentPartPr/>
              <p14:nvPr/>
            </p14:nvContentPartPr>
            <p14:xfrm>
              <a:off x="7878554" y="5759944"/>
              <a:ext cx="252000" cy="2239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DB2D6A3-1E00-4ED6-ABD7-A3D76E6E7C9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7869914" y="5751304"/>
                <a:ext cx="2696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C82F1D0-F5A1-4F79-A589-ABBC3A7D31C5}"/>
                  </a:ext>
                </a:extLst>
              </p14:cNvPr>
              <p14:cNvContentPartPr/>
              <p14:nvPr/>
            </p14:nvContentPartPr>
            <p14:xfrm>
              <a:off x="8258354" y="5791984"/>
              <a:ext cx="267840" cy="2163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C82F1D0-F5A1-4F79-A589-ABBC3A7D31C5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8249714" y="5782984"/>
                <a:ext cx="285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4DB04EC0-2F79-480E-BE6C-ED3452085BD0}"/>
                  </a:ext>
                </a:extLst>
              </p14:cNvPr>
              <p14:cNvContentPartPr/>
              <p14:nvPr/>
            </p14:nvContentPartPr>
            <p14:xfrm>
              <a:off x="8721674" y="5788024"/>
              <a:ext cx="383760" cy="1958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4DB04EC0-2F79-480E-BE6C-ED3452085BD0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8713034" y="5779384"/>
                <a:ext cx="4014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4060CBC3-AB3D-4ED0-BBB2-40FB810D9DB2}"/>
                  </a:ext>
                </a:extLst>
              </p14:cNvPr>
              <p14:cNvContentPartPr/>
              <p14:nvPr/>
            </p14:nvContentPartPr>
            <p14:xfrm>
              <a:off x="6812594" y="4936624"/>
              <a:ext cx="97920" cy="5832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4060CBC3-AB3D-4ED0-BBB2-40FB810D9DB2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803594" y="4927984"/>
                <a:ext cx="1155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21B7DB50-5FF2-45EA-AA6A-E19FA3829083}"/>
                  </a:ext>
                </a:extLst>
              </p14:cNvPr>
              <p14:cNvContentPartPr/>
              <p14:nvPr/>
            </p14:nvContentPartPr>
            <p14:xfrm>
              <a:off x="6830594" y="5029864"/>
              <a:ext cx="82440" cy="3312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21B7DB50-5FF2-45EA-AA6A-E19FA3829083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6821594" y="5020864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A59375AC-2D30-455B-A9D3-94FCAFB202C9}"/>
                  </a:ext>
                </a:extLst>
              </p14:cNvPr>
              <p14:cNvContentPartPr/>
              <p14:nvPr/>
            </p14:nvContentPartPr>
            <p14:xfrm>
              <a:off x="6984314" y="4874344"/>
              <a:ext cx="125640" cy="1342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A59375AC-2D30-455B-A9D3-94FCAFB202C9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975674" y="4865704"/>
                <a:ext cx="1432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DA8FCFD8-E613-4E95-8B45-FC9C8EB62686}"/>
                  </a:ext>
                </a:extLst>
              </p14:cNvPr>
              <p14:cNvContentPartPr/>
              <p14:nvPr/>
            </p14:nvContentPartPr>
            <p14:xfrm>
              <a:off x="7041554" y="4780384"/>
              <a:ext cx="95040" cy="4809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DA8FCFD8-E613-4E95-8B45-FC9C8EB62686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7032914" y="4771384"/>
                <a:ext cx="1126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DFA75D42-E4A0-4A48-8887-3182B389BD92}"/>
                  </a:ext>
                </a:extLst>
              </p14:cNvPr>
              <p14:cNvContentPartPr/>
              <p14:nvPr/>
            </p14:nvContentPartPr>
            <p14:xfrm>
              <a:off x="7318034" y="6457264"/>
              <a:ext cx="41400" cy="10044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DFA75D42-E4A0-4A48-8887-3182B389BD92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7309034" y="6448264"/>
                <a:ext cx="59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438FF515-F4A9-4165-A208-EB1FD8F70DF7}"/>
                  </a:ext>
                </a:extLst>
              </p14:cNvPr>
              <p14:cNvContentPartPr/>
              <p14:nvPr/>
            </p14:nvContentPartPr>
            <p14:xfrm>
              <a:off x="7412354" y="6320104"/>
              <a:ext cx="1080" cy="540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438FF515-F4A9-4165-A208-EB1FD8F70D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03354" y="6311464"/>
                <a:ext cx="187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D37F7806-2C42-4DC0-9944-19B9ECD40C01}"/>
                  </a:ext>
                </a:extLst>
              </p14:cNvPr>
              <p14:cNvContentPartPr/>
              <p14:nvPr/>
            </p14:nvContentPartPr>
            <p14:xfrm>
              <a:off x="7513154" y="6146944"/>
              <a:ext cx="261000" cy="43992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D37F7806-2C42-4DC0-9944-19B9ECD40C01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7504154" y="6137944"/>
                <a:ext cx="2786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6AF93F44-2D82-4105-825D-6F528BD218E9}"/>
                  </a:ext>
                </a:extLst>
              </p14:cNvPr>
              <p14:cNvContentPartPr/>
              <p14:nvPr/>
            </p14:nvContentPartPr>
            <p14:xfrm>
              <a:off x="7462034" y="6455464"/>
              <a:ext cx="219960" cy="7092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6AF93F44-2D82-4105-825D-6F528BD218E9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7453034" y="6446464"/>
                <a:ext cx="237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FAA934FE-3FF1-4FFA-8F96-9214E4CCFF7A}"/>
                  </a:ext>
                </a:extLst>
              </p14:cNvPr>
              <p14:cNvContentPartPr/>
              <p14:nvPr/>
            </p14:nvContentPartPr>
            <p14:xfrm>
              <a:off x="7987634" y="6335584"/>
              <a:ext cx="351360" cy="2026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FAA934FE-3FF1-4FFA-8F96-9214E4CCFF7A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7978634" y="6326584"/>
                <a:ext cx="369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EDAC253-0DBD-4B3A-931C-8E171B433113}"/>
                  </a:ext>
                </a:extLst>
              </p14:cNvPr>
              <p14:cNvContentPartPr/>
              <p14:nvPr/>
            </p14:nvContentPartPr>
            <p14:xfrm>
              <a:off x="8464274" y="6339544"/>
              <a:ext cx="251280" cy="2012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EDAC253-0DBD-4B3A-931C-8E171B433113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8455274" y="6330904"/>
                <a:ext cx="2689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1BD1D6C-9DFA-4674-A526-1CCA7E87054C}"/>
                  </a:ext>
                </a:extLst>
              </p14:cNvPr>
              <p14:cNvContentPartPr/>
              <p14:nvPr/>
            </p14:nvContentPartPr>
            <p14:xfrm>
              <a:off x="8928314" y="6357544"/>
              <a:ext cx="249120" cy="2041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1BD1D6C-9DFA-4674-A526-1CCA7E87054C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8919674" y="6348544"/>
                <a:ext cx="2667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42CC45D8-1A6F-4085-8E75-3ACB6DFA662F}"/>
                  </a:ext>
                </a:extLst>
              </p14:cNvPr>
              <p14:cNvContentPartPr/>
              <p14:nvPr/>
            </p14:nvContentPartPr>
            <p14:xfrm>
              <a:off x="2975354" y="3579828"/>
              <a:ext cx="699840" cy="7869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42CC45D8-1A6F-4085-8E75-3ACB6DFA662F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2966714" y="3571188"/>
                <a:ext cx="7174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3A156BBE-A069-4E9A-88DF-3354B89816DF}"/>
                  </a:ext>
                </a:extLst>
              </p14:cNvPr>
              <p14:cNvContentPartPr/>
              <p14:nvPr/>
            </p14:nvContentPartPr>
            <p14:xfrm>
              <a:off x="3084794" y="4275348"/>
              <a:ext cx="729360" cy="80820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3A156BBE-A069-4E9A-88DF-3354B89816DF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3075794" y="4266348"/>
                <a:ext cx="747000" cy="82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" name="Group 411">
            <a:extLst>
              <a:ext uri="{FF2B5EF4-FFF2-40B4-BE49-F238E27FC236}">
                <a16:creationId xmlns:a16="http://schemas.microsoft.com/office/drawing/2014/main" id="{2DC97448-31A8-42FE-87D8-5500995E1573}"/>
              </a:ext>
            </a:extLst>
          </p:cNvPr>
          <p:cNvGrpSpPr/>
          <p:nvPr/>
        </p:nvGrpSpPr>
        <p:grpSpPr>
          <a:xfrm>
            <a:off x="7339994" y="4858504"/>
            <a:ext cx="2012040" cy="653444"/>
            <a:chOff x="7339994" y="4858504"/>
            <a:chExt cx="2012040" cy="6534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F3B1210-A65A-405A-B2FA-B49E52EF8D96}"/>
                    </a:ext>
                  </a:extLst>
                </p14:cNvPr>
                <p14:cNvContentPartPr/>
                <p14:nvPr/>
              </p14:nvContentPartPr>
              <p14:xfrm>
                <a:off x="7339994" y="5240824"/>
                <a:ext cx="59760" cy="1245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F3B1210-A65A-405A-B2FA-B49E52EF8D9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330994" y="5232184"/>
                  <a:ext cx="77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9C385E5-43F2-4349-91D8-90D7009D80BC}"/>
                    </a:ext>
                  </a:extLst>
                </p14:cNvPr>
                <p14:cNvContentPartPr/>
                <p14:nvPr/>
              </p14:nvContentPartPr>
              <p14:xfrm>
                <a:off x="7441874" y="5121304"/>
                <a:ext cx="2160" cy="54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9C385E5-43F2-4349-91D8-90D7009D80B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33234" y="5112664"/>
                  <a:ext cx="19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A0861D2-6C12-488D-9206-AA11224E7FA5}"/>
                    </a:ext>
                  </a:extLst>
                </p14:cNvPr>
                <p14:cNvContentPartPr/>
                <p14:nvPr/>
              </p14:nvContentPartPr>
              <p14:xfrm>
                <a:off x="7616474" y="4858504"/>
                <a:ext cx="263520" cy="5266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A0861D2-6C12-488D-9206-AA11224E7FA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607474" y="4849864"/>
                  <a:ext cx="2811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7D9A837-08B6-4ADD-9E19-2DF8F76FF336}"/>
                    </a:ext>
                  </a:extLst>
                </p14:cNvPr>
                <p14:cNvContentPartPr/>
                <p14:nvPr/>
              </p14:nvContentPartPr>
              <p14:xfrm>
                <a:off x="7537634" y="5231104"/>
                <a:ext cx="216360" cy="32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7D9A837-08B6-4ADD-9E19-2DF8F76FF336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528634" y="5222464"/>
                  <a:ext cx="234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6A3539E-EA76-4653-9384-8D3E31D56A3B}"/>
                    </a:ext>
                  </a:extLst>
                </p14:cNvPr>
                <p14:cNvContentPartPr/>
                <p14:nvPr/>
              </p14:nvContentPartPr>
              <p14:xfrm>
                <a:off x="8173754" y="5070904"/>
                <a:ext cx="277200" cy="225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6A3539E-EA76-4653-9384-8D3E31D56A3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164754" y="5061904"/>
                  <a:ext cx="294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E9B19AA-516B-44CE-9379-0E7700B74A22}"/>
                    </a:ext>
                  </a:extLst>
                </p14:cNvPr>
                <p14:cNvContentPartPr/>
                <p14:nvPr/>
              </p14:nvContentPartPr>
              <p14:xfrm>
                <a:off x="8561474" y="5129224"/>
                <a:ext cx="156600" cy="28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E9B19AA-516B-44CE-9379-0E7700B74A2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552474" y="5120224"/>
                  <a:ext cx="174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CB5C8EE-A1D1-4C80-A2F9-CDE7C48CB380}"/>
                    </a:ext>
                  </a:extLst>
                </p14:cNvPr>
                <p14:cNvContentPartPr/>
                <p14:nvPr/>
              </p14:nvContentPartPr>
              <p14:xfrm>
                <a:off x="8541314" y="5200144"/>
                <a:ext cx="245160" cy="47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CB5C8EE-A1D1-4C80-A2F9-CDE7C48CB380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532674" y="5191504"/>
                  <a:ext cx="262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4CB358F-ECD2-4F35-8D13-31A707FF9E4E}"/>
                    </a:ext>
                  </a:extLst>
                </p14:cNvPr>
                <p14:cNvContentPartPr/>
                <p14:nvPr/>
              </p14:nvContentPartPr>
              <p14:xfrm>
                <a:off x="8876114" y="5053984"/>
                <a:ext cx="423000" cy="2152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4CB358F-ECD2-4F35-8D13-31A707FF9E4E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8867474" y="5044984"/>
                  <a:ext cx="440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AFC02EE-E766-42D9-88FE-EB76D3E51BC9}"/>
                    </a:ext>
                  </a:extLst>
                </p14:cNvPr>
                <p14:cNvContentPartPr/>
                <p14:nvPr/>
              </p14:nvContentPartPr>
              <p14:xfrm>
                <a:off x="8092034" y="5377668"/>
                <a:ext cx="1260000" cy="1342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AFC02EE-E766-42D9-88FE-EB76D3E51BC9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8083394" y="5369028"/>
                  <a:ext cx="1277640" cy="15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386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31D4DD-84AC-4B0C-94B8-75DF818E2C16}"/>
              </a:ext>
            </a:extLst>
          </p:cNvPr>
          <p:cNvGrpSpPr/>
          <p:nvPr/>
        </p:nvGrpSpPr>
        <p:grpSpPr>
          <a:xfrm>
            <a:off x="956114" y="545704"/>
            <a:ext cx="3589920" cy="2180520"/>
            <a:chOff x="956114" y="545704"/>
            <a:chExt cx="3589920" cy="21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B2ECAF-BA86-4532-BCE7-13F6856FC39C}"/>
                    </a:ext>
                  </a:extLst>
                </p14:cNvPr>
                <p14:cNvContentPartPr/>
                <p14:nvPr/>
              </p14:nvContentPartPr>
              <p14:xfrm>
                <a:off x="956114" y="545704"/>
                <a:ext cx="299520" cy="2096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B2ECAF-BA86-4532-BCE7-13F6856FC3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7114" y="536704"/>
                  <a:ext cx="317160" cy="21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60A8A6-B082-4A61-BB29-6155DBC6A0D7}"/>
                    </a:ext>
                  </a:extLst>
                </p14:cNvPr>
                <p14:cNvContentPartPr/>
                <p14:nvPr/>
              </p14:nvContentPartPr>
              <p14:xfrm>
                <a:off x="1246274" y="2641264"/>
                <a:ext cx="3299760" cy="8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60A8A6-B082-4A61-BB29-6155DBC6A0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7274" y="2632624"/>
                  <a:ext cx="33174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174102-5E3E-4B33-AAE7-B75CB1B2B969}"/>
              </a:ext>
            </a:extLst>
          </p:cNvPr>
          <p:cNvGrpSpPr/>
          <p:nvPr/>
        </p:nvGrpSpPr>
        <p:grpSpPr>
          <a:xfrm>
            <a:off x="512234" y="1150504"/>
            <a:ext cx="5198040" cy="1075320"/>
            <a:chOff x="512234" y="1150504"/>
            <a:chExt cx="5198040" cy="10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CD4821-9DDD-478D-B85D-093993A02C09}"/>
                    </a:ext>
                  </a:extLst>
                </p14:cNvPr>
                <p14:cNvContentPartPr/>
                <p14:nvPr/>
              </p14:nvContentPartPr>
              <p14:xfrm>
                <a:off x="512234" y="1386304"/>
                <a:ext cx="3706560" cy="90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CD4821-9DDD-478D-B85D-093993A02C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594" y="1377304"/>
                  <a:ext cx="3724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054C2F-126B-4AAC-90A2-C8EDA17439B4}"/>
                    </a:ext>
                  </a:extLst>
                </p14:cNvPr>
                <p14:cNvContentPartPr/>
                <p14:nvPr/>
              </p14:nvContentPartPr>
              <p14:xfrm>
                <a:off x="4506794" y="1288024"/>
                <a:ext cx="106200" cy="13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054C2F-126B-4AAC-90A2-C8EDA17439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8154" y="1279384"/>
                  <a:ext cx="123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68E993-78CC-4BBB-9DF6-2CF37D5E225B}"/>
                    </a:ext>
                  </a:extLst>
                </p14:cNvPr>
                <p14:cNvContentPartPr/>
                <p14:nvPr/>
              </p14:nvContentPartPr>
              <p14:xfrm>
                <a:off x="4606874" y="1188304"/>
                <a:ext cx="106920" cy="432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68E993-78CC-4BBB-9DF6-2CF37D5E22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97874" y="1179664"/>
                  <a:ext cx="124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91F0B3-7CFA-4D97-9760-E1F851499966}"/>
                    </a:ext>
                  </a:extLst>
                </p14:cNvPr>
                <p14:cNvContentPartPr/>
                <p14:nvPr/>
              </p14:nvContentPartPr>
              <p14:xfrm>
                <a:off x="4830074" y="1252744"/>
                <a:ext cx="137520" cy="2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91F0B3-7CFA-4D97-9760-E1F8514999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1434" y="1243744"/>
                  <a:ext cx="155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EEECF7-8FA3-4EDE-A2D1-C05C15C795A4}"/>
                    </a:ext>
                  </a:extLst>
                </p14:cNvPr>
                <p14:cNvContentPartPr/>
                <p14:nvPr/>
              </p14:nvContentPartPr>
              <p14:xfrm>
                <a:off x="4848794" y="1339864"/>
                <a:ext cx="111600" cy="1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EEECF7-8FA3-4EDE-A2D1-C05C15C795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0154" y="1331224"/>
                  <a:ext cx="129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96AB88-475C-4A20-BFDE-525D7748D00F}"/>
                    </a:ext>
                  </a:extLst>
                </p14:cNvPr>
                <p14:cNvContentPartPr/>
                <p14:nvPr/>
              </p14:nvContentPartPr>
              <p14:xfrm>
                <a:off x="5173874" y="1150504"/>
                <a:ext cx="231120" cy="22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96AB88-475C-4A20-BFDE-525D7748D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5234" y="1141864"/>
                  <a:ext cx="248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3BCCB1-1F51-4AC7-BADB-FAF3E3E8E2AF}"/>
                    </a:ext>
                  </a:extLst>
                </p14:cNvPr>
                <p14:cNvContentPartPr/>
                <p14:nvPr/>
              </p14:nvContentPartPr>
              <p14:xfrm>
                <a:off x="5381954" y="1321864"/>
                <a:ext cx="113760" cy="12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3BCCB1-1F51-4AC7-BADB-FAF3E3E8E2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3314" y="1312864"/>
                  <a:ext cx="131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66647D-6473-466F-94A8-50D0C5E705E1}"/>
                    </a:ext>
                  </a:extLst>
                </p14:cNvPr>
                <p14:cNvContentPartPr/>
                <p14:nvPr/>
              </p14:nvContentPartPr>
              <p14:xfrm>
                <a:off x="5061554" y="1522024"/>
                <a:ext cx="579600" cy="11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66647D-6473-466F-94A8-50D0C5E705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52554" y="1513024"/>
                  <a:ext cx="597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19061A-2929-469E-9EA2-514C9C7EE7E5}"/>
                    </a:ext>
                  </a:extLst>
                </p14:cNvPr>
                <p14:cNvContentPartPr/>
                <p14:nvPr/>
              </p14:nvContentPartPr>
              <p14:xfrm>
                <a:off x="5233994" y="1646584"/>
                <a:ext cx="119880" cy="25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19061A-2929-469E-9EA2-514C9C7EE7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25354" y="1637944"/>
                  <a:ext cx="137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5086F6-9A92-4365-AD61-E01F0CBBC55C}"/>
                    </a:ext>
                  </a:extLst>
                </p14:cNvPr>
                <p14:cNvContentPartPr/>
                <p14:nvPr/>
              </p14:nvContentPartPr>
              <p14:xfrm>
                <a:off x="5217794" y="1786984"/>
                <a:ext cx="222840" cy="163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5086F6-9A92-4365-AD61-E01F0CBBC5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9154" y="1778344"/>
                  <a:ext cx="240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3E1FAD-325F-4909-891D-770A601C52D1}"/>
                    </a:ext>
                  </a:extLst>
                </p14:cNvPr>
                <p14:cNvContentPartPr/>
                <p14:nvPr/>
              </p14:nvContentPartPr>
              <p14:xfrm>
                <a:off x="5474474" y="1882024"/>
                <a:ext cx="235800" cy="10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3E1FAD-325F-4909-891D-770A601C52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65834" y="1873384"/>
                  <a:ext cx="253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A83F50-F960-4306-8674-7B3839E28891}"/>
                    </a:ext>
                  </a:extLst>
                </p14:cNvPr>
                <p14:cNvContentPartPr/>
                <p14:nvPr/>
              </p14:nvContentPartPr>
              <p14:xfrm>
                <a:off x="1903994" y="1525624"/>
                <a:ext cx="1987200" cy="700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A83F50-F960-4306-8674-7B3839E288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95354" y="1516624"/>
                  <a:ext cx="2004840" cy="71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BCD0F6-1308-4391-A350-28B832F6CFD0}"/>
              </a:ext>
            </a:extLst>
          </p:cNvPr>
          <p:cNvGrpSpPr/>
          <p:nvPr/>
        </p:nvGrpSpPr>
        <p:grpSpPr>
          <a:xfrm>
            <a:off x="6713234" y="827584"/>
            <a:ext cx="578160" cy="531000"/>
            <a:chOff x="6713234" y="827584"/>
            <a:chExt cx="57816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9BE952-154B-48E4-AA81-E997B91B5E44}"/>
                    </a:ext>
                  </a:extLst>
                </p14:cNvPr>
                <p14:cNvContentPartPr/>
                <p14:nvPr/>
              </p14:nvContentPartPr>
              <p14:xfrm>
                <a:off x="6888554" y="113142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9BE952-154B-48E4-AA81-E997B91B5E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79914" y="11227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3B8EFC-23B5-482B-A43D-8745196B8545}"/>
                    </a:ext>
                  </a:extLst>
                </p14:cNvPr>
                <p14:cNvContentPartPr/>
                <p14:nvPr/>
              </p14:nvContentPartPr>
              <p14:xfrm>
                <a:off x="6713234" y="827584"/>
                <a:ext cx="268560" cy="531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3B8EFC-23B5-482B-A43D-8745196B85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04234" y="818944"/>
                  <a:ext cx="2862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51E72B-6373-4EB8-8E7C-AFE63B4CA371}"/>
                    </a:ext>
                  </a:extLst>
                </p14:cNvPr>
                <p14:cNvContentPartPr/>
                <p14:nvPr/>
              </p14:nvContentPartPr>
              <p14:xfrm>
                <a:off x="6866594" y="1159504"/>
                <a:ext cx="84240" cy="127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51E72B-6373-4EB8-8E7C-AFE63B4CA3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57954" y="1150504"/>
                  <a:ext cx="101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0778E2-22AC-470D-87BF-07732DD1D947}"/>
                    </a:ext>
                  </a:extLst>
                </p14:cNvPr>
                <p14:cNvContentPartPr/>
                <p14:nvPr/>
              </p14:nvContentPartPr>
              <p14:xfrm>
                <a:off x="7001234" y="1037824"/>
                <a:ext cx="15120" cy="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0778E2-22AC-470D-87BF-07732DD1D9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92234" y="1028824"/>
                  <a:ext cx="32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835BA6-7929-409A-8872-9D5044C90E63}"/>
                    </a:ext>
                  </a:extLst>
                </p14:cNvPr>
                <p14:cNvContentPartPr/>
                <p14:nvPr/>
              </p14:nvContentPartPr>
              <p14:xfrm>
                <a:off x="6975314" y="1117024"/>
                <a:ext cx="316080" cy="206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835BA6-7929-409A-8872-9D5044C90E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66314" y="1108384"/>
                  <a:ext cx="33372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636136-6A81-4B1B-80F0-9B0DB0FDE92F}"/>
              </a:ext>
            </a:extLst>
          </p:cNvPr>
          <p:cNvGrpSpPr/>
          <p:nvPr/>
        </p:nvGrpSpPr>
        <p:grpSpPr>
          <a:xfrm>
            <a:off x="6437474" y="1450024"/>
            <a:ext cx="965160" cy="293760"/>
            <a:chOff x="6437474" y="1450024"/>
            <a:chExt cx="96516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7C9FFE-30DD-4DC0-A21E-3BBD9462701F}"/>
                    </a:ext>
                  </a:extLst>
                </p14:cNvPr>
                <p14:cNvContentPartPr/>
                <p14:nvPr/>
              </p14:nvContentPartPr>
              <p14:xfrm>
                <a:off x="6511634" y="1481704"/>
                <a:ext cx="141120" cy="26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7C9FFE-30DD-4DC0-A21E-3BBD946270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02634" y="1473064"/>
                  <a:ext cx="158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DA2C23-D87E-4335-AF07-90324FEE8E84}"/>
                    </a:ext>
                  </a:extLst>
                </p14:cNvPr>
                <p14:cNvContentPartPr/>
                <p14:nvPr/>
              </p14:nvContentPartPr>
              <p14:xfrm>
                <a:off x="6437474" y="1482784"/>
                <a:ext cx="222480" cy="22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DA2C23-D87E-4335-AF07-90324FEE8E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8834" y="1473784"/>
                  <a:ext cx="240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BB9E71-CD81-44EA-A4CB-1A5F94DE45B7}"/>
                    </a:ext>
                  </a:extLst>
                </p14:cNvPr>
                <p14:cNvContentPartPr/>
                <p14:nvPr/>
              </p14:nvContentPartPr>
              <p14:xfrm>
                <a:off x="6686954" y="1450024"/>
                <a:ext cx="334440" cy="218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BB9E71-CD81-44EA-A4CB-1A5F94DE45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78314" y="1441024"/>
                  <a:ext cx="352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F4A724-C653-4FC9-AC31-26E0E386FCDF}"/>
                    </a:ext>
                  </a:extLst>
                </p14:cNvPr>
                <p14:cNvContentPartPr/>
                <p14:nvPr/>
              </p14:nvContentPartPr>
              <p14:xfrm>
                <a:off x="7042994" y="1454704"/>
                <a:ext cx="359640" cy="252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F4A724-C653-4FC9-AC31-26E0E386FC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34354" y="1446064"/>
                  <a:ext cx="3772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434423-5171-45B0-ADFC-9FEE17C117C9}"/>
              </a:ext>
            </a:extLst>
          </p:cNvPr>
          <p:cNvGrpSpPr/>
          <p:nvPr/>
        </p:nvGrpSpPr>
        <p:grpSpPr>
          <a:xfrm>
            <a:off x="7882154" y="606544"/>
            <a:ext cx="814320" cy="431280"/>
            <a:chOff x="7882154" y="606544"/>
            <a:chExt cx="81432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A069E0-5507-4DC0-A90A-0967FD3E7671}"/>
                    </a:ext>
                  </a:extLst>
                </p14:cNvPr>
                <p14:cNvContentPartPr/>
                <p14:nvPr/>
              </p14:nvContentPartPr>
              <p14:xfrm>
                <a:off x="7882154" y="789784"/>
                <a:ext cx="132840" cy="24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A069E0-5507-4DC0-A90A-0967FD3E76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73154" y="780784"/>
                  <a:ext cx="150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353F8E-A733-404A-A5DA-96B1EA1C7E9E}"/>
                    </a:ext>
                  </a:extLst>
                </p14:cNvPr>
                <p14:cNvContentPartPr/>
                <p14:nvPr/>
              </p14:nvContentPartPr>
              <p14:xfrm>
                <a:off x="7932194" y="606544"/>
                <a:ext cx="314280" cy="264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353F8E-A733-404A-A5DA-96B1EA1C7E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23554" y="597904"/>
                  <a:ext cx="331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6060B3-FA21-4728-A2F7-FE6BD8C48126}"/>
                    </a:ext>
                  </a:extLst>
                </p14:cNvPr>
                <p14:cNvContentPartPr/>
                <p14:nvPr/>
              </p14:nvContentPartPr>
              <p14:xfrm>
                <a:off x="8168354" y="782584"/>
                <a:ext cx="151560" cy="22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6060B3-FA21-4728-A2F7-FE6BD8C481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59714" y="773944"/>
                  <a:ext cx="169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3B0DAB-7E38-4F6A-8B3C-37E0C85C816E}"/>
                    </a:ext>
                  </a:extLst>
                </p14:cNvPr>
                <p14:cNvContentPartPr/>
                <p14:nvPr/>
              </p14:nvContentPartPr>
              <p14:xfrm>
                <a:off x="8363474" y="799864"/>
                <a:ext cx="154080" cy="18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3B0DAB-7E38-4F6A-8B3C-37E0C85C81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54834" y="791224"/>
                  <a:ext cx="171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E6D61F-60CE-40E7-83C2-ECD9C9A73CAD}"/>
                    </a:ext>
                  </a:extLst>
                </p14:cNvPr>
                <p14:cNvContentPartPr/>
                <p14:nvPr/>
              </p14:nvContentPartPr>
              <p14:xfrm>
                <a:off x="8288594" y="818224"/>
                <a:ext cx="225360" cy="188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E6D61F-60CE-40E7-83C2-ECD9C9A73C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79954" y="809584"/>
                  <a:ext cx="243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7D6F4D-B9D3-438E-A967-0A056234095D}"/>
                    </a:ext>
                  </a:extLst>
                </p14:cNvPr>
                <p14:cNvContentPartPr/>
                <p14:nvPr/>
              </p14:nvContentPartPr>
              <p14:xfrm>
                <a:off x="8540594" y="664144"/>
                <a:ext cx="155880" cy="332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7D6F4D-B9D3-438E-A967-0A05623409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31954" y="655504"/>
                  <a:ext cx="17352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1A97A4-1AFD-4B65-9A03-A10CE4AE2A58}"/>
              </a:ext>
            </a:extLst>
          </p:cNvPr>
          <p:cNvGrpSpPr/>
          <p:nvPr/>
        </p:nvGrpSpPr>
        <p:grpSpPr>
          <a:xfrm>
            <a:off x="7920314" y="1156984"/>
            <a:ext cx="985680" cy="586440"/>
            <a:chOff x="7920314" y="1156984"/>
            <a:chExt cx="9856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1B35B5-D453-44D4-B103-E14778D64C91}"/>
                    </a:ext>
                  </a:extLst>
                </p14:cNvPr>
                <p14:cNvContentPartPr/>
                <p14:nvPr/>
              </p14:nvContentPartPr>
              <p14:xfrm>
                <a:off x="7951274" y="1156984"/>
                <a:ext cx="594000" cy="9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1B35B5-D453-44D4-B103-E14778D64C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42634" y="1148344"/>
                  <a:ext cx="611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30F16F-D1D5-45AE-87C0-3DB20C4B9603}"/>
                    </a:ext>
                  </a:extLst>
                </p14:cNvPr>
                <p14:cNvContentPartPr/>
                <p14:nvPr/>
              </p14:nvContentPartPr>
              <p14:xfrm>
                <a:off x="7920314" y="1357864"/>
                <a:ext cx="312840" cy="22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30F16F-D1D5-45AE-87C0-3DB20C4B96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11674" y="1348864"/>
                  <a:ext cx="330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8FE83D-F8DD-4BE5-9EC9-00ED13414F78}"/>
                    </a:ext>
                  </a:extLst>
                </p14:cNvPr>
                <p14:cNvContentPartPr/>
                <p14:nvPr/>
              </p14:nvContentPartPr>
              <p14:xfrm>
                <a:off x="8026154" y="1483864"/>
                <a:ext cx="103680" cy="213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8FE83D-F8DD-4BE5-9EC9-00ED13414F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7514" y="1475224"/>
                  <a:ext cx="121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EC551E-B12F-4078-A67C-3DB2A059E879}"/>
                    </a:ext>
                  </a:extLst>
                </p14:cNvPr>
                <p14:cNvContentPartPr/>
                <p14:nvPr/>
              </p14:nvContentPartPr>
              <p14:xfrm>
                <a:off x="8327834" y="1415824"/>
                <a:ext cx="100080" cy="18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EC551E-B12F-4078-A67C-3DB2A059E8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19194" y="1407184"/>
                  <a:ext cx="117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574A577-3C8A-44FC-A517-DBF25E67A165}"/>
                    </a:ext>
                  </a:extLst>
                </p14:cNvPr>
                <p14:cNvContentPartPr/>
                <p14:nvPr/>
              </p14:nvContentPartPr>
              <p14:xfrm>
                <a:off x="8484074" y="1419064"/>
                <a:ext cx="222480" cy="147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574A577-3C8A-44FC-A517-DBF25E67A1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75434" y="1410424"/>
                  <a:ext cx="24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8CAC24-84CF-4682-912F-F131164812C2}"/>
                    </a:ext>
                  </a:extLst>
                </p14:cNvPr>
                <p14:cNvContentPartPr/>
                <p14:nvPr/>
              </p14:nvContentPartPr>
              <p14:xfrm>
                <a:off x="8461394" y="1401784"/>
                <a:ext cx="203400" cy="15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8CAC24-84CF-4682-912F-F131164812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52394" y="1392784"/>
                  <a:ext cx="221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EB769F-3591-4867-A962-E09C07B24ACC}"/>
                    </a:ext>
                  </a:extLst>
                </p14:cNvPr>
                <p14:cNvContentPartPr/>
                <p14:nvPr/>
              </p14:nvContentPartPr>
              <p14:xfrm>
                <a:off x="8741834" y="1291984"/>
                <a:ext cx="164160" cy="451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EB769F-3591-4867-A962-E09C07B24A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32834" y="1282984"/>
                  <a:ext cx="18180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83F781-9D88-4B98-8DCE-CD423ECE5CC9}"/>
              </a:ext>
            </a:extLst>
          </p:cNvPr>
          <p:cNvGrpSpPr/>
          <p:nvPr/>
        </p:nvGrpSpPr>
        <p:grpSpPr>
          <a:xfrm>
            <a:off x="8995274" y="1038544"/>
            <a:ext cx="193680" cy="120600"/>
            <a:chOff x="8995274" y="1038544"/>
            <a:chExt cx="19368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038C11-6F47-49DD-ABA1-86D700083CD0}"/>
                    </a:ext>
                  </a:extLst>
                </p14:cNvPr>
                <p14:cNvContentPartPr/>
                <p14:nvPr/>
              </p14:nvContentPartPr>
              <p14:xfrm>
                <a:off x="9003554" y="1038544"/>
                <a:ext cx="135360" cy="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038C11-6F47-49DD-ABA1-86D700083C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4554" y="1029544"/>
                  <a:ext cx="153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128BDF-525E-4098-B1F1-2260C7DE5CF3}"/>
                    </a:ext>
                  </a:extLst>
                </p14:cNvPr>
                <p14:cNvContentPartPr/>
                <p14:nvPr/>
              </p14:nvContentPartPr>
              <p14:xfrm>
                <a:off x="8995274" y="1139704"/>
                <a:ext cx="193680" cy="1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128BDF-525E-4098-B1F1-2260C7DE5C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86274" y="1130704"/>
                  <a:ext cx="2113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45C825-5A89-4B76-8998-BB43C4A9FF22}"/>
              </a:ext>
            </a:extLst>
          </p:cNvPr>
          <p:cNvGrpSpPr/>
          <p:nvPr/>
        </p:nvGrpSpPr>
        <p:grpSpPr>
          <a:xfrm>
            <a:off x="9488114" y="759904"/>
            <a:ext cx="712800" cy="931680"/>
            <a:chOff x="9488114" y="759904"/>
            <a:chExt cx="712800" cy="9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B67237-CF4A-407E-A157-D111ACB0F8C9}"/>
                    </a:ext>
                  </a:extLst>
                </p14:cNvPr>
                <p14:cNvContentPartPr/>
                <p14:nvPr/>
              </p14:nvContentPartPr>
              <p14:xfrm>
                <a:off x="9552554" y="759904"/>
                <a:ext cx="267480" cy="24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B67237-CF4A-407E-A157-D111ACB0F8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3554" y="750904"/>
                  <a:ext cx="285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A292A1-1BAB-4C6D-A6BE-893562B7C402}"/>
                    </a:ext>
                  </a:extLst>
                </p14:cNvPr>
                <p14:cNvContentPartPr/>
                <p14:nvPr/>
              </p14:nvContentPartPr>
              <p14:xfrm>
                <a:off x="9887354" y="979864"/>
                <a:ext cx="104760" cy="114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A292A1-1BAB-4C6D-A6BE-893562B7C4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78714" y="971224"/>
                  <a:ext cx="122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161267-3AD1-47D5-8A87-A667EF499887}"/>
                    </a:ext>
                  </a:extLst>
                </p14:cNvPr>
                <p14:cNvContentPartPr/>
                <p14:nvPr/>
              </p14:nvContentPartPr>
              <p14:xfrm>
                <a:off x="9488114" y="1148344"/>
                <a:ext cx="506160" cy="79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161267-3AD1-47D5-8A87-A667EF4998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79114" y="1139704"/>
                  <a:ext cx="523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06B676-4180-4462-9366-E3F90631A12B}"/>
                    </a:ext>
                  </a:extLst>
                </p14:cNvPr>
                <p14:cNvContentPartPr/>
                <p14:nvPr/>
              </p14:nvContentPartPr>
              <p14:xfrm>
                <a:off x="9654794" y="1301344"/>
                <a:ext cx="120600" cy="27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06B676-4180-4462-9366-E3F90631A1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46154" y="1292704"/>
                  <a:ext cx="138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D315F1-384B-43A8-B90B-612336613B2D}"/>
                    </a:ext>
                  </a:extLst>
                </p14:cNvPr>
                <p14:cNvContentPartPr/>
                <p14:nvPr/>
              </p14:nvContentPartPr>
              <p14:xfrm>
                <a:off x="9637874" y="1426624"/>
                <a:ext cx="201600" cy="174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D315F1-384B-43A8-B90B-612336613B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29234" y="1417624"/>
                  <a:ext cx="219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B0F8A6-5576-443C-BFE9-63C3672B581A}"/>
                    </a:ext>
                  </a:extLst>
                </p14:cNvPr>
                <p14:cNvContentPartPr/>
                <p14:nvPr/>
              </p14:nvContentPartPr>
              <p14:xfrm>
                <a:off x="9904994" y="1582504"/>
                <a:ext cx="295920" cy="109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B0F8A6-5576-443C-BFE9-63C3672B58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96354" y="1573864"/>
                  <a:ext cx="3135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A71CF1-53B6-4A2F-A541-74034F202423}"/>
              </a:ext>
            </a:extLst>
          </p:cNvPr>
          <p:cNvGrpSpPr/>
          <p:nvPr/>
        </p:nvGrpSpPr>
        <p:grpSpPr>
          <a:xfrm>
            <a:off x="6249554" y="3299344"/>
            <a:ext cx="626400" cy="452880"/>
            <a:chOff x="6249554" y="3299344"/>
            <a:chExt cx="62640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6493EB-E2FC-4072-97D4-905F0895AFD6}"/>
                    </a:ext>
                  </a:extLst>
                </p14:cNvPr>
                <p14:cNvContentPartPr/>
                <p14:nvPr/>
              </p14:nvContentPartPr>
              <p14:xfrm>
                <a:off x="6249554" y="3299344"/>
                <a:ext cx="210600" cy="45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6493EB-E2FC-4072-97D4-905F0895AF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40554" y="3290344"/>
                  <a:ext cx="228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336AAA-D70B-4812-8AD6-0CA7B0465653}"/>
                    </a:ext>
                  </a:extLst>
                </p14:cNvPr>
                <p14:cNvContentPartPr/>
                <p14:nvPr/>
              </p14:nvContentPartPr>
              <p14:xfrm>
                <a:off x="6418034" y="3477184"/>
                <a:ext cx="151560" cy="22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336AAA-D70B-4812-8AD6-0CA7B04656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09394" y="3468184"/>
                  <a:ext cx="169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58620BD-C510-407D-9D17-7192CCB24A5C}"/>
                    </a:ext>
                  </a:extLst>
                </p14:cNvPr>
                <p14:cNvContentPartPr/>
                <p14:nvPr/>
              </p14:nvContentPartPr>
              <p14:xfrm>
                <a:off x="6570314" y="3547744"/>
                <a:ext cx="305640" cy="146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58620BD-C510-407D-9D17-7192CCB24A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61674" y="3539104"/>
                  <a:ext cx="32328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C8BACFE-AD79-46E6-BBF0-F2808A885961}"/>
              </a:ext>
            </a:extLst>
          </p:cNvPr>
          <p:cNvGrpSpPr/>
          <p:nvPr/>
        </p:nvGrpSpPr>
        <p:grpSpPr>
          <a:xfrm>
            <a:off x="1882034" y="347704"/>
            <a:ext cx="1232280" cy="262080"/>
            <a:chOff x="1882034" y="347704"/>
            <a:chExt cx="12322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D87612-6A2E-4D02-8E90-56597373707A}"/>
                    </a:ext>
                  </a:extLst>
                </p14:cNvPr>
                <p14:cNvContentPartPr/>
                <p14:nvPr/>
              </p14:nvContentPartPr>
              <p14:xfrm>
                <a:off x="1882034" y="361384"/>
                <a:ext cx="413640" cy="24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D87612-6A2E-4D02-8E90-5659737370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73394" y="352744"/>
                  <a:ext cx="431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4FA270-B5D1-4859-83CE-A00A4917FCBE}"/>
                    </a:ext>
                  </a:extLst>
                </p14:cNvPr>
                <p14:cNvContentPartPr/>
                <p14:nvPr/>
              </p14:nvContentPartPr>
              <p14:xfrm>
                <a:off x="2460554" y="395944"/>
                <a:ext cx="112680" cy="20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4FA270-B5D1-4859-83CE-A00A4917FC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51914" y="387304"/>
                  <a:ext cx="130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D3356A-D38E-4816-AD29-7A63721E303D}"/>
                    </a:ext>
                  </a:extLst>
                </p14:cNvPr>
                <p14:cNvContentPartPr/>
                <p14:nvPr/>
              </p14:nvContentPartPr>
              <p14:xfrm>
                <a:off x="2408354" y="463264"/>
                <a:ext cx="167040" cy="43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D3356A-D38E-4816-AD29-7A63721E30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9354" y="454624"/>
                  <a:ext cx="184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6C6FFD-60AA-4B73-801E-6B0E8C2C7A71}"/>
                    </a:ext>
                  </a:extLst>
                </p14:cNvPr>
                <p14:cNvContentPartPr/>
                <p14:nvPr/>
              </p14:nvContentPartPr>
              <p14:xfrm>
                <a:off x="2755394" y="347704"/>
                <a:ext cx="358920" cy="223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6C6FFD-60AA-4B73-801E-6B0E8C2C7A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46394" y="338704"/>
                  <a:ext cx="3765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4555F1-070F-4830-8B6F-2258DA7D49DD}"/>
              </a:ext>
            </a:extLst>
          </p:cNvPr>
          <p:cNvGrpSpPr/>
          <p:nvPr/>
        </p:nvGrpSpPr>
        <p:grpSpPr>
          <a:xfrm>
            <a:off x="6226154" y="3859144"/>
            <a:ext cx="1052640" cy="313920"/>
            <a:chOff x="6226154" y="3859144"/>
            <a:chExt cx="10526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E582A33-1FAB-495A-B797-311446FFD9BB}"/>
                    </a:ext>
                  </a:extLst>
                </p14:cNvPr>
                <p14:cNvContentPartPr/>
                <p14:nvPr/>
              </p14:nvContentPartPr>
              <p14:xfrm>
                <a:off x="6259274" y="3943024"/>
                <a:ext cx="247320" cy="225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E582A33-1FAB-495A-B797-311446FFD9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50274" y="3934384"/>
                  <a:ext cx="264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A2700B-CF97-481E-A24F-8651F7EC7F4E}"/>
                    </a:ext>
                  </a:extLst>
                </p14:cNvPr>
                <p14:cNvContentPartPr/>
                <p14:nvPr/>
              </p14:nvContentPartPr>
              <p14:xfrm>
                <a:off x="6226154" y="3948424"/>
                <a:ext cx="196920" cy="224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A2700B-CF97-481E-A24F-8651F7EC7F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17514" y="3939424"/>
                  <a:ext cx="214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38083F-9E61-4A55-AA41-5BE7C8A37230}"/>
                    </a:ext>
                  </a:extLst>
                </p14:cNvPr>
                <p14:cNvContentPartPr/>
                <p14:nvPr/>
              </p14:nvContentPartPr>
              <p14:xfrm>
                <a:off x="6574274" y="3923224"/>
                <a:ext cx="316440" cy="21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38083F-9E61-4A55-AA41-5BE7C8A372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65274" y="3914584"/>
                  <a:ext cx="334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78A1F2C-E677-4B19-A7AD-7CD1B66480CA}"/>
                    </a:ext>
                  </a:extLst>
                </p14:cNvPr>
                <p14:cNvContentPartPr/>
                <p14:nvPr/>
              </p14:nvContentPartPr>
              <p14:xfrm>
                <a:off x="6952994" y="3859144"/>
                <a:ext cx="325800" cy="27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78A1F2C-E677-4B19-A7AD-7CD1B66480C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44354" y="3850504"/>
                  <a:ext cx="34344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4587C9-6C56-44E1-A2D8-5FB8C6965418}"/>
              </a:ext>
            </a:extLst>
          </p:cNvPr>
          <p:cNvGrpSpPr/>
          <p:nvPr/>
        </p:nvGrpSpPr>
        <p:grpSpPr>
          <a:xfrm>
            <a:off x="7608914" y="2990464"/>
            <a:ext cx="1870560" cy="1048320"/>
            <a:chOff x="7608914" y="2990464"/>
            <a:chExt cx="1870560" cy="10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DD1272-28D1-4A14-ADAC-714805DB8AC9}"/>
                    </a:ext>
                  </a:extLst>
                </p14:cNvPr>
                <p14:cNvContentPartPr/>
                <p14:nvPr/>
              </p14:nvContentPartPr>
              <p14:xfrm>
                <a:off x="7608914" y="3187024"/>
                <a:ext cx="84600" cy="250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DD1272-28D1-4A14-ADAC-714805DB8A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00274" y="3178024"/>
                  <a:ext cx="102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861CE9E-7DED-4ED9-8F45-F444D91B5630}"/>
                    </a:ext>
                  </a:extLst>
                </p14:cNvPr>
                <p14:cNvContentPartPr/>
                <p14:nvPr/>
              </p14:nvContentPartPr>
              <p14:xfrm>
                <a:off x="7658234" y="2990464"/>
                <a:ext cx="298440" cy="22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861CE9E-7DED-4ED9-8F45-F444D91B56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49234" y="2981824"/>
                  <a:ext cx="316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33F5D3-2B4F-46E4-9577-94122030BC13}"/>
                    </a:ext>
                  </a:extLst>
                </p14:cNvPr>
                <p14:cNvContentPartPr/>
                <p14:nvPr/>
              </p14:nvContentPartPr>
              <p14:xfrm>
                <a:off x="7923554" y="3207904"/>
                <a:ext cx="12384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33F5D3-2B4F-46E4-9577-94122030BC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14554" y="3198904"/>
                  <a:ext cx="141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846F8E4-D692-4633-858A-77D50E383888}"/>
                    </a:ext>
                  </a:extLst>
                </p14:cNvPr>
                <p14:cNvContentPartPr/>
                <p14:nvPr/>
              </p14:nvContentPartPr>
              <p14:xfrm>
                <a:off x="8000234" y="3196024"/>
                <a:ext cx="273240" cy="176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846F8E4-D692-4633-858A-77D50E3838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1594" y="3187024"/>
                  <a:ext cx="290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C57DA2-134D-45BB-B3F3-49D7D30CF4A0}"/>
                    </a:ext>
                  </a:extLst>
                </p14:cNvPr>
                <p14:cNvContentPartPr/>
                <p14:nvPr/>
              </p14:nvContentPartPr>
              <p14:xfrm>
                <a:off x="8306234" y="3075424"/>
                <a:ext cx="154080" cy="343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C57DA2-134D-45BB-B3F3-49D7D30CF4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97234" y="3066424"/>
                  <a:ext cx="171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69D262-9F1C-4B36-889D-FF9DD0A03CA8}"/>
                    </a:ext>
                  </a:extLst>
                </p14:cNvPr>
                <p14:cNvContentPartPr/>
                <p14:nvPr/>
              </p14:nvContentPartPr>
              <p14:xfrm>
                <a:off x="7659674" y="3520384"/>
                <a:ext cx="738360" cy="103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69D262-9F1C-4B36-889D-FF9DD0A03C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51034" y="3511744"/>
                  <a:ext cx="756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E85FB9-315C-4B83-AEF6-E33511822DF3}"/>
                    </a:ext>
                  </a:extLst>
                </p14:cNvPr>
                <p14:cNvContentPartPr/>
                <p14:nvPr/>
              </p14:nvContentPartPr>
              <p14:xfrm>
                <a:off x="7710074" y="3685624"/>
                <a:ext cx="396720" cy="24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E85FB9-315C-4B83-AEF6-E33511822D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01074" y="3676624"/>
                  <a:ext cx="414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77D112-0AA7-47A0-AD90-6FA411AF7E48}"/>
                    </a:ext>
                  </a:extLst>
                </p14:cNvPr>
                <p14:cNvContentPartPr/>
                <p14:nvPr/>
              </p14:nvContentPartPr>
              <p14:xfrm>
                <a:off x="7892954" y="3808384"/>
                <a:ext cx="196920" cy="230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77D112-0AA7-47A0-AD90-6FA411AF7E4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84314" y="3799744"/>
                  <a:ext cx="214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9068C9-10E6-4B6B-BEAD-CDF486D94A01}"/>
                    </a:ext>
                  </a:extLst>
                </p14:cNvPr>
                <p14:cNvContentPartPr/>
                <p14:nvPr/>
              </p14:nvContentPartPr>
              <p14:xfrm>
                <a:off x="8172314" y="3718744"/>
                <a:ext cx="121320" cy="204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9068C9-10E6-4B6B-BEAD-CDF486D94A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63674" y="3710104"/>
                  <a:ext cx="138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F15D7A-D7D4-4C24-B10B-29252969FA3D}"/>
                    </a:ext>
                  </a:extLst>
                </p14:cNvPr>
                <p14:cNvContentPartPr/>
                <p14:nvPr/>
              </p14:nvContentPartPr>
              <p14:xfrm>
                <a:off x="8302274" y="3745384"/>
                <a:ext cx="234360" cy="162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F15D7A-D7D4-4C24-B10B-29252969FA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93274" y="3736384"/>
                  <a:ext cx="252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70102D-E575-4552-8448-6D7C864EC65D}"/>
                    </a:ext>
                  </a:extLst>
                </p14:cNvPr>
                <p14:cNvContentPartPr/>
                <p14:nvPr/>
              </p14:nvContentPartPr>
              <p14:xfrm>
                <a:off x="8291114" y="3666544"/>
                <a:ext cx="409320" cy="348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70102D-E575-4552-8448-6D7C864EC6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82474" y="3657544"/>
                  <a:ext cx="426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21CB31-964F-4286-BAC1-01934276D3EA}"/>
                    </a:ext>
                  </a:extLst>
                </p14:cNvPr>
                <p14:cNvContentPartPr/>
                <p14:nvPr/>
              </p14:nvContentPartPr>
              <p14:xfrm>
                <a:off x="8759114" y="3422104"/>
                <a:ext cx="228240" cy="26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21CB31-964F-4286-BAC1-01934276D3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50474" y="3413464"/>
                  <a:ext cx="245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09CEEA-26C9-4770-BF2F-29363D414CD8}"/>
                    </a:ext>
                  </a:extLst>
                </p14:cNvPr>
                <p14:cNvContentPartPr/>
                <p14:nvPr/>
              </p14:nvContentPartPr>
              <p14:xfrm>
                <a:off x="8777474" y="3503824"/>
                <a:ext cx="242640" cy="36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09CEEA-26C9-4770-BF2F-29363D414C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68474" y="3495184"/>
                  <a:ext cx="260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8827A9-CD0A-4A62-8A18-78FEA4567843}"/>
                    </a:ext>
                  </a:extLst>
                </p14:cNvPr>
                <p14:cNvContentPartPr/>
                <p14:nvPr/>
              </p14:nvContentPartPr>
              <p14:xfrm>
                <a:off x="9197234" y="3311584"/>
                <a:ext cx="282240" cy="264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8827A9-CD0A-4A62-8A18-78FEA45678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88594" y="3302944"/>
                  <a:ext cx="29988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81AE913-4BF1-41F7-9BB4-EBFD704FE3AA}"/>
              </a:ext>
            </a:extLst>
          </p:cNvPr>
          <p:cNvGrpSpPr/>
          <p:nvPr/>
        </p:nvGrpSpPr>
        <p:grpSpPr>
          <a:xfrm>
            <a:off x="429794" y="3077944"/>
            <a:ext cx="4743360" cy="1235160"/>
            <a:chOff x="429794" y="3077944"/>
            <a:chExt cx="47433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19E157-753D-4F7F-8C2F-03EA3951CD44}"/>
                    </a:ext>
                  </a:extLst>
                </p14:cNvPr>
                <p14:cNvContentPartPr/>
                <p14:nvPr/>
              </p14:nvContentPartPr>
              <p14:xfrm>
                <a:off x="1160594" y="3077944"/>
                <a:ext cx="123840" cy="1235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19E157-753D-4F7F-8C2F-03EA3951CD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1954" y="3068944"/>
                  <a:ext cx="141480" cy="12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B600AC-615B-4925-8178-F88BB87DB8D8}"/>
                    </a:ext>
                  </a:extLst>
                </p14:cNvPr>
                <p14:cNvContentPartPr/>
                <p14:nvPr/>
              </p14:nvContentPartPr>
              <p14:xfrm>
                <a:off x="429794" y="3721264"/>
                <a:ext cx="386748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B600AC-615B-4925-8178-F88BB87DB8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1154" y="3712624"/>
                  <a:ext cx="3885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BE5AE2-B833-46FF-A375-205F7C1B1A20}"/>
                    </a:ext>
                  </a:extLst>
                </p14:cNvPr>
                <p14:cNvContentPartPr/>
                <p14:nvPr/>
              </p14:nvContentPartPr>
              <p14:xfrm>
                <a:off x="4431194" y="3747544"/>
                <a:ext cx="112320" cy="168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BE5AE2-B833-46FF-A375-205F7C1B1A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22554" y="3738544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81ADF4-BD61-4F78-9C48-7A98D2FA93F4}"/>
                    </a:ext>
                  </a:extLst>
                </p14:cNvPr>
                <p14:cNvContentPartPr/>
                <p14:nvPr/>
              </p14:nvContentPartPr>
              <p14:xfrm>
                <a:off x="4529474" y="3691744"/>
                <a:ext cx="134640" cy="348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81ADF4-BD61-4F78-9C48-7A98D2FA93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20834" y="3682744"/>
                  <a:ext cx="152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B50297-55A2-41D4-BB2E-BDA547F26460}"/>
                    </a:ext>
                  </a:extLst>
                </p14:cNvPr>
                <p14:cNvContentPartPr/>
                <p14:nvPr/>
              </p14:nvContentPartPr>
              <p14:xfrm>
                <a:off x="4782194" y="3724504"/>
                <a:ext cx="134280" cy="1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B50297-55A2-41D4-BB2E-BDA547F264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73554" y="3715864"/>
                  <a:ext cx="151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9BEA3C-890A-4CF8-B652-162A53062EC9}"/>
                    </a:ext>
                  </a:extLst>
                </p14:cNvPr>
                <p14:cNvContentPartPr/>
                <p14:nvPr/>
              </p14:nvContentPartPr>
              <p14:xfrm>
                <a:off x="4793354" y="3745744"/>
                <a:ext cx="379800" cy="172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9BEA3C-890A-4CF8-B652-162A53062E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84714" y="3737104"/>
                  <a:ext cx="39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9DA288-B9A6-4D59-A0EF-2B006D7E93F8}"/>
                    </a:ext>
                  </a:extLst>
                </p14:cNvPr>
                <p14:cNvContentPartPr/>
                <p14:nvPr/>
              </p14:nvContentPartPr>
              <p14:xfrm>
                <a:off x="2028194" y="3127624"/>
                <a:ext cx="303840" cy="164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9DA288-B9A6-4D59-A0EF-2B006D7E93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19554" y="3118984"/>
                  <a:ext cx="321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54AF378-E2FC-44BB-99BC-5C592D356206}"/>
                    </a:ext>
                  </a:extLst>
                </p14:cNvPr>
                <p14:cNvContentPartPr/>
                <p14:nvPr/>
              </p14:nvContentPartPr>
              <p14:xfrm>
                <a:off x="2443994" y="3124384"/>
                <a:ext cx="226440" cy="179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54AF378-E2FC-44BB-99BC-5C592D3562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34994" y="3115744"/>
                  <a:ext cx="244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38807C-68DA-4C45-A6DE-A40BCD6E431A}"/>
                    </a:ext>
                  </a:extLst>
                </p14:cNvPr>
                <p14:cNvContentPartPr/>
                <p14:nvPr/>
              </p14:nvContentPartPr>
              <p14:xfrm>
                <a:off x="2775914" y="3120784"/>
                <a:ext cx="261000" cy="154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38807C-68DA-4C45-A6DE-A40BCD6E43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67274" y="3112144"/>
                  <a:ext cx="278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C999FFE-AF99-4F5E-808D-5D67D5806F1A}"/>
                    </a:ext>
                  </a:extLst>
                </p14:cNvPr>
                <p14:cNvContentPartPr/>
                <p14:nvPr/>
              </p14:nvContentPartPr>
              <p14:xfrm>
                <a:off x="1474514" y="3256504"/>
                <a:ext cx="2151000" cy="546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C999FFE-AF99-4F5E-808D-5D67D5806F1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5514" y="3247864"/>
                  <a:ext cx="2168640" cy="56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1112030-E5B4-4865-8978-75ECDF07857E}"/>
              </a:ext>
            </a:extLst>
          </p:cNvPr>
          <p:cNvGrpSpPr/>
          <p:nvPr/>
        </p:nvGrpSpPr>
        <p:grpSpPr>
          <a:xfrm>
            <a:off x="6392474" y="5395984"/>
            <a:ext cx="1115280" cy="843480"/>
            <a:chOff x="6392474" y="5395984"/>
            <a:chExt cx="111528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631940-4317-4489-9B04-E17D9F5378A6}"/>
                    </a:ext>
                  </a:extLst>
                </p14:cNvPr>
                <p14:cNvContentPartPr/>
                <p14:nvPr/>
              </p14:nvContentPartPr>
              <p14:xfrm>
                <a:off x="6392474" y="5395984"/>
                <a:ext cx="204480" cy="474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631940-4317-4489-9B04-E17D9F5378A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83474" y="5387344"/>
                  <a:ext cx="222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F69DBF-6962-4A33-93D2-CB0A3DFDFC83}"/>
                    </a:ext>
                  </a:extLst>
                </p14:cNvPr>
                <p14:cNvContentPartPr/>
                <p14:nvPr/>
              </p14:nvContentPartPr>
              <p14:xfrm>
                <a:off x="6554474" y="5704144"/>
                <a:ext cx="33840" cy="117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F69DBF-6962-4A33-93D2-CB0A3DFDFC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45834" y="5695504"/>
                  <a:ext cx="51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C192BFB-F005-450A-8F85-D48086E5B493}"/>
                    </a:ext>
                  </a:extLst>
                </p14:cNvPr>
                <p14:cNvContentPartPr/>
                <p14:nvPr/>
              </p14:nvContentPartPr>
              <p14:xfrm>
                <a:off x="6678674" y="5658424"/>
                <a:ext cx="259560" cy="154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C192BFB-F005-450A-8F85-D48086E5B4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69674" y="5649784"/>
                  <a:ext cx="277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BBCFB8B-EE7D-4197-8D75-FB66B275DAF3}"/>
                    </a:ext>
                  </a:extLst>
                </p14:cNvPr>
                <p14:cNvContentPartPr/>
                <p14:nvPr/>
              </p14:nvContentPartPr>
              <p14:xfrm>
                <a:off x="6421274" y="5994664"/>
                <a:ext cx="266040" cy="244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BBCFB8B-EE7D-4197-8D75-FB66B275DAF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12634" y="5985664"/>
                  <a:ext cx="283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74D7C3-FE3C-4077-A288-88EC2D0AC851}"/>
                    </a:ext>
                  </a:extLst>
                </p14:cNvPr>
                <p14:cNvContentPartPr/>
                <p14:nvPr/>
              </p14:nvContentPartPr>
              <p14:xfrm>
                <a:off x="6481394" y="6000424"/>
                <a:ext cx="206640" cy="205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74D7C3-FE3C-4077-A288-88EC2D0AC8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72754" y="5991424"/>
                  <a:ext cx="224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B7E9AC-6663-4D13-8B05-5B2EA085A68E}"/>
                    </a:ext>
                  </a:extLst>
                </p14:cNvPr>
                <p14:cNvContentPartPr/>
                <p14:nvPr/>
              </p14:nvContentPartPr>
              <p14:xfrm>
                <a:off x="6753554" y="5979904"/>
                <a:ext cx="407160" cy="243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B7E9AC-6663-4D13-8B05-5B2EA085A68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44914" y="5970904"/>
                  <a:ext cx="424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0176EF-0924-462C-8E01-37EE53180696}"/>
                    </a:ext>
                  </a:extLst>
                </p14:cNvPr>
                <p14:cNvContentPartPr/>
                <p14:nvPr/>
              </p14:nvContentPartPr>
              <p14:xfrm>
                <a:off x="7189154" y="5925544"/>
                <a:ext cx="318600" cy="289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0176EF-0924-462C-8E01-37EE531806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80154" y="5916544"/>
                  <a:ext cx="33624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A2D223F-B383-40F6-9EF9-473C925140F5}"/>
              </a:ext>
            </a:extLst>
          </p:cNvPr>
          <p:cNvGrpSpPr/>
          <p:nvPr/>
        </p:nvGrpSpPr>
        <p:grpSpPr>
          <a:xfrm>
            <a:off x="7855514" y="5230744"/>
            <a:ext cx="3019680" cy="1049040"/>
            <a:chOff x="7855514" y="5230744"/>
            <a:chExt cx="3019680" cy="10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0D1DB1-4263-4E35-BD26-09FC4BFACC6B}"/>
                    </a:ext>
                  </a:extLst>
                </p14:cNvPr>
                <p14:cNvContentPartPr/>
                <p14:nvPr/>
              </p14:nvContentPartPr>
              <p14:xfrm>
                <a:off x="7855514" y="5421904"/>
                <a:ext cx="82800" cy="209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0D1DB1-4263-4E35-BD26-09FC4BFACC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46874" y="5412904"/>
                  <a:ext cx="100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3996905-678A-4F44-90CD-C4F078F442B0}"/>
                    </a:ext>
                  </a:extLst>
                </p14:cNvPr>
                <p14:cNvContentPartPr/>
                <p14:nvPr/>
              </p14:nvContentPartPr>
              <p14:xfrm>
                <a:off x="7918154" y="5230744"/>
                <a:ext cx="301680" cy="20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3996905-678A-4F44-90CD-C4F078F442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09514" y="5222104"/>
                  <a:ext cx="319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0C54701-E22E-4832-969D-93892B97D73E}"/>
                    </a:ext>
                  </a:extLst>
                </p14:cNvPr>
                <p14:cNvContentPartPr/>
                <p14:nvPr/>
              </p14:nvContentPartPr>
              <p14:xfrm>
                <a:off x="8228834" y="5392744"/>
                <a:ext cx="152640" cy="217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0C54701-E22E-4832-969D-93892B97D7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19834" y="5384104"/>
                  <a:ext cx="170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0BAF47-730A-45A3-AA62-F87CD1032813}"/>
                    </a:ext>
                  </a:extLst>
                </p14:cNvPr>
                <p14:cNvContentPartPr/>
                <p14:nvPr/>
              </p14:nvContentPartPr>
              <p14:xfrm>
                <a:off x="8449874" y="5392744"/>
                <a:ext cx="180360" cy="21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0BAF47-730A-45A3-AA62-F87CD10328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41234" y="5384104"/>
                  <a:ext cx="198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30D0DAA-785E-435F-BAFE-5FDA48284735}"/>
                    </a:ext>
                  </a:extLst>
                </p14:cNvPr>
                <p14:cNvContentPartPr/>
                <p14:nvPr/>
              </p14:nvContentPartPr>
              <p14:xfrm>
                <a:off x="8433314" y="5232544"/>
                <a:ext cx="403920" cy="413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30D0DAA-785E-435F-BAFE-5FDA482847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24674" y="5223544"/>
                  <a:ext cx="4215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D85CBF-23E8-4444-A831-B7D1D168F1FC}"/>
                    </a:ext>
                  </a:extLst>
                </p14:cNvPr>
                <p14:cNvContentPartPr/>
                <p14:nvPr/>
              </p14:nvContentPartPr>
              <p14:xfrm>
                <a:off x="8030114" y="5797384"/>
                <a:ext cx="649440" cy="43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D85CBF-23E8-4444-A831-B7D1D168F1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21114" y="5788384"/>
                  <a:ext cx="667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50A1D9-045A-471D-AAB2-8B17562285B4}"/>
                    </a:ext>
                  </a:extLst>
                </p14:cNvPr>
                <p14:cNvContentPartPr/>
                <p14:nvPr/>
              </p14:nvContentPartPr>
              <p14:xfrm>
                <a:off x="8047754" y="5920144"/>
                <a:ext cx="416880" cy="219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50A1D9-045A-471D-AAB2-8B17562285B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38754" y="5911504"/>
                  <a:ext cx="434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56B62A-DFE3-4A00-857A-280AA9600212}"/>
                    </a:ext>
                  </a:extLst>
                </p14:cNvPr>
                <p14:cNvContentPartPr/>
                <p14:nvPr/>
              </p14:nvContentPartPr>
              <p14:xfrm>
                <a:off x="8200754" y="6036424"/>
                <a:ext cx="196200" cy="243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56B62A-DFE3-4A00-857A-280AA96002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92114" y="6027784"/>
                  <a:ext cx="213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8A111E-D1DC-409A-BCDF-4804B29D383C}"/>
                    </a:ext>
                  </a:extLst>
                </p14:cNvPr>
                <p14:cNvContentPartPr/>
                <p14:nvPr/>
              </p14:nvContentPartPr>
              <p14:xfrm>
                <a:off x="8521154" y="5921584"/>
                <a:ext cx="137520" cy="227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8A111E-D1DC-409A-BCDF-4804B29D38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12514" y="5912584"/>
                  <a:ext cx="155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3085794-9C7E-453A-B45A-B9F3AF28B364}"/>
                    </a:ext>
                  </a:extLst>
                </p14:cNvPr>
                <p14:cNvContentPartPr/>
                <p14:nvPr/>
              </p14:nvContentPartPr>
              <p14:xfrm>
                <a:off x="8646434" y="5949304"/>
                <a:ext cx="250920" cy="205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3085794-9C7E-453A-B45A-B9F3AF28B36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37434" y="5940304"/>
                  <a:ext cx="268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9C93B81-429A-47A5-A466-BF5D691303E3}"/>
                    </a:ext>
                  </a:extLst>
                </p14:cNvPr>
                <p14:cNvContentPartPr/>
                <p14:nvPr/>
              </p14:nvContentPartPr>
              <p14:xfrm>
                <a:off x="8965394" y="5829064"/>
                <a:ext cx="212040" cy="342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9C93B81-429A-47A5-A466-BF5D691303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56394" y="5820064"/>
                  <a:ext cx="229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8DCCE1E-0A30-4D03-B88F-9CD463FC41CD}"/>
                    </a:ext>
                  </a:extLst>
                </p14:cNvPr>
                <p14:cNvContentPartPr/>
                <p14:nvPr/>
              </p14:nvContentPartPr>
              <p14:xfrm>
                <a:off x="9285434" y="5577784"/>
                <a:ext cx="267840" cy="48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8DCCE1E-0A30-4D03-B88F-9CD463FC41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76434" y="5569144"/>
                  <a:ext cx="285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BFF5B9-B37D-45BC-B9EC-3426BF39453B}"/>
                    </a:ext>
                  </a:extLst>
                </p14:cNvPr>
                <p14:cNvContentPartPr/>
                <p14:nvPr/>
              </p14:nvContentPartPr>
              <p14:xfrm>
                <a:off x="9225314" y="5716744"/>
                <a:ext cx="315000" cy="43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BFF5B9-B37D-45BC-B9EC-3426BF3945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16314" y="5708104"/>
                  <a:ext cx="332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8CE331B-8775-47A5-B6AB-710F48179CBE}"/>
                    </a:ext>
                  </a:extLst>
                </p14:cNvPr>
                <p14:cNvContentPartPr/>
                <p14:nvPr/>
              </p14:nvContentPartPr>
              <p14:xfrm>
                <a:off x="9830474" y="5390224"/>
                <a:ext cx="384120" cy="37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8CE331B-8775-47A5-B6AB-710F48179C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21834" y="5381224"/>
                  <a:ext cx="401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82DB61D-B1C0-4856-A340-E471DD57C7D8}"/>
                    </a:ext>
                  </a:extLst>
                </p14:cNvPr>
                <p14:cNvContentPartPr/>
                <p14:nvPr/>
              </p14:nvContentPartPr>
              <p14:xfrm>
                <a:off x="9700874" y="5793424"/>
                <a:ext cx="392760" cy="61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82DB61D-B1C0-4856-A340-E471DD57C7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92234" y="5784784"/>
                  <a:ext cx="410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77892CE-E669-4A98-BE5F-8A9FB0580BBB}"/>
                    </a:ext>
                  </a:extLst>
                </p14:cNvPr>
                <p14:cNvContentPartPr/>
                <p14:nvPr/>
              </p14:nvContentPartPr>
              <p14:xfrm>
                <a:off x="10359314" y="5478784"/>
                <a:ext cx="515880" cy="356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77892CE-E669-4A98-BE5F-8A9FB0580B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50674" y="5469784"/>
                  <a:ext cx="53352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852E24E-4D53-4A49-A970-69F9D478D0FA}"/>
              </a:ext>
            </a:extLst>
          </p:cNvPr>
          <p:cNvGrpSpPr/>
          <p:nvPr/>
        </p:nvGrpSpPr>
        <p:grpSpPr>
          <a:xfrm>
            <a:off x="402434" y="4439824"/>
            <a:ext cx="3677400" cy="2035080"/>
            <a:chOff x="402434" y="4439824"/>
            <a:chExt cx="3677400" cy="20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79D4F7-463F-4EED-9426-9EDB900797E6}"/>
                    </a:ext>
                  </a:extLst>
                </p14:cNvPr>
                <p14:cNvContentPartPr/>
                <p14:nvPr/>
              </p14:nvContentPartPr>
              <p14:xfrm>
                <a:off x="1301354" y="4826464"/>
                <a:ext cx="228600" cy="1648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79D4F7-463F-4EED-9426-9EDB900797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92714" y="4817824"/>
                  <a:ext cx="246240" cy="16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6BD301-152F-46BA-957D-F9D0247C18CE}"/>
                    </a:ext>
                  </a:extLst>
                </p14:cNvPr>
                <p14:cNvContentPartPr/>
                <p14:nvPr/>
              </p14:nvContentPartPr>
              <p14:xfrm>
                <a:off x="402434" y="5970544"/>
                <a:ext cx="3677400" cy="105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6BD301-152F-46BA-957D-F9D0247C18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3794" y="5961904"/>
                  <a:ext cx="3695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C8C4AC-4DBC-4260-A0E1-0D98CB087F2A}"/>
                    </a:ext>
                  </a:extLst>
                </p14:cNvPr>
                <p14:cNvContentPartPr/>
                <p14:nvPr/>
              </p14:nvContentPartPr>
              <p14:xfrm>
                <a:off x="1616354" y="4439824"/>
                <a:ext cx="1916640" cy="139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C8C4AC-4DBC-4260-A0E1-0D98CB087F2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07714" y="4431184"/>
                  <a:ext cx="1934280" cy="14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9843B9-1023-47D0-8338-D81D6CB3E6CB}"/>
                  </a:ext>
                </a:extLst>
              </p14:cNvPr>
              <p14:cNvContentPartPr/>
              <p14:nvPr/>
            </p14:nvContentPartPr>
            <p14:xfrm>
              <a:off x="6425234" y="1936428"/>
              <a:ext cx="4274640" cy="210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9843B9-1023-47D0-8338-D81D6CB3E6C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416594" y="1927428"/>
                <a:ext cx="429228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0CF8877-AF5F-4081-88A6-2C25D91E2F93}"/>
              </a:ext>
            </a:extLst>
          </p:cNvPr>
          <p:cNvGrpSpPr/>
          <p:nvPr/>
        </p:nvGrpSpPr>
        <p:grpSpPr>
          <a:xfrm>
            <a:off x="1657394" y="4616628"/>
            <a:ext cx="1096560" cy="308520"/>
            <a:chOff x="1657394" y="4616628"/>
            <a:chExt cx="10965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EA08E7-B3DD-4483-A863-3DCE4EB47B1B}"/>
                    </a:ext>
                  </a:extLst>
                </p14:cNvPr>
                <p14:cNvContentPartPr/>
                <p14:nvPr/>
              </p14:nvContentPartPr>
              <p14:xfrm>
                <a:off x="1657394" y="4681428"/>
                <a:ext cx="181440" cy="228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EA08E7-B3DD-4483-A863-3DCE4EB47B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48394" y="4672788"/>
                  <a:ext cx="199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3EC725-3505-4BB1-AB26-3437AD8927B7}"/>
                    </a:ext>
                  </a:extLst>
                </p14:cNvPr>
                <p14:cNvContentPartPr/>
                <p14:nvPr/>
              </p14:nvContentPartPr>
              <p14:xfrm>
                <a:off x="1944674" y="4673508"/>
                <a:ext cx="188640" cy="251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3EC725-3505-4BB1-AB26-3437AD8927B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35674" y="4664508"/>
                  <a:ext cx="206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7B6747E-A6E5-4E73-B195-85DEF5E4C7B9}"/>
                    </a:ext>
                  </a:extLst>
                </p14:cNvPr>
                <p14:cNvContentPartPr/>
                <p14:nvPr/>
              </p14:nvContentPartPr>
              <p14:xfrm>
                <a:off x="2287034" y="4616628"/>
                <a:ext cx="466920" cy="268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7B6747E-A6E5-4E73-B195-85DEF5E4C7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78034" y="4607988"/>
                  <a:ext cx="484560" cy="28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2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1742326-5DFD-424E-9A35-BAE692A49DF5}"/>
              </a:ext>
            </a:extLst>
          </p:cNvPr>
          <p:cNvGrpSpPr/>
          <p:nvPr/>
        </p:nvGrpSpPr>
        <p:grpSpPr>
          <a:xfrm>
            <a:off x="439154" y="347344"/>
            <a:ext cx="327600" cy="294840"/>
            <a:chOff x="439154" y="347344"/>
            <a:chExt cx="3276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6933583-8C74-45E6-A236-979A8F827ABE}"/>
                    </a:ext>
                  </a:extLst>
                </p14:cNvPr>
                <p14:cNvContentPartPr/>
                <p14:nvPr/>
              </p14:nvContentPartPr>
              <p14:xfrm>
                <a:off x="439154" y="347344"/>
                <a:ext cx="227520" cy="273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6933583-8C74-45E6-A236-979A8F827A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154" y="338344"/>
                  <a:ext cx="2451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4D73D9-353E-4821-AE2A-C96E832A9914}"/>
                    </a:ext>
                  </a:extLst>
                </p14:cNvPr>
                <p14:cNvContentPartPr/>
                <p14:nvPr/>
              </p14:nvContentPartPr>
              <p14:xfrm>
                <a:off x="691874" y="600424"/>
                <a:ext cx="74880" cy="41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4D73D9-353E-4821-AE2A-C96E832A99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234" y="591424"/>
                  <a:ext cx="925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50B1E7-ADA4-4910-997F-92C031E678C5}"/>
              </a:ext>
            </a:extLst>
          </p:cNvPr>
          <p:cNvGrpSpPr/>
          <p:nvPr/>
        </p:nvGrpSpPr>
        <p:grpSpPr>
          <a:xfrm>
            <a:off x="1180754" y="188584"/>
            <a:ext cx="3345840" cy="691200"/>
            <a:chOff x="1180754" y="188584"/>
            <a:chExt cx="3345840" cy="69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EDAC20-5D3D-406B-9D5C-A9CAC90329D9}"/>
                    </a:ext>
                  </a:extLst>
                </p14:cNvPr>
                <p14:cNvContentPartPr/>
                <p14:nvPr/>
              </p14:nvContentPartPr>
              <p14:xfrm>
                <a:off x="1305674" y="601504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EDAC20-5D3D-406B-9D5C-A9CAC90329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6674" y="5928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7631D2-D24F-4884-837F-9D1D13A89CF1}"/>
                    </a:ext>
                  </a:extLst>
                </p14:cNvPr>
                <p14:cNvContentPartPr/>
                <p14:nvPr/>
              </p14:nvContentPartPr>
              <p14:xfrm>
                <a:off x="1180754" y="337984"/>
                <a:ext cx="328680" cy="38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7631D2-D24F-4884-837F-9D1D13A89C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2114" y="328984"/>
                  <a:ext cx="3463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862A9F-2A02-4472-88D7-194CA1E47D54}"/>
                    </a:ext>
                  </a:extLst>
                </p14:cNvPr>
                <p14:cNvContentPartPr/>
                <p14:nvPr/>
              </p14:nvContentPartPr>
              <p14:xfrm>
                <a:off x="1654154" y="336544"/>
                <a:ext cx="76680" cy="116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862A9F-2A02-4472-88D7-194CA1E47D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5154" y="327904"/>
                  <a:ext cx="94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17D933-7320-438F-9930-5ED25E52798B}"/>
                    </a:ext>
                  </a:extLst>
                </p14:cNvPr>
                <p14:cNvContentPartPr/>
                <p14:nvPr/>
              </p14:nvContentPartPr>
              <p14:xfrm>
                <a:off x="1763234" y="261304"/>
                <a:ext cx="387360" cy="40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17D933-7320-438F-9930-5ED25E5279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4234" y="252664"/>
                  <a:ext cx="4050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8208F8-4AE0-4074-B28B-3609CD1FAF0C}"/>
                    </a:ext>
                  </a:extLst>
                </p14:cNvPr>
                <p14:cNvContentPartPr/>
                <p14:nvPr/>
              </p14:nvContentPartPr>
              <p14:xfrm>
                <a:off x="1825874" y="455344"/>
                <a:ext cx="216720" cy="55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8208F8-4AE0-4074-B28B-3609CD1FAF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17234" y="446704"/>
                  <a:ext cx="234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084E9-86AC-41CA-B183-CAC95A5AB478}"/>
                    </a:ext>
                  </a:extLst>
                </p14:cNvPr>
                <p14:cNvContentPartPr/>
                <p14:nvPr/>
              </p14:nvContentPartPr>
              <p14:xfrm>
                <a:off x="2037194" y="473704"/>
                <a:ext cx="144360" cy="16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B084E9-86AC-41CA-B183-CAC95A5AB4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8194" y="464704"/>
                  <a:ext cx="162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2E1D0F-D35E-4A49-8C50-98FC70C5086B}"/>
                    </a:ext>
                  </a:extLst>
                </p14:cNvPr>
                <p14:cNvContentPartPr/>
                <p14:nvPr/>
              </p14:nvContentPartPr>
              <p14:xfrm>
                <a:off x="2280914" y="447424"/>
                <a:ext cx="293040" cy="432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2E1D0F-D35E-4A49-8C50-98FC70C508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2274" y="438784"/>
                  <a:ext cx="3106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66C6A3-1DD0-4864-B097-E89E9C95574F}"/>
                    </a:ext>
                  </a:extLst>
                </p14:cNvPr>
                <p14:cNvContentPartPr/>
                <p14:nvPr/>
              </p14:nvContentPartPr>
              <p14:xfrm>
                <a:off x="2541554" y="453184"/>
                <a:ext cx="228600" cy="20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66C6A3-1DD0-4864-B097-E89E9C9557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32914" y="444544"/>
                  <a:ext cx="246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AFAC45-3592-4221-A655-CF298209CA8E}"/>
                    </a:ext>
                  </a:extLst>
                </p14:cNvPr>
                <p14:cNvContentPartPr/>
                <p14:nvPr/>
              </p14:nvContentPartPr>
              <p14:xfrm>
                <a:off x="2889314" y="323584"/>
                <a:ext cx="214920" cy="28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AFAC45-3592-4221-A655-CF298209CA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80314" y="314944"/>
                  <a:ext cx="232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EF056B-AF90-4C3E-9963-9266BDB35956}"/>
                    </a:ext>
                  </a:extLst>
                </p14:cNvPr>
                <p14:cNvContentPartPr/>
                <p14:nvPr/>
              </p14:nvContentPartPr>
              <p14:xfrm>
                <a:off x="3205034" y="188584"/>
                <a:ext cx="233640" cy="450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EF056B-AF90-4C3E-9963-9266BDB359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96034" y="179944"/>
                  <a:ext cx="2512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07B804-5394-4457-8F64-CF0497AC3987}"/>
                    </a:ext>
                  </a:extLst>
                </p14:cNvPr>
                <p14:cNvContentPartPr/>
                <p14:nvPr/>
              </p14:nvContentPartPr>
              <p14:xfrm>
                <a:off x="3136634" y="377224"/>
                <a:ext cx="318960" cy="3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07B804-5394-4457-8F64-CF0497AC39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27994" y="368584"/>
                  <a:ext cx="336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A3F5306-9042-4803-8B04-BB5EB2928E4C}"/>
                    </a:ext>
                  </a:extLst>
                </p14:cNvPr>
                <p14:cNvContentPartPr/>
                <p14:nvPr/>
              </p14:nvContentPartPr>
              <p14:xfrm>
                <a:off x="3397274" y="227464"/>
                <a:ext cx="568440" cy="35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A3F5306-9042-4803-8B04-BB5EB2928E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88634" y="218464"/>
                  <a:ext cx="586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658BB6-056B-48C7-9DB0-E82B77AA4349}"/>
                    </a:ext>
                  </a:extLst>
                </p14:cNvPr>
                <p14:cNvContentPartPr/>
                <p14:nvPr/>
              </p14:nvContentPartPr>
              <p14:xfrm>
                <a:off x="4089554" y="294064"/>
                <a:ext cx="74520" cy="8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658BB6-056B-48C7-9DB0-E82B77AA43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0914" y="285424"/>
                  <a:ext cx="92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694415-0DA9-4996-A333-B3880CD86239}"/>
                    </a:ext>
                  </a:extLst>
                </p14:cNvPr>
                <p14:cNvContentPartPr/>
                <p14:nvPr/>
              </p14:nvContentPartPr>
              <p14:xfrm>
                <a:off x="4288634" y="233944"/>
                <a:ext cx="237960" cy="241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694415-0DA9-4996-A333-B3880CD862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79634" y="224944"/>
                  <a:ext cx="2556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500D64-19AA-4FAD-8F3B-8C2073C37148}"/>
              </a:ext>
            </a:extLst>
          </p:cNvPr>
          <p:cNvGrpSpPr/>
          <p:nvPr/>
        </p:nvGrpSpPr>
        <p:grpSpPr>
          <a:xfrm>
            <a:off x="4929794" y="157984"/>
            <a:ext cx="1085400" cy="462240"/>
            <a:chOff x="4929794" y="157984"/>
            <a:chExt cx="108540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0D3DE1-CB20-4C4C-96C0-F46A90965871}"/>
                    </a:ext>
                  </a:extLst>
                </p14:cNvPr>
                <p14:cNvContentPartPr/>
                <p14:nvPr/>
              </p14:nvContentPartPr>
              <p14:xfrm>
                <a:off x="4929794" y="355264"/>
                <a:ext cx="155880" cy="26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0D3DE1-CB20-4C4C-96C0-F46A909658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21154" y="346624"/>
                  <a:ext cx="173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6D4E1B-F575-41B7-8B61-D6B4BB53783D}"/>
                    </a:ext>
                  </a:extLst>
                </p14:cNvPr>
                <p14:cNvContentPartPr/>
                <p14:nvPr/>
              </p14:nvContentPartPr>
              <p14:xfrm>
                <a:off x="4980194" y="175984"/>
                <a:ext cx="459000" cy="41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6D4E1B-F575-41B7-8B61-D6B4BB5378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71554" y="167344"/>
                  <a:ext cx="476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86B5C3-4CB8-47F9-9CCD-2A2F614A2EB6}"/>
                    </a:ext>
                  </a:extLst>
                </p14:cNvPr>
                <p14:cNvContentPartPr/>
                <p14:nvPr/>
              </p14:nvContentPartPr>
              <p14:xfrm>
                <a:off x="5366834" y="463264"/>
                <a:ext cx="163080" cy="10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86B5C3-4CB8-47F9-9CCD-2A2F614A2E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7834" y="454264"/>
                  <a:ext cx="180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A3A098-91CE-4C2A-BD5B-671C1C228FD2}"/>
                    </a:ext>
                  </a:extLst>
                </p14:cNvPr>
                <p14:cNvContentPartPr/>
                <p14:nvPr/>
              </p14:nvContentPartPr>
              <p14:xfrm>
                <a:off x="5664554" y="157984"/>
                <a:ext cx="171360" cy="37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A3A098-91CE-4C2A-BD5B-671C1C228F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5914" y="149344"/>
                  <a:ext cx="189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695F47-26C4-4F35-B027-FE069ED3D48B}"/>
                    </a:ext>
                  </a:extLst>
                </p14:cNvPr>
                <p14:cNvContentPartPr/>
                <p14:nvPr/>
              </p14:nvContentPartPr>
              <p14:xfrm>
                <a:off x="5807474" y="354184"/>
                <a:ext cx="207720" cy="227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695F47-26C4-4F35-B027-FE069ED3D4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98834" y="345544"/>
                  <a:ext cx="22536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076DD4-D78B-4F1C-8955-1135E05F918F}"/>
              </a:ext>
            </a:extLst>
          </p:cNvPr>
          <p:cNvGrpSpPr/>
          <p:nvPr/>
        </p:nvGrpSpPr>
        <p:grpSpPr>
          <a:xfrm>
            <a:off x="1073474" y="1031344"/>
            <a:ext cx="922680" cy="547200"/>
            <a:chOff x="1073474" y="1031344"/>
            <a:chExt cx="92268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2F97A0-9D36-434E-89B9-58997F145EE4}"/>
                    </a:ext>
                  </a:extLst>
                </p14:cNvPr>
                <p14:cNvContentPartPr/>
                <p14:nvPr/>
              </p14:nvContentPartPr>
              <p14:xfrm>
                <a:off x="1273274" y="1325464"/>
                <a:ext cx="102240" cy="20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2F97A0-9D36-434E-89B9-58997F145E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4634" y="1316824"/>
                  <a:ext cx="119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4C9F19-CF43-4979-BB1F-428A20899747}"/>
                    </a:ext>
                  </a:extLst>
                </p14:cNvPr>
                <p14:cNvContentPartPr/>
                <p14:nvPr/>
              </p14:nvContentPartPr>
              <p14:xfrm>
                <a:off x="1073474" y="1527784"/>
                <a:ext cx="402480" cy="33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4C9F19-CF43-4979-BB1F-428A208997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4834" y="1518784"/>
                  <a:ext cx="420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D3CC9A-D2A7-4D78-BC3D-44C30D96C044}"/>
                    </a:ext>
                  </a:extLst>
                </p14:cNvPr>
                <p14:cNvContentPartPr/>
                <p14:nvPr/>
              </p14:nvContentPartPr>
              <p14:xfrm>
                <a:off x="1075634" y="1281544"/>
                <a:ext cx="427680" cy="59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D3CC9A-D2A7-4D78-BC3D-44C30D96C0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6634" y="1272544"/>
                  <a:ext cx="445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E6DB56-92F6-455E-B7D2-0A74262A8F0E}"/>
                    </a:ext>
                  </a:extLst>
                </p14:cNvPr>
                <p14:cNvContentPartPr/>
                <p14:nvPr/>
              </p14:nvContentPartPr>
              <p14:xfrm>
                <a:off x="1669634" y="1031344"/>
                <a:ext cx="326520" cy="547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E6DB56-92F6-455E-B7D2-0A74262A8F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0634" y="1022344"/>
                  <a:ext cx="344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4887A7-33E8-4D8C-A2EB-BFDAD1C68000}"/>
                    </a:ext>
                  </a:extLst>
                </p14:cNvPr>
                <p14:cNvContentPartPr/>
                <p14:nvPr/>
              </p14:nvContentPartPr>
              <p14:xfrm>
                <a:off x="1607354" y="1401784"/>
                <a:ext cx="268560" cy="5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4887A7-33E8-4D8C-A2EB-BFDAD1C6800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98714" y="1392784"/>
                  <a:ext cx="2862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EECB44-2EBA-4784-9E0F-5E109C1F9135}"/>
              </a:ext>
            </a:extLst>
          </p:cNvPr>
          <p:cNvGrpSpPr/>
          <p:nvPr/>
        </p:nvGrpSpPr>
        <p:grpSpPr>
          <a:xfrm>
            <a:off x="2380994" y="1086424"/>
            <a:ext cx="976680" cy="808200"/>
            <a:chOff x="2380994" y="1086424"/>
            <a:chExt cx="976680" cy="8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2D2EF2-545B-47EC-BEC7-F1FDF1FFB329}"/>
                    </a:ext>
                  </a:extLst>
                </p14:cNvPr>
                <p14:cNvContentPartPr/>
                <p14:nvPr/>
              </p14:nvContentPartPr>
              <p14:xfrm>
                <a:off x="2530394" y="1086424"/>
                <a:ext cx="193680" cy="43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2D2EF2-545B-47EC-BEC7-F1FDF1FFB3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21394" y="1077424"/>
                  <a:ext cx="2113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C47471-D7B0-423A-A533-3F4E2549A7C5}"/>
                    </a:ext>
                  </a:extLst>
                </p14:cNvPr>
                <p14:cNvContentPartPr/>
                <p14:nvPr/>
              </p14:nvContentPartPr>
              <p14:xfrm>
                <a:off x="2687354" y="1369024"/>
                <a:ext cx="86760" cy="122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C47471-D7B0-423A-A533-3F4E2549A7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78714" y="1360384"/>
                  <a:ext cx="104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1117F9-EF7E-4325-B923-6B62254F776F}"/>
                    </a:ext>
                  </a:extLst>
                </p14:cNvPr>
                <p14:cNvContentPartPr/>
                <p14:nvPr/>
              </p14:nvContentPartPr>
              <p14:xfrm>
                <a:off x="2863034" y="1300624"/>
                <a:ext cx="348120" cy="18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1117F9-EF7E-4325-B923-6B62254F77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54394" y="1291984"/>
                  <a:ext cx="365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16DC325-204D-4977-8EE0-8370287203B5}"/>
                    </a:ext>
                  </a:extLst>
                </p14:cNvPr>
                <p14:cNvContentPartPr/>
                <p14:nvPr/>
              </p14:nvContentPartPr>
              <p14:xfrm>
                <a:off x="2427074" y="1671784"/>
                <a:ext cx="207360" cy="22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16DC325-204D-4977-8EE0-8370287203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18074" y="1663144"/>
                  <a:ext cx="225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12894F-D473-4C88-A655-85891C04DD0A}"/>
                    </a:ext>
                  </a:extLst>
                </p14:cNvPr>
                <p14:cNvContentPartPr/>
                <p14:nvPr/>
              </p14:nvContentPartPr>
              <p14:xfrm>
                <a:off x="2380994" y="1681144"/>
                <a:ext cx="214560" cy="195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12894F-D473-4C88-A655-85891C04DD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72354" y="1672504"/>
                  <a:ext cx="23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000A04-1FED-4B27-B294-CEEAEBCD411A}"/>
                    </a:ext>
                  </a:extLst>
                </p14:cNvPr>
                <p14:cNvContentPartPr/>
                <p14:nvPr/>
              </p14:nvContentPartPr>
              <p14:xfrm>
                <a:off x="2726954" y="1677184"/>
                <a:ext cx="260280" cy="18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000A04-1FED-4B27-B294-CEEAEBCD41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17954" y="1668184"/>
                  <a:ext cx="277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83AB6C-A4F9-435B-86F1-3F44DB9DEC94}"/>
                    </a:ext>
                  </a:extLst>
                </p14:cNvPr>
                <p14:cNvContentPartPr/>
                <p14:nvPr/>
              </p14:nvContentPartPr>
              <p14:xfrm>
                <a:off x="3071474" y="1631824"/>
                <a:ext cx="286200" cy="22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83AB6C-A4F9-435B-86F1-3F44DB9DEC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62474" y="1622824"/>
                  <a:ext cx="3038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00E9640-2A32-41F4-A5D8-38B319CF3BCD}"/>
              </a:ext>
            </a:extLst>
          </p:cNvPr>
          <p:cNvGrpSpPr/>
          <p:nvPr/>
        </p:nvGrpSpPr>
        <p:grpSpPr>
          <a:xfrm>
            <a:off x="3876074" y="1187224"/>
            <a:ext cx="806760" cy="280440"/>
            <a:chOff x="3876074" y="1187224"/>
            <a:chExt cx="8067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21BCB3-C1CC-4716-8B09-FD038DB303A9}"/>
                    </a:ext>
                  </a:extLst>
                </p14:cNvPr>
                <p14:cNvContentPartPr/>
                <p14:nvPr/>
              </p14:nvContentPartPr>
              <p14:xfrm>
                <a:off x="3876074" y="1205224"/>
                <a:ext cx="347400" cy="26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21BCB3-C1CC-4716-8B09-FD038DB303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67434" y="1196224"/>
                  <a:ext cx="365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4F918B-D63F-4FB8-BA0A-56027E0DF87C}"/>
                    </a:ext>
                  </a:extLst>
                </p14:cNvPr>
                <p14:cNvContentPartPr/>
                <p14:nvPr/>
              </p14:nvContentPartPr>
              <p14:xfrm>
                <a:off x="4260554" y="1233664"/>
                <a:ext cx="103320" cy="21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4F918B-D63F-4FB8-BA0A-56027E0DF8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51554" y="1224664"/>
                  <a:ext cx="120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EDF64A-D975-4E50-A8D9-0FE29359B121}"/>
                    </a:ext>
                  </a:extLst>
                </p14:cNvPr>
                <p14:cNvContentPartPr/>
                <p14:nvPr/>
              </p14:nvContentPartPr>
              <p14:xfrm>
                <a:off x="4388714" y="1298464"/>
                <a:ext cx="160200" cy="127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EDF64A-D975-4E50-A8D9-0FE29359B1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79714" y="1289464"/>
                  <a:ext cx="177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B45B7A-5949-4A5A-B6E3-444B5B3F0AEE}"/>
                    </a:ext>
                  </a:extLst>
                </p14:cNvPr>
                <p14:cNvContentPartPr/>
                <p14:nvPr/>
              </p14:nvContentPartPr>
              <p14:xfrm>
                <a:off x="4374674" y="1326184"/>
                <a:ext cx="160920" cy="11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B45B7A-5949-4A5A-B6E3-444B5B3F0A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66034" y="1317184"/>
                  <a:ext cx="178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1A8EB2-2B04-4817-B8A7-A5A7AF8D298F}"/>
                    </a:ext>
                  </a:extLst>
                </p14:cNvPr>
                <p14:cNvContentPartPr/>
                <p14:nvPr/>
              </p14:nvContentPartPr>
              <p14:xfrm>
                <a:off x="4537394" y="1187224"/>
                <a:ext cx="145440" cy="268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1A8EB2-2B04-4817-B8A7-A5A7AF8D29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8754" y="1178224"/>
                  <a:ext cx="1630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F5CA77-9F5A-4935-8692-27475B547E70}"/>
              </a:ext>
            </a:extLst>
          </p:cNvPr>
          <p:cNvGrpSpPr/>
          <p:nvPr/>
        </p:nvGrpSpPr>
        <p:grpSpPr>
          <a:xfrm>
            <a:off x="3979394" y="1649824"/>
            <a:ext cx="847080" cy="413280"/>
            <a:chOff x="3979394" y="1649824"/>
            <a:chExt cx="84708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9D8480-85BC-43FD-A0F3-D1BB9D514642}"/>
                    </a:ext>
                  </a:extLst>
                </p14:cNvPr>
                <p14:cNvContentPartPr/>
                <p14:nvPr/>
              </p14:nvContentPartPr>
              <p14:xfrm>
                <a:off x="3979394" y="1649824"/>
                <a:ext cx="43992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9D8480-85BC-43FD-A0F3-D1BB9D5146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70754" y="1640824"/>
                  <a:ext cx="457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09AF57-F9B6-4271-90AB-6BF73A0D751C}"/>
                    </a:ext>
                  </a:extLst>
                </p14:cNvPr>
                <p14:cNvContentPartPr/>
                <p14:nvPr/>
              </p14:nvContentPartPr>
              <p14:xfrm>
                <a:off x="3982274" y="1801024"/>
                <a:ext cx="113760" cy="248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09AF57-F9B6-4271-90AB-6BF73A0D75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73274" y="1792384"/>
                  <a:ext cx="131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EB509B-4D66-476C-97B8-1018F954957B}"/>
                    </a:ext>
                  </a:extLst>
                </p14:cNvPr>
                <p14:cNvContentPartPr/>
                <p14:nvPr/>
              </p14:nvContentPartPr>
              <p14:xfrm>
                <a:off x="4024034" y="1758184"/>
                <a:ext cx="188280" cy="282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EB509B-4D66-476C-97B8-1018F95495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15394" y="1749184"/>
                  <a:ext cx="205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ECDAAE-17A6-4916-B71D-BB9C6F2E8512}"/>
                    </a:ext>
                  </a:extLst>
                </p14:cNvPr>
                <p14:cNvContentPartPr/>
                <p14:nvPr/>
              </p14:nvContentPartPr>
              <p14:xfrm>
                <a:off x="4291154" y="1852144"/>
                <a:ext cx="112320" cy="16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ECDAAE-17A6-4916-B71D-BB9C6F2E85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2154" y="1843144"/>
                  <a:ext cx="129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4F0A8F-E0FF-4537-8A3D-7A1FCBA5DF11}"/>
                    </a:ext>
                  </a:extLst>
                </p14:cNvPr>
                <p14:cNvContentPartPr/>
                <p14:nvPr/>
              </p14:nvContentPartPr>
              <p14:xfrm>
                <a:off x="4440194" y="1862584"/>
                <a:ext cx="178200" cy="14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4F0A8F-E0FF-4537-8A3D-7A1FCBA5DF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31554" y="1853584"/>
                  <a:ext cx="195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F33EC5-C4CF-4804-A278-2BEA9FEF5ECA}"/>
                    </a:ext>
                  </a:extLst>
                </p14:cNvPr>
                <p14:cNvContentPartPr/>
                <p14:nvPr/>
              </p14:nvContentPartPr>
              <p14:xfrm>
                <a:off x="4691474" y="1731904"/>
                <a:ext cx="135000" cy="331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F33EC5-C4CF-4804-A278-2BEA9FEF5E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82834" y="1723264"/>
                  <a:ext cx="15264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99A159-D577-467E-B52A-C468C372A749}"/>
              </a:ext>
            </a:extLst>
          </p:cNvPr>
          <p:cNvGrpSpPr/>
          <p:nvPr/>
        </p:nvGrpSpPr>
        <p:grpSpPr>
          <a:xfrm>
            <a:off x="5243354" y="1140064"/>
            <a:ext cx="646560" cy="431280"/>
            <a:chOff x="5243354" y="1140064"/>
            <a:chExt cx="64656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17B2DA7-73B4-4D20-9C6C-73272F746968}"/>
                    </a:ext>
                  </a:extLst>
                </p14:cNvPr>
                <p14:cNvContentPartPr/>
                <p14:nvPr/>
              </p14:nvContentPartPr>
              <p14:xfrm>
                <a:off x="5243354" y="1140064"/>
                <a:ext cx="219600" cy="43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17B2DA7-73B4-4D20-9C6C-73272F7469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34354" y="1131064"/>
                  <a:ext cx="2372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7E8E09-A7E1-43DF-8215-5713EF3FF47A}"/>
                    </a:ext>
                  </a:extLst>
                </p14:cNvPr>
                <p14:cNvContentPartPr/>
                <p14:nvPr/>
              </p14:nvContentPartPr>
              <p14:xfrm>
                <a:off x="5549714" y="1372624"/>
                <a:ext cx="136800" cy="12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7E8E09-A7E1-43DF-8215-5713EF3FF4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40714" y="1363984"/>
                  <a:ext cx="15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A1087B-4C57-4E1E-BFDA-D62746550AAB}"/>
                    </a:ext>
                  </a:extLst>
                </p14:cNvPr>
                <p14:cNvContentPartPr/>
                <p14:nvPr/>
              </p14:nvContentPartPr>
              <p14:xfrm>
                <a:off x="5773634" y="1302424"/>
                <a:ext cx="116280" cy="227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A1087B-4C57-4E1E-BFDA-D62746550A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64994" y="1293424"/>
                  <a:ext cx="13392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47B61B-8CF1-40D5-AA79-1C9937F3E1AE}"/>
              </a:ext>
            </a:extLst>
          </p:cNvPr>
          <p:cNvGrpSpPr/>
          <p:nvPr/>
        </p:nvGrpSpPr>
        <p:grpSpPr>
          <a:xfrm>
            <a:off x="6286274" y="1057264"/>
            <a:ext cx="807480" cy="555480"/>
            <a:chOff x="6286274" y="1057264"/>
            <a:chExt cx="80748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4E4487-282F-4499-BAEA-FA203F7F56BA}"/>
                    </a:ext>
                  </a:extLst>
                </p14:cNvPr>
                <p14:cNvContentPartPr/>
                <p14:nvPr/>
              </p14:nvContentPartPr>
              <p14:xfrm>
                <a:off x="6423434" y="1127104"/>
                <a:ext cx="232560" cy="48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4E4487-282F-4499-BAEA-FA203F7F56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14434" y="1118104"/>
                  <a:ext cx="2502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51E4D5-834C-48C9-AC1C-AA0BFF07DFBA}"/>
                    </a:ext>
                  </a:extLst>
                </p14:cNvPr>
                <p14:cNvContentPartPr/>
                <p14:nvPr/>
              </p14:nvContentPartPr>
              <p14:xfrm>
                <a:off x="6286274" y="1333024"/>
                <a:ext cx="315000" cy="5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51E4D5-834C-48C9-AC1C-AA0BFF07DF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77634" y="1324384"/>
                  <a:ext cx="332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8218F1-566D-42F5-AB5D-0E2550B17FD8}"/>
                    </a:ext>
                  </a:extLst>
                </p14:cNvPr>
                <p14:cNvContentPartPr/>
                <p14:nvPr/>
              </p14:nvContentPartPr>
              <p14:xfrm>
                <a:off x="6669674" y="1057264"/>
                <a:ext cx="214560" cy="479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8218F1-566D-42F5-AB5D-0E2550B17F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61034" y="1048264"/>
                  <a:ext cx="2322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E366DB-2536-49FD-A6E9-E63BE2E3DF78}"/>
                    </a:ext>
                  </a:extLst>
                </p14:cNvPr>
                <p14:cNvContentPartPr/>
                <p14:nvPr/>
              </p14:nvContentPartPr>
              <p14:xfrm>
                <a:off x="6915194" y="1387384"/>
                <a:ext cx="178560" cy="164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E366DB-2536-49FD-A6E9-E63BE2E3DF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06554" y="1378744"/>
                  <a:ext cx="196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7767299-5C9A-496F-A423-B10793EFBA82}"/>
              </a:ext>
            </a:extLst>
          </p:cNvPr>
          <p:cNvGrpSpPr/>
          <p:nvPr/>
        </p:nvGrpSpPr>
        <p:grpSpPr>
          <a:xfrm>
            <a:off x="7524674" y="877264"/>
            <a:ext cx="2126520" cy="1114560"/>
            <a:chOff x="7524674" y="877264"/>
            <a:chExt cx="2126520" cy="11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56C48F-326E-476F-941F-EFD9B812C093}"/>
                    </a:ext>
                  </a:extLst>
                </p14:cNvPr>
                <p14:cNvContentPartPr/>
                <p14:nvPr/>
              </p14:nvContentPartPr>
              <p14:xfrm>
                <a:off x="7524674" y="877264"/>
                <a:ext cx="433080" cy="750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56C48F-326E-476F-941F-EFD9B812C0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16034" y="868264"/>
                  <a:ext cx="45072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F805A3-E201-43DE-8F71-46466E39B5A1}"/>
                    </a:ext>
                  </a:extLst>
                </p14:cNvPr>
                <p14:cNvContentPartPr/>
                <p14:nvPr/>
              </p14:nvContentPartPr>
              <p14:xfrm>
                <a:off x="7540514" y="1352464"/>
                <a:ext cx="306000" cy="6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F805A3-E201-43DE-8F71-46466E39B5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31514" y="1343464"/>
                  <a:ext cx="323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D28A6B-45A4-4911-9751-6BAAAF728869}"/>
                    </a:ext>
                  </a:extLst>
                </p14:cNvPr>
                <p14:cNvContentPartPr/>
                <p14:nvPr/>
              </p14:nvContentPartPr>
              <p14:xfrm>
                <a:off x="7728434" y="1424824"/>
                <a:ext cx="140400" cy="12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D28A6B-45A4-4911-9751-6BAAAF7288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19434" y="1416184"/>
                  <a:ext cx="158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39E675-560A-4750-B2D5-3853F457596B}"/>
                    </a:ext>
                  </a:extLst>
                </p14:cNvPr>
                <p14:cNvContentPartPr/>
                <p14:nvPr/>
              </p14:nvContentPartPr>
              <p14:xfrm>
                <a:off x="7958474" y="1389904"/>
                <a:ext cx="123840" cy="175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39E675-560A-4750-B2D5-3853F45759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49834" y="1381264"/>
                  <a:ext cx="141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E1330A-4E22-4A5D-A536-617F60E916B6}"/>
                    </a:ext>
                  </a:extLst>
                </p14:cNvPr>
                <p14:cNvContentPartPr/>
                <p14:nvPr/>
              </p14:nvContentPartPr>
              <p14:xfrm>
                <a:off x="8149634" y="1414024"/>
                <a:ext cx="303840" cy="132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E1330A-4E22-4A5D-A536-617F60E916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40994" y="1405024"/>
                  <a:ext cx="321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734340-9534-4E27-9158-2CF6D2067541}"/>
                    </a:ext>
                  </a:extLst>
                </p14:cNvPr>
                <p14:cNvContentPartPr/>
                <p14:nvPr/>
              </p14:nvContentPartPr>
              <p14:xfrm>
                <a:off x="8785754" y="1230424"/>
                <a:ext cx="349920" cy="50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734340-9534-4E27-9158-2CF6D20675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76754" y="1221424"/>
                  <a:ext cx="367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07813C-DA90-4B3F-95E4-3ED5E135F578}"/>
                    </a:ext>
                  </a:extLst>
                </p14:cNvPr>
                <p14:cNvContentPartPr/>
                <p14:nvPr/>
              </p14:nvContentPartPr>
              <p14:xfrm>
                <a:off x="8930474" y="1111624"/>
                <a:ext cx="83160" cy="256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07813C-DA90-4B3F-95E4-3ED5E135F5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21834" y="1102624"/>
                  <a:ext cx="100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4FA9B1-5647-4F62-8157-221EDE6276F2}"/>
                    </a:ext>
                  </a:extLst>
                </p14:cNvPr>
                <p14:cNvContentPartPr/>
                <p14:nvPr/>
              </p14:nvContentPartPr>
              <p14:xfrm>
                <a:off x="8790794" y="1389544"/>
                <a:ext cx="288000" cy="34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4FA9B1-5647-4F62-8157-221EDE6276F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82154" y="1380544"/>
                  <a:ext cx="305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FAA5EC5-A0E7-41F3-83AE-592A2B9DE3E2}"/>
                    </a:ext>
                  </a:extLst>
                </p14:cNvPr>
                <p14:cNvContentPartPr/>
                <p14:nvPr/>
              </p14:nvContentPartPr>
              <p14:xfrm>
                <a:off x="9312074" y="1122424"/>
                <a:ext cx="339120" cy="290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FAA5EC5-A0E7-41F3-83AE-592A2B9DE3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03074" y="1113424"/>
                  <a:ext cx="356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006456-085E-435C-85E0-0CB4489741D1}"/>
                    </a:ext>
                  </a:extLst>
                </p14:cNvPr>
                <p14:cNvContentPartPr/>
                <p14:nvPr/>
              </p14:nvContentPartPr>
              <p14:xfrm>
                <a:off x="8802314" y="1531024"/>
                <a:ext cx="750960" cy="7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006456-085E-435C-85E0-0CB4489741D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93314" y="1522384"/>
                  <a:ext cx="768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AFA186-2854-4C07-BE6A-3F5D3DAA9790}"/>
                    </a:ext>
                  </a:extLst>
                </p14:cNvPr>
                <p14:cNvContentPartPr/>
                <p14:nvPr/>
              </p14:nvContentPartPr>
              <p14:xfrm>
                <a:off x="8671274" y="1761424"/>
                <a:ext cx="318960" cy="5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AFA186-2854-4C07-BE6A-3F5D3DAA97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62634" y="1752424"/>
                  <a:ext cx="336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C2593E-25E5-46C5-8D3F-039ADA6582D4}"/>
                    </a:ext>
                  </a:extLst>
                </p14:cNvPr>
                <p14:cNvContentPartPr/>
                <p14:nvPr/>
              </p14:nvContentPartPr>
              <p14:xfrm>
                <a:off x="8788994" y="1677544"/>
                <a:ext cx="63360" cy="239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C2593E-25E5-46C5-8D3F-039ADA6582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80354" y="1668904"/>
                  <a:ext cx="81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B2989F-7337-47E4-8515-A139DC86A01B}"/>
                    </a:ext>
                  </a:extLst>
                </p14:cNvPr>
                <p14:cNvContentPartPr/>
                <p14:nvPr/>
              </p14:nvContentPartPr>
              <p14:xfrm>
                <a:off x="8584154" y="1956184"/>
                <a:ext cx="257760" cy="35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B2989F-7337-47E4-8515-A139DC86A0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75154" y="1947544"/>
                  <a:ext cx="275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9A0475-B061-4169-92A8-07A3392D4D63}"/>
                    </a:ext>
                  </a:extLst>
                </p14:cNvPr>
                <p14:cNvContentPartPr/>
                <p14:nvPr/>
              </p14:nvContentPartPr>
              <p14:xfrm>
                <a:off x="9092114" y="1681144"/>
                <a:ext cx="358200" cy="288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9A0475-B061-4169-92A8-07A3392D4D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83474" y="1672504"/>
                  <a:ext cx="37584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1294852-63BF-48CA-BF49-9C675E6FB7D9}"/>
              </a:ext>
            </a:extLst>
          </p:cNvPr>
          <p:cNvGrpSpPr/>
          <p:nvPr/>
        </p:nvGrpSpPr>
        <p:grpSpPr>
          <a:xfrm>
            <a:off x="9971954" y="1167784"/>
            <a:ext cx="1095120" cy="590400"/>
            <a:chOff x="9971954" y="1167784"/>
            <a:chExt cx="109512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1DA021-2130-4DBB-9EFD-A4CBFE07379C}"/>
                    </a:ext>
                  </a:extLst>
                </p14:cNvPr>
                <p14:cNvContentPartPr/>
                <p14:nvPr/>
              </p14:nvContentPartPr>
              <p14:xfrm>
                <a:off x="9971954" y="1389904"/>
                <a:ext cx="144360" cy="165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1DA021-2130-4DBB-9EFD-A4CBFE0737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62954" y="1381264"/>
                  <a:ext cx="16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ABFD23-3CB9-456F-B6AD-24C0BEB758BE}"/>
                    </a:ext>
                  </a:extLst>
                </p14:cNvPr>
                <p14:cNvContentPartPr/>
                <p14:nvPr/>
              </p14:nvContentPartPr>
              <p14:xfrm>
                <a:off x="10247714" y="1353184"/>
                <a:ext cx="184320" cy="232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ABFD23-3CB9-456F-B6AD-24C0BEB758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39074" y="1344544"/>
                  <a:ext cx="201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AABFF3-F7A6-4925-ABBB-F05F06729DCA}"/>
                    </a:ext>
                  </a:extLst>
                </p14:cNvPr>
                <p14:cNvContentPartPr/>
                <p14:nvPr/>
              </p14:nvContentPartPr>
              <p14:xfrm>
                <a:off x="10788074" y="1167784"/>
                <a:ext cx="200880" cy="186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AABFF3-F7A6-4925-ABBB-F05F06729D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79074" y="1158784"/>
                  <a:ext cx="218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247E12-AC1C-4A0E-AD6A-B8B935DCF484}"/>
                    </a:ext>
                  </a:extLst>
                </p14:cNvPr>
                <p14:cNvContentPartPr/>
                <p14:nvPr/>
              </p14:nvContentPartPr>
              <p14:xfrm>
                <a:off x="10666034" y="1396024"/>
                <a:ext cx="401040" cy="68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247E12-AC1C-4A0E-AD6A-B8B935DCF4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57034" y="1387024"/>
                  <a:ext cx="418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D4EA15-D46B-4A7B-A7A0-A12C21550014}"/>
                    </a:ext>
                  </a:extLst>
                </p14:cNvPr>
                <p14:cNvContentPartPr/>
                <p14:nvPr/>
              </p14:nvContentPartPr>
              <p14:xfrm>
                <a:off x="10756754" y="1575664"/>
                <a:ext cx="223200" cy="182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D4EA15-D46B-4A7B-A7A0-A12C215500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48114" y="1566664"/>
                  <a:ext cx="24084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751787-9A7F-4DA7-9BEA-6551ABD77ECE}"/>
              </a:ext>
            </a:extLst>
          </p:cNvPr>
          <p:cNvGrpSpPr/>
          <p:nvPr/>
        </p:nvGrpSpPr>
        <p:grpSpPr>
          <a:xfrm>
            <a:off x="1006514" y="2463064"/>
            <a:ext cx="1096200" cy="634320"/>
            <a:chOff x="1006514" y="2463064"/>
            <a:chExt cx="1096200" cy="63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90F1FB-CB9A-48D7-B6AC-24AABFAABC1E}"/>
                    </a:ext>
                  </a:extLst>
                </p14:cNvPr>
                <p14:cNvContentPartPr/>
                <p14:nvPr/>
              </p14:nvContentPartPr>
              <p14:xfrm>
                <a:off x="1090394" y="2543704"/>
                <a:ext cx="236520" cy="553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90F1FB-CB9A-48D7-B6AC-24AABFAABC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1394" y="2535064"/>
                  <a:ext cx="2541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1EFBC0-B68E-4A67-B78B-977E7638E31F}"/>
                    </a:ext>
                  </a:extLst>
                </p14:cNvPr>
                <p14:cNvContentPartPr/>
                <p14:nvPr/>
              </p14:nvContentPartPr>
              <p14:xfrm>
                <a:off x="1006514" y="2751784"/>
                <a:ext cx="421560" cy="138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1EFBC0-B68E-4A67-B78B-977E7638E3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7514" y="2743144"/>
                  <a:ext cx="439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60C5AF-8EE8-4451-9713-474AB6985491}"/>
                    </a:ext>
                  </a:extLst>
                </p14:cNvPr>
                <p14:cNvContentPartPr/>
                <p14:nvPr/>
              </p14:nvContentPartPr>
              <p14:xfrm>
                <a:off x="1396394" y="2463064"/>
                <a:ext cx="273240" cy="52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60C5AF-8EE8-4451-9713-474AB69854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87754" y="2454064"/>
                  <a:ext cx="2908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E36C4A-75B5-4427-8957-D8F1FFCEAB16}"/>
                    </a:ext>
                  </a:extLst>
                </p14:cNvPr>
                <p14:cNvContentPartPr/>
                <p14:nvPr/>
              </p14:nvContentPartPr>
              <p14:xfrm>
                <a:off x="1632914" y="2773744"/>
                <a:ext cx="238680" cy="186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E36C4A-75B5-4427-8957-D8F1FFCEAB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23914" y="2765104"/>
                  <a:ext cx="256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5B55D7F-D9F1-45CD-97E0-BC8283FB9AA1}"/>
                    </a:ext>
                  </a:extLst>
                </p14:cNvPr>
                <p14:cNvContentPartPr/>
                <p14:nvPr/>
              </p14:nvContentPartPr>
              <p14:xfrm>
                <a:off x="1918394" y="2843224"/>
                <a:ext cx="184320" cy="12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5B55D7F-D9F1-45CD-97E0-BC8283FB9AA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09754" y="2834224"/>
                  <a:ext cx="2019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7741CB-745F-497D-840C-D40E7E4A4E14}"/>
              </a:ext>
            </a:extLst>
          </p:cNvPr>
          <p:cNvGrpSpPr/>
          <p:nvPr/>
        </p:nvGrpSpPr>
        <p:grpSpPr>
          <a:xfrm>
            <a:off x="2582234" y="2498704"/>
            <a:ext cx="1005840" cy="814320"/>
            <a:chOff x="2582234" y="2498704"/>
            <a:chExt cx="1005840" cy="81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93518F-050B-4459-A503-E7F3B13B1DFB}"/>
                    </a:ext>
                  </a:extLst>
                </p14:cNvPr>
                <p14:cNvContentPartPr/>
                <p14:nvPr/>
              </p14:nvContentPartPr>
              <p14:xfrm>
                <a:off x="2621474" y="2498704"/>
                <a:ext cx="171720" cy="438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93518F-050B-4459-A503-E7F3B13B1DF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2834" y="2490064"/>
                  <a:ext cx="1893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4D4969-E260-4CC0-8C39-958C1BE6549B}"/>
                    </a:ext>
                  </a:extLst>
                </p14:cNvPr>
                <p14:cNvContentPartPr/>
                <p14:nvPr/>
              </p14:nvContentPartPr>
              <p14:xfrm>
                <a:off x="2765114" y="2771224"/>
                <a:ext cx="42120" cy="133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4D4969-E260-4CC0-8C39-958C1BE654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56114" y="2762584"/>
                  <a:ext cx="59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1B06C53-49B7-4139-8955-6F0BF732A11F}"/>
                    </a:ext>
                  </a:extLst>
                </p14:cNvPr>
                <p14:cNvContentPartPr/>
                <p14:nvPr/>
              </p14:nvContentPartPr>
              <p14:xfrm>
                <a:off x="2924234" y="2702824"/>
                <a:ext cx="272160" cy="168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1B06C53-49B7-4139-8955-6F0BF732A1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5594" y="2693824"/>
                  <a:ext cx="289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F34AB55-AE50-4E92-97AB-28BB3FFA1AC9}"/>
                    </a:ext>
                  </a:extLst>
                </p14:cNvPr>
                <p14:cNvContentPartPr/>
                <p14:nvPr/>
              </p14:nvContentPartPr>
              <p14:xfrm>
                <a:off x="2582234" y="3045184"/>
                <a:ext cx="250560" cy="267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F34AB55-AE50-4E92-97AB-28BB3FFA1A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73234" y="3036544"/>
                  <a:ext cx="268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82F2093-DAC6-4278-BA96-77D3494C0841}"/>
                    </a:ext>
                  </a:extLst>
                </p14:cNvPr>
                <p14:cNvContentPartPr/>
                <p14:nvPr/>
              </p14:nvContentPartPr>
              <p14:xfrm>
                <a:off x="2582954" y="3143104"/>
                <a:ext cx="200160" cy="146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82F2093-DAC6-4278-BA96-77D3494C08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3954" y="3134464"/>
                  <a:ext cx="217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9B5003-A5F1-4E0E-A295-4F77843637BE}"/>
                    </a:ext>
                  </a:extLst>
                </p14:cNvPr>
                <p14:cNvContentPartPr/>
                <p14:nvPr/>
              </p14:nvContentPartPr>
              <p14:xfrm>
                <a:off x="2826314" y="3094144"/>
                <a:ext cx="317160" cy="168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9B5003-A5F1-4E0E-A295-4F77843637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17674" y="3085144"/>
                  <a:ext cx="334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3E81FB9-0590-4767-93BE-15986B6F5573}"/>
                    </a:ext>
                  </a:extLst>
                </p14:cNvPr>
                <p14:cNvContentPartPr/>
                <p14:nvPr/>
              </p14:nvContentPartPr>
              <p14:xfrm>
                <a:off x="3194234" y="3013504"/>
                <a:ext cx="393840" cy="251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3E81FB9-0590-4767-93BE-15986B6F557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85594" y="3004864"/>
                  <a:ext cx="41148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6CC7B01-3164-498D-9FD0-94C1946285AE}"/>
              </a:ext>
            </a:extLst>
          </p:cNvPr>
          <p:cNvGrpSpPr/>
          <p:nvPr/>
        </p:nvGrpSpPr>
        <p:grpSpPr>
          <a:xfrm>
            <a:off x="3799034" y="2449384"/>
            <a:ext cx="1068480" cy="982080"/>
            <a:chOff x="3799034" y="2449384"/>
            <a:chExt cx="1068480" cy="9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B4B16F-E1BC-493B-91C3-8C3048FC3282}"/>
                    </a:ext>
                  </a:extLst>
                </p14:cNvPr>
                <p14:cNvContentPartPr/>
                <p14:nvPr/>
              </p14:nvContentPartPr>
              <p14:xfrm>
                <a:off x="3799034" y="2449384"/>
                <a:ext cx="421200" cy="393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B4B16F-E1BC-493B-91C3-8C3048FC32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90394" y="2440744"/>
                  <a:ext cx="4388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B4762F-F8D9-4320-A023-5907CE79B10A}"/>
                    </a:ext>
                  </a:extLst>
                </p14:cNvPr>
                <p14:cNvContentPartPr/>
                <p14:nvPr/>
              </p14:nvContentPartPr>
              <p14:xfrm>
                <a:off x="4270634" y="2569984"/>
                <a:ext cx="108720" cy="211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B4762F-F8D9-4320-A023-5907CE79B1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61994" y="2560984"/>
                  <a:ext cx="126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6D1DFEF-658B-4EC5-BB16-1D30729D82BD}"/>
                    </a:ext>
                  </a:extLst>
                </p14:cNvPr>
                <p14:cNvContentPartPr/>
                <p14:nvPr/>
              </p14:nvContentPartPr>
              <p14:xfrm>
                <a:off x="4444874" y="2558104"/>
                <a:ext cx="208080" cy="209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6D1DFEF-658B-4EC5-BB16-1D30729D82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35874" y="2549104"/>
                  <a:ext cx="225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24C717-96F4-4C85-BF75-72B3AA7ABE17}"/>
                    </a:ext>
                  </a:extLst>
                </p14:cNvPr>
                <p14:cNvContentPartPr/>
                <p14:nvPr/>
              </p14:nvContentPartPr>
              <p14:xfrm>
                <a:off x="4391954" y="2601304"/>
                <a:ext cx="229320" cy="209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24C717-96F4-4C85-BF75-72B3AA7ABE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82954" y="2592304"/>
                  <a:ext cx="246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9145B5-B305-4C86-884B-694BA20179FA}"/>
                    </a:ext>
                  </a:extLst>
                </p14:cNvPr>
                <p14:cNvContentPartPr/>
                <p14:nvPr/>
              </p14:nvContentPartPr>
              <p14:xfrm>
                <a:off x="4670594" y="2479624"/>
                <a:ext cx="118440" cy="334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9145B5-B305-4C86-884B-694BA20179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61594" y="2470984"/>
                  <a:ext cx="1360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C1CC5A6-F5D5-4752-93F4-D4D30E9AC393}"/>
                    </a:ext>
                  </a:extLst>
                </p14:cNvPr>
                <p14:cNvContentPartPr/>
                <p14:nvPr/>
              </p14:nvContentPartPr>
              <p14:xfrm>
                <a:off x="3963914" y="2932864"/>
                <a:ext cx="587160" cy="64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C1CC5A6-F5D5-4752-93F4-D4D30E9AC39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55274" y="2924224"/>
                  <a:ext cx="604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07AB38-96EA-46FF-A836-836BDAF12DA6}"/>
                    </a:ext>
                  </a:extLst>
                </p14:cNvPr>
                <p14:cNvContentPartPr/>
                <p14:nvPr/>
              </p14:nvContentPartPr>
              <p14:xfrm>
                <a:off x="4024034" y="3123664"/>
                <a:ext cx="140040" cy="28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F07AB38-96EA-46FF-A836-836BDAF12D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15394" y="3114664"/>
                  <a:ext cx="157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AFECF5-E6F2-4CC0-8F6D-48F1556212EA}"/>
                    </a:ext>
                  </a:extLst>
                </p14:cNvPr>
                <p14:cNvContentPartPr/>
                <p14:nvPr/>
              </p14:nvContentPartPr>
              <p14:xfrm>
                <a:off x="4064714" y="3107824"/>
                <a:ext cx="194400" cy="29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AFECF5-E6F2-4CC0-8F6D-48F1556212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55714" y="3099184"/>
                  <a:ext cx="212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4A4D2B-8512-4B29-923F-A1157FCEBA74}"/>
                    </a:ext>
                  </a:extLst>
                </p14:cNvPr>
                <p14:cNvContentPartPr/>
                <p14:nvPr/>
              </p14:nvContentPartPr>
              <p14:xfrm>
                <a:off x="4381514" y="3130144"/>
                <a:ext cx="114480" cy="221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4A4D2B-8512-4B29-923F-A1157FCEBA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72514" y="3121504"/>
                  <a:ext cx="132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1DBE19-16FF-4D08-BFBB-CA185DFA8097}"/>
                    </a:ext>
                  </a:extLst>
                </p14:cNvPr>
                <p14:cNvContentPartPr/>
                <p14:nvPr/>
              </p14:nvContentPartPr>
              <p14:xfrm>
                <a:off x="4456394" y="3166144"/>
                <a:ext cx="251640" cy="153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1DBE19-16FF-4D08-BFBB-CA185DFA80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47754" y="3157504"/>
                  <a:ext cx="269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77442F-0111-4E3F-9F87-7A90ED8BC8BD}"/>
                    </a:ext>
                  </a:extLst>
                </p14:cNvPr>
                <p14:cNvContentPartPr/>
                <p14:nvPr/>
              </p14:nvContentPartPr>
              <p14:xfrm>
                <a:off x="4675634" y="3053104"/>
                <a:ext cx="191880" cy="378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77442F-0111-4E3F-9F87-7A90ED8BC8B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66634" y="3044104"/>
                  <a:ext cx="20952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C71C56-D80A-4EE7-8A85-814A77CABB64}"/>
              </a:ext>
            </a:extLst>
          </p:cNvPr>
          <p:cNvGrpSpPr/>
          <p:nvPr/>
        </p:nvGrpSpPr>
        <p:grpSpPr>
          <a:xfrm>
            <a:off x="5203754" y="2507704"/>
            <a:ext cx="1607040" cy="883080"/>
            <a:chOff x="5203754" y="2507704"/>
            <a:chExt cx="1607040" cy="8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85083F5-1659-47D9-83A2-DFC5A997F545}"/>
                    </a:ext>
                  </a:extLst>
                </p14:cNvPr>
                <p14:cNvContentPartPr/>
                <p14:nvPr/>
              </p14:nvContentPartPr>
              <p14:xfrm>
                <a:off x="5203754" y="2782384"/>
                <a:ext cx="231840" cy="61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85083F5-1659-47D9-83A2-DFC5A997F54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94754" y="2773384"/>
                  <a:ext cx="249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579DCC-5BFD-4B69-89BC-2D6CD17BFA74}"/>
                    </a:ext>
                  </a:extLst>
                </p14:cNvPr>
                <p14:cNvContentPartPr/>
                <p14:nvPr/>
              </p14:nvContentPartPr>
              <p14:xfrm>
                <a:off x="5245874" y="2888224"/>
                <a:ext cx="219240" cy="29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579DCC-5BFD-4B69-89BC-2D6CD17BFA7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37234" y="2879584"/>
                  <a:ext cx="236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EF98BF-22F9-4D2F-B7C8-754A3513B61D}"/>
                    </a:ext>
                  </a:extLst>
                </p14:cNvPr>
                <p14:cNvContentPartPr/>
                <p14:nvPr/>
              </p14:nvContentPartPr>
              <p14:xfrm>
                <a:off x="5757434" y="2507704"/>
                <a:ext cx="207720" cy="482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EF98BF-22F9-4D2F-B7C8-754A3513B6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48794" y="2498704"/>
                  <a:ext cx="2253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DAB88D-EDBA-47C0-9147-8B201FD57002}"/>
                    </a:ext>
                  </a:extLst>
                </p14:cNvPr>
                <p14:cNvContentPartPr/>
                <p14:nvPr/>
              </p14:nvContentPartPr>
              <p14:xfrm>
                <a:off x="5926274" y="2829904"/>
                <a:ext cx="2412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DAB88D-EDBA-47C0-9147-8B201FD570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17634" y="2821264"/>
                  <a:ext cx="41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230B86-8F10-4DE2-BD4B-4C42B45BDA24}"/>
                    </a:ext>
                  </a:extLst>
                </p14:cNvPr>
                <p14:cNvContentPartPr/>
                <p14:nvPr/>
              </p14:nvContentPartPr>
              <p14:xfrm>
                <a:off x="6088634" y="2813344"/>
                <a:ext cx="321120" cy="11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230B86-8F10-4DE2-BD4B-4C42B45BDA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79634" y="2804344"/>
                  <a:ext cx="338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FEFA023-548D-4FD3-99D4-CD65F7DE5816}"/>
                    </a:ext>
                  </a:extLst>
                </p14:cNvPr>
                <p14:cNvContentPartPr/>
                <p14:nvPr/>
              </p14:nvContentPartPr>
              <p14:xfrm>
                <a:off x="5699474" y="3122944"/>
                <a:ext cx="181080" cy="267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FEFA023-548D-4FD3-99D4-CD65F7DE58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90834" y="3113944"/>
                  <a:ext cx="198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7BBA938-9703-41DF-9235-63F5A6DC2557}"/>
                    </a:ext>
                  </a:extLst>
                </p14:cNvPr>
                <p14:cNvContentPartPr/>
                <p14:nvPr/>
              </p14:nvContentPartPr>
              <p14:xfrm>
                <a:off x="5640434" y="3145624"/>
                <a:ext cx="199440" cy="186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7BBA938-9703-41DF-9235-63F5A6DC25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31434" y="3136624"/>
                  <a:ext cx="217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12742CB-3732-4846-BCB1-A1D3074223E2}"/>
                    </a:ext>
                  </a:extLst>
                </p14:cNvPr>
                <p14:cNvContentPartPr/>
                <p14:nvPr/>
              </p14:nvContentPartPr>
              <p14:xfrm>
                <a:off x="5935274" y="3149224"/>
                <a:ext cx="382680" cy="220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12742CB-3732-4846-BCB1-A1D3074223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26634" y="3140584"/>
                  <a:ext cx="400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58C7C05-AD89-4B8C-886D-6FC277CA03CB}"/>
                    </a:ext>
                  </a:extLst>
                </p14:cNvPr>
                <p14:cNvContentPartPr/>
                <p14:nvPr/>
              </p14:nvContentPartPr>
              <p14:xfrm>
                <a:off x="6393914" y="3085504"/>
                <a:ext cx="416880" cy="254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58C7C05-AD89-4B8C-886D-6FC277CA03C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84914" y="3076864"/>
                  <a:ext cx="4345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E8214B2-4C61-406B-B9B2-78C72D95FCB9}"/>
              </a:ext>
            </a:extLst>
          </p:cNvPr>
          <p:cNvGrpSpPr/>
          <p:nvPr/>
        </p:nvGrpSpPr>
        <p:grpSpPr>
          <a:xfrm>
            <a:off x="7160714" y="2335624"/>
            <a:ext cx="1202040" cy="489240"/>
            <a:chOff x="7160714" y="2335624"/>
            <a:chExt cx="120204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1601D9B-383C-4F74-BA20-B9AA027FE271}"/>
                    </a:ext>
                  </a:extLst>
                </p14:cNvPr>
                <p14:cNvContentPartPr/>
                <p14:nvPr/>
              </p14:nvContentPartPr>
              <p14:xfrm>
                <a:off x="7160714" y="2459824"/>
                <a:ext cx="406080" cy="365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1601D9B-383C-4F74-BA20-B9AA027FE27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52074" y="2450824"/>
                  <a:ext cx="4237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4E95EC5-21A3-4710-A6F3-10B205A7655E}"/>
                    </a:ext>
                  </a:extLst>
                </p14:cNvPr>
                <p14:cNvContentPartPr/>
                <p14:nvPr/>
              </p14:nvContentPartPr>
              <p14:xfrm>
                <a:off x="7683794" y="2335624"/>
                <a:ext cx="57960" cy="131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4E95EC5-21A3-4710-A6F3-10B205A7655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75154" y="2326984"/>
                  <a:ext cx="75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597AFD-6F2D-4B20-AB98-1AA9B36534C0}"/>
                    </a:ext>
                  </a:extLst>
                </p14:cNvPr>
                <p14:cNvContentPartPr/>
                <p14:nvPr/>
              </p14:nvContentPartPr>
              <p14:xfrm>
                <a:off x="7729514" y="2544424"/>
                <a:ext cx="127440" cy="210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597AFD-6F2D-4B20-AB98-1AA9B36534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20874" y="2535424"/>
                  <a:ext cx="145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9D527D2-7C23-4992-975F-2559E7B0A92C}"/>
                    </a:ext>
                  </a:extLst>
                </p14:cNvPr>
                <p14:cNvContentPartPr/>
                <p14:nvPr/>
              </p14:nvContentPartPr>
              <p14:xfrm>
                <a:off x="7909874" y="2553424"/>
                <a:ext cx="244440" cy="200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9D527D2-7C23-4992-975F-2559E7B0A9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01234" y="2544784"/>
                  <a:ext cx="262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14924B8-C804-4690-800A-47A2FFA7337F}"/>
                    </a:ext>
                  </a:extLst>
                </p14:cNvPr>
                <p14:cNvContentPartPr/>
                <p14:nvPr/>
              </p14:nvContentPartPr>
              <p14:xfrm>
                <a:off x="7840034" y="2586184"/>
                <a:ext cx="306000" cy="18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14924B8-C804-4690-800A-47A2FFA733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31394" y="2577184"/>
                  <a:ext cx="323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839B39-9780-4C74-83C8-A8DE84783FA3}"/>
                    </a:ext>
                  </a:extLst>
                </p14:cNvPr>
                <p14:cNvContentPartPr/>
                <p14:nvPr/>
              </p14:nvContentPartPr>
              <p14:xfrm>
                <a:off x="8191034" y="2433184"/>
                <a:ext cx="171720" cy="327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839B39-9780-4C74-83C8-A8DE84783F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82394" y="2424544"/>
                  <a:ext cx="18936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BAFB2A7-11DA-4153-9906-B6B84EB2C80E}"/>
              </a:ext>
            </a:extLst>
          </p:cNvPr>
          <p:cNvGrpSpPr/>
          <p:nvPr/>
        </p:nvGrpSpPr>
        <p:grpSpPr>
          <a:xfrm>
            <a:off x="7315154" y="3001984"/>
            <a:ext cx="1180800" cy="551880"/>
            <a:chOff x="7315154" y="3001984"/>
            <a:chExt cx="118080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256153-DB0B-476D-AE37-3066EAF091F1}"/>
                    </a:ext>
                  </a:extLst>
                </p14:cNvPr>
                <p14:cNvContentPartPr/>
                <p14:nvPr/>
              </p14:nvContentPartPr>
              <p14:xfrm>
                <a:off x="7315154" y="3001984"/>
                <a:ext cx="772200" cy="125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256153-DB0B-476D-AE37-3066EAF091F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06514" y="2993344"/>
                  <a:ext cx="789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2A1DC1-91D3-440F-B5CF-5D8E1760EE1A}"/>
                    </a:ext>
                  </a:extLst>
                </p14:cNvPr>
                <p14:cNvContentPartPr/>
                <p14:nvPr/>
              </p14:nvContentPartPr>
              <p14:xfrm>
                <a:off x="7356554" y="3228064"/>
                <a:ext cx="125280" cy="273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2A1DC1-91D3-440F-B5CF-5D8E1760EE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47914" y="3219424"/>
                  <a:ext cx="142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B2AE26-9848-4033-A076-27AE4564ED47}"/>
                    </a:ext>
                  </a:extLst>
                </p14:cNvPr>
                <p14:cNvContentPartPr/>
                <p14:nvPr/>
              </p14:nvContentPartPr>
              <p14:xfrm>
                <a:off x="7379954" y="3180904"/>
                <a:ext cx="219600" cy="337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B2AE26-9848-4033-A076-27AE4564ED4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70954" y="3171904"/>
                  <a:ext cx="237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EA24910-E665-4850-B398-BCAF880E0E64}"/>
                    </a:ext>
                  </a:extLst>
                </p14:cNvPr>
                <p14:cNvContentPartPr/>
                <p14:nvPr/>
              </p14:nvContentPartPr>
              <p14:xfrm>
                <a:off x="7729514" y="3141664"/>
                <a:ext cx="33840" cy="128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A24910-E665-4850-B398-BCAF880E0E6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20514" y="3132664"/>
                  <a:ext cx="51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A47BD15-A5CF-4262-BF54-F0D878515BFF}"/>
                    </a:ext>
                  </a:extLst>
                </p14:cNvPr>
                <p14:cNvContentPartPr/>
                <p14:nvPr/>
              </p14:nvContentPartPr>
              <p14:xfrm>
                <a:off x="7834634" y="3231304"/>
                <a:ext cx="88560" cy="248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A47BD15-A5CF-4262-BF54-F0D878515B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25634" y="3222664"/>
                  <a:ext cx="106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5867FAE-CE2D-4BF9-84D7-EE3FF7A8C6B0}"/>
                    </a:ext>
                  </a:extLst>
                </p14:cNvPr>
                <p14:cNvContentPartPr/>
                <p14:nvPr/>
              </p14:nvContentPartPr>
              <p14:xfrm>
                <a:off x="8041994" y="3274864"/>
                <a:ext cx="291600" cy="203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5867FAE-CE2D-4BF9-84D7-EE3FF7A8C6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32994" y="3265864"/>
                  <a:ext cx="309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F25449C-9F17-40E2-BAF8-97BC33B8D51D}"/>
                    </a:ext>
                  </a:extLst>
                </p14:cNvPr>
                <p14:cNvContentPartPr/>
                <p14:nvPr/>
              </p14:nvContentPartPr>
              <p14:xfrm>
                <a:off x="8009594" y="3241744"/>
                <a:ext cx="215640" cy="207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F25449C-9F17-40E2-BAF8-97BC33B8D51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00594" y="3233104"/>
                  <a:ext cx="233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10437B-5147-4DDA-80E3-D00112E5598E}"/>
                    </a:ext>
                  </a:extLst>
                </p14:cNvPr>
                <p14:cNvContentPartPr/>
                <p14:nvPr/>
              </p14:nvContentPartPr>
              <p14:xfrm>
                <a:off x="8296514" y="3154624"/>
                <a:ext cx="199440" cy="399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10437B-5147-4DDA-80E3-D00112E559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87514" y="3145624"/>
                  <a:ext cx="21708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94A64CD-01A5-4A38-821A-A529E8D0F29B}"/>
              </a:ext>
            </a:extLst>
          </p:cNvPr>
          <p:cNvGrpSpPr/>
          <p:nvPr/>
        </p:nvGrpSpPr>
        <p:grpSpPr>
          <a:xfrm>
            <a:off x="498194" y="3835384"/>
            <a:ext cx="1005480" cy="458640"/>
            <a:chOff x="498194" y="3835384"/>
            <a:chExt cx="100548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7B86A5-A931-4A64-962C-E8324F13EB15}"/>
                    </a:ext>
                  </a:extLst>
                </p14:cNvPr>
                <p14:cNvContentPartPr/>
                <p14:nvPr/>
              </p14:nvContentPartPr>
              <p14:xfrm>
                <a:off x="498194" y="3835384"/>
                <a:ext cx="525240" cy="45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7B86A5-A931-4A64-962C-E8324F13EB1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9554" y="3826384"/>
                  <a:ext cx="5428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16BF167-67AE-46C7-A5FE-99354213E3C4}"/>
                    </a:ext>
                  </a:extLst>
                </p14:cNvPr>
                <p14:cNvContentPartPr/>
                <p14:nvPr/>
              </p14:nvContentPartPr>
              <p14:xfrm>
                <a:off x="613034" y="4099624"/>
                <a:ext cx="250920" cy="24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16BF167-67AE-46C7-A5FE-99354213E3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4034" y="4090624"/>
                  <a:ext cx="26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12C9EAC-3128-4E6F-A829-975CBC77B8D7}"/>
                    </a:ext>
                  </a:extLst>
                </p14:cNvPr>
                <p14:cNvContentPartPr/>
                <p14:nvPr/>
              </p14:nvContentPartPr>
              <p14:xfrm>
                <a:off x="985634" y="4028344"/>
                <a:ext cx="256320" cy="211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12C9EAC-3128-4E6F-A829-975CBC77B8D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6994" y="4019704"/>
                  <a:ext cx="273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3DA1F55-8CF8-409F-9C99-B1904A3B582A}"/>
                    </a:ext>
                  </a:extLst>
                </p14:cNvPr>
                <p14:cNvContentPartPr/>
                <p14:nvPr/>
              </p14:nvContentPartPr>
              <p14:xfrm>
                <a:off x="957914" y="4047064"/>
                <a:ext cx="149760" cy="195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3DA1F55-8CF8-409F-9C99-B1904A3B582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8914" y="4038424"/>
                  <a:ext cx="167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F15A3-1A63-476A-B08F-2FF6C2849F98}"/>
                    </a:ext>
                  </a:extLst>
                </p14:cNvPr>
                <p14:cNvContentPartPr/>
                <p14:nvPr/>
              </p14:nvContentPartPr>
              <p14:xfrm>
                <a:off x="1479554" y="4031944"/>
                <a:ext cx="24120" cy="23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F15A3-1A63-476A-B08F-2FF6C2849F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70554" y="4023304"/>
                  <a:ext cx="4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81EBA11-63B2-42C7-BC45-8700E446C02A}"/>
                    </a:ext>
                  </a:extLst>
                </p14:cNvPr>
                <p14:cNvContentPartPr/>
                <p14:nvPr/>
              </p14:nvContentPartPr>
              <p14:xfrm>
                <a:off x="1433114" y="4245064"/>
                <a:ext cx="12600" cy="16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81EBA11-63B2-42C7-BC45-8700E446C0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24114" y="4236424"/>
                  <a:ext cx="302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2E2275C-1DD3-435B-8148-AC796D9CEF8C}"/>
              </a:ext>
            </a:extLst>
          </p:cNvPr>
          <p:cNvGrpSpPr/>
          <p:nvPr/>
        </p:nvGrpSpPr>
        <p:grpSpPr>
          <a:xfrm>
            <a:off x="2051594" y="3829984"/>
            <a:ext cx="582120" cy="462960"/>
            <a:chOff x="2051594" y="3829984"/>
            <a:chExt cx="58212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D39871F-043A-4046-80ED-22CD6AE78C4C}"/>
                    </a:ext>
                  </a:extLst>
                </p14:cNvPr>
                <p14:cNvContentPartPr/>
                <p14:nvPr/>
              </p14:nvContentPartPr>
              <p14:xfrm>
                <a:off x="2051594" y="3829984"/>
                <a:ext cx="214200" cy="462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D39871F-043A-4046-80ED-22CD6AE78C4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42594" y="3821344"/>
                  <a:ext cx="2318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B582423-FC41-4051-8AC6-8D5E4BBCBB76}"/>
                    </a:ext>
                  </a:extLst>
                </p14:cNvPr>
                <p14:cNvContentPartPr/>
                <p14:nvPr/>
              </p14:nvContentPartPr>
              <p14:xfrm>
                <a:off x="2220074" y="4000624"/>
                <a:ext cx="134280" cy="23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B582423-FC41-4051-8AC6-8D5E4BBCBB7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11434" y="3991624"/>
                  <a:ext cx="151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2B7BE0C-C21B-41CC-98E9-D93D55065422}"/>
                    </a:ext>
                  </a:extLst>
                </p14:cNvPr>
                <p14:cNvContentPartPr/>
                <p14:nvPr/>
              </p14:nvContentPartPr>
              <p14:xfrm>
                <a:off x="2377034" y="4075864"/>
                <a:ext cx="256680" cy="17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2B7BE0C-C21B-41CC-98E9-D93D5506542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68394" y="4067224"/>
                  <a:ext cx="27432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763698F-AACB-49F7-8F3A-50AF779B269C}"/>
              </a:ext>
            </a:extLst>
          </p:cNvPr>
          <p:cNvGrpSpPr/>
          <p:nvPr/>
        </p:nvGrpSpPr>
        <p:grpSpPr>
          <a:xfrm>
            <a:off x="1953314" y="4432264"/>
            <a:ext cx="1125360" cy="295920"/>
            <a:chOff x="1953314" y="4432264"/>
            <a:chExt cx="112536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E7A8062-E591-4DBA-8B7B-77ED7C78CF25}"/>
                    </a:ext>
                  </a:extLst>
                </p14:cNvPr>
                <p14:cNvContentPartPr/>
                <p14:nvPr/>
              </p14:nvContentPartPr>
              <p14:xfrm>
                <a:off x="1953314" y="4482664"/>
                <a:ext cx="242640" cy="242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E7A8062-E591-4DBA-8B7B-77ED7C78CF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44314" y="4474024"/>
                  <a:ext cx="260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FA33CA7-C667-4678-91B8-5D6DF984E09F}"/>
                    </a:ext>
                  </a:extLst>
                </p14:cNvPr>
                <p14:cNvContentPartPr/>
                <p14:nvPr/>
              </p14:nvContentPartPr>
              <p14:xfrm>
                <a:off x="1978154" y="4493824"/>
                <a:ext cx="164880" cy="213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FA33CA7-C667-4678-91B8-5D6DF984E09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69154" y="4484824"/>
                  <a:ext cx="182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A9DC7D-4775-45AF-92F5-FD9D1E2C4983}"/>
                    </a:ext>
                  </a:extLst>
                </p14:cNvPr>
                <p14:cNvContentPartPr/>
                <p14:nvPr/>
              </p14:nvContentPartPr>
              <p14:xfrm>
                <a:off x="2229794" y="4432264"/>
                <a:ext cx="368640" cy="295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A9DC7D-4775-45AF-92F5-FD9D1E2C498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20794" y="4423624"/>
                  <a:ext cx="386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8A003AD-4F18-42FF-A0B5-A5CF64833DEA}"/>
                    </a:ext>
                  </a:extLst>
                </p14:cNvPr>
                <p14:cNvContentPartPr/>
                <p14:nvPr/>
              </p14:nvContentPartPr>
              <p14:xfrm>
                <a:off x="2791754" y="4473304"/>
                <a:ext cx="286920" cy="247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8A003AD-4F18-42FF-A0B5-A5CF64833DE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82754" y="4464304"/>
                  <a:ext cx="30456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97ABE8B-A3D4-4B25-86B3-931C071777D1}"/>
                  </a:ext>
                </a:extLst>
              </p14:cNvPr>
              <p14:cNvContentPartPr/>
              <p14:nvPr/>
            </p14:nvContentPartPr>
            <p14:xfrm>
              <a:off x="3626954" y="3906304"/>
              <a:ext cx="248400" cy="2610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97ABE8B-A3D4-4B25-86B3-931C071777D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617954" y="3897304"/>
                <a:ext cx="2660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8C73061-AA17-4B0B-BE63-96561D3BD16C}"/>
                  </a:ext>
                </a:extLst>
              </p14:cNvPr>
              <p14:cNvContentPartPr/>
              <p14:nvPr/>
            </p14:nvContentPartPr>
            <p14:xfrm>
              <a:off x="4011794" y="3930784"/>
              <a:ext cx="266040" cy="228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8C73061-AA17-4B0B-BE63-96561D3BD16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003154" y="3921784"/>
                <a:ext cx="2836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2B8E105-4621-4C85-AE72-F95E06498864}"/>
                  </a:ext>
                </a:extLst>
              </p14:cNvPr>
              <p14:cNvContentPartPr/>
              <p14:nvPr/>
            </p14:nvContentPartPr>
            <p14:xfrm>
              <a:off x="3980114" y="3948784"/>
              <a:ext cx="205920" cy="203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2B8E105-4621-4C85-AE72-F95E0649886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971474" y="3940144"/>
                <a:ext cx="223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06A9844-EA52-4369-9A31-5340F3C384A0}"/>
                  </a:ext>
                </a:extLst>
              </p14:cNvPr>
              <p14:cNvContentPartPr/>
              <p14:nvPr/>
            </p14:nvContentPartPr>
            <p14:xfrm>
              <a:off x="4347314" y="3722704"/>
              <a:ext cx="230400" cy="1746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06A9844-EA52-4369-9A31-5340F3C384A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338314" y="3714064"/>
                <a:ext cx="248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A169D5B-169A-4E4A-9C2D-BF2CE9A4EB2D}"/>
                  </a:ext>
                </a:extLst>
              </p14:cNvPr>
              <p14:cNvContentPartPr/>
              <p14:nvPr/>
            </p14:nvContentPartPr>
            <p14:xfrm>
              <a:off x="3675914" y="4316704"/>
              <a:ext cx="686160" cy="662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A169D5B-169A-4E4A-9C2D-BF2CE9A4EB2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666914" y="4307704"/>
                <a:ext cx="703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5C18B3A-54F4-4623-B860-8AF28A899889}"/>
                  </a:ext>
                </a:extLst>
              </p14:cNvPr>
              <p14:cNvContentPartPr/>
              <p14:nvPr/>
            </p14:nvContentPartPr>
            <p14:xfrm>
              <a:off x="4615514" y="3977224"/>
              <a:ext cx="332640" cy="80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5C18B3A-54F4-4623-B860-8AF28A89988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606874" y="3968584"/>
                <a:ext cx="3502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9A7AE42-B51B-4817-BF5D-3D65F319DEFC}"/>
                  </a:ext>
                </a:extLst>
              </p14:cNvPr>
              <p14:cNvContentPartPr/>
              <p14:nvPr/>
            </p14:nvContentPartPr>
            <p14:xfrm>
              <a:off x="4782914" y="3893344"/>
              <a:ext cx="63720" cy="2278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9A7AE42-B51B-4817-BF5D-3D65F319DEF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774274" y="3884344"/>
                <a:ext cx="81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7B16787-B649-4E85-B370-D12C7CD62D79}"/>
                  </a:ext>
                </a:extLst>
              </p14:cNvPr>
              <p14:cNvContentPartPr/>
              <p14:nvPr/>
            </p14:nvContentPartPr>
            <p14:xfrm>
              <a:off x="5105474" y="3883984"/>
              <a:ext cx="300240" cy="2170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7B16787-B649-4E85-B370-D12C7CD62D7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096474" y="3874984"/>
                <a:ext cx="317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6A232BD-2B3A-4868-BE7B-E07465AF15B2}"/>
                  </a:ext>
                </a:extLst>
              </p14:cNvPr>
              <p14:cNvContentPartPr/>
              <p14:nvPr/>
            </p14:nvContentPartPr>
            <p14:xfrm>
              <a:off x="4249754" y="4266304"/>
              <a:ext cx="1038600" cy="84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6A232BD-2B3A-4868-BE7B-E07465AF15B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240754" y="4257664"/>
                <a:ext cx="105624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1A56654-9214-4637-B12C-51E93A78D230}"/>
              </a:ext>
            </a:extLst>
          </p:cNvPr>
          <p:cNvGrpSpPr/>
          <p:nvPr/>
        </p:nvGrpSpPr>
        <p:grpSpPr>
          <a:xfrm>
            <a:off x="3651074" y="4439104"/>
            <a:ext cx="1779840" cy="366480"/>
            <a:chOff x="3651074" y="4439104"/>
            <a:chExt cx="17798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96A2A8-82B9-48A1-BC8F-498D1C18C9BA}"/>
                    </a:ext>
                  </a:extLst>
                </p14:cNvPr>
                <p14:cNvContentPartPr/>
                <p14:nvPr/>
              </p14:nvContentPartPr>
              <p14:xfrm>
                <a:off x="4145714" y="4581664"/>
                <a:ext cx="278640" cy="203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96A2A8-82B9-48A1-BC8F-498D1C18C9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137074" y="4572664"/>
                  <a:ext cx="296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BDDBB82-8B14-4DE6-9640-959C30B24FA3}"/>
                    </a:ext>
                  </a:extLst>
                </p14:cNvPr>
                <p14:cNvContentPartPr/>
                <p14:nvPr/>
              </p14:nvContentPartPr>
              <p14:xfrm>
                <a:off x="4153994" y="4580944"/>
                <a:ext cx="197640" cy="213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BDDBB82-8B14-4DE6-9640-959C30B24FA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45354" y="4572304"/>
                  <a:ext cx="215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80C0909-1145-4031-9700-E7F0A6A83A4E}"/>
                    </a:ext>
                  </a:extLst>
                </p14:cNvPr>
                <p14:cNvContentPartPr/>
                <p14:nvPr/>
              </p14:nvContentPartPr>
              <p14:xfrm>
                <a:off x="4457114" y="4439104"/>
                <a:ext cx="1994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80C0909-1145-4031-9700-E7F0A6A83A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48474" y="4430104"/>
                  <a:ext cx="217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BF2872C-1611-48AA-8018-7BB8CACF23BA}"/>
                    </a:ext>
                  </a:extLst>
                </p14:cNvPr>
                <p14:cNvContentPartPr/>
                <p14:nvPr/>
              </p14:nvContentPartPr>
              <p14:xfrm>
                <a:off x="4737554" y="4633504"/>
                <a:ext cx="217440" cy="48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BF2872C-1611-48AA-8018-7BB8CACF23B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28914" y="4624504"/>
                  <a:ext cx="235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8CCC756-897C-4761-91E9-E401CC385916}"/>
                    </a:ext>
                  </a:extLst>
                </p14:cNvPr>
                <p14:cNvContentPartPr/>
                <p14:nvPr/>
              </p14:nvContentPartPr>
              <p14:xfrm>
                <a:off x="5027354" y="4468264"/>
                <a:ext cx="403560" cy="317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8CCC756-897C-4761-91E9-E401CC3859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18354" y="4459264"/>
                  <a:ext cx="421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1B46156-3EDD-4FCE-84DE-F9F0038DACDE}"/>
                    </a:ext>
                  </a:extLst>
                </p14:cNvPr>
                <p14:cNvContentPartPr/>
                <p14:nvPr/>
              </p14:nvContentPartPr>
              <p14:xfrm>
                <a:off x="3651074" y="4603624"/>
                <a:ext cx="308160" cy="201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1B46156-3EDD-4FCE-84DE-F9F0038DACD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642434" y="4594624"/>
                  <a:ext cx="32580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269C6EA-ECD4-45E5-8F3F-B8E73CF528E1}"/>
              </a:ext>
            </a:extLst>
          </p:cNvPr>
          <p:cNvGrpSpPr/>
          <p:nvPr/>
        </p:nvGrpSpPr>
        <p:grpSpPr>
          <a:xfrm>
            <a:off x="6208874" y="3743224"/>
            <a:ext cx="1122120" cy="661680"/>
            <a:chOff x="6208874" y="3743224"/>
            <a:chExt cx="112212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83B878A-F5CE-47D2-889D-D6C3EAB95CC0}"/>
                    </a:ext>
                  </a:extLst>
                </p14:cNvPr>
                <p14:cNvContentPartPr/>
                <p14:nvPr/>
              </p14:nvContentPartPr>
              <p14:xfrm>
                <a:off x="6208874" y="3743224"/>
                <a:ext cx="347760" cy="661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83B878A-F5CE-47D2-889D-D6C3EAB95CC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99874" y="3734584"/>
                  <a:ext cx="3654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ED23579-03A7-44C3-9C6E-DE35DD8AD646}"/>
                    </a:ext>
                  </a:extLst>
                </p14:cNvPr>
                <p14:cNvContentPartPr/>
                <p14:nvPr/>
              </p14:nvContentPartPr>
              <p14:xfrm>
                <a:off x="6218234" y="4160104"/>
                <a:ext cx="425880" cy="185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ED23579-03A7-44C3-9C6E-DE35DD8AD64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209234" y="4151464"/>
                  <a:ext cx="443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21F1328-143D-4D66-BDE1-C0193BAB3965}"/>
                    </a:ext>
                  </a:extLst>
                </p14:cNvPr>
                <p14:cNvContentPartPr/>
                <p14:nvPr/>
              </p14:nvContentPartPr>
              <p14:xfrm>
                <a:off x="6686234" y="4154344"/>
                <a:ext cx="230400" cy="217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21F1328-143D-4D66-BDE1-C0193BAB396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77594" y="4145704"/>
                  <a:ext cx="248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2E3A908-2570-416C-9A9E-C1CD2B3CE59B}"/>
                    </a:ext>
                  </a:extLst>
                </p14:cNvPr>
                <p14:cNvContentPartPr/>
                <p14:nvPr/>
              </p14:nvContentPartPr>
              <p14:xfrm>
                <a:off x="7000874" y="4181344"/>
                <a:ext cx="330120" cy="167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2E3A908-2570-416C-9A9E-C1CD2B3CE5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92234" y="4172704"/>
                  <a:ext cx="3477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8D6434B-E26F-4BBE-9F6D-F30F433FA3D3}"/>
              </a:ext>
            </a:extLst>
          </p:cNvPr>
          <p:cNvGrpSpPr/>
          <p:nvPr/>
        </p:nvGrpSpPr>
        <p:grpSpPr>
          <a:xfrm>
            <a:off x="7814114" y="3974704"/>
            <a:ext cx="531720" cy="609840"/>
            <a:chOff x="7814114" y="3974704"/>
            <a:chExt cx="53172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6E00956-307C-40A1-8EA8-91F575520E0C}"/>
                    </a:ext>
                  </a:extLst>
                </p14:cNvPr>
                <p14:cNvContentPartPr/>
                <p14:nvPr/>
              </p14:nvContentPartPr>
              <p14:xfrm>
                <a:off x="7837154" y="3974704"/>
                <a:ext cx="345600" cy="228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6E00956-307C-40A1-8EA8-91F575520E0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28154" y="3966064"/>
                  <a:ext cx="363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B20658A-D36A-4BF4-98C0-822084C9CF20}"/>
                    </a:ext>
                  </a:extLst>
                </p14:cNvPr>
                <p14:cNvContentPartPr/>
                <p14:nvPr/>
              </p14:nvContentPartPr>
              <p14:xfrm>
                <a:off x="7814114" y="4299784"/>
                <a:ext cx="531720" cy="45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B20658A-D36A-4BF4-98C0-822084C9CF2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05474" y="4291144"/>
                  <a:ext cx="549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06D334E-7973-4AB2-952F-D8B0E8B862E8}"/>
                    </a:ext>
                  </a:extLst>
                </p14:cNvPr>
                <p14:cNvContentPartPr/>
                <p14:nvPr/>
              </p14:nvContentPartPr>
              <p14:xfrm>
                <a:off x="7913834" y="4416064"/>
                <a:ext cx="334440" cy="168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06D334E-7973-4AB2-952F-D8B0E8B862E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904834" y="4407424"/>
                  <a:ext cx="35208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1E88068-833D-42C0-A15A-E52CC4676C29}"/>
                  </a:ext>
                </a:extLst>
              </p14:cNvPr>
              <p14:cNvContentPartPr/>
              <p14:nvPr/>
            </p14:nvContentPartPr>
            <p14:xfrm>
              <a:off x="8477954" y="2146624"/>
              <a:ext cx="747360" cy="101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1E88068-833D-42C0-A15A-E52CC4676C2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468954" y="2137984"/>
                <a:ext cx="7650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F6662A1-6799-4654-A53D-8534A5868F5C}"/>
                  </a:ext>
                </a:extLst>
              </p14:cNvPr>
              <p14:cNvContentPartPr/>
              <p14:nvPr/>
            </p14:nvContentPartPr>
            <p14:xfrm>
              <a:off x="10309994" y="1993264"/>
              <a:ext cx="763920" cy="867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F6662A1-6799-4654-A53D-8534A5868F5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301354" y="1984264"/>
                <a:ext cx="78156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DC05D70-9692-495B-A869-3FA4978EBDB8}"/>
              </a:ext>
            </a:extLst>
          </p:cNvPr>
          <p:cNvGrpSpPr/>
          <p:nvPr/>
        </p:nvGrpSpPr>
        <p:grpSpPr>
          <a:xfrm>
            <a:off x="1869074" y="5394544"/>
            <a:ext cx="218160" cy="125640"/>
            <a:chOff x="1869074" y="5394544"/>
            <a:chExt cx="21816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56EA13-FE8D-48E9-AF0A-D4800BA385D2}"/>
                    </a:ext>
                  </a:extLst>
                </p14:cNvPr>
                <p14:cNvContentPartPr/>
                <p14:nvPr/>
              </p14:nvContentPartPr>
              <p14:xfrm>
                <a:off x="1879514" y="5394544"/>
                <a:ext cx="153720" cy="17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56EA13-FE8D-48E9-AF0A-D4800BA385D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70514" y="5385904"/>
                  <a:ext cx="171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BE2D4C1-B1DE-4680-BC92-5BDEA31DA3AC}"/>
                    </a:ext>
                  </a:extLst>
                </p14:cNvPr>
                <p14:cNvContentPartPr/>
                <p14:nvPr/>
              </p14:nvContentPartPr>
              <p14:xfrm>
                <a:off x="1869074" y="5472664"/>
                <a:ext cx="218160" cy="47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BE2D4C1-B1DE-4680-BC92-5BDEA31DA3A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860434" y="5464024"/>
                  <a:ext cx="2358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5F300B4-641D-4577-91F5-AA74D33657BC}"/>
              </a:ext>
            </a:extLst>
          </p:cNvPr>
          <p:cNvGrpSpPr/>
          <p:nvPr/>
        </p:nvGrpSpPr>
        <p:grpSpPr>
          <a:xfrm>
            <a:off x="2391074" y="5205904"/>
            <a:ext cx="611640" cy="341280"/>
            <a:chOff x="2391074" y="5205904"/>
            <a:chExt cx="6116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E3256F7-7149-44BD-97F2-5424E692D5EA}"/>
                    </a:ext>
                  </a:extLst>
                </p14:cNvPr>
                <p14:cNvContentPartPr/>
                <p14:nvPr/>
              </p14:nvContentPartPr>
              <p14:xfrm>
                <a:off x="2391074" y="5205904"/>
                <a:ext cx="193320" cy="341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E3256F7-7149-44BD-97F2-5424E692D5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82074" y="5196904"/>
                  <a:ext cx="210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772A384-B40E-4F4F-904C-F67F75555652}"/>
                    </a:ext>
                  </a:extLst>
                </p14:cNvPr>
                <p14:cNvContentPartPr/>
                <p14:nvPr/>
              </p14:nvContentPartPr>
              <p14:xfrm>
                <a:off x="2556674" y="5430184"/>
                <a:ext cx="71280" cy="90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772A384-B40E-4F4F-904C-F67F7555565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547674" y="5421544"/>
                  <a:ext cx="88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A66335F-7585-451F-A953-07A8EA6A0617}"/>
                    </a:ext>
                  </a:extLst>
                </p14:cNvPr>
                <p14:cNvContentPartPr/>
                <p14:nvPr/>
              </p14:nvContentPartPr>
              <p14:xfrm>
                <a:off x="2689874" y="5368984"/>
                <a:ext cx="312840" cy="143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A66335F-7585-451F-A953-07A8EA6A061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81234" y="5360344"/>
                  <a:ext cx="33048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9EEE32B-C46A-4782-9044-8B525AE23D35}"/>
              </a:ext>
            </a:extLst>
          </p:cNvPr>
          <p:cNvGrpSpPr/>
          <p:nvPr/>
        </p:nvGrpSpPr>
        <p:grpSpPr>
          <a:xfrm>
            <a:off x="2324114" y="5677144"/>
            <a:ext cx="1093680" cy="287640"/>
            <a:chOff x="2324114" y="5677144"/>
            <a:chExt cx="10936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6F2B9EC-C085-4DF6-8E66-C1E0E5B9BF2D}"/>
                    </a:ext>
                  </a:extLst>
                </p14:cNvPr>
                <p14:cNvContentPartPr/>
                <p14:nvPr/>
              </p14:nvContentPartPr>
              <p14:xfrm>
                <a:off x="2324114" y="5713504"/>
                <a:ext cx="248400" cy="229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6F2B9EC-C085-4DF6-8E66-C1E0E5B9BF2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15474" y="5704504"/>
                  <a:ext cx="266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B49A434-80D7-4429-875C-69DE96020FEB}"/>
                    </a:ext>
                  </a:extLst>
                </p14:cNvPr>
                <p14:cNvContentPartPr/>
                <p14:nvPr/>
              </p14:nvContentPartPr>
              <p14:xfrm>
                <a:off x="2361194" y="5759944"/>
                <a:ext cx="162720" cy="126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B49A434-80D7-4429-875C-69DE96020FE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352194" y="5751304"/>
                  <a:ext cx="180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6F517D-6290-4843-834C-33182E6AE712}"/>
                    </a:ext>
                  </a:extLst>
                </p14:cNvPr>
                <p14:cNvContentPartPr/>
                <p14:nvPr/>
              </p14:nvContentPartPr>
              <p14:xfrm>
                <a:off x="2589794" y="5695504"/>
                <a:ext cx="340920" cy="199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6F517D-6290-4843-834C-33182E6AE71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81154" y="5686504"/>
                  <a:ext cx="358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BCA19D0-A367-424C-AAD7-2F6E81F942EF}"/>
                    </a:ext>
                  </a:extLst>
                </p14:cNvPr>
                <p14:cNvContentPartPr/>
                <p14:nvPr/>
              </p14:nvContentPartPr>
              <p14:xfrm>
                <a:off x="2975354" y="5677144"/>
                <a:ext cx="442440" cy="287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BCA19D0-A367-424C-AAD7-2F6E81F942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966714" y="5668504"/>
                  <a:ext cx="46008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26CFD16-8123-4DE6-8D1C-44DFCC4F960C}"/>
              </a:ext>
            </a:extLst>
          </p:cNvPr>
          <p:cNvGrpSpPr/>
          <p:nvPr/>
        </p:nvGrpSpPr>
        <p:grpSpPr>
          <a:xfrm>
            <a:off x="4026554" y="5053984"/>
            <a:ext cx="768600" cy="293760"/>
            <a:chOff x="4026554" y="5053984"/>
            <a:chExt cx="76860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57A65CB-E613-4984-8927-F581EEB1E0E5}"/>
                    </a:ext>
                  </a:extLst>
                </p14:cNvPr>
                <p14:cNvContentPartPr/>
                <p14:nvPr/>
              </p14:nvContentPartPr>
              <p14:xfrm>
                <a:off x="4026554" y="5053984"/>
                <a:ext cx="444960" cy="293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57A65CB-E613-4984-8927-F581EEB1E0E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017914" y="5045344"/>
                  <a:ext cx="462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EFF1B8A-73A9-4773-8B4B-0FC2D4D6138E}"/>
                    </a:ext>
                  </a:extLst>
                </p14:cNvPr>
                <p14:cNvContentPartPr/>
                <p14:nvPr/>
              </p14:nvContentPartPr>
              <p14:xfrm>
                <a:off x="4530194" y="5120584"/>
                <a:ext cx="264960" cy="197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EFF1B8A-73A9-4773-8B4B-0FC2D4D6138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21194" y="5111944"/>
                  <a:ext cx="282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157EADF-F71E-4FA2-A0D5-EF1DAE4A7C9E}"/>
                    </a:ext>
                  </a:extLst>
                </p14:cNvPr>
                <p14:cNvContentPartPr/>
                <p14:nvPr/>
              </p14:nvContentPartPr>
              <p14:xfrm>
                <a:off x="4612994" y="5117344"/>
                <a:ext cx="128160" cy="227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157EADF-F71E-4FA2-A0D5-EF1DAE4A7C9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603994" y="5108704"/>
                  <a:ext cx="1458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8E0AE70-C1E3-4E5B-A1BA-AA1C8EA75EB8}"/>
              </a:ext>
            </a:extLst>
          </p:cNvPr>
          <p:cNvGrpSpPr/>
          <p:nvPr/>
        </p:nvGrpSpPr>
        <p:grpSpPr>
          <a:xfrm>
            <a:off x="4004234" y="5477344"/>
            <a:ext cx="947880" cy="419400"/>
            <a:chOff x="4004234" y="5477344"/>
            <a:chExt cx="94788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DE7116F-51C4-4182-A5D4-3F70BCFE9DB8}"/>
                    </a:ext>
                  </a:extLst>
                </p14:cNvPr>
                <p14:cNvContentPartPr/>
                <p14:nvPr/>
              </p14:nvContentPartPr>
              <p14:xfrm>
                <a:off x="4004234" y="5477344"/>
                <a:ext cx="947880" cy="58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DE7116F-51C4-4182-A5D4-3F70BCFE9DB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995234" y="5468704"/>
                  <a:ext cx="965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C785D2E-EBE9-40AA-B095-C8380577741A}"/>
                    </a:ext>
                  </a:extLst>
                </p14:cNvPr>
                <p14:cNvContentPartPr/>
                <p14:nvPr/>
              </p14:nvContentPartPr>
              <p14:xfrm>
                <a:off x="4236794" y="5600824"/>
                <a:ext cx="187920" cy="155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C785D2E-EBE9-40AA-B095-C8380577741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27794" y="5592184"/>
                  <a:ext cx="205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6061B99-522D-419C-9CAC-A389B224737B}"/>
                    </a:ext>
                  </a:extLst>
                </p14:cNvPr>
                <p14:cNvContentPartPr/>
                <p14:nvPr/>
              </p14:nvContentPartPr>
              <p14:xfrm>
                <a:off x="4367834" y="5552944"/>
                <a:ext cx="97920" cy="335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6061B99-522D-419C-9CAC-A389B22473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359194" y="5544304"/>
                  <a:ext cx="115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39F6A94-3C68-4A14-8A44-40836ACC5AD8}"/>
                    </a:ext>
                  </a:extLst>
                </p14:cNvPr>
                <p14:cNvContentPartPr/>
                <p14:nvPr/>
              </p14:nvContentPartPr>
              <p14:xfrm>
                <a:off x="4549634" y="5661664"/>
                <a:ext cx="217800" cy="235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39F6A94-3C68-4A14-8A44-40836ACC5AD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540634" y="5652664"/>
                  <a:ext cx="235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266F2E6-305A-4F5C-BCC6-1AD92B9043E0}"/>
                    </a:ext>
                  </a:extLst>
                </p14:cNvPr>
                <p14:cNvContentPartPr/>
                <p14:nvPr/>
              </p14:nvContentPartPr>
              <p14:xfrm>
                <a:off x="4542434" y="5663824"/>
                <a:ext cx="180360" cy="214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266F2E6-305A-4F5C-BCC6-1AD92B9043E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533794" y="5654824"/>
                  <a:ext cx="1980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4FB9F2C-DF1B-46F9-A243-8BF28AAD1D93}"/>
              </a:ext>
            </a:extLst>
          </p:cNvPr>
          <p:cNvGrpSpPr/>
          <p:nvPr/>
        </p:nvGrpSpPr>
        <p:grpSpPr>
          <a:xfrm>
            <a:off x="5567354" y="5026264"/>
            <a:ext cx="1145520" cy="402480"/>
            <a:chOff x="5567354" y="5026264"/>
            <a:chExt cx="11455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CC5D709-A429-4F0A-8FEB-8C1896B99106}"/>
                    </a:ext>
                  </a:extLst>
                </p14:cNvPr>
                <p14:cNvContentPartPr/>
                <p14:nvPr/>
              </p14:nvContentPartPr>
              <p14:xfrm>
                <a:off x="5567354" y="5200864"/>
                <a:ext cx="228240" cy="227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CC5D709-A429-4F0A-8FEB-8C1896B9910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58354" y="5191864"/>
                  <a:ext cx="245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EC456C0-2E70-4D52-A957-7A97EDE3DEBA}"/>
                    </a:ext>
                  </a:extLst>
                </p14:cNvPr>
                <p14:cNvContentPartPr/>
                <p14:nvPr/>
              </p14:nvContentPartPr>
              <p14:xfrm>
                <a:off x="5992154" y="5026264"/>
                <a:ext cx="164520" cy="350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EC456C0-2E70-4D52-A957-7A97EDE3DEB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83514" y="5017624"/>
                  <a:ext cx="182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12C0F3F-3FF2-40A4-9655-69423DE2A735}"/>
                    </a:ext>
                  </a:extLst>
                </p14:cNvPr>
                <p14:cNvContentPartPr/>
                <p14:nvPr/>
              </p14:nvContentPartPr>
              <p14:xfrm>
                <a:off x="5869394" y="5228584"/>
                <a:ext cx="295560" cy="29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12C0F3F-3FF2-40A4-9655-69423DE2A73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860754" y="5219944"/>
                  <a:ext cx="313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6FE9CAD-B5DF-41BB-95D0-F284BCB2CA6C}"/>
                    </a:ext>
                  </a:extLst>
                </p14:cNvPr>
                <p14:cNvContentPartPr/>
                <p14:nvPr/>
              </p14:nvContentPartPr>
              <p14:xfrm>
                <a:off x="6164954" y="5104024"/>
                <a:ext cx="162000" cy="244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6FE9CAD-B5DF-41BB-95D0-F284BCB2CA6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155954" y="5095024"/>
                  <a:ext cx="179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78E26EA-0B8E-4B68-8700-879DD14C1545}"/>
                    </a:ext>
                  </a:extLst>
                </p14:cNvPr>
                <p14:cNvContentPartPr/>
                <p14:nvPr/>
              </p14:nvContentPartPr>
              <p14:xfrm>
                <a:off x="6407594" y="5102584"/>
                <a:ext cx="73080" cy="236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78E26EA-0B8E-4B68-8700-879DD14C154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398954" y="5093584"/>
                  <a:ext cx="90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F117418-F72A-4B6B-BC94-256824B93D18}"/>
                    </a:ext>
                  </a:extLst>
                </p14:cNvPr>
                <p14:cNvContentPartPr/>
                <p14:nvPr/>
              </p14:nvContentPartPr>
              <p14:xfrm>
                <a:off x="6616034" y="5030224"/>
                <a:ext cx="96840" cy="333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F117418-F72A-4B6B-BC94-256824B93D1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607034" y="5021224"/>
                  <a:ext cx="11448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2E6A6E8-9534-4CC7-8DC0-A66AD09AA8B4}"/>
              </a:ext>
            </a:extLst>
          </p:cNvPr>
          <p:cNvGrpSpPr/>
          <p:nvPr/>
        </p:nvGrpSpPr>
        <p:grpSpPr>
          <a:xfrm>
            <a:off x="7269434" y="4987384"/>
            <a:ext cx="638280" cy="592560"/>
            <a:chOff x="7269434" y="4987384"/>
            <a:chExt cx="6382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3BF2FA1-C38D-48F6-8CAD-2661E7D53CAE}"/>
                    </a:ext>
                  </a:extLst>
                </p14:cNvPr>
                <p14:cNvContentPartPr/>
                <p14:nvPr/>
              </p14:nvContentPartPr>
              <p14:xfrm>
                <a:off x="7393274" y="4987384"/>
                <a:ext cx="351360" cy="219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3BF2FA1-C38D-48F6-8CAD-2661E7D53CA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84634" y="4978744"/>
                  <a:ext cx="369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6BE5E6E-2CF9-4899-80C9-F7C2A8EF398E}"/>
                    </a:ext>
                  </a:extLst>
                </p14:cNvPr>
                <p14:cNvContentPartPr/>
                <p14:nvPr/>
              </p14:nvContentPartPr>
              <p14:xfrm>
                <a:off x="7269434" y="5271784"/>
                <a:ext cx="638280" cy="41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6BE5E6E-2CF9-4899-80C9-F7C2A8EF398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260434" y="5263144"/>
                  <a:ext cx="655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16C72C9-54B2-45DE-A178-D358AB419B11}"/>
                    </a:ext>
                  </a:extLst>
                </p14:cNvPr>
                <p14:cNvContentPartPr/>
                <p14:nvPr/>
              </p14:nvContentPartPr>
              <p14:xfrm>
                <a:off x="7383554" y="5370784"/>
                <a:ext cx="363240" cy="209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16C72C9-54B2-45DE-A178-D358AB419B1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374914" y="5361784"/>
                  <a:ext cx="3808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2069B7F-1002-4DAC-9C4E-F0C8C30CA18D}"/>
              </a:ext>
            </a:extLst>
          </p:cNvPr>
          <p:cNvGrpSpPr/>
          <p:nvPr/>
        </p:nvGrpSpPr>
        <p:grpSpPr>
          <a:xfrm>
            <a:off x="1747034" y="6266104"/>
            <a:ext cx="246600" cy="138600"/>
            <a:chOff x="1747034" y="6266104"/>
            <a:chExt cx="2466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53AC5FF-F0F0-4A86-A933-41ADACAB371D}"/>
                    </a:ext>
                  </a:extLst>
                </p14:cNvPr>
                <p14:cNvContentPartPr/>
                <p14:nvPr/>
              </p14:nvContentPartPr>
              <p14:xfrm>
                <a:off x="1747034" y="6266104"/>
                <a:ext cx="246600" cy="80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53AC5FF-F0F0-4A86-A933-41ADACAB371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738394" y="6257464"/>
                  <a:ext cx="264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7D33139-A1A1-47C4-870E-5124C03119F0}"/>
                    </a:ext>
                  </a:extLst>
                </p14:cNvPr>
                <p14:cNvContentPartPr/>
                <p14:nvPr/>
              </p14:nvContentPartPr>
              <p14:xfrm>
                <a:off x="1747034" y="6370504"/>
                <a:ext cx="187200" cy="342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7D33139-A1A1-47C4-870E-5124C03119F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738394" y="6361864"/>
                  <a:ext cx="2048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2A49AEC-66E8-4F82-8CBE-D959C7E95BA9}"/>
              </a:ext>
            </a:extLst>
          </p:cNvPr>
          <p:cNvGrpSpPr/>
          <p:nvPr/>
        </p:nvGrpSpPr>
        <p:grpSpPr>
          <a:xfrm>
            <a:off x="2292434" y="6067384"/>
            <a:ext cx="904680" cy="618840"/>
            <a:chOff x="2292434" y="6067384"/>
            <a:chExt cx="90468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579C45E-0059-49F5-8133-35B109DEC42E}"/>
                    </a:ext>
                  </a:extLst>
                </p14:cNvPr>
                <p14:cNvContentPartPr/>
                <p14:nvPr/>
              </p14:nvContentPartPr>
              <p14:xfrm>
                <a:off x="2292434" y="6067384"/>
                <a:ext cx="129600" cy="344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579C45E-0059-49F5-8133-35B109DEC42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283794" y="6058744"/>
                  <a:ext cx="147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AF36437-3AA1-4A78-A09D-124F7E267567}"/>
                    </a:ext>
                  </a:extLst>
                </p14:cNvPr>
                <p14:cNvContentPartPr/>
                <p14:nvPr/>
              </p14:nvContentPartPr>
              <p14:xfrm>
                <a:off x="2478554" y="6276184"/>
                <a:ext cx="39240" cy="10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AF36437-3AA1-4A78-A09D-124F7E26756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69914" y="6267184"/>
                  <a:ext cx="56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59A45D8-07FC-472E-9A03-3CB62A4DC75F}"/>
                    </a:ext>
                  </a:extLst>
                </p14:cNvPr>
                <p14:cNvContentPartPr/>
                <p14:nvPr/>
              </p14:nvContentPartPr>
              <p14:xfrm>
                <a:off x="2610314" y="6246664"/>
                <a:ext cx="282240" cy="112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59A45D8-07FC-472E-9A03-3CB62A4DC75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601674" y="6238024"/>
                  <a:ext cx="299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A6D64F5-6A42-48C0-B89B-241A87A05B17}"/>
                    </a:ext>
                  </a:extLst>
                </p14:cNvPr>
                <p14:cNvContentPartPr/>
                <p14:nvPr/>
              </p14:nvContentPartPr>
              <p14:xfrm>
                <a:off x="2296394" y="6491464"/>
                <a:ext cx="218160" cy="194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A6D64F5-6A42-48C0-B89B-241A87A05B1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287754" y="6482824"/>
                  <a:ext cx="235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0DA513-9BCC-47DA-87CC-C60E7B584919}"/>
                    </a:ext>
                  </a:extLst>
                </p14:cNvPr>
                <p14:cNvContentPartPr/>
                <p14:nvPr/>
              </p14:nvContentPartPr>
              <p14:xfrm>
                <a:off x="2307914" y="6497224"/>
                <a:ext cx="131040" cy="132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0DA513-9BCC-47DA-87CC-C60E7B58491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299274" y="6488584"/>
                  <a:ext cx="148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21FC78D-1DD7-4E2E-9FFA-2F4696C4751E}"/>
                    </a:ext>
                  </a:extLst>
                </p14:cNvPr>
                <p14:cNvContentPartPr/>
                <p14:nvPr/>
              </p14:nvContentPartPr>
              <p14:xfrm>
                <a:off x="2580794" y="6466624"/>
                <a:ext cx="208440" cy="178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21FC78D-1DD7-4E2E-9FFA-2F4696C4751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572154" y="6457984"/>
                  <a:ext cx="226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A96AFBF-282E-46A4-B627-4B1D20D3F7FC}"/>
                    </a:ext>
                  </a:extLst>
                </p14:cNvPr>
                <p14:cNvContentPartPr/>
                <p14:nvPr/>
              </p14:nvContentPartPr>
              <p14:xfrm>
                <a:off x="2874194" y="6482464"/>
                <a:ext cx="322920" cy="194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A96AFBF-282E-46A4-B627-4B1D20D3F7F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865554" y="6473824"/>
                  <a:ext cx="3405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722A519-7DE1-4596-98C1-FB364AECD0F9}"/>
              </a:ext>
            </a:extLst>
          </p:cNvPr>
          <p:cNvGrpSpPr/>
          <p:nvPr/>
        </p:nvGrpSpPr>
        <p:grpSpPr>
          <a:xfrm>
            <a:off x="3500594" y="6007264"/>
            <a:ext cx="1552680" cy="644400"/>
            <a:chOff x="3500594" y="6007264"/>
            <a:chExt cx="155268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E810C85-C4E1-42CD-94DE-AF6CFE126CD7}"/>
                    </a:ext>
                  </a:extLst>
                </p14:cNvPr>
                <p14:cNvContentPartPr/>
                <p14:nvPr/>
              </p14:nvContentPartPr>
              <p14:xfrm>
                <a:off x="3535514" y="6007264"/>
                <a:ext cx="328680" cy="226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E810C85-C4E1-42CD-94DE-AF6CFE126CD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526874" y="5998624"/>
                  <a:ext cx="346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54D3F45-9710-493D-B363-C545886034BA}"/>
                    </a:ext>
                  </a:extLst>
                </p14:cNvPr>
                <p14:cNvContentPartPr/>
                <p14:nvPr/>
              </p14:nvContentPartPr>
              <p14:xfrm>
                <a:off x="3500594" y="6272224"/>
                <a:ext cx="387360" cy="32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54D3F45-9710-493D-B363-C545886034B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491594" y="6263584"/>
                  <a:ext cx="405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3B00F81-0566-45A8-9BC3-AC47663CA266}"/>
                    </a:ext>
                  </a:extLst>
                </p14:cNvPr>
                <p14:cNvContentPartPr/>
                <p14:nvPr/>
              </p14:nvContentPartPr>
              <p14:xfrm>
                <a:off x="3624794" y="6381664"/>
                <a:ext cx="176040" cy="270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3B00F81-0566-45A8-9BC3-AC47663CA26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615794" y="6372664"/>
                  <a:ext cx="193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EE7A9EE-75B9-42B3-9D26-849F0F4565C8}"/>
                    </a:ext>
                  </a:extLst>
                </p14:cNvPr>
                <p14:cNvContentPartPr/>
                <p14:nvPr/>
              </p14:nvContentPartPr>
              <p14:xfrm>
                <a:off x="4082354" y="6202744"/>
                <a:ext cx="198000" cy="43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EE7A9EE-75B9-42B3-9D26-849F0F4565C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073354" y="6194104"/>
                  <a:ext cx="215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5866018-6BCC-44E3-A240-876A3AFFB864}"/>
                    </a:ext>
                  </a:extLst>
                </p14:cNvPr>
                <p14:cNvContentPartPr/>
                <p14:nvPr/>
              </p14:nvContentPartPr>
              <p14:xfrm>
                <a:off x="4111514" y="6296344"/>
                <a:ext cx="138600" cy="194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5866018-6BCC-44E3-A240-876A3AFFB86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102514" y="6287344"/>
                  <a:ext cx="156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FAB7E0-E327-446E-AB89-B3572CD0F8C5}"/>
                    </a:ext>
                  </a:extLst>
                </p14:cNvPr>
                <p14:cNvContentPartPr/>
                <p14:nvPr/>
              </p14:nvContentPartPr>
              <p14:xfrm>
                <a:off x="4610834" y="6061624"/>
                <a:ext cx="212040" cy="196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FAB7E0-E327-446E-AB89-B3572CD0F8C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02194" y="6052984"/>
                  <a:ext cx="229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19139BE-2B44-4124-934E-5A074F497A43}"/>
                    </a:ext>
                  </a:extLst>
                </p14:cNvPr>
                <p14:cNvContentPartPr/>
                <p14:nvPr/>
              </p14:nvContentPartPr>
              <p14:xfrm>
                <a:off x="4493834" y="6313624"/>
                <a:ext cx="468360" cy="25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19139BE-2B44-4124-934E-5A074F497A4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485194" y="6304984"/>
                  <a:ext cx="48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D3B5761-03E3-41BE-BD92-1082F0B82741}"/>
                    </a:ext>
                  </a:extLst>
                </p14:cNvPr>
                <p14:cNvContentPartPr/>
                <p14:nvPr/>
              </p14:nvContentPartPr>
              <p14:xfrm>
                <a:off x="4530194" y="6395344"/>
                <a:ext cx="523080" cy="2347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D3B5761-03E3-41BE-BD92-1082F0B8274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521554" y="6386344"/>
                  <a:ext cx="540720" cy="25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787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10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Calculus Review and Answers to Practice Old Midterm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Review Day 2</dc:title>
  <dc:creator>Bill Fitch</dc:creator>
  <cp:lastModifiedBy>Bill Fitch</cp:lastModifiedBy>
  <cp:revision>22</cp:revision>
  <dcterms:created xsi:type="dcterms:W3CDTF">2020-09-18T00:23:19Z</dcterms:created>
  <dcterms:modified xsi:type="dcterms:W3CDTF">2021-02-23T02:14:52Z</dcterms:modified>
</cp:coreProperties>
</file>