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630 109 4607 0 0,'1'-2'354'0'0,"17"-38"1339"0"0,-14 29 359 0 0,0 1 0 0 0,1-1 0 0 0,12-17 1989 0 0,-14 21 47 0 0,-9 11-4416 0 0,-18 12 369 0 0,1 2 0 0 0,1 1 1 0 0,1 1-1 0 0,-26 31 0 0 0,32-35-36 0 0,-2 2-48 0 0,-165 173-255 0 0,25-26 67 0 0,129-131 207 0 0,2 0 0 0 0,1 1 1 0 0,-25 50-1 0 0,43-72 14 0 0,1 0-1 0 0,1 0 0 0 0,0 0 0 0 0,1 1 1 0 0,1 0-1 0 0,0 0 0 0 0,-1 16 1 0 0,3-23 8 0 0,1 1 1 0 0,0-1-1 0 0,0 0 1 0 0,1 0-1 0 0,0 0 1 0 0,0 1-1 0 0,1-1 1 0 0,0 0-1 0 0,0 0 1 0 0,1-1-1 0 0,0 1 1 0 0,0 0-1 0 0,0-1 1 0 0,1 0-1 0 0,7 10 1 0 0,-1-5 40 0 0,1-1-1 0 0,-1 0 1 0 0,1-1 0 0 0,1-1 0 0 0,0 1-1 0 0,0-2 1 0 0,1 0 0 0 0,0 0 0 0 0,0-1-1 0 0,0-1 1 0 0,16 4 0 0 0,-4-2 59 0 0,0-1 0 0 0,1-1 1 0 0,0-1-1 0 0,0-2 0 0 0,31 0 1 0 0,-33-3-25 0 0,0-2 0 0 0,-1 0 1 0 0,1-1-1 0 0,29-10 1 0 0,86-38 230 0 0,-118 44-260 0 0,48-21 187 0 0,-1-4-1 0 0,79-50 1 0 0,-102 53-121 0 0,-1-2 0 0 0,-1-2 0 0 0,71-73 0 0 0,-101 92-99 0 0,-1 0 1 0 0,0 0-1 0 0,-1-2 1 0 0,0 1-1 0 0,-2-1 1 0 0,0-1-1 0 0,0 1 0 0 0,5-20 1 0 0,-11 27-51 0 0,-1 1 1 0 0,0-1-1 0 0,0 1 1 0 0,0-1-1 0 0,-1 0 1 0 0,-1 0-1 0 0,0 0 0 0 0,0 0 1 0 0,-1 1-1 0 0,0-1 1 0 0,-1 0-1 0 0,0 0 1 0 0,0 1-1 0 0,-1-1 0 0 0,-1 1 1 0 0,1 0-1 0 0,-9-15 1 0 0,5 14-68 0 0,-1-1 0 0 0,0 1 1 0 0,0 1-1 0 0,-1 0 0 0 0,0 0 0 0 0,-1 1 0 0 0,0 0 1 0 0,0 0-1 0 0,-1 1 0 0 0,0 1 0 0 0,-18-9 1 0 0,-2 2-143 0 0,0 2 0 0 0,-1 0 1 0 0,-40-6-1 0 0,65 15 227 0 0,-1 0 0 0 0,0 1 0 0 0,0 0 0 0 0,0 1 0 0 0,-13 0 0 0 0,17 1 6 0 0,0 0-1 0 0,0-1 1 0 0,1 2-1 0 0,-1-1 0 0 0,0 0 1 0 0,1 1-1 0 0,-1-1 1 0 0,1 1-1 0 0,0 0 0 0 0,-1 1 1 0 0,1-1-1 0 0,0 0 0 0 0,-5 6 1 0 0,-25 28-1589 0 0,-43 60 1 0 0,51-63 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90 181 8751 0 0,'0'0'674'0'0,"-2"2"-438"0"0,-18 28 816 0 0,2-5 1878 0 0,-19 36 0 0 0,27-34-1637 0 0,7-21-522 0 0,6-14 434 0 0,2-4-1162 0 0,1 0 0 0 0,0 1 1 0 0,0 0-1 0 0,1 0 0 0 0,1 0 0 0 0,13-15 1 0 0,61-55-388 0 0,-60 62 262 0 0,4-4-72 0 0,1 1 1 0 0,51-30-1 0 0,-70 46 141 0 0,1 1-1 0 0,0 1 1 0 0,0 0 0 0 0,1 0-1 0 0,13-4 1 0 0,-20 8 23 0 0,-1-1 1 0 0,1 1-1 0 0,0 0 0 0 0,-1-1 0 0 0,1 1 0 0 0,0 0 1 0 0,-1 1-1 0 0,1-1 0 0 0,0 0 0 0 0,-1 1 0 0 0,1 0 0 0 0,-1-1 1 0 0,1 1-1 0 0,-1 0 0 0 0,1 0 0 0 0,-1 0 0 0 0,0 1 1 0 0,1-1-1 0 0,-1 1 0 0 0,0-1 0 0 0,0 1 0 0 0,0 0 1 0 0,0-1-1 0 0,0 1 0 0 0,2 4 0 0 0,-1-2 44 0 0,-1 0-1 0 0,1 1 0 0 0,-1-1 0 0 0,0 1 1 0 0,0 0-1 0 0,-1 0 0 0 0,1 0 1 0 0,-1 0-1 0 0,0 0 0 0 0,0 0 1 0 0,-1 0-1 0 0,0 10 0 0 0,-1 6 185 0 0,-6 37 0 0 0,5-45-164 0 0,-12 55 180 0 0,-2 12-19 0 0,14-66-254 0 0,-8 23 0 0 0,3-18-6091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11951 0 0,'0'0'12293'0'0,"-1"1"-12146"0"0,0 9-127 0 0,1-1 1 0 0,0 0-1 0 0,0 1 0 0 0,0-1 1 0 0,1 0-1 0 0,1 0 0 0 0,0 0 1 0 0,3 9-1 0 0,29 74 148 0 0,-21-61-151 0 0,16 43 47 0 0,71 126 0 0 0,-94-192-76 0 0,-5-7-93 0 0,0 0-1 0 0,0 0 1 0 0,0 0-1 0 0,0 0 1 0 0,0 0-1 0 0,0-1 0 0 0,0 1 1 0 0,1 0-1 0 0,-1-1 1 0 0,0 1-1 0 0,1-1 1 0 0,-1 1-1 0 0,0-1 1 0 0,1 1-1 0 0,-1-1 1 0 0,1 0-1 0 0,-1 0 1 0 0,1 0-1 0 0,1 0 1 0 0,16-3-6491 0 0,-6-4-374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9215 0 0,'-1'1'2534'0'0,"-35"38"3207"0"0,-5 4-4025 0 0,-1 17-18 0 0,-59 112 0 0 0,87-146-1733 0 0,1 1 0 0 0,1 0-1 0 0,1 1 1 0 0,2 0 0 0 0,-7 34 0 0 0,15-49-236 0 0,0-8-4166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100 235 12671 0 0,'-9'2'1143'0'0,"0"-2"1120"0"0,10-3-2017 0 0,-1 1 1 0 0,0 0 0 0 0,1-1-1 0 0,0 1 1 0 0,-1 0 0 0 0,1-1-1 0 0,0 1 1 0 0,0 0 0 0 0,0 0-1 0 0,1 0 1 0 0,-1 0 0 0 0,0 0 0 0 0,1 0-1 0 0,0 0 1 0 0,-1 0 0 0 0,1 1-1 0 0,2-3 1 0 0,6-3 75 0 0,-1 0-1 0 0,14-8 1 0 0,-10 8 105 0 0,57-34 774 0 0,119-51 0 0 0,-174 86-1057 0 0,0 0 0 0 0,27-6 0 0 0,-36 11-82 0 0,0 0 1 0 0,0 0 0 0 0,0 1-1 0 0,-1 0 1 0 0,1 0-1 0 0,0 0 1 0 0,0 0-1 0 0,0 1 1 0 0,0 0 0 0 0,9 3-1 0 0,-13-3-47 0 0,-1 0 0 0 0,1-1 0 0 0,0 1 0 0 0,0 0-1 0 0,-1 0 1 0 0,1 0 0 0 0,0 1 0 0 0,-1-1 0 0 0,0 0 0 0 0,1 1 0 0 0,-1-1-1 0 0,1 1 1 0 0,-1-1 0 0 0,0 1 0 0 0,0-1 0 0 0,0 1 0 0 0,0 0 0 0 0,1 3-1 0 0,-1-1-3 0 0,0-1 0 0 0,0 1-1 0 0,-1 0 1 0 0,1-1 0 0 0,-1 1-1 0 0,0 0 1 0 0,0 0-1 0 0,-1-1 1 0 0,0 6 0 0 0,-2 5 12 0 0,-1 1 1 0 0,-1-1-1 0 0,-11 25 1 0 0,9-26-13 0 0,0 0 1 0 0,-1 0 0 0 0,-1-1 0 0 0,0 0-1 0 0,-1-1 1 0 0,0 0 0 0 0,-1 0-1 0 0,0-1 1 0 0,0 0 0 0 0,-1-1-1 0 0,0-1 1 0 0,-27 15 0 0 0,9-9-163 0 0,0 0 0 0 0,-2-2 0 0 0,0-2 0 0 0,-56 12 0 0 0,43-14-189 0 0,-59 4 0 0 0,99-12 323 0 0,1-1 0 0 0,-1 1 0 0 0,0-1 0 0 0,0 0 0 0 0,-5-2 0 0 0,-3 0-41 0 0,12 3-30 0 0,13 6-216 0 0,156 92 1325 0 0,-88-48-598 0 0,-55-35-220 0 0,82 51 580 0 0,-84-49-648 0 0,0 0 1 0 0,28 27 0 0 0,-44-36-70 0 0,-4-5-5 0 0,0 1-162 0 0,-2-2-482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2303 0 0,'0'0'15952'0'0,"2"1"-15229"0"0,2-1-475 0 0,1 1 0 0 0,-1-1-1 0 0,1 0 1 0 0,0 0 0 0 0,-1-1 0 0 0,1 1 0 0 0,5-3 0 0 0,36-10 821 0 0,-10 2-400 0 0,69-9 562 0 0,-53 18-1943 0 0,-39 2-1451 0 0,26 5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10135 0 0,'0'0'9843'0'0,"2"0"-9294"0"0,57-2 1333 0 0,110-17-1 0 0,56-35-2473 0 0,-197 45-107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443 277 4143 0 0,'0'0'10122'0'0,"3"8"-5404"0"0,-1-10-4694 0 0,0 1-1 0 0,-1 0 0 0 0,1 0 0 0 0,-1-1 1 0 0,1 1-1 0 0,-1-1 0 0 0,1 0 1 0 0,-1 1-1 0 0,0-1 0 0 0,0 0 0 0 0,0 0 1 0 0,0 0-1 0 0,0 1 0 0 0,0-1 1 0 0,0 0-1 0 0,-1 0 0 0 0,1 0 0 0 0,-1 0 1 0 0,0-1-1 0 0,1 1 0 0 0,-1 0 1 0 0,0-4-1 0 0,-1-4 12 0 0,0 0 0 0 0,-1-1-1 0 0,-4-15 1 0 0,-1-10-30 0 0,-8-44-233 0 0,14 74 171 0 0,-1 1 1 0 0,0-1-1 0 0,0 0 0 0 0,-1 1 0 0 0,0 0 0 0 0,0-1 0 0 0,-5-6 1 0 0,2 7 13 0 0,4 4 47 0 0,0-1 1 0 0,0 1-1 0 0,0 0 0 0 0,0 0 1 0 0,0 0-1 0 0,0 0 0 0 0,-1 1 1 0 0,1-1-1 0 0,0 0 0 0 0,-1 1 1 0 0,1 0-1 0 0,0-1 0 0 0,-1 1 1 0 0,1 0-1 0 0,-1 0 0 0 0,1 0 1 0 0,-5 2-1 0 0,1-2 25 0 0,-7 3-19 0 0,1 0 0 0 0,-1 1 0 0 0,1 0 0 0 0,0 0 0 0 0,0 2 0 0 0,-13 7 0 0 0,-5 2-6 0 0,9-6 9 0 0,1 2 0 0 0,0 0 0 0 0,1 2 0 0 0,1 0 0 0 0,0 1 0 0 0,0 0 0 0 0,1 2 0 0 0,-18 21 1 0 0,30-30-2 0 0,0 0 0 0 0,1 1 0 0 0,0-1 0 0 0,0 1 0 0 0,0 0 0 0 0,1 1 0 0 0,0-1 0 0 0,1 0 0 0 0,0 1 0 0 0,0-1 0 0 0,1 1 0 0 0,-1 15 0 0 0,2-22 73 0 0,7 17 198 0 0,-6-17-225 0 0,0 0 0 0 0,1 0 0 0 0,-1 0 0 0 0,1 0 0 0 0,-1-1 0 0 0,1 1 0 0 0,0 0 0 0 0,0-1 0 0 0,0 0 0 0 0,-1 1 0 0 0,1-1 0 0 0,1 0 1 0 0,-1 0-1 0 0,2 1 0 0 0,-1-1 3 0 0,15 6 254 0 0,0 0 0 0 0,0-2 1 0 0,1 0-1 0 0,0-1 1 0 0,24 2-1 0 0,41 10-96 0 0,-49-10-197 0 0,-33-5-18 0 0,-1-1 0 0 0,1 0 1 0 0,-1 0-1 0 0,1 0 0 0 0,-1 0 0 0 0,0 0 1 0 0,1-1-1 0 0,-1 1 0 0 0,1 0 0 0 0,-1-1 1 0 0,1 1-1 0 0,-1-1 0 0 0,0 1 0 0 0,0-1 1 0 0,1 1-1 0 0,-1-1 0 0 0,0 0 0 0 0,0 0 0 0 0,0 0 1 0 0,1 0-1 0 0,-1 0 0 0 0,0 0 0 0 0,0 0 1 0 0,-1 0-1 0 0,3-2 0 0 0,-1-1 3 0 0,2-1-7 0 0,0-1 0 0 0,-1 1 0 0 0,0-1 0 0 0,0 0 0 0 0,0 0 0 0 0,-1 0 0 0 0,3-9 0 0 0,4-11 0 0 0,7-15-101 0 0,12-25-151 0 0,-28 65 172 0 0,3 29-189 0 0,-2-22 286 0 0,0-1-1 0 0,0 1 1 0 0,-1-1-1 0 0,0 0 1 0 0,0 1-1 0 0,0-1 0 0 0,-1 1 1 0 0,1-1-1 0 0,-1 1 1 0 0,-1-1-1 0 0,1 0 1 0 0,-3 6-1 0 0,-7 16 144 0 0,-32 80-72 0 0,19-49-77 0 0,5-13 31 0 0,-2-1 1 0 0,-1-1 0 0 0,-35 49-1 0 0,28-54 46 0 0,28-36 44 0 0,0-1-73 0 0,-3 6-47 0 0,0 1-12 0 0,-1 0 0 0 0,0 0 0 0 0,1 0 0 0 0,0-1 0 0 0,1-1 12 0 0,3-5 288 0 0,0-2-338 0 0,0-2-121 0 0,0 0 0 0 0,0 0 0 0 0,0-1 0 0 0,0 1-1 0 0,1 0 1 0 0,0 0 0 0 0,-1 0 0 0 0,1 0 0 0 0,2-4 0 0 0,2-1-892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16183 0 0,'0'0'1834'0'0,"11"-1"286"0"0,-5 0-1625 0 0,-4 1-283 0 0,-1 0 0 0 0,1 0 0 0 0,-1-1-1 0 0,1 1 1 0 0,-1 0 0 0 0,1 0-1 0 0,-1 1 1 0 0,1-1 0 0 0,-1 0 0 0 0,1 0-1 0 0,-1 1 1 0 0,1-1 0 0 0,-1 1 0 0 0,1-1-1 0 0,-1 1 1 0 0,1 0 0 0 0,-1 0-1 0 0,2 1 1 0 0,-3-1-201 0 0,1 1 0 0 0,-1 0 0 0 0,0-1 0 0 0,0 1 0 0 0,0 0 0 0 0,0-1 0 0 0,0 1 0 0 0,0 0 0 0 0,0 0-1 0 0,-1-1 1 0 0,1 1 0 0 0,0-1 0 0 0,-1 1 0 0 0,0 0 0 0 0,1-1 0 0 0,-2 3 0 0 0,2-3-2 0 0,-8 26 108 0 0,2-8-42 0 0,5-17-67 0 0,1 5-559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91 1839 0 0,'4'-6'-1060'0'0,"18"-23"4557"0"0,-16 22 541 0 0,1 0 1 0 0,-1 0-1 0 0,12-9 1 0 0,-14 13-2932 0 0,-2 1-672 0 0,0 0 0 0 0,1 1 1 0 0,-1-1-1 0 0,1 1 0 0 0,-1-1 0 0 0,1 1 0 0 0,0 0 1 0 0,4-2-1 0 0,-5 3 389 0 0,-4 1-743 0 0,-8 8-60 0 0,0-1 0 0 0,0 0 0 0 0,-1-1 0 0 0,0 0 0 0 0,0-1 0 0 0,0 0 0 0 0,-17 5 0 0 0,-2 0-68 0 0,-58 12-1 0 0,54-16-218 0 0,-1-1-1 0 0,1-2 0 0 0,-59 0 1 0 0,87-4 149 0 0,1-1 0 0 0,0 0 1 0 0,-1 1-1 0 0,1-2 0 0 0,0 1 1 0 0,0-1-1 0 0,0 0 0 0 0,0 0 0 0 0,-6-3 1 0 0,9 3-21 0 0,-1 1 0 0 0,1-1 0 0 0,0 0 0 0 0,-1 0 0 0 0,1 0 0 0 0,0 0 0 0 0,0 0 0 0 0,0-1 0 0 0,1 1 0 0 0,-1-1 0 0 0,0 1 0 0 0,1-1 1 0 0,0 1-1 0 0,-1-1 0 0 0,1 0 0 0 0,0 0 0 0 0,-1-4 0 0 0,2 6-34 0 0,-1-2-276 0 0,1 3 441 0 0,0 0-1 0 0,0 0 0 0 0,0-1 1 0 0,0 1-1 0 0,0 0 0 0 0,0 0 1 0 0,0 0-1 0 0,0-1 0 0 0,0 1 1 0 0,-1 0-1 0 0,1 0 0 0 0,0 0 1 0 0,0 0-1 0 0,0-1 0 0 0,0 1 1 0 0,0 0-1 0 0,0 0 0 0 0,0 0 1 0 0,0 0-1 0 0,-1 0 0 0 0,1-1 1 0 0,0 1-1 0 0,0 0 0 0 0,0 0 1 0 0,0 0-1 0 0,0 0 0 0 0,-1 0 1 0 0,1 0-1 0 0,0 0 1 0 0,0 0-1 0 0,0 0 0 0 0,0 0 1 0 0,-1 0-1 0 0,-1 0-1 0 0,0 0 0 0 0,0 0 1 0 0,0 1-1 0 0,1-1 0 0 0,-1 1 1 0 0,0 0-1 0 0,0 0 0 0 0,0 0 0 0 0,1-1 1 0 0,-1 1-1 0 0,0 1 0 0 0,1-1 1 0 0,-1 0-1 0 0,1 0 0 0 0,0 1 1 0 0,-1-1-1 0 0,1 1 0 0 0,-2 1 0 0 0,-3 6-4 0 0,0 0-1 0 0,-6 12 1 0 0,1-3-7 0 0,0-1 33 0 0,-4 6 263 0 0,0 1 0 0 0,-14 32-1 0 0,29-54-118 0 0,-1 0 8 0 0,-1 5 2 0 0,1-5-5 0 0,1-1-23 0 0,-1 1-91 0 0,4 14 340 0 0,-4-13-379 0 0,1 1-11 0 0,10 7 67 0 0,-8-8-66 0 0,-1-2 0 0 0,0 0 0 0 0,-1-1 0 0 0,1 1 0 0 0,0 0 0 0 0,0 0 0 0 0,0 0 0 0 0,0-1 0 0 0,0 1 0 0 0,0 0 0 0 0,0-1 0 0 0,1 1 0 0 0,-1-1 0 0 0,2 1 0 0 0,1 1-8 0 0,-1-1-1 0 0,1 1 0 0 0,0-1 1 0 0,0 0-1 0 0,0-1 1 0 0,0 1-1 0 0,0-1 0 0 0,0 0 1 0 0,0 1-1 0 0,0-2 1 0 0,5 0-1 0 0,7-1-185 0 0,22-6 0 0 0,6-5 85 0 0,-21 6 57 0 0,29-5 0 0 0,-35 10 71 0 0,1 0-1 0 0,0 1 1 0 0,0 0 0 0 0,0 2-1 0 0,18 2 1 0 0,-25-2 29 0 0,0 2 0 0 0,-1-1 0 0 0,1 1 0 0 0,-1 1 0 0 0,0 0 0 0 0,0 0 0 0 0,0 1 0 0 0,0 1 0 0 0,12 9 0 0 0,-16-11 18 0 0,-1 0 0 0 0,1 0 0 0 0,-1 1 0 0 0,-1 0 0 0 0,1 0 0 0 0,-1 0 0 0 0,0 1 0 0 0,0-1 0 0 0,0 1 0 0 0,-1 0 0 0 0,5 11 0 0 0,-7-15 30 0 0,-3 11 53 0 0,-7 24-50 0 0,7-31-91 0 0,-1 0 0 0 0,0 0 0 0 0,0-1 0 0 0,0 1 0 0 0,-1 0 0 0 0,0-1 0 0 0,0 0 0 0 0,0 0 0 0 0,-1 0 0 0 0,0-1 0 0 0,0 0 0 0 0,0 0 0 0 0,0 0 0 0 0,0 0 0 0 0,-8 3 0 0 0,-7 4 45 0 0,-1-1 1 0 0,-42 14-1 0 0,3-4 70 0 0,-1-3-1 0 0,0-3 1 0 0,-1-2 0 0 0,-78 5-1 0 0,122-17-45 0 0,1-1 0 0 0,-1-1-1 0 0,-27-6 1 0 0,39 6-61 0 0,1-2-41 0 0,4 3-106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5063 0 0,'-2'1'4942'0'0,"-1"4"-4477"0"0,0-1 0 0 0,0 1 0 0 0,0-1 0 0 0,1 1 0 0 0,-1 0 0 0 0,1 0 0 0 0,0 0 0 0 0,1 1 0 0 0,-1-1 0 0 0,1 0 0 0 0,0 1 0 0 0,1-1 0 0 0,-1 0 0 0 0,1 10 0 0 0,1 2-196 0 0,2 0 0 0 0,0 1 0 0 0,6 20 0 0 0,-4-21-141 0 0,-1-1 0 0 0,-1 1-1 0 0,2 30 1 0 0,-4-43-97 0 0,-2 0 1 0 0,1 0-1 0 0,0 0 0 0 0,-1 0 1 0 0,0 0-1 0 0,1-1 0 0 0,-2 1 0 0 0,1 0 1 0 0,0 0-1 0 0,-1-1 0 0 0,-2 5 0 0 0,2-5 13 0 0,0-1 0 0 0,0 1 0 0 0,0-1 0 0 0,0 0-1 0 0,-1 0 1 0 0,1 0 0 0 0,-1 0 0 0 0,1 0-1 0 0,-1 0 1 0 0,0-1 0 0 0,1 1 0 0 0,-1-1 0 0 0,0 0-1 0 0,-5 1 1 0 0,-25 7 73 0 0,0-1 0 0 0,0-2 0 0 0,-1-2-1 0 0,-55 1 1 0 0,88-5-865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34 731 2759 0 0,'-2'1'207'0'0,"-30"23"13178"0"0,43-32-12361 0 0,9-7-573 0 0,-2-2 0 0 0,1 0 0 0 0,19-26-1 0 0,-31 35-421 0 0,93-110 179 0 0,42-34 98 0 0,-96 107 33 0 0,63-48 0 0 0,-59 56-259 0 0,79-46-1 0 0,-129 82-80 0 0,0 1-1 0 0,1 0 1 0 0,-1 0 0 0 0,0 0 0 0 0,0-1 0 0 0,1 1 0 0 0,-1 0-1 0 0,0 0 1 0 0,1 0 0 0 0,-1 0 0 0 0,0-1 0 0 0,1 1-1 0 0,-1 0 1 0 0,0 0 0 0 0,1 0 0 0 0,-1 0 0 0 0,0 0 0 0 0,1 0-1 0 0,-1 0 1 0 0,0 0 0 0 0,1 0 0 0 0,-1 0 0 0 0,0 0-1 0 0,1 0 1 0 0,-1 0 0 0 0,0 0 0 0 0,1 0 0 0 0,-1 1-1 0 0,0-1 1 0 0,1 0 0 0 0,-1 0 0 0 0,0 0 0 0 0,0 0 0 0 0,1 1-1 0 0,0 5 50 0 0,-1-6-46 0 0,0 10 43 0 0,0-1 0 0 0,0 0 0 0 0,-1 1 0 0 0,-1-1-1 0 0,1 0 1 0 0,-1 0 0 0 0,-7 16 0 0 0,3-3-35 0 0,-6 18-9 0 0,-30 68 0 0 0,31-84 284 0 0,-2-1 1 0 0,0 0 0 0 0,-32 40-1 0 0,-6 12 2531 0 0,54-76-2773 0 0,-1 1 1 0 0,1-1-1 0 0,0 1 1 0 0,0-1-1 0 0,0 0 0 0 0,0 0 1 0 0,-1 0-1 0 0,1-1 1 0 0,0 1-1 0 0,2-3 0 0 0,25-18 19 0 0,-30 21-57 0 0,75-71 66 0 0,-4 2-91 0 0,39-32-109 0 0,-68 60 43 0 0,3 2 0 0 0,66-46 0 0 0,-43 45 22 0 0,112-49 0 0 0,-172 88-7 0 0,-6 1 48 0 0,0 1 0 0 0,0-1 1 0 0,0 0-1 0 0,0 1 0 0 0,0-1 0 0 0,0 0 1 0 0,0 0-1 0 0,-1 0 0 0 0,4-2 0 0 0,-5 3 7 0 0,0 0-1 0 0,0 0 0 0 0,0 0 0 0 0,0-1 0 0 0,0 1 0 0 0,0 0 1 0 0,0 0-1 0 0,0 0 0 0 0,0 0 0 0 0,0 0 0 0 0,0 0 0 0 0,1 0 1 0 0,-1 0-1 0 0,0 0 0 0 0,0 0 0 0 0,0 0 0 0 0,0 0 0 0 0,0 0 1 0 0,0 0-1 0 0,0-1 0 0 0,0 1 0 0 0,0 0 0 0 0,1 0 0 0 0,-1 0 1 0 0,0 0-1 0 0,0 0 0 0 0,0 0 0 0 0,0 0 0 0 0,0 0 0 0 0,0 0 1 0 0,0 0-1 0 0,1 0 0 0 0,-1 0 0 0 0,0 1 0 0 0,0-1 0 0 0,0 0 1 0 0,0 0-1 0 0,0 0 0 0 0,0 0 0 0 0,0 0 0 0 0,0 0 0 0 0,0 0 1 0 0,1 0-1 0 0,-1 0 0 0 0,0 0 0 0 0,0 0 0 0 0,0 0 0 0 0,0 0 1 0 0,0 0-1 0 0,0 1 0 0 0,0-1 0 0 0,0 0 0 0 0,0 0 0 0 0,0 0 1 0 0,0 0-1 0 0,0 0 0 0 0,0 0 0 0 0,0 0 0 0 0,0 0 0 0 0,0 1 1 0 0,0-1-1 0 0,0 0 0 0 0,0 0 0 0 0,0 0 0 0 0,0 0 0 0 0,0 0 0 0 0,0 0 1 0 0,0 1-1 0 0,-4 11-166 0 0,-12 18 290 0 0,-166 256 32 0 0,79-117 46 0 0,98-159-171 0 0,0 0 1 0 0,1 1-1 0 0,-6 22 0 0 0,-15 43 306 0 0,24-75-412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83 4607 0 0,'41'-30'1345'0'0,"16"-23"10481"0"0,-59 54-11490 0 0,-12 6-121 0 0,-1 1-1 0 0,1 0 1 0 0,-16 13-1 0 0,-7 5-219 0 0,-232 160 5 0 0,250-172 0 0 0,11-9-1 0 0,5-3 0 0 0,1 0-1 0 0,-1 0 1 0 0,0 0 0 0 0,1 1-1 0 0,-1-1 1 0 0,1 1 0 0 0,0-1-1 0 0,0 1 1 0 0,0 0 0 0 0,-3 6-1 0 0,5-9-5 0 0,0 1-1 0 0,0-1 0 0 0,0 0 0 0 0,0 1 1 0 0,0-1-1 0 0,0 1 0 0 0,0-1 1 0 0,1 1-1 0 0,-1-1 0 0 0,0 1 1 0 0,0-1-1 0 0,0 0 0 0 0,1 1 1 0 0,-1-1-1 0 0,0 1 0 0 0,1-1 1 0 0,-1 0-1 0 0,0 1 0 0 0,1-1 0 0 0,-1 0 1 0 0,0 1-1 0 0,1-1 0 0 0,0 1 1 0 0,9 6-89 0 0,-4-4 51 0 0,1-1-1 0 0,0 1 1 0 0,0-1-1 0 0,1 0 0 0 0,-1-1 1 0 0,0 0-1 0 0,13 1 1 0 0,23 4-79 0 0,-17 1 178 0 0,0 2-1 0 0,32 15 0 0 0,-48-19 50 0 0,0 1 1 0 0,-1-1-1 0 0,0 1 0 0 0,13 12 0 0 0,-19-16-59 0 0,0 1 0 0 0,0-1 0 0 0,-1 1 0 0 0,1 0 0 0 0,-1 0 0 0 0,1 0 0 0 0,-1 0 0 0 0,0 1 0 0 0,-1-1 0 0 0,1 0 0 0 0,0 1 0 0 0,-1-1 0 0 0,0 1 0 0 0,0 0 0 0 0,0-1 0 0 0,1 8 0 0 0,-3-8-11 0 0,1-1-1 0 0,-1 1 0 0 0,0-1 1 0 0,1 1-1 0 0,-1-1 1 0 0,0 1-1 0 0,-1-1 1 0 0,1 1-1 0 0,0-1 0 0 0,-1 0 1 0 0,1 0-1 0 0,-1 1 1 0 0,1-1-1 0 0,-1 0 0 0 0,0-1 1 0 0,0 1-1 0 0,-5 3 1 0 0,-4 3 93 0 0,-1 0 0 0 0,-14 7-1 0 0,18-10-80 0 0,-50 27 32 0 0,-82 31 0 0 0,131-60-247 0 0,7-2-29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18887 0 0,'0'0'7217'0'0,"-1"2"-7082"0"0,-9 18-143 0 0,-2-1-1 0 0,0-1 1 0 0,0 0-1 0 0,-2-1 1 0 0,-22 23 0 0 0,-14 18 10 0 0,-3 0-814 0 0,69-66-1813 0 0,-3 3 952 0 0,6-7-3709 0 0,2-2-1406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9327 0 0,'0'0'912'0'0,"0"12"-816"0"0,0 1-96 0 0,0-1 0 0 0,2 2-4128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190 238 14567 0 0,'0'0'1320'0'0,"0"2"-1082"0"0,-3 2 187 0 0,1 1 1 0 0,-1-1-1 0 0,1 0 1 0 0,-1 0-1 0 0,0 0 1 0 0,-1 0-1 0 0,1 0 1 0 0,-1-1-1 0 0,1 0 0 0 0,-1 1 1 0 0,-5 1-1 0 0,7-3-271 0 0,0-1 0 0 0,0 0 0 0 0,-1 0 0 0 0,1 0 0 0 0,-1-1 0 0 0,1 1 0 0 0,-1 0 0 0 0,1-1 0 0 0,-1 0 0 0 0,0 0 0 0 0,1 0 0 0 0,-1 0 0 0 0,1 0 0 0 0,-1 0 0 0 0,1 0 0 0 0,-1-1 0 0 0,1 1 0 0 0,-1-1 0 0 0,1 0 0 0 0,-1 0 0 0 0,1 0 0 0 0,-1 0 0 0 0,-3-3 0 0 0,-2-1-116 0 0,1 0 1 0 0,-1-1 0 0 0,1 0-1 0 0,0 0 1 0 0,1-1 0 0 0,0 1-1 0 0,-6-9 1 0 0,9 12-37 0 0,1-1 0 0 0,-1 0-1 0 0,1 0 1 0 0,0 1 0 0 0,0-2 0 0 0,0 1 0 0 0,1 0-1 0 0,-1 0 1 0 0,1 0 0 0 0,0-1 0 0 0,1 1 0 0 0,-1 0 0 0 0,1-1-1 0 0,-1 1 1 0 0,1-1 0 0 0,1-6 0 0 0,1 6-33 0 0,-1 0 0 0 0,1 0 1 0 0,0 0-1 0 0,0 1 0 0 0,1-1 0 0 0,-1 1 1 0 0,1-1-1 0 0,0 1 0 0 0,0 0 0 0 0,1 0 0 0 0,-1 0 1 0 0,1 0-1 0 0,0 1 0 0 0,8-6 0 0 0,0 0-76 0 0,1 1 0 0 0,0 0-1 0 0,27-10 1 0 0,-13 9 69 0 0,1 1 0 0 0,0 1 0 0 0,44-4 0 0 0,-53 9 24 0 0,-1 0 1 0 0,1 2-1 0 0,-1 0 0 0 0,31 5 1 0 0,-41-4 13 0 0,-1 0 0 0 0,0 1 1 0 0,1 0-1 0 0,-1 0 0 0 0,0 1 0 0 0,0-1 1 0 0,0 2-1 0 0,-1-1 0 0 0,1 1 1 0 0,-1 0-1 0 0,0 0 0 0 0,0 1 1 0 0,0 0-1 0 0,6 7 0 0 0,-10-11 14 0 0,-1 1-1 0 0,1 0 1 0 0,-1 0-1 0 0,0 0 1 0 0,1 0-1 0 0,-1 0 1 0 0,0 1-1 0 0,-1-1 1 0 0,1 0-1 0 0,0 0 1 0 0,-1 1-1 0 0,1-1 1 0 0,-1 0-1 0 0,1 1 1 0 0,-1-1-1 0 0,0 0 1 0 0,0 1-1 0 0,-1 2 1 0 0,0-1-2 0 0,1-1-1 0 0,-2 0 1 0 0,1 0 0 0 0,0 1 0 0 0,-1-1 0 0 0,1 0 0 0 0,-1 0-1 0 0,0-1 1 0 0,0 1 0 0 0,0 0 0 0 0,-4 3 0 0 0,-3 2 10 0 0,0 0 0 0 0,-1-1 0 0 0,0 0 0 0 0,0 0 0 0 0,-22 9 0 0 0,-67 28 68 0 0,-133 38 1 0 0,206-79-43 0 0,22-3-351 0 0,0 1-1 0 0,1-1 0 0 0,-1 0 1 0 0,0 1-1 0 0,1 0 0 0 0,-8 2 1 0 0,16-12-1548 0 0,15-18-1442 0 0,-6 12 1482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6447 0 0,'0'0'888'0'0,"1"1"266"0"0,0 3-454 0 0,1 0 1 0 0,-1 0 0 0 0,0 0-1 0 0,0 0 1 0 0,0 0 0 0 0,0 0-1 0 0,-1 0 1 0 0,1 7-1 0 0,-2-2-11 0 0,1-1 0 0 0,-1 0-1 0 0,-4 15 1 0 0,-1-3 199 0 0,-1-1 1 0 0,-15 30-1 0 0,-26 37 542 0 0,-99 132 1 0 0,112-169-1219 0 0,9-15 24 0 0,-44 48 0 0 0,54-66-925 0 0,0-1-1 0 0,-1-1 0 0 0,0-1 1 0 0,-36 21-1 0 0,44-30-772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76 267 5063 0 0,'25'5'-471'0'0,"-19"-3"1956"0"0,0-1 1 0 0,0 1-1 0 0,0-1 0 0 0,0 0 0 0 0,0-1 0 0 0,0 0 0 0 0,0 0 0 0 0,0 0 0 0 0,0 0 1 0 0,0-1-1 0 0,11-3 1864 0 0,-17 2-3342 0 0,0 1 0 0 0,-1-1 0 0 0,1 1-1 0 0,-1-1 1 0 0,1 1 0 0 0,-1-1 0 0 0,0 1 0 0 0,1-1 0 0 0,-1 1 0 0 0,0 0 0 0 0,0-1 0 0 0,0 1 0 0 0,0 0 0 0 0,0 0 0 0 0,0-1 0 0 0,0 1-1 0 0,-1 0 1 0 0,1 0 0 0 0,0 0 0 0 0,-2 0 0 0 0,-34-18 86 0 0,24 13-82 0 0,5 2-10 0 0,0 0-1 0 0,1 0 1 0 0,-1-1-1 0 0,1 0 1 0 0,-9-8-1 0 0,14 11 0 0 0,1 1-1 0 0,-1-1 1 0 0,1 0-1 0 0,0 1 0 0 0,0-1 1 0 0,0 0-1 0 0,-1 0 1 0 0,1 0-1 0 0,1 0 1 0 0,-1 0-1 0 0,0 0 1 0 0,1 0-1 0 0,-1 0 1 0 0,1 0-1 0 0,-1-1 1 0 0,1 1-1 0 0,0 0 0 0 0,0 0 1 0 0,0 0-1 0 0,0 0 1 0 0,0-1-1 0 0,1 1 1 0 0,-1 0-1 0 0,1 0 1 0 0,-1 0-1 0 0,1 0 1 0 0,1-3-1 0 0,2-3-37 0 0,0 0 1 0 0,1 0-1 0 0,0 1 0 0 0,1 0 1 0 0,-1 0-1 0 0,1 0 0 0 0,0 0 0 0 0,1 1 1 0 0,0 0-1 0 0,0 1 0 0 0,0 0 1 0 0,1 0-1 0 0,12-6 0 0 0,-11 6 1 0 0,1 0 0 0 0,0 1 0 0 0,0 1-1 0 0,1 0 1 0 0,-1 0 0 0 0,1 1 0 0 0,-1 0-1 0 0,1 1 1 0 0,0 0 0 0 0,20 1 0 0 0,-10 4 19 0 0,-1 0 1 0 0,0 1-1 0 0,0 1 1 0 0,23 11-1 0 0,-5-3 23 0 0,-33-12 32 0 0,0 1 0 0 0,0-1-1 0 0,0 1 1 0 0,0 0 0 0 0,0 0 0 0 0,-1 1 0 0 0,1 0-1 0 0,-1 0 1 0 0,0 0 0 0 0,7 8 0 0 0,-10-10-24 0 0,1 0 1 0 0,-1 0 0 0 0,0 0-1 0 0,0-1 1 0 0,1 1 0 0 0,-2 0-1 0 0,1 1 1 0 0,0-1 0 0 0,0 0-1 0 0,-1 0 1 0 0,1 0 0 0 0,-1 0-1 0 0,1 1 1 0 0,-1-1 0 0 0,0 0-1 0 0,0 0 1 0 0,0 1 0 0 0,0-1-1 0 0,-1 0 1 0 0,1 0 0 0 0,0 0-1 0 0,-1 1 1 0 0,0-1-1 0 0,1 0 1 0 0,-1 0 0 0 0,0 0-1 0 0,0 0 1 0 0,0 0 0 0 0,0 0-1 0 0,-3 2 1 0 0,-4 5 9 0 0,0 0-1 0 0,-1-1 0 0 0,-1 0 1 0 0,1-1-1 0 0,-1 0 1 0 0,0-1-1 0 0,-20 10 1 0 0,-82 27 89 0 0,83-33-84 0 0,-1 0-283 0 0,-1-1-1 0 0,0-2 1 0 0,-1 0-1 0 0,-40 2 1 0 0,67-9 60 0 0,0 0 0 0 0,0 0 0 0 0,0-1 0 0 0,0 1 0 0 0,0-1 1 0 0,0 0-1 0 0,1 0 0 0 0,-6-3 0 0 0,9 4 28 0 0,-1-1 0 0 0,1 1 0 0 0,0-1-1 0 0,0 0 1 0 0,0 1 0 0 0,0-1 0 0 0,-1 0 0 0 0,1 0 0 0 0,0 0 0 0 0,0 0 0 0 0,0 0-1 0 0,1 0 1 0 0,-1 0 0 0 0,0 0 0 0 0,0 0 0 0 0,1 0 0 0 0,-1 0 0 0 0,0-1 0 0 0,1 1 0 0 0,-1 0-1 0 0,1 0 1 0 0,-1-1 0 0 0,1 1 0 0 0,0 0 0 0 0,0-1 0 0 0,0 1 0 0 0,0-1 0 0 0,0 1-1 0 0,0 0 1 0 0,0-1 0 0 0,0 1 0 0 0,0 0 0 0 0,1-2 0 0 0,2-9-1676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29 5063 0 0,'1'0'232'0'0,"36"-9"372"0"0,-23 4 2774 0 0,18-6 5493 0 0,-10 8-6430 0 0,-21 5-2285 0 0,1-1 0 0 0,-1 1 0 0 0,0 0 0 0 0,0 0 0 0 0,0 0 0 0 0,0 0 0 0 0,0 0 1 0 0,0 0-1 0 0,0 3 0 0 0,0-2-103 0 0,-1 0 0 0 0,0 1 0 0 0,0-1 1 0 0,0 0-1 0 0,0 0 0 0 0,-1 1 0 0 0,0-1 0 0 0,1 0 1 0 0,-1 0-1 0 0,0 0 0 0 0,-2 4 0 0 0,-18 34 172 0 0,17-34-218 0 0,-202 294 87 0 0,85-135-38 0 0,118-161-123 0 0,-22 30-839 0 0,-34 69-1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22 5063 0 0,'41'-21'14346'0'0,"-41"23"-14201"0"0,-1-1 0 0 0,0 1 0 0 0,0 0 0 0 0,1-1 0 0 0,-1 1 0 0 0,0-1 0 0 0,-1 1 0 0 0,0 1 0 0 0,-3 4 196 0 0,-85 158 1007 0 0,-72 123-176 0 0,136-248-1008 0 0,-64 70 0 0 0,-43 26-40 0 0,29-28-993 0 0,103-107 327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232 186 8287 0 0,'0'0'11390'0'0,"7"5"-10036"0"0,-1-3-1150 0 0,-1 1-1 0 0,1-1 1 0 0,0-1-1 0 0,-1 1 1 0 0,1-1-1 0 0,0 0 1 0 0,0 0-1 0 0,0-1 1 0 0,0 1-1 0 0,0-2 1 0 0,9 0-1 0 0,2-1-52 0 0,0-1-1 0 0,29-9 0 0 0,-32 7-131 0 0,0 0-1 0 0,0-1 0 0 0,-1 0 0 0 0,0-1 0 0 0,0 0 0 0 0,-1-1 0 0 0,0-1 0 0 0,18-15 0 0 0,-20 14 2 0 0,-4 4-64 0 0,0 0 0 0 0,0 0 0 0 0,0-1 0 0 0,5-7 0 0 0,-10 12 0 0 0,0 1 1 0 0,0 0 0 0 0,-1-1 0 0 0,1 1-1 0 0,0-1 1 0 0,-1 0 0 0 0,1 1 0 0 0,-1-1-1 0 0,1 1 1 0 0,-1-1 0 0 0,0 0 0 0 0,1 1-1 0 0,-1-1 1 0 0,0 0 0 0 0,0 0 0 0 0,-1 1 0 0 0,1-1-1 0 0,0 0 1 0 0,0 1 0 0 0,-1-1 0 0 0,1 0-1 0 0,-1 1 1 0 0,1-1 0 0 0,-1 1 0 0 0,0-1-1 0 0,-1-2 1 0 0,0 3-10 0 0,1 0-1 0 0,-1-1 1 0 0,1 1 0 0 0,-1 0-1 0 0,1 0 1 0 0,-1 0 0 0 0,0 0-1 0 0,0 0 1 0 0,0 0 0 0 0,1 1-1 0 0,-1-1 1 0 0,0 1 0 0 0,0-1-1 0 0,0 1 1 0 0,0 0-1 0 0,0-1 1 0 0,0 1 0 0 0,0 0-1 0 0,-3 1 1 0 0,-3-1-26 0 0,0 1 0 0 0,0 0-1 0 0,-11 3 1 0 0,-4 3 53 0 0,0 1 0 0 0,1 1 0 0 0,-32 18 0 0 0,-61 43 34 0 0,108-65 16 0 0,-124 88-66 0 0,114-80 211 0 0,1 1 0 0 0,1 1 0 0 0,0 0 0 0 0,1 2 0 0 0,-18 26 0 0 0,30-41-125 0 0,1 1-1 0 0,-1-1 1 0 0,1 1 0 0 0,0 0-1 0 0,0-1 1 0 0,0 1 0 0 0,0 0-1 0 0,0 0 1 0 0,1 0 0 0 0,-1 0-1 0 0,1 0 1 0 0,0 0 0 0 0,0-1-1 0 0,0 1 1 0 0,0 0-1 0 0,0 0 1 0 0,2 4 0 0 0,-1-3 23 0 0,0 0 1 0 0,1-1 0 0 0,0 1-1 0 0,0 0 1 0 0,0-1 0 0 0,0 0-1 0 0,0 1 1 0 0,1-1 0 0 0,-1 0-1 0 0,1 0 1 0 0,4 3 0 0 0,1 1 110 0 0,1-1 0 0 0,0 0-1 0 0,0 0 1 0 0,1-1 0 0 0,-1 0 0 0 0,1-1 0 0 0,0 0 0 0 0,15 4 0 0 0,-7-4 28 0 0,0-2 0 0 0,0 1 1 0 0,0-2-1 0 0,0-1 1 0 0,0 0-1 0 0,0-1 0 0 0,18-4 1 0 0,126-32-369 0 0,-123 26-263 0 0,55-14-3579 0 0,-76 20 2085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6 10135 0 0,'2'0'778'0'0,"31"-4"846"0"0,-16 3 9306 0 0,-71 23-10908 0 0,8-3-24 0 0,-102 43 4 0 0,7-2-25 0 0,65-32-143 0 0,-167 55-471 0 0,234-81 544 0 0,0 0 0 0 0,-1-1 0 0 0,-13 1 0 0 0,22-2-119 0 0,-12-14-577 0 0,12 10 604 0 0,0 0 0 0 0,-1-1 0 0 0,1 1 0 0 0,1 0 0 0 0,-1 0 1 0 0,1-1-1 0 0,-1 1 0 0 0,1 0 0 0 0,1-1 0 0 0,-1 1 0 0 0,1-5 0 0 0,1-11-700 0 0,-2 18 554 0 0,-7 20-1061 0 0,4-8 1392 0 0,0 0 0 0 0,1 0 0 0 0,0 0 0 0 0,1 0 0 0 0,1 0 0 0 0,-1 0-1 0 0,2 1 1 0 0,-1-1 0 0 0,1 0 0 0 0,3 11 0 0 0,-4-19 153 0 0,5 15 335 0 0,-1-9-102 0 0,-4-6-84 0 0,-1-1 16 0 0,-2 6-71 0 0,-1-1 1 0 0,-1 1-1 0 0,1-1 0 0 0,-1 0 1 0 0,0 0-1 0 0,-1 0 1 0 0,0-1-1 0 0,1 0 1 0 0,-1 0-1 0 0,-10 6 1 0 0,-19 16 311 0 0,19-12-324 0 0,8-9-171 0 0,0 2 0 0 0,1-1 1 0 0,-13 17-1 0 0,20-24-63 0 0,0 0-1 0 0,0 0 1 0 0,0 0 0 0 0,0 0 0 0 0,0 0-1 0 0,0 0 1 0 0,0 0 0 0 0,0 0 0 0 0,0 0-1 0 0,0 0 1 0 0,0 0 0 0 0,0-1 0 0 0,0 1-1 0 0,0 0 1 0 0,1 0 0 0 0,-1 0 0 0 0,0 0 0 0 0,0 0-1 0 0,0 0 1 0 0,0 0 0 0 0,0 1 0 0 0,0-1-1 0 0,0 0 1 0 0,0 0 0 0 0,0 0 0 0 0,0 0-1 0 0,0 0 1 0 0,0 0 0 0 0,0 0 0 0 0,0 0-1 0 0,0 0 1 0 0,0 0 0 0 0,0 0 0 0 0,0 0-1 0 0,0 0 1 0 0,1 0 0 0 0,-1 0 0 0 0,0 0 0 0 0,0 0-1 0 0,0 0 1 0 0,0 0 0 0 0,0 0 0 0 0,0 0-1 0 0,0 0 1 0 0,0 0 0 0 0,0 0 0 0 0,0 0-1 0 0,0 1 1 0 0,0-1 0 0 0,0 0 0 0 0,0 0-1 0 0,0 0 1 0 0,0 0 0 0 0,0 0 0 0 0,0 0-1 0 0,9-1 3 0 0,1 1 0 0 0,0-2-1 0 0,-1 0 1 0 0,17-5-1 0 0,40-17-2 0 0,-22 7-2 0 0,-7 5 18 0 0,0 2 0 0 0,0 2 0 0 0,66-6 0 0 0,-90 13-24 0 0,-1 1-1 0 0,1 0 0 0 0,0 1 1 0 0,-1 0-1 0 0,1 1 0 0 0,-1 0 1 0 0,0 1-1 0 0,0 1 0 0 0,23 9 1 0 0,-28-10 18 0 0,-1 0 0 0 0,1 1 0 0 0,-1 0 0 0 0,0 0 0 0 0,0 0 1 0 0,0 1-1 0 0,-1 0 0 0 0,1 0 0 0 0,-1 1 0 0 0,0-1 0 0 0,-1 1 0 0 0,1 0 0 0 0,-1 0 1 0 0,-1 1-1 0 0,1-1 0 0 0,-1 1 0 0 0,4 12 0 0 0,-6-16 26 0 0,0-1-1 0 0,0 0 0 0 0,-1 0 1 0 0,1 1-1 0 0,-1-1 0 0 0,0 0 1 0 0,0 1-1 0 0,0-1 0 0 0,0 0 1 0 0,0 1-1 0 0,0-1 1 0 0,0 0-1 0 0,-1 1 0 0 0,1-1 1 0 0,-1 0-1 0 0,0 0 0 0 0,0 1 1 0 0,0-1-1 0 0,0 0 1 0 0,0 0-1 0 0,0 0 0 0 0,0 0 1 0 0,-1 0-1 0 0,1 0 0 0 0,-1-1 1 0 0,0 1-1 0 0,1 0 0 0 0,-1-1 1 0 0,0 1-1 0 0,-2 0 1 0 0,-4 3 31 0 0,-1-1 1 0 0,0 0 0 0 0,0-1 0 0 0,0 0-1 0 0,-18 4 1 0 0,8-3-19 0 0,-121 30 30 0 0,-28 6-22 0 0,140-31-82 0 0,-2-2 0 0 0,1-1 0 0 0,-1-1 0 0 0,-34 1 0 0 0,63-6-90 0 0,0-4-260 0 0,0 4 349 0 0,1-1-1 0 0,0 1 0 0 0,0-1 0 0 0,-1 1 0 0 0,1-1 0 0 0,0 0 0 0 0,0 1 0 0 0,0-1 1 0 0,-1 1-1 0 0,1-1 0 0 0,0 1 0 0 0,0-1 0 0 0,0 0 0 0 0,0 1 0 0 0,0-1 1 0 0,0 1-1 0 0,0-1 0 0 0,1 1 0 0 0,-1-2 0 0 0,4-2-314 0 0,-1-1-1 0 0,1 2 1 0 0,1-1-1 0 0,-1 0 1 0 0,0 1 0 0 0,1-1-1 0 0,0 1 1 0 0,-1 1-1 0 0,1-1 1 0 0,1 1-1 0 0,8-4 1 0 0,2 1-1402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3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36 4143 0 0,'0'0'11031'0'0,"-2"1"-10647"0"0,-18 10 166 0 0,1 0 0 0 0,0 1 0 0 0,1 1 0 0 0,1 1 0 0 0,0 1 0 0 0,-16 17-1 0 0,14-10-163 0 0,0 1 0 0 0,1 0-1 0 0,2 2 1 0 0,-17 30-1 0 0,31-50-285 0 0,-1 0 1 0 0,1 0-1 0 0,0 0 0 0 0,0 1 0 0 0,1-1 1 0 0,-1 1-1 0 0,1 0 0 0 0,0-1 0 0 0,1 1 1 0 0,-1 0-1 0 0,1-1 0 0 0,0 1 0 0 0,1 0 1 0 0,0-1-1 0 0,1 8 0 0 0,-1-11-72 0 0,-1-1 0 0 0,1 0 0 0 0,-1 1 0 0 0,1-1 0 0 0,0 0 0 0 0,-1 0 0 0 0,1 1 0 0 0,0-1 0 0 0,0 0 0 0 0,0 0 0 0 0,0 0 0 0 0,0 0 1 0 0,0 0-1 0 0,0 0 0 0 0,1 0 0 0 0,-1-1 0 0 0,0 1 0 0 0,0 0 0 0 0,1-1 0 0 0,-1 1 0 0 0,0-1 0 0 0,1 1 0 0 0,-1-1 0 0 0,1 0 0 0 0,-1 1 0 0 0,0-1 0 0 0,1 0 0 0 0,1 0 0 0 0,4 0 100 0 0,0 0 0 0 0,0-1-1 0 0,0 0 1 0 0,9-2 0 0 0,-12 2-48 0 0,41-11 486 0 0,69-27 0 0 0,-104 35-547 0 0,1-1 0 0 0,0 0 0 0 0,-1 0 0 0 0,0-1 0 0 0,0-1 0 0 0,-1 0 0 0 0,15-13 0 0 0,-19 15-26 0 0,0-1 0 0 0,-1 1 0 0 0,0-1 1 0 0,0 0-1 0 0,0 0 0 0 0,-1 0 1 0 0,0 0-1 0 0,0-1 0 0 0,0 1 0 0 0,-1-1 1 0 0,0 0-1 0 0,-1 0 0 0 0,3-13 0 0 0,-4 11-91 0 0,1 0 0 0 0,-1 0 0 0 0,0 0 0 0 0,-1 1 0 0 0,0-1 0 0 0,0 0 0 0 0,-1 0 0 0 0,0 0 0 0 0,-1 1 0 0 0,0-1 0 0 0,0 1 0 0 0,-6-10 0 0 0,6 13 11 0 0,0 0 0 0 0,-1 0-1 0 0,1 0 1 0 0,-1 1-1 0 0,-1-1 1 0 0,1 1 0 0 0,-1 0-1 0 0,1 0 1 0 0,-1 1-1 0 0,0-1 1 0 0,0 1 0 0 0,-1 0-1 0 0,1 0 1 0 0,-1 1-1 0 0,1 0 1 0 0,-1 0 0 0 0,0 0-1 0 0,-9-1 1 0 0,5 1-65 0 0,0 1 0 0 0,0 0 0 0 0,-1 0 1 0 0,1 1-1 0 0,-1 0 0 0 0,-17 4 0 0 0,26-4 39 0 0,2 2-35 0 0,0-1 1 0 0,0 1-1 0 0,1-1 1 0 0,-1 1-1 0 0,0-1 0 0 0,1 1 1 0 0,-1-1-1 0 0,0 0 1 0 0,1 1-1 0 0,1 1 1 0 0,6 7-4531 0 0,6-1-1876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37 11631 0 0,'2'-10'1243'0'0,"-1"3"1145"0"0,-5 32-1443 0 0,-2 0-1 0 0,-9 26 1 0 0,6-24-366 0 0,-6 40 0 0 0,12-49-427 0 0,1 0 0 0 0,0 1 1 0 0,2 0-1 0 0,3 36 0 0 0,-3-54-121 0 0,1 0-1 0 0,-1 0 1 0 0,1 0-1 0 0,-1 0 1 0 0,1 0-1 0 0,-1 0 1 0 0,1 0-1 0 0,0 0 1 0 0,-1 0-1 0 0,1 0 1 0 0,0-1 0 0 0,0 1-1 0 0,0 0 1 0 0,-1 0-1 0 0,1-1 1 0 0,0 1-1 0 0,0-1 1 0 0,0 1-1 0 0,0-1 1 0 0,0 1-1 0 0,0-1 1 0 0,0 0-1 0 0,1 1 1 0 0,1-1-1 0 0,0 1 0 0 0,0 0 0 0 0,-1-1 0 0 0,1 0 0 0 0,0 0 0 0 0,0 0 0 0 0,0 0-1 0 0,0 0 1 0 0,4-1 0 0 0,2-2 14 0 0,0 0 0 0 0,0-1 0 0 0,-1 0 1 0 0,1-1-1 0 0,-1 1 0 0 0,0-2 0 0 0,0 1 0 0 0,13-13 0 0 0,2-5-82 0 0,25-32-1 0 0,-32 35-43 0 0,-13 17 62 0 0,1-1 0 0 0,-1 1 0 0 0,0 0 0 0 0,1 0 0 0 0,4-3 0 0 0,2-1-55 0 0,-9 6-5 0 0,1 2-125 0 0,5 5 191 0 0,-6-5 14 0 0,0-1 0 0 0,-1 1 0 0 0,1 0 0 0 0,0-1 0 0 0,0 1 0 0 0,0 0 0 0 0,-1 0 0 0 0,1-1 0 0 0,0 1 0 0 0,-1 0 0 0 0,1 0 0 0 0,-1 0 0 0 0,1 0 0 0 0,-1 0 0 0 0,1 0 0 0 0,-1 0 0 0 0,0 0 0 0 0,1 0 0 0 0,-1 2 0 0 0,1 1 0 0 0,5 13 7 0 0,0 1 0 0 0,6 32-1 0 0,-8-30 19 0 0,1 0-1 0 0,8 20 1 0 0,-5-15 239 0 0,-5-16-10 0 0,0 0 0 0 0,8 15 0 0 0,-10-23-199 0 0,1 0 0 0 0,-1 0 1 0 0,1 0-1 0 0,-1 0 0 0 0,1 0 0 0 0,-1 0 0 0 0,1 0 0 0 0,-1-1 1 0 0,1 1-1 0 0,-1-1 0 0 0,1 1 0 0 0,0-1 0 0 0,-1 0 0 0 0,1 1 1 0 0,0-1-1 0 0,0 0 0 0 0,-1 0 0 0 0,4-1 0 0 0,0 0 40 0 0,0 0 0 0 0,0 0 1 0 0,0 0-1 0 0,0-1 0 0 0,-1 0 0 0 0,1 0 0 0 0,-1 0 0 0 0,1-1 0 0 0,7-5 0 0 0,5-5 179 0 0,14-15-1 0 0,-21 20-220 0 0,4-6-25 0 0,-1 0 0 0 0,0 0 0 0 0,-2-2 0 0 0,13-18 1 0 0,34-70 102 0 0,-35 61-114 0 0,0-3-524 0 0,-13 25-45 0 0,0 0 1 0 0,19-25 0 0 0,-28 45 144 0 0,7-5-4493 0 0,0 3-1528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1839 0 0,'-2'1'13206'0'0,"-6"4"-12289"0"0,0 1 1 0 0,0 0 0 0 0,0 1 0 0 0,1 0 0 0 0,-8 9 0 0 0,-30 43 284 0 0,2-3-597 0 0,6-15-348 0 0,-49 42 0 0 0,-58 36-56 0 0,142-118-303 0 0,4-1-1613 0 0,10 2 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74 8287 0 0,'-7'-5'863'0'0,"-18"-8"85"0"0,15 10 5860 0 0,9 3-6796 0 0,0 1 1 0 0,1-1-1 0 0,-1 0 1 0 0,0 0-1 0 0,1 1 0 0 0,-1-1 1 0 0,1 0-1 0 0,-1 1 0 0 0,1-1 1 0 0,-1 1-1 0 0,1-1 1 0 0,-1 1-1 0 0,1-1 0 0 0,0 1 1 0 0,-1-1-1 0 0,1 1 1 0 0,-1-1-1 0 0,1 1 0 0 0,0 0 1 0 0,0-1-1 0 0,-1 1 1 0 0,-4 15 303 0 0,0-3-35 0 0,2 0 0 0 0,0 1 0 0 0,0 0-1 0 0,1 0 1 0 0,1 0 0 0 0,0-1 0 0 0,1 1 0 0 0,1 0-1 0 0,3 23 1 0 0,-3-35-242 0 0,-1 0 0 0 0,1 0 0 0 0,-1 0 0 0 0,1 0 1 0 0,0 0-1 0 0,0 0 0 0 0,0 0 0 0 0,0 0 0 0 0,0 0 0 0 0,0 0 0 0 0,0-1 0 0 0,1 1 0 0 0,-1 0 0 0 0,1-1 0 0 0,-1 1 0 0 0,1-1 0 0 0,0 0 0 0 0,-1 1 1 0 0,1-1-1 0 0,3 1 0 0 0,-2-1-10 0 0,0 0 1 0 0,0 0 0 0 0,0 0 0 0 0,1-1-1 0 0,-1 0 1 0 0,0 0 0 0 0,0 0 0 0 0,0 0-1 0 0,0 0 1 0 0,1 0 0 0 0,-1-1 0 0 0,4-1-1 0 0,6-2 17 0 0,0 0-1 0 0,-1-2 1 0 0,0 1-1 0 0,0-1 1 0 0,16-12-1 0 0,-16 9-26 0 0,0 0 0 0 0,0 0 1 0 0,-1-1-1 0 0,0-1 0 0 0,10-13 0 0 0,-15 16-45 0 0,0-1-1 0 0,-1 1 1 0 0,0-1-1 0 0,0-1 1 0 0,0 1 0 0 0,-2-1-1 0 0,1 0 1 0 0,2-11 0 0 0,-5 19 23 0 0,-1 0 1 0 0,1 0 0 0 0,-1-1 0 0 0,0 1 0 0 0,0 0 0 0 0,0 0-1 0 0,0 0 1 0 0,0 0 0 0 0,0 0 0 0 0,0 0 0 0 0,0 0 0 0 0,-1 0-1 0 0,1 0 1 0 0,-1 0 0 0 0,0 0 0 0 0,0 0 0 0 0,1 0 0 0 0,-1 0 0 0 0,0 0-1 0 0,-1 1 1 0 0,1-1 0 0 0,0 0 0 0 0,0 1 0 0 0,-1-1 0 0 0,1 1-1 0 0,-1-1 1 0 0,1 1 0 0 0,-1 0 0 0 0,0-1 0 0 0,0 1 0 0 0,1 0 0 0 0,-1 0-1 0 0,0 0 1 0 0,0 1 0 0 0,0-1 0 0 0,0 0 0 0 0,0 1 0 0 0,-3-1-1 0 0,-3-1 4 0 0,0 1 0 0 0,0 0 0 0 0,0 0-1 0 0,0 1 1 0 0,0 0 0 0 0,0 1 0 0 0,-1 0-1 0 0,-11 2 1 0 0,11-1-20 0 0,-1 1-1 0 0,1-1 1 0 0,0 2-1 0 0,-14 6 1 0 0,21-9-148 0 0,-1 6-1598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13735 0 0,'0'0'5968'0'0,"-14"4"-5298"0"0,-6 9-602 0 0,0 1 0 0 0,2 1 0 0 0,0 1 0 0 0,1 0 0 0 0,0 1 1 0 0,-25 35-1 0 0,36-45-10 0 0,1 0 1 0 0,0 0-1 0 0,0 0 1 0 0,0 1-1 0 0,1-1 1 0 0,1 1-1 0 0,-1 0 1 0 0,-3 15 0 0 0,6-22-5 0 0,1 0 0 0 0,0 1 0 0 0,1-1 0 0 0,-1 0 0 0 0,0 0 0 0 0,0 0 0 0 0,0 0 0 0 0,1 1 1 0 0,-1-1-1 0 0,1 0 0 0 0,-1 0 0 0 0,1 0 0 0 0,-1 0 0 0 0,1 0 0 0 0,0 0 0 0 0,-1 0 0 0 0,1 0 1 0 0,0 0-1 0 0,0 0 0 0 0,0 0 0 0 0,0-1 0 0 0,-1 1 0 0 0,1 0 0 0 0,0-1 0 0 0,0 1 0 0 0,1 0 1 0 0,-1-1-1 0 0,0 1 0 0 0,0-1 0 0 0,2 1 0 0 0,4 1 131 0 0,0 1-1 0 0,1-2 1 0 0,10 2 0 0 0,-16-2-147 0 0,8 0 4 0 0,58 6 352 0 0,-61-7-364 0 0,-1 0 1 0 0,1 0 0 0 0,0 0-1 0 0,-1-1 1 0 0,1 0-1 0 0,-1-1 1 0 0,13-4-1 0 0,-17 5-38 0 0,0 0-1 0 0,0-1 1 0 0,0 1-1 0 0,0-1 1 0 0,0 1-1 0 0,-1-1 1 0 0,1 0-1 0 0,-1 0 1 0 0,1 0-1 0 0,-1 1 1 0 0,0-1-1 0 0,0-1 1 0 0,0 1-1 0 0,0 0 1 0 0,0 0-1 0 0,0 0 1 0 0,0 0-1 0 0,-1-1 1 0 0,1 1-1 0 0,-1 0 1 0 0,1-5-1 0 0,0-7-78 0 0,-1 1 0 0 0,-2-23-1 0 0,1 21 62 0 0,-5-56-194 0 0,6 70 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7 13503 0 0,'0'0'1358'0'0,"-9"-1"-1236"0"0,5 0-26 0 0,-1 0 0 0 0,0 0 0 0 0,1 0 1 0 0,-1 0-1 0 0,0 1 0 0 0,0 0 0 0 0,0 0 0 0 0,0 0 0 0 0,1 0 0 0 0,-1 1 0 0 0,0 0 0 0 0,0 0 0 0 0,1 0 0 0 0,-6 3 0 0 0,-10 5 431 0 0,2 1 0 0 0,-30 21 1 0 0,41-26-519 0 0,3-3 38 0 0,1 0 0 0 0,0 1 1 0 0,0-1-1 0 0,0 1 0 0 0,0-1 0 0 0,1 1 0 0 0,-1 0 0 0 0,1 0 0 0 0,-4 5 0 0 0,0 2 85 0 0,-1 0-17 0 0,0 1 0 0 0,1 1-1 0 0,1-1 1 0 0,0 1 0 0 0,0 0 0 0 0,1 0 0 0 0,1 0 0 0 0,0 1-1 0 0,0-1 1 0 0,1 1 0 0 0,1-1 0 0 0,0 1 0 0 0,1 0 0 0 0,0 0-1 0 0,4 20 1 0 0,-4-32-103 0 0,0-1 0 0 0,1 1-1 0 0,-1 0 1 0 0,0-1 0 0 0,0 1 0 0 0,1 0-1 0 0,-1-1 1 0 0,0 1 0 0 0,1-1 0 0 0,-1 1-1 0 0,1-1 1 0 0,-1 1 0 0 0,1-1 0 0 0,-1 1-1 0 0,1-1 1 0 0,-1 1 0 0 0,1-1-1 0 0,-1 0 1 0 0,1 1 0 0 0,-1-1 0 0 0,1 0-1 0 0,0 1 1 0 0,-1-1 0 0 0,1 0 0 0 0,0 0-1 0 0,-1 0 1 0 0,1 0 0 0 0,0 1 0 0 0,20-1 199 0 0,-8-3-125 0 0,0 1-1 0 0,1-2 0 0 0,-1 0 1 0 0,-1 0-1 0 0,1-1 1 0 0,17-10-1 0 0,-12 5-65 0 0,-1 0-1 0 0,-1-2 1 0 0,27-22-1 0 0,-39 30-41 0 0,-1 2 18 0 0,-1 0 0 0 0,0-1 1 0 0,0 1-1 0 0,0-1 0 0 0,0 1 0 0 0,0-1 0 0 0,0 0 1 0 0,-1 0-1 0 0,3-4 0 0 0,-1 0 4 0 0,-3 6 0 0 0,1 0 0 0 0,-1 0 0 0 0,0 0 0 0 0,1 0 0 0 0,-1 1 0 0 0,0-1 0 0 0,0 0 0 0 0,0 0 0 0 0,0 0 0 0 0,1 0 0 0 0,-1 0 0 0 0,0 0 0 0 0,-1 0 0 0 0,1 0 0 0 0,0 0 0 0 0,0 0 0 0 0,0 0 0 0 0,0 1 0 0 0,-1-1 0 0 0,1 0 0 0 0,0 0 0 0 0,-2-1 0 0 0,1-1 0 0 0,-2-2 4 0 0,0 0-1 0 0,0 0 1 0 0,0 0 0 0 0,-1 0-1 0 0,0 0 1 0 0,-8-7 0 0 0,0 0 34 0 0,10 9-38 0 0,-10-7 0 0 0,9 8-66 0 0,0 1 0 0 0,0-1 0 0 0,0 1 0 0 0,0 0 0 0 0,0 0 0 0 0,0 0 0 0 0,0 0 0 0 0,0 1 0 0 0,0-1-1 0 0,-1 1 1 0 0,1 0 0 0 0,0 0 0 0 0,0 0 0 0 0,-1 0 0 0 0,1 0 0 0 0,0 1 0 0 0,0-1 0 0 0,0 1 0 0 0,0 0 0 0 0,0 0 0 0 0,0 0 0 0 0,0 1 0 0 0,0-1-1 0 0,0 1 1 0 0,0-1 0 0 0,-5 5 0 0 0,7-5-212 0 0,-4 8-3153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561 394 4607 0 0,'0'0'208'0'0,"0"2"-9"0"0,-3 23-917 0 0,1-18 1808 0 0,0-1 0 0 0,-1 1 0 0 0,0-1-1 0 0,-4 7 1 0 0,3-6 1136 0 0,-1 0-1 0 0,-11 12 1 0 0,-4 0 1935 0 0,20-21-4047 0 0,1 0 0 0 0,0 0 0 0 0,-1 0 0 0 0,1 1 0 0 0,0-1-1 0 0,0 0 1 0 0,0 0 0 0 0,2-2 0 0 0,1-2 59 0 0,32-55 278 0 0,58-109 25 0 0,-82 145-590 0 0,-1 0-1 0 0,-2 0 0 0 0,-1-1 1 0 0,-1-1-1 0 0,4-27 1 0 0,-9 47-158 0 0,-2 1 0 0 0,1-1 0 0 0,-1 0 0 0 0,0 1 0 0 0,0-1 0 0 0,-1 1 1 0 0,1-1-1 0 0,-4-10 0 0 0,3 16 196 0 0,0 1 1 0 0,0-1 0 0 0,-1 1-1 0 0,1-1 1 0 0,0 1-1 0 0,0 0 1 0 0,0-1 0 0 0,0 1-1 0 0,-1 0 1 0 0,1 0-1 0 0,0 0 1 0 0,0 0 0 0 0,0 0-1 0 0,-1 0 1 0 0,1 0-1 0 0,0 1 1 0 0,-2-1 0 0 0,-2 2 19 0 0,-1 0 1 0 0,1 0 0 0 0,-1 0-1 0 0,1 0 1 0 0,0 1-1 0 0,0 0 1 0 0,0 0 0 0 0,0 0-1 0 0,1 1 1 0 0,-5 4 0 0 0,-8 8-11 0 0,-16 21 1 0 0,27-30 43 0 0,-22 26 50 0 0,2 2 0 0 0,1 1 0 0 0,2 1 0 0 0,2 1 0 0 0,1 1 0 0 0,2 1 0 0 0,2 1 0 0 0,-21 79 0 0 0,32-90-9 0 0,1 0 1 0 0,1 0-1 0 0,4 59 0 0 0,-1-4 47 0 0,-1-72 16 0 0,0 0 0 0 0,-1 0-1 0 0,0 0 1 0 0,-1 0 0 0 0,-1 0 0 0 0,0-1 0 0 0,-11 23-1 0 0,6-19 125 0 0,0 1 0 0 0,-2-1 0 0 0,0-1 0 0 0,-23 25 0 0 0,-16 12 306 0 0,-2-2 1 0 0,-64 48-1 0 0,110-95-859 0 0,5-4 53 0 0,5-5-326 0 0,-4 6 457 0 0,8-14-1509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16495 0 0,'0'0'5300'0'0,"2"-1"-4705"0"0,94-19 595 0 0,113-40 0 0 0,-128 34-929 0 0,-54 18-650 0 0,1 0 0 0 0,0 2 0 0 0,0 0 0 0 0,45-1 0 0 0,-71 7-994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234 230 1839 0 0,'2'0'3408'0'0,"16"8"63"0"0,-17-7-2368 0 0,5 8 2123 0 0,-5-6-3001 0 0,-1 1-1 0 0,1-1 0 0 0,-1 1 1 0 0,1 0-1 0 0,-1-1 0 0 0,0 1 1 0 0,-1 0-1 0 0,1-1 0 0 0,-1 1 0 0 0,1 0 1 0 0,-1-1-1 0 0,0 1 0 0 0,0-1 1 0 0,-1 1-1 0 0,1-1 0 0 0,-1 0 1 0 0,0 0-1 0 0,0 1 0 0 0,0-1 1 0 0,0 0-1 0 0,0 0 0 0 0,-1-1 1 0 0,1 1-1 0 0,-1-1 0 0 0,0 1 1 0 0,1-1-1 0 0,-1 0 0 0 0,-5 3 1 0 0,3-2-169 0 0,0-1 0 0 0,0 0 0 0 0,0-1 1 0 0,0 1-1 0 0,-1-1 0 0 0,1 0 0 0 0,0 0 1 0 0,-1-1-1 0 0,1 1 0 0 0,0-1 1 0 0,-1 0-1 0 0,1-1 0 0 0,0 1 0 0 0,-1-1 1 0 0,1 0-1 0 0,0-1 0 0 0,-1 1 1 0 0,1-1-1 0 0,0 0 0 0 0,-6-3 0 0 0,2 1-33 0 0,1-1-1 0 0,-1 0 1 0 0,1 0-1 0 0,0-1 0 0 0,0 0 1 0 0,1-1-1 0 0,0 1 0 0 0,0-1 1 0 0,0-1-1 0 0,-8-12 1 0 0,13 17-17 0 0,1-1 0 0 0,-1 0 0 0 0,1 0 0 0 0,0 0 0 0 0,0 0 0 0 0,0 0 1 0 0,0 0-1 0 0,1 0 0 0 0,-1 0 0 0 0,1 0 0 0 0,0 0 0 0 0,0 0 1 0 0,1 0-1 0 0,-1 0 0 0 0,1 0 0 0 0,0 0 0 0 0,0 0 0 0 0,0 0 1 0 0,1 0-1 0 0,2-5 0 0 0,2-3 13 0 0,0 1 0 0 0,0 0 0 0 0,1 0-1 0 0,1 1 1 0 0,11-13 0 0 0,-11 14-6 0 0,1 0-1 0 0,0 1 1 0 0,1 0-1 0 0,0 0 1 0 0,0 1-1 0 0,1 1 1 0 0,0 0-1 0 0,0 0 1 0 0,0 1-1 0 0,23-7 1 0 0,-19 8 7 0 0,0 1 1 0 0,0 0-1 0 0,1 2 0 0 0,-1 0 1 0 0,0 0-1 0 0,0 1 1 0 0,1 1-1 0 0,23 5 1 0 0,16 6 300 0 0,55 19 0 0 0,-108-30-262 0 0,1 4 5 0 0,8 5 1 0 0,-10-10-62 0 0,-1 1 0 0 0,1 0 0 0 0,-1 0 0 0 0,1 0 0 0 0,-1 0 0 0 0,1 0 0 0 0,-1-1 0 0 0,0 1 1 0 0,0 0-1 0 0,0 0 0 0 0,1 0 0 0 0,-1 0 0 0 0,0 0 0 0 0,0 0 0 0 0,0 0 0 0 0,0 0 0 0 0,0 0 0 0 0,-1 0 0 0 0,1 0 0 0 0,0 0 0 0 0,0 0 0 0 0,-1 1 0 0 0,-8 18 44 0 0,6-15-45 0 0,-1 0-1 0 0,0 0 1 0 0,0-1-1 0 0,0 1 1 0 0,0-1-1 0 0,-1 0 1 0 0,0 0-1 0 0,-7 5 0 0 0,-47 23-2 0 0,29-17 0 0 0,-151 82-367 0 0,124-72-40 0 0,50-22 275 0 0,0-1 1 0 0,0 0 0 0 0,-1 0 0 0 0,1 0-1 0 0,-1-1 1 0 0,-8 0 0 0 0,1 0-388 0 0,14-1 319 0 0,-1 1-1 0 0,0-1 1 0 0,1 0-1 0 0,-1 1 1 0 0,1-1-1 0 0,-1 0 1 0 0,0 0-1 0 0,1 0 1 0 0,-1-1-1 0 0,1 1 1 0 0,-1 0-1 0 0,0-1 1 0 0,1 1-1 0 0,-1-1 1 0 0,1 1-1 0 0,-1-1 1 0 0,1 1-1 0 0,0-1 1 0 0,-1 0-1 0 0,1 0 1 0 0,0 0-1 0 0,-1 0 1 0 0,1 0-1 0 0,0 0 1 0 0,0 0-1 0 0,0 0 1 0 0,-2-2-1 0 0,-2-6-5302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33 5063 0 0,'39'-32'10012'0'0,"-39"37"-9827"0"0,0 1 0 0 0,0 0 0 0 0,-1-1 0 0 0,0 1 0 0 0,0-1 0 0 0,0 0 0 0 0,-1 1 0 0 0,1-1 0 0 0,-1 0 0 0 0,-4 7 0 0 0,-21 34 134 0 0,-38 50 0 0 0,27-42-240 0 0,-102 148 92 0 0,-99 149-54 0 0,225-331-95 0 0,-56 80 233 0 0,62-90-258 0 0,-1-1 0 0 0,0 0-1 0 0,0 0 1 0 0,-1-1 0 0 0,0 0 0 0 0,0-1-1 0 0,-16 9 1 0 0,25-15-184 0 0,1-1 171 0 0,0 0 0 0 0,0 0 0 0 0,0 0 1 0 0,0 0-1 0 0,-1 0 0 0 0,1 0 0 0 0,0 1 0 0 0,0-1 0 0 0,0 0 0 0 0,0 0 0 0 0,0 0 0 0 0,-1 0 0 0 0,1 0 0 0 0,0 0 0 0 0,0 0 1 0 0,0 0-1 0 0,0 0 0 0 0,0 0 0 0 0,-1 0 0 0 0,1 0 0 0 0,0 0 0 0 0,0 0 0 0 0,0 0 0 0 0,0 0 0 0 0,-1 0 0 0 0,1 0 0 0 0,0 0 0 0 0,0 0 1 0 0,0 0-1 0 0,0 0 0 0 0,-1 0 0 0 0,1 0 0 0 0,0 0 0 0 0,0 0 0 0 0,0 0 0 0 0,0 0 0 0 0,-1 0 0 0 0,1 0 0 0 0,0 0 0 0 0,0-1 1 0 0,0 1-1 0 0,0 0 0 0 0,0 0 0 0 0,0 0 0 0 0,0 0 0 0 0,-1 0 0 0 0,1 0 0 0 0,0-1 0 0 0,0 1 0 0 0,0 0 0 0 0,0 0 0 0 0,0 0 0 0 0,0 0 1 0 0,0-1-1 0 0,0 1 0 0 0,0 0 0 0 0,0 0 0 0 0,0 0 0 0 0,0 0 0 0 0,0-1 0 0 0,1-11-1605 0 0,6 2-2243 0 0,3-1-1188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97 12551 0 0,'0'0'7752'0'0,"10"-7"-7017"0"0,-4 0-624 0 0,-3 4-99 0 0,-1 1 1 0 0,1-1 0 0 0,-1 0 0 0 0,0 0 0 0 0,0 0-1 0 0,0 0 1 0 0,0-1 0 0 0,0 1 0 0 0,1-4 0 0 0,-3 6-30 0 0,1-1 0 0 0,-1 1 1 0 0,1-1-1 0 0,-1 1 1 0 0,0-1-1 0 0,0 1 1 0 0,0-1-1 0 0,0 1 1 0 0,0-1-1 0 0,0 1 1 0 0,0-1-1 0 0,0 1 1 0 0,-1-1-1 0 0,1 1 1 0 0,0-1-1 0 0,-1 1 1 0 0,0-1-1 0 0,1 1 1 0 0,-1 0-1 0 0,0-1 1 0 0,1 1-1 0 0,-1 0 1 0 0,0 0-1 0 0,0-1 0 0 0,0 1 1 0 0,0 0-1 0 0,0 0 1 0 0,-1 0-1 0 0,1 0 1 0 0,0 0-1 0 0,0 1 1 0 0,-1-1-1 0 0,1 0 1 0 0,0 0-1 0 0,-1 1 1 0 0,1-1-1 0 0,-1 1 1 0 0,1-1-1 0 0,-1 1 1 0 0,-2-1-1 0 0,-4 1-142 0 0,1-1 0 0 0,-1 1 0 0 0,1 1 0 0 0,-1-1 0 0 0,-13 4-1 0 0,21-4 155 0 0,-25 5-190 0 0,0 2 0 0 0,1 0 0 0 0,0 2 0 0 0,-39 20 0 0 0,23-7 103 0 0,-63 47-1 0 0,61-35 93 0 0,37-30 0 0 0,1 1 0 0 0,0-1 0 0 0,0 1 0 0 0,0 0 0 0 0,1 0 0 0 0,-6 9 0 0 0,7-3 0 0 0,3-10 4 0 0,0 0 1 0 0,-1 1-1 0 0,1-1 0 0 0,0 0 0 0 0,0 0 1 0 0,0 0-1 0 0,0 0 0 0 0,0 0 0 0 0,0 0 0 0 0,0 0 1 0 0,0 0-1 0 0,0-1 0 0 0,0 1 0 0 0,1 0 0 0 0,-1-1 1 0 0,0 1-1 0 0,1-1 0 0 0,-1 1 0 0 0,0-1 1 0 0,3 1-1 0 0,1 0 25 0 0,0 0-1 0 0,0 0 1 0 0,1 0 0 0 0,5 0-1 0 0,14-2 30 0 0,-1-1 0 0 0,1-2 0 0 0,40-9 0 0 0,68-29-42 0 0,-112 34-50 0 0,38-18-1 0 0,-57 25 640 0 0,-2 2-572 0 0,-1 1 0 0 0,0-1 0 0 0,0 0 0 0 0,1 1 0 0 0,-1-1 0 0 0,0 0 0 0 0,0 0 0 0 0,0 1 0 0 0,0-1 1 0 0,0 0-1 0 0,-2 1 0 0 0,-1 2 50 0 0,-33 43 285 0 0,33-38-368 0 0,3 0-12 0 0,1-7-49 0 0,0-2 11 0 0,0 1 0 0 0,1 0-1 0 0,-1-1 1 0 0,0 1 0 0 0,1 0 0 0 0,-1-1 0 0 0,1 1 0 0 0,-1-1 0 0 0,1 1-1 0 0,-1 0 1 0 0,1-1 0 0 0,-1 1 0 0 0,1-1 0 0 0,-1 1 0 0 0,1-1 0 0 0,0 0-1 0 0,-1 1 1 0 0,1-1 0 0 0,0 0 0 0 0,0 1 0 0 0,16 5-2565 0 0,-6-4-3492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8 8751 0 0,'6'-7'9359'0'0,"-5"9"-9244"0"0,0 0 0 0 0,-1 0 0 0 0,1 1 0 0 0,-1-1 0 0 0,1 0 0 0 0,-1 1 1 0 0,0-1-1 0 0,0 0 0 0 0,0 1 0 0 0,0-1 0 0 0,0 1 0 0 0,0-1 0 0 0,-1 0 0 0 0,0 4 0 0 0,0-1 123 0 0,-9 45 305 0 0,-2 0 0 0 0,-3 0 0 0 0,-21 50 0 0 0,21-60-457 0 0,-4 8-125 0 0,-3-1-1 0 0,-1-1 0 0 0,-33 49 0 0 0,15-36-109 0 0,-81 90 0 0 0,-45 28-223 0 0,129-140-356 0 0,37-36 358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198 210 13415 0 0,'0'0'4550'0'0,"2"1"-3964"0"0,6 1-374 0 0,1-1 1 0 0,-1 0-1 0 0,1 0 0 0 0,0 0 0 0 0,-1-1 0 0 0,1-1 1 0 0,-1 1-1 0 0,1-1 0 0 0,-1-1 0 0 0,1 0 0 0 0,-1 0 0 0 0,0 0 1 0 0,12-6-1 0 0,-8 3-208 0 0,0-1-1 0 0,-1-1 1 0 0,1 0 0 0 0,-2 0-1 0 0,1-1 1 0 0,-1 0 0 0 0,0-1-1 0 0,11-13 1 0 0,-19 20-28 0 0,6-8-110 0 0,0 1 0 0 0,0-2-1 0 0,5-10 1 0 0,-11 19 59 0 0,-1-1 1 0 0,0 1-1 0 0,1 0 0 0 0,-1-1 0 0 0,-1 1 0 0 0,1-1 0 0 0,0 0 1 0 0,-1 1-1 0 0,1-1 0 0 0,-1 0 0 0 0,0 1 0 0 0,1-1 1 0 0,-1 0-1 0 0,-1 1 0 0 0,1-1 0 0 0,0 0 0 0 0,-1 1 1 0 0,1-1-1 0 0,-1 1 0 0 0,-1-5 0 0 0,1 6 18 0 0,-1 1 0 0 0,1-1 0 0 0,0 0 0 0 0,0 0 0 0 0,-1 0 0 0 0,1 1 0 0 0,0-1 0 0 0,-1 1 0 0 0,1-1 0 0 0,-1 1 0 0 0,1-1 0 0 0,-1 1 0 0 0,1 0 0 0 0,-1 0-1 0 0,1 0 1 0 0,-1 0 0 0 0,1 0 0 0 0,-2 0 0 0 0,2 0 7 0 0,-8 1-42 0 0,1-1 0 0 0,0 2 0 0 0,0-1 1 0 0,0 1-1 0 0,0 0 0 0 0,-11 5 1 0 0,-46 23-102 0 0,45-20 98 0 0,-3 3 242 0 0,0 1 0 0 0,0 0 0 0 0,1 2 0 0 0,1 0-1 0 0,1 2 1 0 0,0 0 0 0 0,-23 30 0 0 0,30-33-85 0 0,1 1 1 0 0,1 1-1 0 0,0 0 0 0 0,1 0 0 0 0,1 1 1 0 0,1 0-1 0 0,1 0 0 0 0,0 1 1 0 0,1 0-1 0 0,-5 32 0 0 0,10-46-52 0 0,1 0-1 0 0,0 1 1 0 0,0-1 0 0 0,0 0-1 0 0,0 1 1 0 0,1-1 0 0 0,0 0-1 0 0,0 0 1 0 0,0 1 0 0 0,1-1-1 0 0,0 0 1 0 0,4 7 0 0 0,-5-9 18 0 0,1 0 1 0 0,0 0 0 0 0,0 0 0 0 0,1 0 0 0 0,-1-1-1 0 0,0 1 1 0 0,1-1 0 0 0,0 0 0 0 0,-1 0 0 0 0,1 0 0 0 0,0 0-1 0 0,0 0 1 0 0,0 0 0 0 0,0-1 0 0 0,0 1 0 0 0,1-1 0 0 0,-1 0-1 0 0,0 0 1 0 0,1 0 0 0 0,3 0 0 0 0,10-1 39 0 0,0 0 0 0 0,0-1 0 0 0,0-1 0 0 0,0 0 0 0 0,18-6 0 0 0,-22 5-253 0 0,35-10-922 0 0,-17 1-2539 0 0,-24 9 2031 0 0,22-7-4335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70 151 7831 0 0,'-5'0'93'0'0,"0"1"-1"0"0,0-1 0 0 0,0 1 1 0 0,0 0-1 0 0,0 1 0 0 0,0-1 1 0 0,0 1-1 0 0,1 0 0 0 0,-1 0 0 0 0,1 0 1 0 0,-12 9 10525 0 0,37-4-8774 0 0,-11-6-1594 0 0,1-1 0 0 0,-1 0 0 0 0,0 0 0 0 0,0-1 0 0 0,0 0 0 0 0,1-1 0 0 0,17-5 0 0 0,14-3 159 0 0,238-42 1409 0 0,-152 26-1539 0 0,49-17-380 0 0,-61 5-5330 0 0,-105 34 3723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448 134 9215 0 0,'0'0'707'0'0,"-3"-16"1568"0"0,3 12-1978 0 0,0 1 0 0 0,0 0 0 0 0,0-1 0 0 0,1 1 0 0 0,-1 0 0 0 0,1 0 0 0 0,0 0 0 0 0,0-1 0 0 0,0 1 1 0 0,0 0-1 0 0,1 0 0 0 0,-1 1 0 0 0,1-1 0 0 0,0 0 0 0 0,0 0 0 0 0,2-2 0 0 0,3-3 102 0 0,0 1 1 0 0,0-1-1 0 0,15-9 1 0 0,-21 16-222 0 0,-1 1-159 0 0,0 0 0 0 0,0-1-1 0 0,1 1 1 0 0,-1 0 0 0 0,0 0-1 0 0,0 0 1 0 0,0-1 0 0 0,0 1-1 0 0,0 0 1 0 0,0 0 0 0 0,0 0-1 0 0,0-1 1 0 0,0 1 0 0 0,0 0-1 0 0,0 0 1 0 0,0 0 0 0 0,0-1-1 0 0,0 1 1 0 0,0 0 0 0 0,0 0 0 0 0,0 0-1 0 0,-1-1 1 0 0,1 1 0 0 0,0 0-1 0 0,0 0 1 0 0,0 0 0 0 0,0 0-1 0 0,0-1 1 0 0,0 1 0 0 0,0 0-1 0 0,-1 0 1 0 0,1 0 0 0 0,0 0-1 0 0,0 0 1 0 0,0 0 0 0 0,0-1-1 0 0,-1 1 1 0 0,-4-7 263 0 0,2 6-260 0 0,0 0 0 0 0,0 0 0 0 0,1 0 0 0 0,-1 0 0 0 0,0 0 0 0 0,0 1-1 0 0,0-1 1 0 0,0 1 0 0 0,0 0 0 0 0,0 0 0 0 0,0 0 0 0 0,0 0 0 0 0,0 1 0 0 0,0-1-1 0 0,-4 2 1 0 0,-5 1 86 0 0,-1 1-1 0 0,-13 7 0 0 0,16-7-91 0 0,-21 10 34 0 0,1 1-1 0 0,1 2 0 0 0,0 0 1 0 0,-33 28-1 0 0,12-3 82 0 0,-56 60 1 0 0,99-94-112 0 0,0-1 0 0 0,1 1 0 0 0,0-1 0 0 0,0 2 0 0 0,1-1 0 0 0,0 1 0 0 0,-5 12 0 0 0,11-20-13 0 0,-1-1 1 0 0,0 1 0 0 0,1-1-1 0 0,-1 1 1 0 0,0-1 0 0 0,1 1 0 0 0,-1-1-1 0 0,0 1 1 0 0,1-1 0 0 0,-1 0-1 0 0,1 1 1 0 0,-1-1 0 0 0,1 1 0 0 0,-1-1-1 0 0,1 0 1 0 0,0 0 0 0 0,-1 1-1 0 0,1-1 1 0 0,0 0 0 0 0,0 1 10 0 0,2 0 21 0 0,1 0 1 0 0,-1 0 0 0 0,1 0 0 0 0,0 0 0 0 0,-1 0 0 0 0,1 0 0 0 0,0-1 0 0 0,0 0 0 0 0,0 0-1 0 0,-1 0 1 0 0,1 0 0 0 0,0-1 0 0 0,4 0 0 0 0,8-3 107 0 0,27-9-1 0 0,-26 7-79 0 0,-2 2-66 0 0,-1-1-1 0 0,0-1 1 0 0,-1 0 0 0 0,0 0-1 0 0,1-2 1 0 0,-2 1-1 0 0,1-2 1 0 0,-1 0 0 0 0,-1 0-1 0 0,0-1 1 0 0,0 0 0 0 0,14-18-1 0 0,-26 39-1190 0 0,-8 22 1406 0 0,-1 3 30 0 0,8-29-204 0 0,1 0-1 0 0,0 1 0 0 0,0-1 1 0 0,1 1-1 0 0,-1-1 0 0 0,2 1 1 0 0,-1-1-1 0 0,1 0 1 0 0,0 1-1 0 0,3 7 0 0 0,-3-10-177 0 0,1-1-1 0 0,-1 0 0 0 0,1 0 1 0 0,0 0-1 0 0,1-1 0 0 0,-1 1 1 0 0,1 0-1 0 0,-1-1 0 0 0,1 1 1 0 0,0-1-1 0 0,0 0 0 0 0,0 0 1 0 0,1 0-1 0 0,-1-1 1 0 0,1 1-1 0 0,0-1 0 0 0,0 0 1 0 0,4 3-1 0 0,7 0-1106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0,'0'0'12789'0'0,"2"10"-10947"0"0,0-5-1732 0 0,3 4-286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98 1839 0 0,'1'-1'134'0'0,"32"-20"4118"0"0,3-1 2218 0 0,69-32 1606 0 0,-104 65-7594 0 0,-1-9-458 0 0,1-1 1 0 0,-1 0-1 0 0,0 1 1 0 0,0-1-1 0 0,0 1 0 0 0,0-1 1 0 0,0 0-1 0 0,0 1 1 0 0,-1-1-1 0 0,1 1 1 0 0,0-1-1 0 0,-1 0 1 0 0,0 2-1 0 0,-2 3 25 0 0,0 0 0 0 0,-1 0 0 0 0,0 0 0 0 0,0 0 0 0 0,-1-1 0 0 0,0 1 1 0 0,0-1-1 0 0,-11 8 0 0 0,-50 32 26 0 0,56-39-76 0 0,-35 21-17 0 0,-60 40-177 0 0,94-59 170 0 0,0 1 0 0 0,1 0 0 0 0,0 1 0 0 0,1 0 0 0 0,0 0 0 0 0,-14 22 0 0 0,19-25 14 0 0,-11 17-24 0 0,-13 31 0 0 0,25-48 35 0 0,0 1 0 0 0,0 0-1 0 0,1 0 1 0 0,0 0 0 0 0,0 0-1 0 0,1 0 1 0 0,0 0 0 0 0,1 15-1 0 0,0-21 1 0 0,0 1 0 0 0,1-1 0 0 0,-1 0 0 0 0,0 0 0 0 0,1 1 0 0 0,0-1 0 0 0,1 3 0 0 0,-2-4 1 0 0,1 0-1 0 0,-1 0 1 0 0,0 0-1 0 0,1 0 1 0 0,-1 0 0 0 0,0 0-1 0 0,1 0 1 0 0,-1-1-1 0 0,1 1 1 0 0,-1 0-1 0 0,1 0 1 0 0,0-1 0 0 0,-1 1-1 0 0,1 0 1 0 0,0-1-1 0 0,0 1 1 0 0,-1 0-1 0 0,1-1 1 0 0,0 1 0 0 0,1 0-1 0 0,1 0 18 0 0,2 2 82 0 0,0 0 1 0 0,1 0 0 0 0,-1-1 0 0 0,1 0 0 0 0,-1 0-1 0 0,1 0 1 0 0,0 0 0 0 0,-1-1 0 0 0,9 1 0 0 0,6-1 287 0 0,29-2 1 0 0,-10 1-116 0 0,135-1 679 0 0,-162 1-941 0 0,-8 0 1 0 0,1 0-1 0 0,-1-1 1 0 0,1 1 0 0 0,-1-1 0 0 0,1 0 0 0 0,-1 0 0 0 0,1-1 0 0 0,7-3-1 0 0,-1 2-2 0 0,-7 0-18 0 0,3-5-97 0 0,-5 7-96 0 0,-4-10-613 0 0,2 11 737 0 0,0 0 0 0 0,0-1 0 0 0,0 1 0 0 0,0-1 0 0 0,0 1 0 0 0,0-1 0 0 0,0 1 0 0 0,0 0 0 0 0,0-1 0 0 0,0 1 0 0 0,0-1 0 0 0,0 1 0 0 0,0 0 0 0 0,0-1 0 0 0,0 1 0 0 0,-1-1 0 0 0,1 1 0 0 0,0 0 0 0 0,0-1 0 0 0,0 1 0 0 0,-1 0 0 0 0,1-1 0 0 0,0 1 0 0 0,-1 0 0 0 0,1 0 0 0 0,0-1 0 0 0,-1 1 0 0 0,1 0 0 0 0,0 0 0 0 0,-1-1 0 0 0,1 1 0 0 0,0 0 0 0 0,-1 0 0 0 0,1 0 0 0 0,-1-1 0 0 0,-1 1-321 0 0,0-1 0 0 0,0 1 1 0 0,1 0-1 0 0,-1-1 1 0 0,0 1-1 0 0,0 0 1 0 0,0 0-1 0 0,-3 0 1 0 0,-5 2-6033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 13991 0 0,'-5'-2'6607'0'0,"15"9"-5833"0"0,-7-5-665 0 0,78 56 802 0 0,45 36-508 0 0,-105-76-398 0 0,0 1 0 0 0,-2 0 0 0 0,29 38 0 0 0,-37-42-1 0 0,-1 0-1 0 0,0 1 0 0 0,-2 0 1 0 0,0 1-1 0 0,0 0 1 0 0,6 22-1 0 0,-12-31 15 0 0,0 1 1 0 0,0 0 0 0 0,-1 0-1 0 0,0 0 1 0 0,-1 0-1 0 0,0 0 1 0 0,0 0 0 0 0,0 0-1 0 0,-2 0 1 0 0,1 0-1 0 0,-1 0 1 0 0,0-1 0 0 0,-1 1-1 0 0,-6 14 1 0 0,3-12 46 0 0,0 0 0 0 0,-1-1 0 0 0,0 1 0 0 0,-1-2 0 0 0,0 1 0 0 0,0-1 0 0 0,-13 10 1 0 0,-7 4 288 0 0,-36 22 1 0 0,3-3 80 0 0,-150 106-528 0 0,188-132-675 0 0,1 1 0 0 0,-34 35 0 0 0,54-51-173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14711 0 0,'8'-6'497'0'0,"0"0"-1"0"0,0 0 1 0 0,1 1-1 0 0,-1 0 1 0 0,1 0-1 0 0,0 1 1 0 0,0 0-1 0 0,1 1 1 0 0,-1 0-1 0 0,1 0 1 0 0,0 1-1 0 0,0 0 1 0 0,-1 1-1 0 0,1 0 1 0 0,11 1-1 0 0,35 0 802 0 0,150 0-1540 0 0,-199 1-608 0 0,-5 0-661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7831 0 0,'0'0'11064'0'0,"2"0"-9696"0"0,7 1-885 0 0,-1 0-1 0 0,1-1 1 0 0,-1 0 0 0 0,1-1-1 0 0,14-2 1 0 0,45-14 373 0 0,-24 6-324 0 0,15-3-98 0 0,168-33-707 0 0,-206 46-749 0 0,-8 1-2398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22 15031 0 0,'8'-9'1598'0'0,"7"-4"3763"0"0,-4 37-4417 0 0,-9-19-856 0 0,-2 0 0 0 0,1 0 0 0 0,-1 1 0 0 0,1-1 0 0 0,-1 0 0 0 0,-1 1 0 0 0,1-1 0 0 0,-1 0 0 0 0,-2 9 0 0 0,-2 4 85 0 0,-11 24 0 0 0,2-6-113 0 0,-14 42-46 0 0,-47 92-1 0 0,71-160-110 0 0,0-3-111 0 0,1 0-1 0 0,0-1 1 0 0,-1 1 0 0 0,-1-1 0 0 0,-4 7-1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33 813 9215 0 0,'0'0'422'0'0,"-2"1"-13"0"0,-7 5-264 0 0,-12 17 8133 0 0,31-27-7629 0 0,-2 0-501 0 0,-1-1-1 0 0,1 0 1 0 0,-1 0 0 0 0,-1-1-1 0 0,1 0 1 0 0,-1 0 0 0 0,0 0-1 0 0,10-15 1 0 0,0 2 19 0 0,278-301 782 0 0,-207 228-774 0 0,26-30-18 0 0,-107 117-145 0 0,-4 4 129 0 0,-2 3-53 0 0,2 6-60 0 0,-1 0 0 0 0,0 0 0 0 0,0 0 0 0 0,0 0-1 0 0,-1 0 1 0 0,-1 0 0 0 0,-1 13 0 0 0,-16 59-13 0 0,7-38-14 0 0,-59 221 63 0 0,56-229-64 0 0,-8 17 0 0 0,17-37 11 0 0,2-2 42 0 0,3-10 198 0 0,10-14-118 0 0,88-101 63 0 0,37-39-140 0 0,-30 41 106 0 0,-36 35-56 0 0,-8 18 3 0 0,135-99 0 0 0,-115 97-79 0 0,-79 58-30 0 0,9-7-2 0 0,0 1 0 0 0,1 0 0 0 0,0 1 0 0 0,0 0 0 0 0,14-6 0 0 0,-25 13-1 0 0,-1 0 0 0 0,0 0 0 0 0,1 0 0 0 0,-1 0 0 0 0,1 0 0 0 0,-1 1 0 0 0,1-1 0 0 0,-1 0 0 0 0,0 0-1 0 0,1 0 1 0 0,-1 0 0 0 0,1 0 0 0 0,-1 1 0 0 0,0-1 0 0 0,1 0 0 0 0,-1 0 0 0 0,0 1 0 0 0,1-1 0 0 0,-1 0 0 0 0,0 1 0 0 0,1-1 0 0 0,-1 0 0 0 0,0 1 0 0 0,0-1-1 0 0,1 1 1 0 0,5 10-50 0 0,-5-7 46 0 0,0 0 0 0 0,0 1 0 0 0,0-1 0 0 0,0 0 0 0 0,-1 1 1 0 0,0-1-1 0 0,0 0 0 0 0,0 1 0 0 0,0-1 0 0 0,-1 0 0 0 0,1 1 0 0 0,-1-1 1 0 0,0 0-1 0 0,-2 5 0 0 0,-4 8 12 0 0,0 0 1 0 0,-11 17-1 0 0,5-9-13 0 0,-3 2 8 0 0,-1 1 0 0 0,-22 25 0 0 0,-2 5 0 0 0,-131 232-136 0 0,168-282 136 0 0,0-2 1 0 0,1 1 1 0 0,0 0-1 0 0,0 1 0 0 0,0-1 1 0 0,1 1-1 0 0,0-1 0 0 0,-1 10 1 0 0,3-15 27 0 0,53-4-3054 0 0,-39 0 1434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1375 0 0,'0'0'13468'0'0,"-4"8"-10718"0"0,-34 57 1195 0 0,25-36-3153 0 0,-15 48 0 0 0,19-50-779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5063 0 0,'0'0'232'0'0,"0"2"-13"0"0,4 24 55 0 0,-2-20 1742 0 0,-1 0 0 0 0,2 0 0 0 0,-1 0 0 0 0,6 9 5435 0 0,-6-16-6800 0 0,2-2-498 0 0,1-1 0 0 0,-1 0 0 0 0,0 0-1 0 0,0 0 1 0 0,0-1 0 0 0,0 1 0 0 0,-1-1 0 0 0,0 0 0 0 0,0 0 0 0 0,0 0 0 0 0,3-8 0 0 0,2-9-124 0 0,8-37 1 0 0,0 0 53 0 0,-10 42-55 0 0,1 0-1 0 0,0 0 1 0 0,2 1 0 0 0,0 0-1 0 0,0 1 1 0 0,18-21-1 0 0,-13 18-21 0 0,3-4-11 0 0,1 1 1 0 0,37-33-1 0 0,-5 17-356 0 0,1 3-1 0 0,101-51 0 0 0,-137 77 126 0 0,-1 1 1 0 0,1 0-1 0 0,0 2 0 0 0,0-1 0 0 0,32-5 1 0 0,-44 11-153 0 0,1 0 0 0 0,0 0 1 0 0,-1 0-1 0 0,1 0 0 0 0,-1 1 1 0 0,6 1-1 0 0,4 1-1196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48 382 10135 0 0,'0'0'464'0'0,"-9"-1"151"0"0,-19 0 1086 0 0,18-9 4991 0 0,10 8-6609 0 0,0 1 0 0 0,0 0 0 0 0,0-1-1 0 0,0 1 1 0 0,0-1 0 0 0,0 1 0 0 0,1 0-1 0 0,-1 0 1 0 0,0-1 0 0 0,1 1 0 0 0,-1 0-1 0 0,1-1 1 0 0,0 1 0 0 0,-1 0 0 0 0,1 0 0 0 0,0 0-1 0 0,0 0 1 0 0,0 0 0 0 0,0 0 0 0 0,1-2-1 0 0,27-20 275 0 0,-20 17-252 0 0,115-82-36 0 0,-11 10-234 0 0,-86 57 203 0 0,70-50-79 0 0,-82 61 214 0 0,1 1 1 0 0,0 1-1 0 0,0 0 1 0 0,27-8-1 0 0,-41 15-139 0 0,0 0 0 0 0,0 1 0 0 0,1-1 0 0 0,-1 1 0 0 0,0 0 0 0 0,0-1 0 0 0,0 1-1 0 0,1 0 1 0 0,-1 0 0 0 0,0 0 0 0 0,0 1 0 0 0,1-1 0 0 0,-1 1 0 0 0,0-1 0 0 0,0 1 0 0 0,0 0 0 0 0,0-1 0 0 0,0 1-1 0 0,0 0 1 0 0,0 0 0 0 0,0 1 0 0 0,0-1 0 0 0,0 0 0 0 0,-1 1 0 0 0,1-1 0 0 0,0 1 0 0 0,-1-1 0 0 0,1 1 0 0 0,-1 0-1 0 0,0 0 1 0 0,0-1 0 0 0,1 1 0 0 0,-1 0 0 0 0,0 0 0 0 0,1 4 0 0 0,0 0-9 0 0,0 1 0 0 0,-1-1 0 0 0,1 1 0 0 0,-1-1 0 0 0,0 1 0 0 0,-1 0 0 0 0,0 0 0 0 0,0-1 0 0 0,0 1 0 0 0,-3 11 0 0 0,0-4-26 0 0,-1-1 1 0 0,-1 0-1 0 0,-1 0 0 0 0,1-1 1 0 0,-13 19-1 0 0,-9 20 69 0 0,24-42-81 0 0,2-8-63 0 0,4 3-223 0 0,-3-4 243 0 0,0 0-1 0 0,0 0 1 0 0,0 1 0 0 0,1-1-1 0 0,-1 0 1 0 0,0 0-1 0 0,0 0 1 0 0,0 1-1 0 0,0-1 1 0 0,0 0-1 0 0,0 0 1 0 0,1 0-1 0 0,-1 0 1 0 0,0 1 0 0 0,0-1-1 0 0,0 0 1 0 0,0 0-1 0 0,1 0 1 0 0,-1 0-1 0 0,0 0 1 0 0,0 0-1 0 0,0 0 1 0 0,1 0 0 0 0,-1 0-1 0 0,0 1 1 0 0,0-1-1 0 0,1 0 1 0 0,-1 0-1 0 0,0 0 1 0 0,0 0-1 0 0,0 0 1 0 0,1 0 0 0 0,8 0-1878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70 6447 0 0,'-2'-1'2538'0'0,"-1"0"-1915"0"0,-1 0 0 0 0,1 0 1 0 0,-1 0-1 0 0,0 1 0 0 0,0-1 1 0 0,1 1-1 0 0,-1 0 1 0 0,0 0-1 0 0,0 0 0 0 0,-6 1 1 0 0,2 1-384 0 0,1 0 1 0 0,0 0 0 0 0,0 1 0 0 0,1-1 0 0 0,-9 6-1 0 0,0 1-308 0 0,0 1-1 0 0,0 0 0 0 0,-24 23 0 0 0,13-4 104 0 0,1 0 0 0 0,1 1 0 0 0,-21 36 0 0 0,22-32 84 0 0,18-26-10 0 0,-1 0 1 0 0,2 1-1 0 0,-1 0 1 0 0,1-1-1 0 0,0 1 1 0 0,-3 14-1 0 0,6-19-17 0 0,0 0-1 0 0,1 1 1 0 0,-1-1-1 0 0,1 0 1 0 0,0 1-1 0 0,0-1 0 0 0,0 1 1 0 0,1-1-1 0 0,0 0 1 0 0,-1 1-1 0 0,2-1 1 0 0,-1 0-1 0 0,0 0 1 0 0,1 0-1 0 0,0 0 1 0 0,3 7-1 0 0,2-2 37 0 0,1 1 0 0 0,-1-1 0 0 0,2-1 0 0 0,-1 0 0 0 0,1 0 0 0 0,0 0-1 0 0,0-1 1 0 0,1 0 0 0 0,0-1 0 0 0,1 0 0 0 0,13 5 0 0 0,-2-2-41 0 0,1-1 0 0 0,0 0 0 0 0,0-2 1 0 0,38 5-1 0 0,-36-9-43 0 0,0 0-1 0 0,0-2 1 0 0,0-1 0 0 0,0-1 0 0 0,0-1-1 0 0,28-7 1 0 0,-5-3 160 0 0,0-2 0 0 0,49-22-1 0 0,-84 31-138 0 0,-1 0-1 0 0,1-1 1 0 0,-1 0-1 0 0,0-1 1 0 0,-1 0-1 0 0,0-1 1 0 0,0 0-1 0 0,-1-1 1 0 0,14-16-1 0 0,-20 21-48 0 0,0-1 0 0 0,0 0 0 0 0,0 0 0 0 0,-1 0 0 0 0,0 0 0 0 0,0-1 0 0 0,-1 1 0 0 0,0-1 0 0 0,0 0 0 0 0,0 0 0 0 0,-1 1 0 0 0,0-1 0 0 0,0 0 0 0 0,-1 0-1 0 0,1 0 1 0 0,-2 0 0 0 0,1 0 0 0 0,-1 0 0 0 0,0 0 0 0 0,-4-13 0 0 0,1 11-61 0 0,1-1 1 0 0,-2 1-1 0 0,1 0 0 0 0,-1 0 1 0 0,-1 1-1 0 0,1-1 0 0 0,-2 1 1 0 0,1 1-1 0 0,-1-1 0 0 0,-12-10 0 0 0,-7-2-786 0 0,-55-34 0 0 0,6 6-560 0 0,-22-18-508 0 0,82 58 1519 0 0,13 7 274 0 0,1 2 8 0 0,-1 0 40 0 0,0 1 0 0 0,0 0 0 0 0,0-1 0 0 0,0 1 0 0 0,1 0 0 0 0,-1 0 0 0 0,0 0 0 0 0,1 0 0 0 0,0 0 0 0 0,-1 0 0 0 0,1 1 0 0 0,0-1 0 0 0,0 0 0 0 0,-1 5 0 0 0,-3 11-4149 0 0,2 0-1100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11831 0 0,'0'0'1075'0'0,"2"1"-883"0"0,3 2-5 0 0,-1 0 0 0 0,1 0 1 0 0,-1 1-1 0 0,0-1 0 0 0,0 1 0 0 0,0 0 1 0 0,0 0-1 0 0,4 8 0 0 0,26 42 1486 0 0,-21-31-1138 0 0,99 174 3170 0 0,-84-147-3315 0 0,-25-44-276 0 0,1 0 0 0 0,0 0 0 0 0,0 0 0 0 0,0 0 1 0 0,1-1-1 0 0,0 0 0 0 0,9 8 0 0 0,-11-11-249 0 0,0 0-1 0 0,1 0 1 0 0,-1 0 0 0 0,1 0-1 0 0,0 0 1 0 0,-1-1-1 0 0,1 0 1 0 0,0 0 0 0 0,0 0-1 0 0,0 0 1 0 0,0 0 0 0 0,0-1-1 0 0,0 0 1 0 0,7 0 0 0 0,3-1-1043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7367 0 0,'10'-4'509'0'0,"-1"1"0"0"0,17-4 0 0 0,2 2 8415 0 0,-25 5-8511 0 0,0 0 1 0 0,0-1-1 0 0,0 1 0 0 0,0 1 1 0 0,0-1-1 0 0,0 0 0 0 0,0 1 1 0 0,0 0-1 0 0,0 0 0 0 0,0 0 0 0 0,0 0 1 0 0,0 0-1 0 0,-1 0 0 0 0,5 3 1 0 0,-5-3-245 0 0,1 10 107 0 0,-2-5-205 0 0,0 1 0 0 0,-1-1 0 0 0,0 0 0 0 0,0 0 0 0 0,0 1 0 0 0,-1-1 0 0 0,0 0 0 0 0,-2 8 0 0 0,-17 51 329 0 0,10-37-279 0 0,-7 18 36 0 0,-41 75-1 0 0,5-13-557 0 0,48-95-482 0 0,0 1 1 0 0,0-1-1 0 0,-3 21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80 1839 0 0,'0'0'83'0'0,"2"1"-6"0"0,24 8 6871 0 0,-17-6-5790 0 0,-8-2-959 0 0,0 0 0 0 0,0-1 0 0 0,0 1 0 0 0,0-1 0 0 0,0 0 1 0 0,0 1-1 0 0,0-1 0 0 0,0 0 0 0 0,0 0 0 0 0,0 1 0 0 0,0-1 0 0 0,0 0 0 0 0,0 0 0 0 0,1 0 0 0 0,-1 0 0 0 0,0 0 0 0 0,0-1 0 0 0,2 1 0 0 0,0-2 261 0 0,1 0-1 0 0,-1 0 0 0 0,0 0 1 0 0,0-1-1 0 0,1 1 1 0 0,-2-1-1 0 0,1 1 0 0 0,4-6 1 0 0,-6 8-385 0 0,-1-1 0 0 0,0 1 0 0 0,1-1 0 0 0,-1 1 0 0 0,0 0 0 0 0,1-1 0 0 0,-1 1 0 0 0,0-1 0 0 0,0 1 0 0 0,1-1 0 0 0,-1 1 0 0 0,0-1 0 0 0,0 1 0 0 0,0-1 0 0 0,0 1 0 0 0,0-1 0 0 0,0 1 0 0 0,0-1 0 0 0,0 1 0 0 0,0-1 0 0 0,0 0 0 0 0,0 1 0 0 0,0-1 0 0 0,0 1 0 0 0,0-1 0 0 0,-1 1-49 0 0,1-1 0 0 0,-1 1 1 0 0,1-1-1 0 0,0 1 0 0 0,-1 0 1 0 0,0 0-1 0 0,1-1 0 0 0,-1 1 0 0 0,1 0 1 0 0,-1 0-1 0 0,1 0 0 0 0,-1 0 1 0 0,1-1-1 0 0,-1 1 0 0 0,1 0 1 0 0,-1 0-1 0 0,0 0 0 0 0,0 1 1 0 0,-5-1-16 0 0,0 1 1 0 0,1 0-1 0 0,-10 3 1 0 0,-15 7 14 0 0,0 1 0 0 0,2 2-1 0 0,-1 1 1 0 0,-30 23 0 0 0,7-3 43 0 0,2 3 0 0 0,-76 74 0 0 0,120-106-45 0 0,1 0 0 0 0,0 1 0 0 0,0-1-1 0 0,0 1 1 0 0,-3 7 0 0 0,6-10 13 0 0,0-1 0 0 0,1 1 0 0 0,-1 0 0 0 0,1-1-1 0 0,0 1 1 0 0,0 0 0 0 0,0 0 0 0 0,1 0 0 0 0,0 0 0 0 0,-1 0-1 0 0,2 5 1 0 0,-1-6-5 0 0,1-1 0 0 0,0 1 0 0 0,0-1 0 0 0,0 1 0 0 0,1-1 0 0 0,-1 0 0 0 0,0 1 0 0 0,1-1 0 0 0,0 0-1 0 0,-1 0 1 0 0,1 0 0 0 0,0 0 0 0 0,3 2 0 0 0,0 0 24 0 0,8 8-7 0 0,0-1 1 0 0,1-1-1 0 0,0 0 1 0 0,1-1-1 0 0,0 0 0 0 0,0-1 1 0 0,1-1-1 0 0,0-1 1 0 0,0 0-1 0 0,0-1 1 0 0,1 0-1 0 0,0-2 0 0 0,32 4 1 0 0,-18-5 37 0 0,0-2-1 0 0,0-1 1 0 0,1-1 0 0 0,-1-1-1 0 0,-1-2 1 0 0,56-16-1 0 0,-41 5 148 0 0,0-1-1 0 0,-2-3 0 0 0,0-1 0 0 0,-2-2 0 0 0,47-34 0 0 0,-83 53-232 0 0,0 0-1 0 0,0 0 0 0 0,-1 0 1 0 0,1-1-1 0 0,-1 1 1 0 0,0-1-1 0 0,0 0 0 0 0,-1-1 1 0 0,0 1-1 0 0,1 0 1 0 0,-2-1-1 0 0,1 0 0 0 0,-1 0 1 0 0,0 0-1 0 0,0 0 1 0 0,0 0-1 0 0,0-8 0 0 0,-1 6-57 0 0,-1 0 0 0 0,0 0 0 0 0,0 0 0 0 0,-1 0 0 0 0,0 0 0 0 0,0 0 0 0 0,-1 0 0 0 0,0 0 0 0 0,0 0 0 0 0,-1 1-1 0 0,0-1 1 0 0,0 1 0 0 0,-5-8 0 0 0,2 6-32 0 0,0-1-1 0 0,0 2 1 0 0,-1-1 0 0 0,0 1-1 0 0,-13-12 1 0 0,-12-12-187 0 0,19 19-47 0 0,0 1 1 0 0,-27-21-1 0 0,35 30 231 0 0,1 0-1 0 0,-1 0 0 0 0,0 1 0 0 0,0 0 0 0 0,-1 0 0 0 0,1 0 0 0 0,0 0 0 0 0,-1 1 1 0 0,1 0-1 0 0,-1 0 0 0 0,1 1 0 0 0,-1-1 0 0 0,-8 2 0 0 0,4 0-35 0 0,1 1-1 0 0,0 0 0 0 0,0 0 1 0 0,0 1-1 0 0,0 0 1 0 0,1 1-1 0 0,-1 0 0 0 0,1 0 1 0 0,-14 10-1 0 0,5-1-796 0 0,0 0 0 0 0,1 1 0 0 0,-16 19 0 0 0,22-22-4841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13103 0 0,'0'0'1186'0'0,"0"2"-978"0"0,11 171 3921 0 0,-6-83-3437 0 0,-4-63-523 0 0,2 0 1 0 0,1-1-1 0 0,12 42 0 0 0,-15-65-130 0 0,0 0 0 0 0,0 0 0 0 0,0-1 0 0 0,0 1 0 0 0,1 0-1 0 0,-1-1 1 0 0,1 1 0 0 0,-1-1 0 0 0,1 1 0 0 0,0-1 0 0 0,0 0 0 0 0,0 0 0 0 0,0 0-1 0 0,1 0 1 0 0,-1 0 0 0 0,0-1 0 0 0,1 1 0 0 0,-1-1 0 0 0,6 3 0 0 0,-5-3-148 0 0,0 0 1 0 0,1 0-1 0 0,-1-1 1 0 0,0 1-1 0 0,1-1 1 0 0,5 0-1 0 0,-3 0-1203 0 0,0-1 0 0 0,0 0 0 0 0,10-3 0 0 0,4-3-5030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125 115 10135 0 0,'0'0'9026'0'0,"3"-2"-8702"0"0,35-16 340 0 0,-11 5 42 0 0,42-14 1 0 0,73-17 41 0 0,-133 41-713 0 0,1 1 1 0 0,-1 0-1 0 0,1 0 1 0 0,15 0-1 0 0,-9 4 45 0 0,-15-2-69 0 0,0 1 1 0 0,0-1-1 0 0,0 1 0 0 0,1 0 0 0 0,-1-1 1 0 0,0 1-1 0 0,0 0 0 0 0,0 0 0 0 0,0-1 1 0 0,0 1-1 0 0,0 0 0 0 0,0 0 0 0 0,-1 0 1 0 0,1 0-1 0 0,0 0 0 0 0,0 0 0 0 0,-1 0 1 0 0,2 3-1 0 0,-1-1-1 0 0,0-1 1 0 0,-1 1 0 0 0,1 0-1 0 0,-1-1 1 0 0,1 1-1 0 0,-1 0 1 0 0,0 0 0 0 0,0 4-1 0 0,-1 0 8 0 0,0 0-1 0 0,-1 0 1 0 0,0 0-1 0 0,0 0 1 0 0,0 0 0 0 0,-4 7-1 0 0,-4 4 26 0 0,0-1 0 0 0,-2 0 1 0 0,0 0-1 0 0,0-2 0 0 0,-2 1 0 0 0,0-2 0 0 0,-17 15 0 0 0,-119 80-22 0 0,45-36-19 0 0,85-56-153 0 0,-34 37 1 0 0,44-42 108 0 0,-16 23 1 0 0,26-34 41 0 0,-6 10 0 0 0,2 0 11 0 0,4-10-9 0 0,0-1 1 0 0,0 1-1 0 0,0-1 1 0 0,0 1 0 0 0,1 0-1 0 0,-1-1 1 0 0,0 1-1 0 0,0-1 1 0 0,1 1-1 0 0,-1-1 1 0 0,0 1 0 0 0,0-1-1 0 0,1 1 1 0 0,-1-1-1 0 0,1 1 1 0 0,-1-1-1 0 0,0 0 1 0 0,1 1-1 0 0,-1-1 1 0 0,1 1 0 0 0,-1-1-1 0 0,1 0 1 0 0,0 1-1 0 0,0-1 9 0 0,0 2 3 0 0,1-1 0 0 0,0 0 0 0 0,0 0 0 0 0,0 0 0 0 0,-1 0 0 0 0,1-1 0 0 0,0 1 0 0 0,0 0 0 0 0,0-1 0 0 0,0 1 1 0 0,1-1-1 0 0,-1 0 0 0 0,0 0 0 0 0,0 0 0 0 0,0 0 0 0 0,0 0 0 0 0,3 0 0 0 0,5-2 57 0 0,0 0-1 0 0,12-4 0 0 0,-13 3-5 0 0,143-31 715 0 0,-68 16-372 0 0,-48 10-77 0 0,1 1 0 0 0,-1 1 0 0 0,1 3 0 0 0,56 0 0 0 0,-71 6-330 0 0,23 6 0 0 0,-40-8-75 0 0,-2 0-60 0 0,0 1 1 0 0,0-1-1 0 0,0 0 1 0 0,0 1-1 0 0,0 0 0 0 0,-1-1 1 0 0,1 1-1 0 0,-1 0 1 0 0,1 1-1 0 0,-1-1 1 0 0,0 0-1 0 0,4 5 1 0 0,-5-6-31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306 128 1375 0 0,'2'-2'66'0'0,"4"-2"-80"0"0,0 0 0 0 0,0-1 0 0 0,-1 0 0 0 0,7-8 0 0 0,-5 6 680 0 0,0 0 0 0 0,13-10 0 0 0,5-1 9260 0 0,-38 24-9258 0 0,0 0-376 0 0,1 1 0 0 0,-22 17-1 0 0,-2 1 174 0 0,4-6 117 0 0,2 2 0 0 0,0 1 0 0 0,-52 52 0 0 0,68-60-427 0 0,1 2-1 0 0,0 0 1 0 0,1 1 0 0 0,1 0-1 0 0,0 0 1 0 0,1 1 0 0 0,1 1 0 0 0,-11 33-1 0 0,18-47-112 0 0,1 0 0 0 0,0 1 0 0 0,0-1 0 0 0,0 1 0 0 0,1-1 0 0 0,0 1 0 0 0,0 0 0 0 0,0-1 0 0 0,1 1 0 0 0,-1-1 0 0 0,1 1 1 0 0,1-1-1 0 0,2 8 0 0 0,-3-9-26 0 0,1 0 0 0 0,1 0 0 0 0,-1 0 0 0 0,0 0 0 0 0,1 0 0 0 0,0-1 0 0 0,0 1 0 0 0,0-1 0 0 0,0 1 0 0 0,1-1 0 0 0,0 0 0 0 0,-1 0 0 0 0,1-1 0 0 0,0 1 0 0 0,0-1 0 0 0,7 3 1 0 0,5 1-9 0 0,1-1 1 0 0,0 0 0 0 0,0-2 0 0 0,0 0 0 0 0,1 0 0 0 0,-1-2 0 0 0,30-1 0 0 0,9-4 228 0 0,58-11 1 0 0,-65 7 267 0 0,72-23-1 0 0,-98 24-248 0 0,-2-2-1 0 0,1 0 0 0 0,-1-1 0 0 0,-1-1 0 0 0,30-21 0 0 0,-44 28-192 0 0,0-1 0 0 0,0 0-1 0 0,-1 0 1 0 0,1-1 0 0 0,-1 1 0 0 0,0-1-1 0 0,-1 0 1 0 0,1 0 0 0 0,-1-1-1 0 0,-1 0 1 0 0,1 1 0 0 0,-1-1 0 0 0,0 0-1 0 0,0-1 1 0 0,-1 1 0 0 0,0 0-1 0 0,-1-1 1 0 0,1 1 0 0 0,-1-1 0 0 0,-1 0-1 0 0,0-14 1 0 0,-4-4-132 0 0,-2-1 0 0 0,0 2 0 0 0,-2-1 0 0 0,-1 1 0 0 0,-1 0 0 0 0,-1 1 0 0 0,-1 0 0 0 0,-28-40 0 0 0,38 60-23 0 0,-1 0 0 0 0,0 0 0 0 0,0 1 0 0 0,0-1 1 0 0,0 1-1 0 0,-1 0 0 0 0,1 0 0 0 0,-1 0 0 0 0,0 1 0 0 0,1-1 1 0 0,-7-2-1 0 0,7 4-20 0 0,0 0-1 0 0,0 0 1 0 0,0 1 0 0 0,0-1 0 0 0,0 1 0 0 0,-1 0-1 0 0,1-1 1 0 0,0 1 0 0 0,0 0 0 0 0,0 1 0 0 0,0-1 0 0 0,0 1-1 0 0,-1-1 1 0 0,1 1 0 0 0,0 0 0 0 0,-5 2 0 0 0,-40 21-2004 0 0,19-5-3419 0 0,11-3-112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6447 0 0,'0'-2'499'0'0,"0"-4"-451"0"0,0-13 5797 0 0,0 9 1819 0 0,2 11-7332 0 0,8 3-235 0 0,-1 0 0 0 0,0 1 0 0 0,-1 0-1 0 0,1 0 1 0 0,-1 1 0 0 0,0 0 0 0 0,-1 0 0 0 0,1 1 0 0 0,11 13-1 0 0,-7-6 67 0 0,-2 0-1 0 0,1 1 0 0 0,-2 0 1 0 0,15 31-1 0 0,36 89 270 0 0,-58-130-432 0 0,6 12 0 0 0,7 25 0 0 0,-14-39 0 0 0,4 10-23 0 0,-4-11-102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9815 0 0,'0'0'3319'0'0,"2"-1"-2068"0"0,5-5-479 0 0,1 1 1 0 0,0 0 0 0 0,1 1 0 0 0,-1 0 0 0 0,1 0 0 0 0,13-4-1 0 0,4 1 41 0 0,31-5-1 0 0,31 1-319 0 0,-76 11-458 0 0,1 0 0 0 0,0 0 0 0 0,-1 1 0 0 0,23 5 0 0 0,-31-5 29 0 0,8 4 3 0 0,-3 2 10 0 0,-8-6-70 0 0,-1-1 1 0 0,1 1-1 0 0,-1 0 0 0 0,1-1 0 0 0,-1 1 0 0 0,0 0 1 0 0,1-1-1 0 0,-1 1 0 0 0,0 0 0 0 0,0 0 0 0 0,1 0 1 0 0,-1-1-1 0 0,0 1 0 0 0,0 0 0 0 0,0 0 0 0 0,0 0 1 0 0,0 0-1 0 0,0-1 0 0 0,0 2 0 0 0,0 1 17 0 0,0 0 2 0 0,0 0-1 0 0,0 0 0 0 0,-1 0 1 0 0,1 0-1 0 0,-1 0 1 0 0,0 1-1 0 0,0-1 0 0 0,0 0 1 0 0,0 0-1 0 0,0-1 0 0 0,0 1 1 0 0,-1 0-1 0 0,0 0 1 0 0,1-1-1 0 0,-4 4 0 0 0,-3 4 69 0 0,-1 1-1 0 0,-13 9 1 0 0,14-12-34 0 0,5-5-55 0 0,-110 98-117 0 0,97-88 29 0 0,-1 0 0 0 0,-1-2 0 0 0,0 0 0 0 0,0-1 0 0 0,-21 8-1 0 0,38-18 69 0 0,1 1-1 0 0,0-1 1 0 0,-1 0-1 0 0,1 1 0 0 0,-1-1 1 0 0,1 0-1 0 0,-1 0 0 0 0,1 0 1 0 0,-1 0-1 0 0,1 1 0 0 0,-1-1 1 0 0,1 0-1 0 0,-1 0 0 0 0,1 0 1 0 0,-1 0-1 0 0,1 0 1 0 0,-1 0-1 0 0,1 0 0 0 0,-1 0 1 0 0,1 0-1 0 0,0 0 0 0 0,-1-1 1 0 0,1 1-1 0 0,-1 0 0 0 0,1 0 1 0 0,-1 0-1 0 0,1-1 0 0 0,-1 1 1 0 0,1 0-1 0 0,0 0 1 0 0,-1-1-1 0 0,1 1 0 0 0,-1 0 1 0 0,1-1-1 0 0,0 1 0 0 0,-1 0 1 0 0,1-1-1 0 0,0 0-8 0 0,0 0-1 0 0,0 0 1 0 0,0 0 0 0 0,0 1 0 0 0,0-1-1 0 0,0 0 1 0 0,0 0 0 0 0,0 0-1 0 0,0 1 1 0 0,0-1 0 0 0,1 0 0 0 0,-1 0-1 0 0,0 0 1 0 0,1 1 0 0 0,-1-1-1 0 0,1 0 1 0 0,-1 1 0 0 0,1-2-1 0 0,8-8-225 0 0,0 1 0 0 0,0 0 0 0 0,1 1 0 0 0,0 0 0 0 0,1 1 0 0 0,12-7 0 0 0,-2 0-353 0 0,-18 13 586 0 0,-1-1 0 0 0,1 1-1 0 0,-1 0 1 0 0,1 0 0 0 0,0 0-1 0 0,-1 0 1 0 0,1 0 0 0 0,0 1 0 0 0,0-1-1 0 0,0 1 1 0 0,-1 0 0 0 0,1 0-1 0 0,0 0 1 0 0,0 0 0 0 0,0 0-1 0 0,-1 1 1 0 0,1-1 0 0 0,0 1 0 0 0,0 0-1 0 0,3 1 1 0 0,4 3 181 0 0,0-1-1 0 0,-1 2 1 0 0,17 10 0 0 0,-14-7-148 0 0,20 13 483 0 0,44 42 0 0 0,-9-6 401 0 0,-58-50-550 0 0,-1-1 0 0 0,15 18 0 0 0,-22-24-336 0 0,0 1 0 0 0,-1 0 0 0 0,1 0-1 0 0,0 1 1 0 0,-1-1 0 0 0,1 0 0 0 0,-1 0 0 0 0,1 0-1 0 0,-1 0 1 0 0,0 0 0 0 0,0 1 0 0 0,0-1 0 0 0,0 0-1 0 0,-1 0 1 0 0,1 0 0 0 0,0 0 0 0 0,-1 0 0 0 0,0 1-1 0 0,-1 3 1 0 0,0-2-6 0 0,0 0-1 0 0,0-1 1 0 0,0 1-1 0 0,0 0 1 0 0,-1 0-1 0 0,0-1 1 0 0,0 0-1 0 0,0 1 1 0 0,0-1-1 0 0,0 0 1 0 0,0-1-1 0 0,-1 1 1 0 0,-7 4-1 0 0,-5 2 69 0 0,-33 14 0 0 0,41-20-50 0 0,-16 8 49 0 0,-1-2 0 0 0,-1 0-1 0 0,0-2 1 0 0,0-1 0 0 0,0 0 0 0 0,-1-3 0 0 0,1 0 0 0 0,-1-1 0 0 0,0-2 0 0 0,0 0 0 0 0,-50-9-1 0 0,75 8-127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219 149 919 0 0,'46'-34'2117'0'0,"68"-38"9019"0"0,-75 49-9426 0 0,-6 3 4634 0 0,-35 21-6116 0 0,-16 3-179 0 0,0 1 0 0 0,0 1 0 0 0,1 1 0 0 0,-23 12 0 0 0,-64 42 224 0 0,25-14-182 0 0,53-32-91 0 0,-31 22 0 0 0,49-31 0 0 0,1 0 0 0 0,0 0 0 0 0,1 1 0 0 0,-1-1 0 0 0,1 1 0 0 0,0 1 0 0 0,1-1 0 0 0,-7 13 0 0 0,11-17 0 0 0,-1 0 0 0 0,1 0 0 0 0,0 0 0 0 0,1 0 0 0 0,-1 0 0 0 0,0 1 0 0 0,1-1 0 0 0,0 0 0 0 0,0 4 0 0 0,-1-6-2 0 0,1 0 0 0 0,0 1 0 0 0,0-1 0 0 0,0 0 0 0 0,1 0 0 0 0,-1 0 0 0 0,0 0 0 0 0,0 0 0 0 0,1 0 0 0 0,-1 0 0 0 0,0 0 0 0 0,1 0 0 0 0,-1 0 0 0 0,1 0 0 0 0,-1 0 0 0 0,1 0 0 0 0,0 0 0 0 0,-1 0 0 0 0,1 0 0 0 0,0 0 0 0 0,0-1 0 0 0,0 1 0 0 0,-1 0 0 0 0,1 0 0 0 0,0-1 0 0 0,2 1 0 0 0,1 2-17 0 0,1 1-27 0 0,0 0 1 0 0,1-1 0 0 0,0 0-1 0 0,0 0 1 0 0,0 0-1 0 0,0-1 1 0 0,0 0 0 0 0,1 0-1 0 0,7 1 1 0 0,63 6-644 0 0,-64-8 576 0 0,23 1-189 0 0,61 13 0 0 0,-83-11 240 0 0,-1 0 1 0 0,1 1 0 0 0,-1 0-1 0 0,0 1 1 0 0,0 0 0 0 0,-1 1-1 0 0,16 11 1 0 0,-18-11 101 0 0,-1 1 0 0 0,1 0 1 0 0,-1 1-1 0 0,14 18 0 0 0,-19-21-13 0 0,0 0 0 0 0,0 0-1 0 0,-1 0 1 0 0,0 0 0 0 0,0 1 0 0 0,-1 0 0 0 0,1-1 0 0 0,-1 1 0 0 0,1 11 0 0 0,-1-9 136 0 0,-1 0 1 0 0,-1 0-1 0 0,1 0 1 0 0,-3 16-1 0 0,2-22-106 0 0,0-1-1 0 0,-1 0 0 0 0,0 1 0 0 0,1-1 1 0 0,-1 0-1 0 0,0 0 0 0 0,0 1 0 0 0,-1-1 1 0 0,1 0-1 0 0,0 0 0 0 0,-1 0 0 0 0,1-1 1 0 0,-1 1-1 0 0,1 0 0 0 0,-1 0 0 0 0,0-1 1 0 0,0 1-1 0 0,0-1 0 0 0,0 0 0 0 0,0 1 1 0 0,0-1-1 0 0,0 0 0 0 0,-2 1 0 0 0,-43 14 620 0 0,-48 10 0 0 0,44-14-648 0 0,-57 17-18 0 0,100-27-93 0 0,-1 0 0 0 0,1-1 0 0 0,0 0 0 0 0,0 0 1 0 0,-1 0-1 0 0,-11-2 0 0 0,6 1-627 0 0,14 0 600 0 0,0 0 0 0 0,-1 0 0 0 0,1 0 0 0 0,-1 0 0 0 0,1 0 0 0 0,0 0 0 0 0,-1 0 0 0 0,1 0 0 0 0,0-1 0 0 0,-1 1 0 0 0,1 0-1 0 0,0 0 1 0 0,-1 0 0 0 0,1 0 0 0 0,0-1 0 0 0,-1 1 0 0 0,1 0 0 0 0,0 0 0 0 0,-1 0 0 0 0,1-1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8751 0 0,'0'0'1170'0'0,"3"0"203"0"0,11-3 219 0 0,1 0 0 0 0,-1-1 1 0 0,0-1-1 0 0,15-6 0 0 0,54-31-525 0 0,-37 18-458 0 0,-12 6-622 0 0,-22 10-18 0 0,1 1 1 0 0,0 1 0 0 0,14-5 0 0 0,-23 10-302 0 0,1 0 0 0 0,-1 0 0 0 0,0 0 0 0 0,1 0 0 0 0,-1 1 0 0 0,0 0 0 0 0,1 0 0 0 0,-1 0 0 0 0,1 0 0 0 0,-1 1 0 0 0,0-1 0 0 0,1 1 0 0 0,-1 1 0 0 0,5 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12151 0 0,'0'0'1098'0'0,"-7"5"-884"0"0,0-2 271 0 0,0 1 0 0 0,0 0 0 0 0,1 0 0 0 0,0 1-1 0 0,0 0 1 0 0,0 0 0 0 0,-9 10 0 0 0,15-13-318 0 0,-1-1 0 0 0,0 1 1 0 0,0-1-1 0 0,0 1 0 0 0,1 0 0 0 0,-1 0 0 0 0,0 3 1 0 0,0-1 118 0 0,1-2 126 0 0,0 0-48 0 0,0-1-313 0 0,0 0 1 0 0,1 1-1 0 0,-1-1 0 0 0,0 1 1 0 0,1-1-1 0 0,-1 0 1 0 0,1 1-1 0 0,0-1 0 0 0,0 0 1 0 0,-1 1-1 0 0,1-1 1 0 0,0 0-1 0 0,0 0 1 0 0,0 0-1 0 0,0 0 0 0 0,0 0 1 0 0,0 0-1 0 0,0 0 1 0 0,1 0-1 0 0,0 1 0 0 0,1-1 15 0 0,0 0-1 0 0,0 0 1 0 0,0 0-1 0 0,0 0 0 0 0,1 0 1 0 0,-1-1-1 0 0,0 1 1 0 0,6-1-1 0 0,3 0 76 0 0,0-1 1 0 0,0-1-1 0 0,-1 0 0 0 0,15-4 0 0 0,31-15 211 0 0,-43 15-681 0 0,1 0 1 0 0,0 2-1 0 0,23-6 1 0 0,-33 10 210 0 0,-2 0-1233 0 0,11-2-9983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147 118 2759 0 0,'0'0'14279'0'0,"-7"2"-10259"0"0,16-2-3888 0 0,-1 0 0 0 0,0-1 0 0 0,0 0 0 0 0,1 0 0 0 0,-1 0 0 0 0,0-1 0 0 0,8-3 0 0 0,4-1 0 0 0,129-39 514 0 0,-22 5-331 0 0,-106 34-266 0 0,-14 4-46 0 0,-1-1 1 0 0,0 2 0 0 0,1-1 0 0 0,0 1-1 0 0,-1 0 1 0 0,12 0 0 0 0,-6 3 38 0 0,-3 4-31 0 0,-7-4-14 0 0,-1 1-1 0 0,0-1 0 0 0,0 0 1 0 0,0 1-1 0 0,0-1 1 0 0,0 1-1 0 0,-1 0 1 0 0,1-1-1 0 0,-1 1 1 0 0,0 0-1 0 0,1-1 0 0 0,-1 1 1 0 0,-1 0-1 0 0,1-1 1 0 0,-1 6-1 0 0,0 0-15 0 0,-1 1 1 0 0,0-1-1 0 0,-6 14 0 0 0,5-13 4 0 0,-1-1-1 0 0,0 1 1 0 0,0-1 0 0 0,-1 1-1 0 0,0-1 1 0 0,-1-1 0 0 0,1 1-1 0 0,-2-1 1 0 0,1 0 0 0 0,-1 0-1 0 0,0-1 1 0 0,0 0 0 0 0,-10 6-1 0 0,-12 6-161 0 0,-2 0-1 0 0,-47 18 0 0 0,41-23-25 0 0,-51 10 0 0 0,29-9 153 0 0,30-9-14 0 0,28-4-10 0 0,3-2-692 0 0,21-10 714 0 0,0 0 1 0 0,1 2-1 0 0,0 1 0 0 0,50-10 1 0 0,-60 15 88 0 0,-1 1 0 0 0,1 0 1 0 0,0 1-1 0 0,0 1 0 0 0,0 0 1 0 0,-1 1-1 0 0,1 0 0 0 0,0 1 1 0 0,21 7-1 0 0,-30-7-29 0 0,0 0 0 0 0,0 0 0 0 0,0 1 0 0 0,0-1 0 0 0,-1 1 1 0 0,1 1-1 0 0,-1-1 0 0 0,0 1 0 0 0,0-1 0 0 0,0 1 0 0 0,5 7 0 0 0,-7-8 4 0 0,0-1-1 0 0,0 1 0 0 0,0-1 1 0 0,0 1-1 0 0,0 0 0 0 0,-1 0 1 0 0,0 0-1 0 0,1 0 0 0 0,-1 0 1 0 0,1 4-1 0 0,0 0 15 0 0,-1-3-12 0 0,0-1-1 0 0,0 1 1 0 0,0 0 0 0 0,-1 0 0 0 0,0 0 0 0 0,1-1-1 0 0,-1 1 1 0 0,0 0 0 0 0,-1 0 0 0 0,1 0 0 0 0,-1-1-1 0 0,0 1 1 0 0,0 0 0 0 0,0 0 0 0 0,0-1 0 0 0,-4 7 0 0 0,1-1 22 0 0,-1 0 0 0 0,0-1 1 0 0,-1 0-1 0 0,0 0 1 0 0,-8 9-1 0 0,5-9-43 0 0,0 0 1 0 0,0 0-1 0 0,-1-1 1 0 0,0 0-1 0 0,-16 7 0 0 0,3-2-25 0 0,-37 12 0 0 0,16-12 6 0 0,-1-1-1 0 0,-48 5 0 0 0,-15-7 68 0 0,35-5-18 0 0,66-4-45 0 0,5 0-101 0 0,14-7-1677 0 0,1 0 441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3679 0 0,'0'0'20691'0'0,"-1"2"-20097"0"0,1 2-488 0 0,-2 14 293 0 0,0 1 1 0 0,1 25-1 0 0,0-26-16 0 0,-1-10-1528 0 0,2 0-3323 0 0,3-9 2979 0 0,12 0-29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10 19783 0 0,'0'0'903'0'0,"1"-1"-18"0"0,4-5-469 0 0,-5 6-343 0 0,0-1-1 0 0,1 1 0 0 0,-1 0 1 0 0,1 0-1 0 0,-1 0 1 0 0,0-1-1 0 0,1 1 0 0 0,-1 0 1 0 0,1 0-1 0 0,-1 0 1 0 0,0 0-1 0 0,1 0 0 0 0,-1 0 1 0 0,1 0-1 0 0,-1 0 1 0 0,1 0-1 0 0,-1 0 0 0 0,0 0 1 0 0,1 0-1 0 0,-1 0 1 0 0,1 0-1 0 0,-1 0 0 0 0,0 0 1 0 0,1 1-1 0 0,-1-1 1 0 0,1 0-1 0 0,-1 0 0 0 0,0 1 1 0 0,1-1-1 0 0,-1 0 1 0 0,0 0-1 0 0,1 1 0 0 0,-1-1 1 0 0,0 0-1 0 0,1 1 1 0 0,-1-1-20 0 0,1 1 1 0 0,0 0 0 0 0,-1-1 0 0 0,1 1-1 0 0,0 0 1 0 0,-1-1 0 0 0,1 1 0 0 0,-1 0 0 0 0,0-1-1 0 0,1 1 1 0 0,-1 0 0 0 0,1 0 0 0 0,-1 0 0 0 0,0-1-1 0 0,0 1 1 0 0,1 0 0 0 0,-1 1 0 0 0,-1 2-44 0 0,1-1 0 0 0,-1 0 1 0 0,0 0-1 0 0,0 0 1 0 0,-1 0-1 0 0,1 1 0 0 0,0-2 1 0 0,-1 1-1 0 0,0 0 0 0 0,0 0 1 0 0,0 0-1 0 0,-3 2 0 0 0,1-1 4 0 0,0 0-1 0 0,-1 0 1 0 0,1-1 0 0 0,-1 1-1 0 0,0-1 1 0 0,-9 4-1 0 0,-45 17-427 0 0,0-2-1 0 0,-2-3 1 0 0,0-2 0 0 0,-95 12-1 0 0,149-28 174 0 0,1 0 1 0 0,-1-1-1 0 0,1 0 0 0 0,-13-1 1 0 0,16 0 48 0 0,0 1 0 0 0,-1-1 0 0 0,1 0 1 0 0,0 0-1 0 0,0 0 0 0 0,0 0 0 0 0,1 0 1 0 0,-1-1-1 0 0,0 1 0 0 0,0-1 1 0 0,1 0-1 0 0,-5-3 0 0 0,6 3 57 0 0,0 1-1 0 0,0-1 1 0 0,0 0-1 0 0,0 0 1 0 0,0 1 0 0 0,1-1-1 0 0,-1 0 1 0 0,0 0-1 0 0,1 0 1 0 0,0 0-1 0 0,-1 0 1 0 0,1 0 0 0 0,0 0-1 0 0,0 0 1 0 0,0 0-1 0 0,0 0 1 0 0,0 0-1 0 0,1-4 1296 0 0,0 8-928 0 0,-1 3-121 0 0,0 0 0 0 0,0 0 0 0 0,-1 0 0 0 0,1 0 0 0 0,-1 0 0 0 0,0 0 0 0 0,-1 0 0 0 0,1 0 0 0 0,-1 0 0 0 0,0-1 0 0 0,0 1 0 0 0,0-1 0 0 0,-6 9 0 0 0,-6 6 242 0 0,-23 29-1 0 0,35-46-331 0 0,-41 46 349 0 0,22-27 48 0 0,-31 43 0 0 0,51-62-173 0 0,0 8-97 0 0,1-9-147 0 0,0 0-1 0 0,0 0 1 0 0,0 0-1 0 0,0 0 1 0 0,1 0-1 0 0,-1 0 1 0 0,0 0-1 0 0,1 0 1 0 0,-1-1-1 0 0,1 1 1 0 0,-1 0-1 0 0,1 0 1 0 0,-1 0-1 0 0,1-1 0 0 0,-1 1 1 0 0,1 0-1 0 0,0-1 1 0 0,-1 1-1 0 0,1 0 1 0 0,0-1-1 0 0,0 1 1 0 0,0-1-1 0 0,-1 1 1 0 0,1-1-1 0 0,0 0 1 0 0,0 1-1 0 0,0-1 0 0 0,2 1 1 0 0,0 0 0 0 0,1 0-12 0 0,1 1 0 0 0,-1 0-1 0 0,1-1 1 0 0,0 0 0 0 0,0 0-1 0 0,-1-1 1 0 0,1 1 0 0 0,0-1 0 0 0,0 0-1 0 0,4-1 1 0 0,7-1-178 0 0,26-7-1 0 0,-16 3 51 0 0,73-22-462 0 0,-72 19 529 0 0,1 1 0 0 0,-1 1 0 0 0,1 1-1 0 0,33-1 1 0 0,-49 6 107 0 0,-1 1 0 0 0,0 0 1 0 0,0 1-1 0 0,21 4 0 0 0,-28-4-9 0 0,0 0 0 0 0,0 0 0 0 0,-1 1 0 0 0,1 0 0 0 0,-1-1 0 0 0,0 1 0 0 0,1 0 0 0 0,-1 1 0 0 0,0-1 0 0 0,0 1 0 0 0,0-1 0 0 0,0 1 0 0 0,-1 0 0 0 0,1 0 0 0 0,-1 0 0 0 0,0 0 0 0 0,3 6 0 0 0,8 17 92 0 0,15 47 0 0 0,-19-29 246 0 0,-6-24-52 0 0,-3-19-183 0 0,0 1-81 0 0,0 0 0 0 0,0 0 0 0 0,0 0-1 0 0,0 0 1 0 0,-1 0 0 0 0,1 0 0 0 0,-1 0-1 0 0,0 0 1 0 0,1 0 0 0 0,-1 0-1 0 0,0-1 1 0 0,0 1 0 0 0,0 0 0 0 0,0-1-1 0 0,0 1 1 0 0,-1-1 0 0 0,1 1-1 0 0,0-1 1 0 0,-1 1 0 0 0,-2 1 0 0 0,-4 3 88 0 0,-1 1 1 0 0,-14 7 0 0 0,11-7-24 0 0,-12 5 54 0 0,0 0 1 0 0,-1-1 0 0 0,-32 9-1 0 0,0 0 59 0 0,-118 54 423 0 0,161-69-619 0 0,0-1-1 0 0,0 0 1 0 0,-17 2-1 0 0,14-2 61 0 0,-1-10 461 0 0,14 5-4096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5983 0 0,'0'0'6583'0'0,"2"0"-5447"0"0,26-1 534 0 0,0-1 1 0 0,0-2-1 0 0,41-10 0 0 0,105-23-453 0 0,-22 5-1467 0 0,-146 30-496 0 0,9-1 1572 0 0,-11 3-3580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6911 0 0,'0'0'11222'0'0,"3"0"-10486"0"0,8 1-326 0 0,0-1 1 0 0,1-1 0 0 0,-1 0 0 0 0,15-3 0 0 0,49-14 601 0 0,-52 12-793 0 0,56-13 384 0 0,101-13 0 0 0,-177 32-782 0 0,-1 0 0 0 0,1 0 0 0 0,-1 0 0 0 0,1 0 0 0 0,-1 0 0 0 0,1 1 0 0 0,-1-1 0 0 0,3 1 0 0 0,-1 1-2928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107 121 4607 0 0,'-44'1'1233'0'0,"3"3"4120"0"0,39-4-4239 0 0,-10 7 1541 0 0,12-7-2525 0 0,-1 0 1 0 0,1 0-1 0 0,0 0 0 0 0,-1 0 0 0 0,1 0 1 0 0,0 0-1 0 0,0 1 0 0 0,-1-1 1 0 0,1 0-1 0 0,0 0 0 0 0,-1 0 0 0 0,1 0 1 0 0,0 0-1 0 0,0 0 0 0 0,-1 1 1 0 0,1-1-1 0 0,0 0 0 0 0,0 0 1 0 0,-1 0-1 0 0,1 1 0 0 0,0-1 0 0 0,0 0 1 0 0,0 0-1 0 0,-1 1 0 0 0,1-1 1 0 0,0 0-1 0 0,0 0 0 0 0,0 1 0 0 0,0-1 1 0 0,0 0-1 0 0,-1 1 0 0 0,1-1 1 0 0,0 0-1 0 0,0 1 0 0 0,0-1 1 0 0,0 1-57 0 0,1-1 0 0 0,-1 1 0 0 0,0-1 0 0 0,1 1 0 0 0,-1-1 1 0 0,0 1-1 0 0,1-1 0 0 0,-1 0 0 0 0,0 1 0 0 0,1-1 0 0 0,-1 0 1 0 0,1 1-1 0 0,-1-1 0 0 0,1 0 0 0 0,-1 1 0 0 0,1-1 0 0 0,-1 0 1 0 0,0 0-1 0 0,1 0 0 0 0,0 0 0 0 0,-1 1 0 0 0,1-1 0 0 0,-1 0 1 0 0,1 0-1 0 0,-1 0 0 0 0,2 0 0 0 0,14 1 255 0 0,1-1 1 0 0,0-1-1 0 0,0 0 0 0 0,-1-1 1 0 0,28-7-1 0 0,75-14 531 0 0,-82 17-628 0 0,13-2-96 0 0,74-16-4 0 0,114-45-308 0 0,-230 67 117 0 0,1 1 0 0 0,0-1 0 0 0,0 2-1 0 0,14-1 1 0 0,-23 1 57 0 0,1 0-1 0 0,-1 0 1 0 0,0 0-1 0 0,1 0 0 0 0,-1 0 1 0 0,1 0-1 0 0,-1 0 1 0 0,1 0-1 0 0,-1 1 1 0 0,0-1-1 0 0,1 0 1 0 0,-1 0-1 0 0,1 0 1 0 0,-1 0-1 0 0,1 0 1 0 0,-1 1-1 0 0,0-1 1 0 0,1 0-1 0 0,-1 0 1 0 0,1 1-1 0 0,4 2-368 0 0,-5-1 304 0 0,1 0 67 0 0,-1 0-1 0 0,0-1 0 0 0,0 1 1 0 0,0 0-1 0 0,0 0 0 0 0,0 0 1 0 0,-1-1-1 0 0,1 1 0 0 0,0 0 1 0 0,-1 0-1 0 0,1-1 0 0 0,-1 1 0 0 0,0 0 1 0 0,0-1-1 0 0,1 1 0 0 0,-1-1 1 0 0,-2 3-1 0 0,-1 2 0 0 0,-20 30 29 0 0,-45 51-1 0 0,39-51-18 0 0,-96 105-9 0 0,51-59 0 0 0,11-16 0 0 0,-6 7 0 0 0,30-19 0 0 0,10-10 0 0 0,11-24 53 0 0,19-19-44 0 0,-1-1 0 0 0,1 0-1 0 0,0 0 1 0 0,-1 0-1 0 0,1 1 1 0 0,0-1-1 0 0,0 0 1 0 0,-1 0-1 0 0,1 1 1 0 0,0-1-1 0 0,0 0 1 0 0,0 1-1 0 0,0-1 1 0 0,-1 0-1 0 0,1 1 1 0 0,0-1-1 0 0,0 0 1 0 0,0 1-1 0 0,0-1 1 0 0,0 0-1 0 0,0 1 1 0 0,0-1-1 0 0,0 0 1 0 0,0 1-1 0 0,0-1 1 0 0,0 1-1 0 0,7-2 122 0 0,-6 1-162 0 0,2-1-33 0 0,-1 0-62 0 0,9-2-22 0 0,-8 2-4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3223 0 0,'0'0'13439'0'0,"3"0"-13230"0"0,101-8 733 0 0,-21 1-917 0 0,-70 6-642 0 0,0 0 0 0 0,-1-2 0 0 0,22-6 0 0 0,-17 4-1218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2303 0 0,'0'0'16292'0'0,"1"2"-15497"0"0,-1 0-621 0 0,0-1 0 0 0,0 0-1 0 0,0 0 1 0 0,1 0 0 0 0,-1 0 0 0 0,1 0 0 0 0,-1 0-1 0 0,1 0 1 0 0,-1 0 0 0 0,1 0 0 0 0,0 0 0 0 0,-1 0-1 0 0,1 0 1 0 0,0 0 0 0 0,0 0 0 0 0,0 0 0 0 0,0-1 0 0 0,0 1-1 0 0,1 0 1 0 0,0 1-58 0 0,0-1 1 0 0,1 0-1 0 0,-1 0 0 0 0,1-1 0 0 0,-1 1 0 0 0,1 0 0 0 0,-1-1 1 0 0,5 1-1 0 0,5-1-119 0 0,-1-1-1 0 0,1 0 1 0 0,13-3 0 0 0,-18 3 251 0 0,75-12-679 0 0,74-12 1047 0 0,-55 10-9449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34 5983 0 0,'0'0'464'0'0,"1"-1"-305"0"0,2-4 1531 0 0,4-5 4104 0 0,-4 5-3897 0 0,7-1-1709 0 0,-8 5 154 0 0,-1 1-274 0 0,-1-1 0 0 0,0 1 1 0 0,0-1-1 0 0,1 1 0 0 0,-1 0 1 0 0,0-1-1 0 0,1 1 0 0 0,-1 0 1 0 0,1 0-1 0 0,-1-1 0 0 0,0 1 1 0 0,1 0-1 0 0,-1 0 0 0 0,1 0 1 0 0,-1-1-1 0 0,1 1 0 0 0,-1 0 1 0 0,1 0-1 0 0,-1 0 0 0 0,1 0 1 0 0,-1 0-1 0 0,1 0 0 0 0,-1 0 1 0 0,0 0-1 0 0,1 0 0 0 0,-1 0 1 0 0,1 0-1 0 0,0 0 0 0 0,-1 1-44 0 0,1-1 1 0 0,0 1-1 0 0,-1-1 0 0 0,1 1 0 0 0,-1 0 0 0 0,1-1 0 0 0,-1 1 1 0 0,0-1-1 0 0,1 1 0 0 0,-1 0 0 0 0,0-1 0 0 0,1 1 0 0 0,-1 0 0 0 0,0 0 1 0 0,1 1-1 0 0,-1 2-24 0 0,1 0 0 0 0,0 1 1 0 0,-1-1-1 0 0,0 0 1 0 0,0 0-1 0 0,-1 6 0 0 0,-7 22 132 0 0,-1 0 0 0 0,-2-1-1 0 0,-21 45 1 0 0,-1 2 37 0 0,9-13-41 0 0,-16 42 228 0 0,-69 131-1 0 0,92-206-114 0 0,-16 44-1 0 0,30-61 300 0 0,0-1-3981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14711 0 0,'-2'1'672'0'0,"-2"1"-594"0"0,0 0 0 0 0,0 1 0 0 0,1-1 0 0 0,-1 1 0 0 0,1 0 0 0 0,-1 0 1 0 0,1 1-1 0 0,0-1 0 0 0,0 1 0 0 0,1-1 0 0 0,-1 1 0 0 0,1 0 0 0 0,0 0 0 0 0,0 0 0 0 0,0 0 0 0 0,0 1 0 0 0,-1 4 0 0 0,-3 11 207 0 0,1 1 1 0 0,-3 29-1 0 0,6-35-106 0 0,-3 22 201 0 0,-12 57 388 0 0,14-80-718 0 0,-1-1-1 0 0,-1 0 1 0 0,0 0 0 0 0,-13 23-1 0 0,5-11-35 0 0,2-5 40 0 0,-19 27 1 0 0,29-45-116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52 115 2303 0 0,'0'0'16856'0'0,"3"0"-16482"0"0,23-2 191 0 0,0-2 0 0 0,0 0 0 0 0,0-2 0 0 0,31-11 0 0 0,-26 7-271 0 0,22-5 129 0 0,150-40 890 0 0,-187 53-1289 0 0,-2 3 30 0 0,-13 0-53 0 0,0-1 0 0 0,0 0-1 0 0,-1 1 1 0 0,1-1 0 0 0,0 1 0 0 0,-1-1 0 0 0,1 1 0 0 0,0-1 0 0 0,-1 1 0 0 0,1-1 0 0 0,-1 1-1 0 0,1 0 1 0 0,-1-1 0 0 0,1 2 0 0 0,0 0-2 0 0,0 0 0 0 0,0 0-1 0 0,-1 0 1 0 0,1 0 0 0 0,-1 0 0 0 0,0 0-1 0 0,1 0 1 0 0,-1 0 0 0 0,0 0-1 0 0,0 0 1 0 0,0 0 0 0 0,0 0 0 0 0,-1 0-1 0 0,1 0 1 0 0,-1 0 0 0 0,1 0 0 0 0,-1 0-1 0 0,1 0 1 0 0,-1 0 0 0 0,0-1 0 0 0,0 1-1 0 0,0 0 1 0 0,0 0 0 0 0,0-1-1 0 0,-3 3 1 0 0,-3 5-10 0 0,-1 0 0 0 0,0 0 0 0 0,-12 8 0 0 0,10-8 8 0 0,-13 11-33 0 0,-1-2 0 0 0,-50 29 0 0 0,-57 20-96 0 0,90-49-183 0 0,-66 19-1 0 0,105-37 195 0 0,-8 5-314 0 0,24-3 432 0 0,-1 0-1 0 0,1 0 1 0 0,24-1-1 0 0,45-6 6 0 0,-45 2-3 0 0,14-2 1 0 0,-18 2 0 0 0,46 1 0 0 0,-48 7 0 0 0,-10 0 0 0 0,-17-1 0 0 0,-2-1 0 0 0,2 1 20 0 0,-1 0 0 0 0,1 0-1 0 0,-1 0 1 0 0,0 1 0 0 0,0 0 0 0 0,-1 0 0 0 0,1 0-1 0 0,-1 0 1 0 0,0 0 0 0 0,-1 0 0 0 0,1 1-1 0 0,-1 0 1 0 0,0-1 0 0 0,0 1 0 0 0,-1 0-1 0 0,1 8 1 0 0,-1-12-1 0 0,-1 1-1 0 0,0-1 1 0 0,0 1-1 0 0,-1-1 1 0 0,1 1-1 0 0,-1-1 1 0 0,1 1-1 0 0,-1-1 1 0 0,-1 4-1 0 0,1-2-11 0 0,0 0 17 0 0,-1 1 0 0 0,1-1 0 0 0,-1 1 0 0 0,0-1 0 0 0,0 0 0 0 0,0 0 0 0 0,-1 0 0 0 0,0 0 0 0 0,0 0 0 0 0,0 0 0 0 0,0-1 0 0 0,0 1 0 0 0,-1-1 0 0 0,1 0 1 0 0,-6 4-1 0 0,7-6-5 0 0,-6 5 76 0 0,-2-1 0 0 0,1 0 0 0 0,-18 7 0 0 0,5-3-15 0 0,-5 1-45 0 0,-1-1-1 0 0,1-1 1 0 0,-1-2 0 0 0,-42 4 0 0 0,-20 6 127 0 0,78-14-133 0 0,1-1 0 0 0,-16 1 0 0 0,14-2-34 0 0,-1 1 1 0 0,0 1-1 0 0,-23 6 0 0 0,17-2-123 0 0,18-4 99 0 0,1-1-87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37 661 3679 0 0,'0'0'284'0'0,"-2"1"-186"0"0,-8 6 788 0 0,7-5 178 0 0,1 0 0 0 0,-1 0 0 0 0,1 1 1 0 0,0-1-1 0 0,-1 1 0 0 0,1-1 0 0 0,1 1 0 0 0,-1 0 0 0 0,-2 4 1 0 0,3-5 517 0 0,1 0-1250 0 0,0 8-20 0 0,0-8 1671 0 0,2-3-1710 0 0,2-3-139 0 0,0-1 0 0 0,0 1 1 0 0,0-1-1 0 0,0 0 0 0 0,-1 0 0 0 0,0 0 0 0 0,0 0 0 0 0,4-10 0 0 0,15-52 508 0 0,-5 15-347 0 0,-3 20-235 0 0,2 1-1 0 0,1 0 0 0 0,2 1 1 0 0,1 1-1 0 0,1 1 1 0 0,37-39-1 0 0,-41 51-39 0 0,1 0-1 0 0,1 1 1 0 0,0 1-1 0 0,0 0 1 0 0,40-19-1 0 0,-44 26-8 0 0,-4 2 5 0 0,-11 5-15 0 0,0 0 0 0 0,1 0 0 0 0,-1 0 0 0 0,0 0 1 0 0,0 0-1 0 0,0 0 0 0 0,0 0 0 0 0,0-1 0 0 0,0 1 0 0 0,0 0 0 0 0,0 0 0 0 0,0 0 0 0 0,0 0 0 0 0,0 0 0 0 0,0 0 0 0 0,1 0 1 0 0,-1 0-1 0 0,0 0 0 0 0,0 0 0 0 0,0 0 0 0 0,0 0 0 0 0,0 0 0 0 0,0 0 0 0 0,0 0 0 0 0,0 0 0 0 0,0 0 0 0 0,0 0 1 0 0,1 0-1 0 0,-1 1 0 0 0,0-1 0 0 0,0 0 0 0 0,0 0 0 0 0,0 0 0 0 0,0 0 0 0 0,0 0 0 0 0,0 0 0 0 0,0 0 0 0 0,0 0 0 0 0,0 0 1 0 0,0 0-1 0 0,0 0 0 0 0,0 0 0 0 0,0 0 0 0 0,0 0 0 0 0,1 0 0 0 0,-1 1 0 0 0,0-1 0 0 0,0 0 0 0 0,0 0 0 0 0,0 0 0 0 0,0 0 1 0 0,0 0-1 0 0,0 0 0 0 0,0 0 0 0 0,0 0 0 0 0,0 0 0 0 0,0 0 0 0 0,0 1 0 0 0,1 4 28 0 0,0 1-1 0 0,0-1 1 0 0,0 1-1 0 0,0 0 0 0 0,-1 0 1 0 0,0-1-1 0 0,0 1 1 0 0,-1 0-1 0 0,-1 7 1 0 0,-3 9 75 0 0,-8 24 0 0 0,-4 16-48 0 0,13-45-54 0 0,1 1 0 0 0,1 0 0 0 0,1 1 0 0 0,0-1-1 0 0,3 28 1 0 0,8 16 51 0 0,-9-57-41 0 0,0 1 28 0 0,-1 0 0 0 0,1 1-1 0 0,-2 11 1 0 0,-4 21 131 0 0,5-37 10 0 0,-1 0-117 0 0,-2 7 448 0 0,6-11-440 0 0,10-12 46 0 0,0 0 0 0 0,0-2 0 0 0,-2 1-1 0 0,15-25 1 0 0,6-8 29 0 0,49-71-50 0 0,30-41-106 0 0,-84 128-23 0 0,49-45 0 0 0,-60 63 32 0 0,1 1 0 0 0,26-16 0 0 0,1-1 0 0 0,-32 21-1 0 0,-8 7 3 0 0,20-20-14 0 0,-21 20-30 0 0,6 0 16 0 0,-9 2 25 0 0,0 0-1 0 0,0 0 1 0 0,0 0 0 0 0,0 0-1 0 0,0 0 1 0 0,0 0-1 0 0,1-1 1 0 0,-1 1-1 0 0,0 0 1 0 0,0 0-1 0 0,0 0 1 0 0,0 0-1 0 0,0 0 1 0 0,0 0-1 0 0,0 0 1 0 0,0 1-1 0 0,1-1 1 0 0,-1 0-1 0 0,0 0 1 0 0,0 0-1 0 0,0 0 1 0 0,0 0 0 0 0,0 0-1 0 0,0 0 1 0 0,0 0-1 0 0,0 0 1 0 0,0 0-1 0 0,1 0 1 0 0,-1 0-1 0 0,0 0 1 0 0,0 0-1 0 0,0 0 1 0 0,0 0-1 0 0,0 1 1 0 0,0-1-1 0 0,0 0 1 0 0,0 0-1 0 0,0 0 1 0 0,0 0-1 0 0,0 0 1 0 0,0 0 0 0 0,0 0-1 0 0,0 0 1 0 0,0 0-1 0 0,0 1 1 0 0,0-1-1 0 0,3 5-3 0 0,-1 0-1 0 0,-1 1 1 0 0,1-1 0 0 0,-1 1-1 0 0,0 0 1 0 0,0-1-1 0 0,0 1 1 0 0,-1 0 0 0 0,0-1-1 0 0,0 1 1 0 0,-1 0 0 0 0,1-1-1 0 0,-4 12 1 0 0,-3 9-22 0 0,-16 43 0 0 0,15-47 24 0 0,-51 155 3 0 0,50-140 0 0 0,0 1 0 0 0,-4 70 0 0 0,12-86 9 0 0,-1-1 0 0 0,-1 0 0 0 0,-1 1 0 0 0,0-1 0 0 0,-15 38-1 0 0,15-48-10 0 0,3-9-276 0 0,3-3-1325 0 0,-1 0 1385 0 0,0 0 1 0 0,0 1-1 0 0,0-1 0 0 0,0 0 1 0 0,0 0-1 0 0,-1 1 0 0 0,1-1 1 0 0,0 0-1 0 0,0-2 0 0 0,2 0-287 0 0,11-12-1095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376 132 5527 0 0,'0'0'12822'0'0,"3"0"-12708"0"0,2-2-47 0 0,-1-1-1 0 0,1 1 1 0 0,0 0-1 0 0,-1-1 1 0 0,0 0 0 0 0,0 0-1 0 0,0-1 1 0 0,0 1-1 0 0,0-1 1 0 0,-1 1-1 0 0,1-1 1 0 0,-1-1-1 0 0,3-4 1 0 0,-4 7-9 0 0,-1 0-1 0 0,0 0 1 0 0,0 0-1 0 0,0 0 1 0 0,-1 0 0 0 0,1 0-1 0 0,0 0 1 0 0,-1 0-1 0 0,1 0 1 0 0,-1-1 0 0 0,0 1-1 0 0,0 0 1 0 0,0 0-1 0 0,0 0 1 0 0,0 0 0 0 0,0 0-1 0 0,0-1 1 0 0,-1 1-1 0 0,1 0 1 0 0,-1 0 0 0 0,0 0-1 0 0,1 0 1 0 0,-1 0-1 0 0,0 0 1 0 0,0 0 0 0 0,0 0-1 0 0,-1 0 1 0 0,1 1-1 0 0,0-1 1 0 0,-1 0-1 0 0,1 1 1 0 0,-1-1 0 0 0,1 1-1 0 0,-1 0 1 0 0,-2-2 0 0 0,1 1-19 0 0,0 1 1 0 0,1 0-1 0 0,-1-1 1 0 0,0 1 0 0 0,0 1-1 0 0,0-1 1 0 0,0 0 0 0 0,0 1-1 0 0,0-1 1 0 0,0 1 0 0 0,0 0-1 0 0,0 0 1 0 0,0 0 0 0 0,0 0-1 0 0,0 1 1 0 0,0-1 0 0 0,0 1-1 0 0,-4 1 1 0 0,-5 2-26 0 0,0 1 0 0 0,0-1 1 0 0,-11 8-1 0 0,-17 10-14 0 0,1 1 0 0 0,1 2 0 0 0,-69 59 0 0 0,98-75 6 0 0,-1 1-1 0 0,2 0 1 0 0,-1 1 0 0 0,1 0-1 0 0,-7 13 1 0 0,12-18-4 0 0,0 0 0 0 0,0 0 1 0 0,1 0-1 0 0,0 0 0 0 0,0 0 1 0 0,0 1-1 0 0,1-1 0 0 0,0 1 1 0 0,0-1-1 0 0,0 1 0 0 0,1-1 1 0 0,1 10-1 0 0,-1-13-6 0 0,0 0 0 0 0,1 0-1 0 0,0-1 1 0 0,0 1 0 0 0,0 0-1 0 0,0-1 1 0 0,0 1 0 0 0,0 0 0 0 0,1-1-1 0 0,-1 1 1 0 0,1-1 0 0 0,0 0-1 0 0,-1 0 1 0 0,1 0 0 0 0,0 1 0 0 0,3 0-1 0 0,-1 0-11 0 0,0 0-1 0 0,0-1 0 0 0,0 0 1 0 0,0 0-1 0 0,0 0 1 0 0,1 0-1 0 0,-1-1 0 0 0,0 0 1 0 0,7 2-1 0 0,0-2 30 0 0,1 0 1 0 0,0 0-1 0 0,0-1 1 0 0,0-1-1 0 0,0 0 0 0 0,22-5 1 0 0,-25 3 33 0 0,-1 1 1 0 0,1-2-1 0 0,-1 1 1 0 0,0-1 0 0 0,0-1-1 0 0,0 1 1 0 0,-1-1-1 0 0,8-7 1 0 0,52-52 552 0 0,-44 40-358 0 0,-18 19-209 0 0,8-12 84 0 0,-5 7-37 0 0,-6 6-38 0 0,1-1-31 0 0,-3 15-11 0 0,-2 5 0 0 0,-1-1 0 0 0,1-2-81 0 0,2-10-333 0 0,4 10-1552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12895 0 0,'0'0'998'0'0,"-2"2"-657"0"0,0 1-104 0 0,-1 0 0 0 0,0 0 0 0 0,1 0 0 0 0,0 0 0 0 0,0 1 0 0 0,0 0 0 0 0,0-1 0 0 0,0 1-1 0 0,1 0 1 0 0,0 0 0 0 0,0-1 0 0 0,0 1 0 0 0,0 0 0 0 0,0 0 0 0 0,1 0 0 0 0,0 0 0 0 0,0 1 0 0 0,0-1 0 0 0,1 5 0 0 0,0-3-95 0 0,0-1 1 0 0,0 0-1 0 0,1 1 0 0 0,0-1 1 0 0,0 0-1 0 0,0 0 1 0 0,1 0-1 0 0,-1 0 0 0 0,1 0 1 0 0,0 0-1 0 0,1-1 0 0 0,-1 0 1 0 0,1 1-1 0 0,5 3 1 0 0,-1-1-78 0 0,2 0 0 0 0,-1 0 1 0 0,1-1-1 0 0,-1-1 1 0 0,2 1-1 0 0,15 5 1 0 0,67 16 715 0 0,-10-4 38 0 0,-78-21-778 0 0,99 40 1132 0 0,-90-35-993 0 0,-1 0 0 0 0,-1 1 0 0 0,0 0 0 0 0,0 1 0 0 0,17 17-1 0 0,38 51 255 0 0,-1-1-385 0 0,-64-74-75 0 0,-1 0 1 0 0,1 0-1 0 0,0-1 0 0 0,0 1 1 0 0,0-1-1 0 0,0 1 0 0 0,0-1 1 0 0,1 0-1 0 0,-1 0 0 0 0,0 0 1 0 0,1 0-1 0 0,-1 0 0 0 0,1 0 1 0 0,-1-1-1 0 0,1 1 0 0 0,-1-1 1 0 0,1 1-1 0 0,-1-1 0 0 0,1 0 1 0 0,-1 0-1 0 0,1 0 0 0 0,-1-1 1 0 0,1 1-1 0 0,-1-1 0 0 0,1 1 1 0 0,-1-1-1 0 0,4-1 0 0 0,2-1-560 0 0,-1 0 0 0 0,1 0 0 0 0,12-8 0 0 0,7-8-6177 0 0,-11 5-203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0 1375 0 0,'-2'2'3264'0'0,"-20"13"2855"0"0,-14 12 393 0 0,30-22-5911 0 0,0 1 0 0 0,0-1 1 0 0,-8 12-1 0 0,-78 120 2960 0 0,54-76-3149 0 0,-54 65 0 0 0,71-101-365 0 0,-1-1 0 0 0,-1-1-1 0 0,-45 35 1 0 0,59-53-65 0 0,0 0 0 0 0,0 0-1 0 0,-18 6 1 0 0,7-4-589 0 0,17-6 282 0 0,7-8-5177 0 0,-4 6 5316 0 0,1 1 0 0 0,0-1 1 0 0,-1 0-1 0 0,1 0 0 0 0,1-1 1 0 0,1 0-626 0 0,10-11-5061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 9215 0 0,'0'0'9028'0'0,"-1"2"-8097"0"0,-1 1-1088 0 0,-3 14 2528 0 0,5-16-2325 0 0,-1 0 1 0 0,1-1 0 0 0,0 1-1 0 0,0-1 1 0 0,1 1-1 0 0,-1 0 1 0 0,0-1-1 0 0,0 1 1 0 0,0-1 0 0 0,0 1-1 0 0,0-1 1 0 0,1 1-1 0 0,-1-1 1 0 0,0 1-1 0 0,0 0 1 0 0,1-1-1 0 0,-1 0 1 0 0,1 1 0 0 0,-1-1-1 0 0,0 1 1 0 0,1-1-1 0 0,-1 1 1 0 0,1-1-1 0 0,-1 0 1 0 0,1 1 0 0 0,-1-1-1 0 0,1 0 1 0 0,-1 1-1 0 0,1-1 1 0 0,-1 0-1 0 0,1 0 1 0 0,-1 0 0 0 0,2 1-1 0 0,5 0-22 0 0,0 1-1 0 0,0-1 1 0 0,0-1 0 0 0,0 1-1 0 0,0-1 1 0 0,1 0 0 0 0,-1-1-1 0 0,13-2 1 0 0,62-20-2 0 0,-35 8-82 0 0,60-12-2448 0 0,-104 26 1539 0 0,8 1-2226 0 0,-8 0 1439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1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6447 0 0,'1'2'4652'0'0,"1"0"-4339"0"0,0 1 0 0 0,0-1 0 0 0,0 0-1 0 0,1 1 1 0 0,-1-1 0 0 0,0 0 0 0 0,1-1-1 0 0,0 1 1 0 0,-1 0 0 0 0,1-1 0 0 0,0 1-1 0 0,0-1 1 0 0,0 0 0 0 0,0 0 0 0 0,0 0-1 0 0,0-1 1 0 0,0 1 0 0 0,0-1 0 0 0,0 1 0 0 0,0-1-1 0 0,0 0 1 0 0,1 0 0 0 0,4-1 0 0 0,9-1 93 0 0,0-1 1 0 0,0-1 0 0 0,20-7 0 0 0,-16 5 447 0 0,8-2-27 0 0,1 2-1 0 0,57-5 1 0 0,-86 11-817 0 0,-1 0 0 0 0,0 0 0 0 0,1 0 0 0 0,-1 0 0 0 0,0 0 0 0 0,1 0 0 0 0,-1 0 0 0 0,0 0-1 0 0,1 1 1 0 0,-1-1 0 0 0,0 0 0 0 0,0 0 0 0 0,1 0 0 0 0,-1 0 0 0 0,0 0 0 0 0,1 1 0 0 0,-1-1 0 0 0,0 0 0 0 0,0 0 0 0 0,0 1 0 0 0,1-1-1 0 0,-1 0 1 0 0,0 0 0 0 0,0 1 0 0 0,0-1 0 0 0,1 0 0 0 0,-1 0 0 0 0,0 1 0 0 0,0-1 0 0 0,0 0 0 0 0,0 1 0 0 0,0 0 0 0 0,1 11-4411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332 112 5695 0 0,'2'0'264'0'0,"29"-9"96"0"0,-16 5-225 0 0,-1 0 0 0 0,20-2-1 0 0,2 0 689 0 0,-1-1 0 0 0,0-2 0 0 0,54-21 0 0 0,-35 11 21 0 0,-18 3 970 0 0,-35 15-1126 0 0,7 0 1321 0 0,-2 2 2457 0 0,-5 9-4331 0 0,-1-7-86 0 0,0 0 1 0 0,0 0-1 0 0,-1 1 0 0 0,1-1 0 0 0,-1 0 0 0 0,0 0 0 0 0,0 0 1 0 0,0 0-1 0 0,0-1 0 0 0,-1 1 0 0 0,1 0 0 0 0,-1 0 0 0 0,0-1 1 0 0,1 1-1 0 0,-1-1 0 0 0,0 1 0 0 0,-1-1 0 0 0,1 0 0 0 0,0 0 1 0 0,-1 0-1 0 0,1 0 0 0 0,-1 0 0 0 0,-4 1 0 0 0,-5 4 31 0 0,-1-1-1 0 0,0 0 0 0 0,-25 7 1 0 0,-3-4-62 0 0,0-1 1 0 0,-63 4 0 0 0,80-9-20 0 0,-23-2-210 0 0,0-1 0 0 0,-63-8 0 0 0,92 6 127 0 0,-40-5-460 0 0,56 7 368 0 0,-1 0-101 0 0,2 0 227 0 0,1 0 0 0 0,0 0 0 0 0,-1 0 0 0 0,1 0 0 0 0,0 1 0 0 0,-1-1 0 0 0,1 0 0 0 0,0 0 0 0 0,-1 0 0 0 0,1 0 0 0 0,0 0 0 0 0,-1 0 0 0 0,1 0 0 0 0,0 0 0 0 0,-1-1 1 0 0,1 1-1 0 0,0 0 0 0 0,0 0 0 0 0,-1 0 0 0 0,1 0 0 0 0,0 0 0 0 0,-1 0 0 0 0,1-1 0 0 0,0 1 0 0 0,0 0 0 0 0,-1 0 0 0 0,1 0 0 0 0,0-1 0 0 0,-1 1 0 0 0,1-4-36 0 0,0-1-1 0 0,0 1 0 0 0,1 0 1 0 0,-1 0-1 0 0,1 0 0 0 0,0 0 1 0 0,0 0-1 0 0,0 0 0 0 0,3-5 1 0 0,-4 7 1343 0 0,1 5-1152 0 0,1 6-91 0 0,0 0 0 0 0,-1 0 1 0 0,0 0-1 0 0,-1 0 0 0 0,0 0 0 0 0,0 0 0 0 0,-3 16 0 0 0,-3 4-18 0 0,-10 32-1 0 0,14-54 35 0 0,1-3-24 0 0,0 1 0 0 0,-1-1 0 0 0,1 1-1 0 0,-1-1 1 0 0,0 0 0 0 0,-1 0 0 0 0,1 0 0 0 0,-1 0 0 0 0,1 0-1 0 0,-1 0 1 0 0,-1-1 0 0 0,1 1 0 0 0,0-1 0 0 0,-7 5 0 0 0,8-5 1 0 0,-15 8-4 0 0,-17 9 51 0 0,32-19-110 0 0,5 0-31 0 0,5 0-5 0 0,-1 0-1 0 0,1 0 1 0 0,-1-1 0 0 0,1 0 0 0 0,0 0-1 0 0,10-3 1 0 0,49-12-607 0 0,-7 1 367 0 0,-35 10 486 0 0,1 1 0 0 0,-1 1 0 0 0,1 1 0 0 0,0 2 1 0 0,30 3-1 0 0,-45-2 8 0 0,-1-1 0 0 0,1 2 0 0 0,-1 0 1 0 0,0 0-1 0 0,0 0 0 0 0,0 2 1 0 0,-1-1-1 0 0,1 1 0 0 0,-1 0 0 0 0,0 1 1 0 0,0 0-1 0 0,-1 1 0 0 0,0 0 0 0 0,0 0 1 0 0,9 10-1 0 0,-14-13-139 0 0,0-1 1 0 0,0 1-1 0 0,0 0 0 0 0,0 0 1 0 0,-1 0-1 0 0,4 8 0 0 0,-1-1 33 0 0,1 2-35 0 0,-1 1 34 0 0,-4 1 3 0 0,-2-13-57 0 0,1 0-1 0 0,-1 0 1 0 0,0 0 0 0 0,0 0-1 0 0,0 0 1 0 0,0 0 0 0 0,0 0-1 0 0,0 0 1 0 0,-1-1-1 0 0,1 1 1 0 0,0 0 0 0 0,-1-1-1 0 0,0 1 1 0 0,1-1 0 0 0,-1 1-1 0 0,0-1 1 0 0,0 0-1 0 0,0 0 1 0 0,1 0 0 0 0,-4 1-1 0 0,-6 3 0 0 0,0 0-1 0 0,-18 4 0 0 0,17-5 2 0 0,-29 9-1 0 0,-207 76 0 0 0,188-68-288 0 0,59-21 272 0 0,1 1 1 0 0,-1-1-1 0 0,1 0 0 0 0,-1 1 0 0 0,0-1 0 0 0,1 0 1 0 0,-1 0-1 0 0,0 0 0 0 0,1 0 0 0 0,-1 0 1 0 0,0 0-1 0 0,1 0 0 0 0,-1 0 0 0 0,0 0 0 0 0,1 0 1 0 0,-1 0-1 0 0,1 0 0 0 0,-1 0 0 0 0,0 0 0 0 0,1-1 1 0 0,-1 1-1 0 0,0 0 0 0 0,1-1 0 0 0,-2 1 1 0 0,-6-8 1 0 0,3-5 0 0 0,3 2-62 0 0,2 9 20 0 0,0-1 0 0 0,1 1 1 0 0,-1 0-1 0 0,1-1 1 0 0,0 1-1 0 0,0 0 1 0 0,0 0-1 0 0,0 0 0 0 0,0-1 1 0 0,0 1-1 0 0,0 0 1 0 0,1 1-1 0 0,-1-1 0 0 0,1 0 1 0 0,-1 0-1 0 0,1 1 1 0 0,0-1-1 0 0,0 0 1 0 0,0 1-1 0 0,0 0 0 0 0,3-2 1 0 0,4-1-684 0 0,0 0 0 0 0,1 1 0 0 0,16-3 0 0 0,-11 3-480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2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15 1375 0 0,'2'-2'107'0'0,"2"0"900"0"0,0 0 1 0 0,0 1-1 0 0,0-1 0 0 0,1 1 1 0 0,-1-1-1 0 0,0 1 0 0 0,1 1 1 0 0,-1-1-1 0 0,1 1 0 0 0,-1-1 0 0 0,1 1 1 0 0,-1 0-1 0 0,6 1 0 0 0,-6 0-790 0 0,-1-1 0 0 0,1 1 1 0 0,0 0-1 0 0,0 0 0 0 0,-1 0 0 0 0,1 1 0 0 0,-1-1 0 0 0,1 1 0 0 0,3 2 0 0 0,18 12 1322 0 0,-23-15-1186 0 0,-2 0-253 0 0,1-1 0 0 0,-1 1 0 0 0,1-1-1 0 0,0 1 1 0 0,-1-1 0 0 0,1 1 0 0 0,-1-1 0 0 0,0 1-1 0 0,1 0 1 0 0,-1-1 0 0 0,1 1 0 0 0,-1 0-1 0 0,0-1 1 0 0,0 1 0 0 0,1 0 0 0 0,-1-1 0 0 0,0 1-1 0 0,0 1 1 0 0,-2 1 5 0 0,1 0-1 0 0,-2-1 1 0 0,1 1 0 0 0,0-1-1 0 0,0 0 1 0 0,-1 1-1 0 0,0-1 1 0 0,1 0 0 0 0,-1 0-1 0 0,0-1 1 0 0,0 1-1 0 0,0-1 1 0 0,-3 2 0 0 0,-8 2 246 0 0,-26 6 1 0 0,-3 1-168 0 0,-288 102-56 0 0,147-52-1193 0 0,182-62 802 0 0,6-12-1735 0 0,-1 7 1856 0 0,0 0 0 0 0,1 0 1 0 0,-1 1-1 0 0,1-1 1 0 0,0 1-1 0 0,0 0 1 0 0,8-6-1 0 0,36-24-397 0 0,-36 27 488 0 0,24-10 636 0 0,-33 16-53 0 0,-3 1-520 0 0,0 0 0 0 0,0 1-1 0 0,0-1 1 0 0,0 0 0 0 0,0 0 0 0 0,0 0 0 0 0,0 0-1 0 0,0 1 1 0 0,0-1 0 0 0,0 0 0 0 0,0 0-1 0 0,0 0 1 0 0,1 0 0 0 0,-1 1 0 0 0,0-1-1 0 0,0 0 1 0 0,0 0 0 0 0,0 0 0 0 0,0 0-1 0 0,1 0 1 0 0,-1 0 0 0 0,0 1 0 0 0,0-1 0 0 0,0 0-1 0 0,0 0 1 0 0,0 0 0 0 0,1 0 0 0 0,-1 0-1 0 0,0 0 1 0 0,0 0 0 0 0,1 0 7 0 0,0 0 0 0 0,-1 1 0 0 0,1-1 0 0 0,-1 0 0 0 0,1 0 1 0 0,-1 1-1 0 0,0-1 0 0 0,1 0 0 0 0,-1 1 0 0 0,1-1 0 0 0,-1 1 0 0 0,0-1 0 0 0,1 1 1 0 0,-1-1-1 0 0,0 0 0 0 0,1 1 0 0 0,-1-1 0 0 0,1 2 0 0 0,0 3 35 0 0,1 0-1 0 0,0 0 1 0 0,-1 0-1 0 0,0 0 1 0 0,0 0-1 0 0,-1 1 1 0 0,1-1-1 0 0,-1 0 1 0 0,0 1-1 0 0,-1-1 1 0 0,1 0-1 0 0,-3 8 1 0 0,1-2-22 0 0,-2-1 0 0 0,1 1 0 0 0,-1-1 0 0 0,-1 0 0 0 0,-5 10 0 0 0,3-6 32 0 0,5-7-62 0 0,-1 0-1 0 0,-1 0 0 0 0,1 0 1 0 0,-7 8-1 0 0,-5 12 52 0 0,2 1-53 0 0,8-14 11 0 0,2-2 42 0 0,3-10 11 0 0,3-1 0 0 0,6 1-44 0 0,-1 0-1 0 0,1-1 1 0 0,0-1-1 0 0,0 1 1 0 0,17-3-1 0 0,50-9-89 0 0,-43 5-40 0 0,-3 1-3 0 0,-6 0-35 0 0,0 1 1 0 0,47 0-1 0 0,-64 4 149 0 0,-1 0-1 0 0,1 1 1 0 0,-1 0-1 0 0,1 0 1 0 0,-1 1 0 0 0,1-1-1 0 0,-1 2 1 0 0,0-1 0 0 0,0 0-1 0 0,0 1 1 0 0,0 0-1 0 0,0 1 1 0 0,-1-1 0 0 0,1 1-1 0 0,7 7 1 0 0,6 11 79 0 0,18 24 0 0 0,-29-36-51 0 0,9 16 23 0 0,-15-21-38 0 0,4 8-3 0 0,-1-1-11 0 0,-5-4 59 0 0,2 2-20 0 0,-2-7 14 0 0,0 0-1 0 0,0 1 1 0 0,0-1 0 0 0,-1 0 0 0 0,1 1 0 0 0,-1-1 0 0 0,0 0-1 0 0,0 0 1 0 0,0 0 0 0 0,0 1 0 0 0,0-1 0 0 0,-1 0-1 0 0,1-1 1 0 0,-1 1 0 0 0,0 0 0 0 0,0 0 0 0 0,0-1-1 0 0,-3 4 1 0 0,-5 3-19 0 0,0 0 0 0 0,0 0 0 0 0,-14 8 0 0 0,5-3 43 0 0,7-6-2 0 0,-1 0 1 0 0,0-1-1 0 0,0 0 0 0 0,-1-1 1 0 0,1 0-1 0 0,-2-1 0 0 0,1-1 1 0 0,0 0-1 0 0,-23 2 1 0 0,2-2 274 0 0,0-1 1 0 0,-66-5-1 0 0,-2-12 272 0 0,57 7-300 0 0,44 6-214 0 0,4-1-1428 0 0,-2 1 1152 0 0,1-1-1 0 0,0 1 1 0 0,0 0-1 0 0,0 0 1 0 0,0 0-1 0 0,0 0 1 0 0,1 0-1 0 0,-1 0 1 0 0,0 1-1 0 0,3-2 1 0 0,-3 0-308 0 0,9-5-1447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2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360 137 2759 0 0,'0'0'7760'0'0,"2"2"-7472"0"0,7 5 1895 0 0,-7-5-1863 0 0,8 7 3857 0 0,-8-11-4151 0 0,-1 1 1 0 0,1-1-1 0 0,-1 0 0 0 0,1 0 0 0 0,-1 1 0 0 0,0-1 0 0 0,2-4 0 0 0,-3 6-12 0 0,2-3-3 0 0,1-2 7 0 0,0 0 0 0 0,-1 0-1 0 0,1 0 1 0 0,-1 0 0 0 0,0 0 0 0 0,-1-1-1 0 0,2-5 1 0 0,-1 1-18 0 0,-1 1 0 0 0,-1-1 0 0 0,0-1 11 0 0,-4 0 32 0 0,4 10-43 0 0,0 0 1 0 0,-1 0-1 0 0,1 0 1 0 0,-1 0-1 0 0,1 0 1 0 0,-1 0 0 0 0,1 0-1 0 0,-1 0 1 0 0,1 1-1 0 0,-1-1 1 0 0,0 0-1 0 0,1 0 1 0 0,-1 0 0 0 0,0 1-1 0 0,0-1 1 0 0,0 0-1 0 0,-1 0 1 0 0,-1-1-1 0 0,-6-7 0 0 0,5 6 0 0 0,-10-1 0 0 0,2 1 0 0 0,2 3-12 0 0,6 0-36 0 0,-5 1 36 0 0,-4 1 12 0 0,1-1 0 0 0,1 4 0 0 0,1 0 0 0 0,4-3 0 0 0,0 1 0 0 0,1 0 0 0 0,0 1 0 0 0,-1-1 0 0 0,1 1 0 0 0,1 0 0 0 0,-1 0 0 0 0,-6 7 0 0 0,9-8 0 0 0,-1 0 0 0 0,-10 15 0 0 0,-31 45 54 0 0,36-51-50 0 0,-1-1 0 0 0,1 0 0 0 0,-2 0 0 0 0,-20 18 0 0 0,-51 30 104 0 0,73-53-87 0 0,-5 6 33 0 0,11-9-50 0 0,2 0 9 0 0,-1-2 69 0 0,1-1-80 0 0,0 1 0 0 0,0-1 1 0 0,0 0-1 0 0,0 0 0 0 0,0 0 0 0 0,0 0 0 0 0,0 0 0 0 0,0 0 0 0 0,0 0 0 0 0,0 0 0 0 0,0 1 1 0 0,0-1-1 0 0,0 0 0 0 0,0 0 0 0 0,0 0 0 0 0,0 0 0 0 0,0 0 0 0 0,0 0 0 0 0,0 0 1 0 0,0 1-1 0 0,0-1 0 0 0,0 0 0 0 0,0 0 0 0 0,0 0 0 0 0,0 0 0 0 0,0 0 0 0 0,0 0 0 0 0,0 0 1 0 0,0 0-1 0 0,0 1 0 0 0,0-1 0 0 0,0 0 0 0 0,-1 0 0 0 0,1 0 0 0 0,0 0 0 0 0,0 0 0 0 0,0 0 1 0 0,0 0-1 0 0,0 0 0 0 0,0 0 0 0 0,0 0 0 0 0,0 0 0 0 0,-1 0 0 0 0,1 0 0 0 0,0 0 1 0 0,0 0-1 0 0,0 0 0 0 0,0 1 0 0 0,0-1 0 0 0,0 0 0 0 0,0 0 0 0 0,-1 0 0 0 0,-2 2 10 0 0,1 15 284 0 0,3-12-200 0 0,2 19 12 0 0,-3-22-48 0 0,-1 12 27 0 0,0-12 72 0 0,1 1-57 0 0,-1 0-67 0 0,0 19 533 0 0,1-20-404 0 0,6 10 33 0 0,-4-10 10 0 0,0 0-110 0 0,0 1-62 0 0,21 9 289 0 0,-18-10-269 0 0,15 5-44 0 0,-16-6-9 0 0,5-1 49 0 0,25 2 24 0 0,-15-6 5 0 0,-13 2-43 0 0,7-3-15 0 0,2-2 26 0 0,-3 0-25 0 0,1 0 20 0 0,0 0-33 0 0,-1-1-10 0 0,-2 1 0 0 0,3 0 0 0 0,-11 6 0 0 0,0 0 0 0 0,0 0 0 0 0,0-1 0 0 0,0 1 0 0 0,0 0 0 0 0,0-1 0 0 0,-1 1 0 0 0,1-1 0 0 0,0 1 0 0 0,1-4 0 0 0,1 0 0 0 0,8-8-61 0 0,-1-1 0 0 0,15-24 0 0 0,7-8-436 0 0,-26 34 291 0 0,-5 10 108 0 0,-2 0-94 0 0,3-8 112 0 0,-1 1 52 0 0,-2 7-30 0 0,-2 2 3 0 0,0 0 54 0 0,1 1 0 0 0,0-1 0 0 0,-1 0 0 0 0,1 0 1 0 0,-1 1-1 0 0,1-1 0 0 0,0 1 0 0 0,0-1 0 0 0,-1 1 0 0 0,1 0 0 0 0,0-1 1 0 0,0 1-1 0 0,-2 1 0 0 0,1 1 2 0 0,-13 10-1 0 0,13-8 0 0 0,0-1 0 0 0,0-1 0 0 0,-1 1 0 0 0,-1 1 0 0 0,1-1 0 0 0,0 1 0 0 0,-3 6 0 0 0,3-1 0 0 0,0-1 0 0 0,1 0 0 0 0,-2 14 0 0 0,3-17 18 0 0,-2 20 28 0 0,3-21-47 0 0,2 20 13 0 0,-2-24-6 0 0,0-1 0 0 0,0 1 0 0 0,0 0-1 0 0,0-1 1 0 0,1 1 0 0 0,-1 0 0 0 0,0-1 0 0 0,1 1 0 0 0,-1 0 0 0 0,0-1 0 0 0,1 1 0 0 0,-1-1 0 0 0,1 1-1 0 0,-1-1 1 0 0,0 1 0 0 0,1-1 0 0 0,0 1 0 0 0,-1-1 0 0 0,2 1 0 0 0,-1 0 13 0 0,0 0 2 0 0,1 1 1 0 0,0-1-1 0 0,0 0 0 0 0,0 0 0 0 0,0 0 1 0 0,0 0-1 0 0,0 0 0 0 0,1 0 0 0 0,-1 0 1 0 0,2 0-1 0 0,1 0 39 0 0,11 3 146 0 0,-13-3-108 0 0,-1-1-24 0 0,24 5-279 0 0,-24-5-446 0 0,9 0-180 0 0,-1-1 0 0 0,0 0-1 0 0,0 0 1 0 0,0-1 0 0 0,15-5-1 0 0,-16 3-688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3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548 169 2759 0 0,'-2'1'207'0'0,"-21"14"936"0"0,-32 24 11998 0 0,55-39-13120 0 0,0 0 0 0 0,-1 0 0 0 0,1 0 0 0 0,0 0 0 0 0,0 0 0 0 0,-1 0 0 0 0,1 0 0 0 0,0 0 0 0 0,0 0 0 0 0,-1 0 0 0 0,1 0 0 0 0,0 0 0 0 0,0 0 0 0 0,-1 0 0 0 0,1 0 0 0 0,0 0 0 0 0,0-1 0 0 0,0 1 0 0 0,-1 0 0 0 0,1 0 0 0 0,0 0 0 0 0,0 0 0 0 0,0-1 0 0 0,-1 1 0 0 0,1 0 0 0 0,0 0 0 0 0,0 0 0 0 0,0-1 0 0 0,0 1 0 0 0,0 0 0 0 0,0 0 1 0 0,-1-1-1 0 0,1 1 0 0 0,0-1 0 0 0,3-10 145 0 0,9-8-145 0 0,-4 10-4 0 0,1 1 0 0 0,0 0 1 0 0,1 1-1 0 0,0 0 0 0 0,0 1 0 0 0,0 0 1 0 0,17-7-1 0 0,4-3 2 0 0,127-56 170 0 0,-152 70-173 0 0,8-4 20 0 0,44-16 312 0 0,-53 21-286 0 0,1-1 0 0 0,-1 1 1 0 0,1 0-1 0 0,-1 0 0 0 0,1 0 0 0 0,0 1 1 0 0,-1 0-1 0 0,7 1 0 0 0,-11-1 82 0 0,0 1-136 0 0,0 0 0 0 0,0-1-1 0 0,0 1 1 0 0,0 0 0 0 0,0 0 0 0 0,0 0-1 0 0,0 0 1 0 0,-1 0 0 0 0,1 0 0 0 0,0 0-1 0 0,-1 0 1 0 0,1 0 0 0 0,-1 0 0 0 0,1 0-1 0 0,-1 1 1 0 0,1-1 0 0 0,-1 0 0 0 0,0 0-1 0 0,0 0 1 0 0,0 1 0 0 0,1-1 0 0 0,-1 0-1 0 0,0 0 1 0 0,-1 1 0 0 0,1-1 0 0 0,0 2-1 0 0,-1 2 2 0 0,0-1 0 0 0,0 1 0 0 0,0-1-1 0 0,-1 0 1 0 0,-3 9 0 0 0,-3 1-56 0 0,-1 0-1 0 0,0-1 1 0 0,0 0 0 0 0,-2-1 0 0 0,0 0 0 0 0,0 0 0 0 0,-1-1 0 0 0,0 0 0 0 0,-1-1 0 0 0,-18 11 0 0 0,-356 245-1443 0 0,239-150 46 0 0,-8 6-622 0 0,152-119 2009 0 0,-4 3-46 0 0,1 0-1 0 0,-2-1 1 0 0,1-1 0 0 0,-1 1-1 0 0,-12 4 1 0 0,19-9 952 0 0,4 1-776 0 0,0-1-1 0 0,-1 0 1 0 0,1 0 0 0 0,-1 0-1 0 0,1 0 1 0 0,0 0-1 0 0,-1-1 1 0 0,1 1-1 0 0,2-1 1 0 0,-1 0 53 0 0,52-6 810 0 0,30-7 4 0 0,99-41 871 0 0,-128 36-1265 0 0,0 2 0 0 0,68-12 1 0 0,-119 29-512 0 0,-1-1 0 0 0,1 1 0 0 0,-1 0 0 0 0,1 0 0 0 0,-1 0 0 0 0,1 0 0 0 0,-1 1 0 0 0,1 0 0 0 0,4 2 0 0 0,1 2-15 0 0,-9-3-25 0 0,-1-1-1 0 0,1 0 1 0 0,-1 0-1 0 0,0 0 1 0 0,1 0 0 0 0,-1 0-1 0 0,0 0 1 0 0,0 0-1 0 0,0 1 1 0 0,1-1-1 0 0,-1 0 1 0 0,-1 0-1 0 0,1 0 1 0 0,0 0 0 0 0,0 1-1 0 0,0-1 1 0 0,0 0-1 0 0,-1 0 1 0 0,1 0-1 0 0,-1 0 1 0 0,1 0-1 0 0,-1 0 1 0 0,1 0 0 0 0,-1 0-1 0 0,1 0 1 0 0,-3 2-1 0 0,0 1-34 0 0,0 1 0 0 0,-1-1 0 0 0,0 0-1 0 0,-5 5 1 0 0,1-2-266 0 0,0-1-1 0 0,-1 0 1 0 0,1 0 0 0 0,-14 6-1 0 0,21-12-714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3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17247 0 0,'0'0'2346'0'0,"5"-6"-745"0"0,-11 24-3237 0 0,5-16 365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3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78 253 6911 0 0,'0'0'528'0'0,"3"1"-316"0"0,50 10 831 0 0,-33-7 2093 0 0,27 7 3508 0 0,-47-11-6596 0 0,0 1 1 0 0,1-1-1 0 0,-1 0 0 0 0,0 1 1 0 0,0-1-1 0 0,1 0 1 0 0,-1 1-1 0 0,0-1 0 0 0,0 0 1 0 0,0 1-1 0 0,1-1 0 0 0,-1 0 1 0 0,0 1-1 0 0,0-1 1 0 0,0 1-1 0 0,0-1 0 0 0,0 0 1 0 0,0 1-1 0 0,0-1 1 0 0,0 1-1 0 0,0-1 0 0 0,0 0 1 0 0,0 1-1 0 0,0-1 0 0 0,0 1 1 0 0,0-1-1 0 0,0 0 1 0 0,-1 1-1 0 0,1-1 0 0 0,0 1 1 0 0,0-1-1 0 0,-1 1 1 0 0,-4 13 478 0 0,3-11-459 0 0,0 0 0 0 0,0-1 1 0 0,0 1-1 0 0,0 0 0 0 0,-1-1 1 0 0,1 1-1 0 0,-1-1 0 0 0,0 0 0 0 0,0 0 1 0 0,-3 2-1 0 0,-35 17 159 0 0,25-13-153 0 0,14-7-76 0 0,1-1 1 0 0,-1 1-1 0 0,0 0 0 0 0,0-1 1 0 0,0 0-1 0 0,0 1 1 0 0,-1-1-1 0 0,1 0 0 0 0,0 0 1 0 0,0 0-1 0 0,0 0 0 0 0,0 0 1 0 0,0-1-1 0 0,0 1 1 0 0,0 0-1 0 0,0-1 0 0 0,0 0 1 0 0,0 1-1 0 0,0-1 0 0 0,1 0 1 0 0,-1 0-1 0 0,0 0 1 0 0,0 0-1 0 0,1-1 0 0 0,-1 1 1 0 0,-2-3-1 0 0,1 1-44 0 0,-1 0 1 0 0,1-1-1 0 0,0 1 0 0 0,1-1 1 0 0,-1 0-1 0 0,1 0 0 0 0,-1 0 0 0 0,1 0 1 0 0,0-1-1 0 0,-2-6 0 0 0,-3-14-241 0 0,2 10 141 0 0,1-1 0 0 0,1 1 0 0 0,-2-18-1 0 0,5 29 112 0 0,-1 0 0 0 0,1-1 0 0 0,1 1 0 0 0,-1-1 0 0 0,0 1 0 0 0,1-1 0 0 0,0 1 0 0 0,0 0 0 0 0,1 0 0 0 0,-1-1 0 0 0,1 1 0 0 0,0 0 0 0 0,0 0 0 0 0,0 1 0 0 0,5-8 0 0 0,2 1-135 0 0,0 0-1 0 0,1 1 1 0 0,1-1 0 0 0,-1 2-1 0 0,1 0 1 0 0,1 0-1 0 0,-1 1 1 0 0,1 0 0 0 0,26-9-1 0 0,-23 9 182 0 0,0 1 0 0 0,1 1 0 0 0,0 1 0 0 0,0 0 0 0 0,0 1 0 0 0,0 1 0 0 0,1 1-1 0 0,-1 0 1 0 0,1 1 0 0 0,16 2 0 0 0,-28-2 53 0 0,-1 1-1 0 0,1 0 0 0 0,0 0 1 0 0,-1 1-1 0 0,1-1 0 0 0,0 1 1 0 0,-1 0-1 0 0,0 1 1 0 0,0-1-1 0 0,1 1 0 0 0,-1-1 1 0 0,-1 1-1 0 0,1 0 0 0 0,0 1 1 0 0,-1-1-1 0 0,0 1 0 0 0,1-1 1 0 0,-1 1-1 0 0,-1 0 1 0 0,1 0-1 0 0,-1 1 0 0 0,1-1 1 0 0,-1 0-1 0 0,0 1 0 0 0,-1-1 1 0 0,1 1-1 0 0,-1 0 1 0 0,0-1-1 0 0,0 1 0 0 0,0 0 1 0 0,-1 0-1 0 0,0 0 0 0 0,0 0 1 0 0,0-1-1 0 0,0 1 0 0 0,-1 0 1 0 0,-2 9-1 0 0,-1-4 44 0 0,0 0 0 0 0,-1 0-1 0 0,0-1 1 0 0,-1 1 0 0 0,-11 14-1 0 0,11-17-108 0 0,0-1 1 0 0,-1 0-1 0 0,1 0 0 0 0,-16 10 0 0 0,1 1-347 0 0,9-8-100 0 0,1-1 0 0 0,-1 0 0 0 0,-1 0 0 0 0,-20 8 0 0 0,25-12 130 0 0,0-1 0 0 0,0 0 0 0 0,-1-1 0 0 0,1 0 0 0 0,0-1 0 0 0,-1 1 0 0 0,1-2 0 0 0,-1 1 0 0 0,-9-1 0 0 0,11-1-842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5983 0 0,'0'0'9528'0'0,"0"2"-9146"0"0,-5 9 14 0 0,0 0 0 0 0,-1-1-1 0 0,-12 19 1 0 0,6-12-111 0 0,-82 123 415 0 0,-31 49-671 0 0,53-82 105 0 0,4-7 352 0 0,68-99-473 0 0,-1 0 1 0 0,0 0 0 0 0,1 0-1 0 0,-1 0 1 0 0,1 0 0 0 0,-1 0-1 0 0,1 0 1 0 0,-1 0-1 0 0,1 0 1 0 0,0 0 0 0 0,-1 0-1 0 0,1 0 1 0 0,0 1 0 0 0,0-1-1 0 0,0 0 1 0 0,0 0-1 0 0,0 0 1 0 0,0 0 0 0 0,0 0-1 0 0,1 1 1 0 0,-1-1-1 0 0,0 0 1 0 0,0 0 0 0 0,1 0-1 0 0,-1 0 1 0 0,1 0 0 0 0,-1 0-1 0 0,1 0 1 0 0,-1 0-1 0 0,1 0 1 0 0,0 0 0 0 0,1 1-1 0 0,-1 0 115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3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9215 0 0,'-8'2'383'0'0,"1"1"-1"0"0,-1-1 1 0 0,1 2-1 0 0,0-1 1 0 0,-8 5-1 0 0,14-7-108 0 0,0 0 0 0 0,0 0 0 0 0,1 0 0 0 0,-1 0 0 0 0,0 0 0 0 0,1 0 0 0 0,-1 0 0 0 0,0 0 0 0 0,1 0 0 0 0,-1 0 0 0 0,1 0 0 0 0,0 0 0 0 0,-1 3 0 0 0,0-2-150 0 0,1 0 0 0 0,0 0 0 0 0,0 0-1 0 0,0 0 1 0 0,0 0 0 0 0,0 0 0 0 0,0 0-1 0 0,0 0 1 0 0,0 0 0 0 0,1 1 0 0 0,0 1-1 0 0,7 11 38 0 0,0-1-1 0 0,1 0 1 0 0,0 0 0 0 0,12 12-1 0 0,48 48-3 0 0,-14-17-125 0 0,-33-32 63 0 0,0 1-1 0 0,-2 1 1 0 0,0 1-1 0 0,20 39 0 0 0,-35-56 42 0 0,0-1 0 0 0,-1 1-1 0 0,0 0 1 0 0,-1 1-1 0 0,0-1 1 0 0,-1 0-1 0 0,0 1 1 0 0,-1 0 0 0 0,0-1-1 0 0,0 1 1 0 0,-2 0-1 0 0,1-1 1 0 0,-2 1-1 0 0,1 0 1 0 0,-7 22 0 0 0,3-22 51 0 0,0-1 0 0 0,0 1 0 0 0,-1-1 0 0 0,0 0 0 0 0,-1 0 1 0 0,-1-1-1 0 0,-13 16 0 0 0,-7 3 175 0 0,-34 26 0 0 0,55-49-334 0 0,-35 26 123 0 0,-1-2 0 0 0,-55 30 1 0 0,54-35-55 0 0,1 1 1 0 0,-57 49-1 0 0,79-58-45 0 0,11-9-55 0 0,1-1 0 0 0,0 2 0 0 0,-10 11 0 0 0,18-19-135 0 0,13 1-6593 0 0,1-4-421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4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13 10103 0 0,'0'0'919'0'0,"6"-7"-742"0"0,1 1 2870 0 0,-8 8-2938 0 0,0 0 0 0 0,0 0-1 0 0,0 0 1 0 0,1 0 0 0 0,-2-1 0 0 0,1 1 0 0 0,0 0-1 0 0,0-1 1 0 0,-3 3 0 0 0,1 1 82 0 0,-23 30 466 0 0,-54 60 0 0 0,54-62-641 0 0,-5 4 153 0 0,18-22-196 0 0,0 1 0 0 0,-16 26 0 0 0,5-6-1 0 0,-46 57-1 0 0,48-66 37 0 0,21-25 61 0 0,-5 1 1670 0 0,12-9-1690 0 0,0 0-1 0 0,0 1 1 0 0,0-1 0 0 0,1 1 0 0 0,0 0-1 0 0,0 1 1 0 0,1 0 0 0 0,8-4 0 0 0,8-2-68 0 0,35-10 0 0 0,178-35-129 0 0,-197 47 152 0 0,-34 7 5 0 0,12-2 105 0 0,0-1 1 0 0,-1 0-1 0 0,0-2 0 0 0,0 0 1 0 0,0 0-1 0 0,29-18 1 0 0,-44 23-66 0 0,-10 10-580 0 0,5-5 386 0 0,-11 11-1272 0 0,3-5-2941 0 0,-1-1-1394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4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17 13503 0 0,'0'-9'1224'0'0,"0"2"3047"0"0,-9 14-3730 0 0,1 2-410 0 0,1 0-1 0 0,0 0 0 0 0,0 0 1 0 0,-7 16-1 0 0,-19 44 55 0 0,17-34-127 0 0,-87 198 113 0 0,87-198-160 0 0,-23 47 77 0 0,-65 105-1 0 0,97-177-87 0 0,-1-1 0 0 0,-10 10 0 0 0,-8 11 0 0 0,20-21-26 0 0,5-7-117 0 0,3-1-65 0 0,5 4-892 0 0,4-3-3612 0 0,1-5-1571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4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286 182 10591 0 0,'0'0'819'0'0,"-2"1"-534"0"0,-23 5 1707 0 0,17-4 4100 0 0,19-13-5807 0 0,-1 0 0 0 0,2 0 1 0 0,0 1-1 0 0,19-13 0 0 0,57-31 597 0 0,-63 41-700 0 0,0 1-1 0 0,0 1 1 0 0,2 1-1 0 0,-1 1 1 0 0,31-5-1 0 0,-44 12-153 0 0,-2 4 26 0 0,-3 4-56 0 0,-8-5-4 0 0,1 1 0 0 0,-1-1 0 0 0,1 1 0 0 0,-1-1-1 0 0,0 1 1 0 0,0 0 0 0 0,0-1 0 0 0,0 1 0 0 0,0-1-1 0 0,0 1 1 0 0,0-1 0 0 0,0 1 0 0 0,0 0 0 0 0,-1-1-1 0 0,1 1 1 0 0,-1-1 0 0 0,1 1 0 0 0,-1-1 0 0 0,-1 2 0 0 0,-15 30-67 0 0,14-30 57 0 0,-17 27-15 0 0,-2-2-1 0 0,-47 47 1 0 0,37-41-12 0 0,-4 2-12 0 0,-79 61-1 0 0,-52 18-37 0 0,138-97 61 0 0,0 2 0 0 0,-40 38 0 0 0,49-35-308 0 0,20-23 340 0 0,0 1 0 0 0,0-1-1 0 0,0 0 1 0 0,0 0 0 0 0,0 1 0 0 0,-1-1 0 0 0,1 0-1 0 0,0 0 1 0 0,0 1 0 0 0,0-1 0 0 0,0 0-1 0 0,0 1 1 0 0,0-1 0 0 0,0 0 0 0 0,0 0 0 0 0,0 1-1 0 0,1-1 1 0 0,-1 0 0 0 0,0 0 0 0 0,0 1-1 0 0,0-1 1 0 0,0 0 0 0 0,0 0 0 0 0,0 1 0 0 0,0-1-1 0 0,1 0 1 0 0,-1 0 0 0 0,0 1 0 0 0,0-1-1 0 0,0 0 1 0 0,1 0 0 0 0,-1 0 0 0 0,0 0 0 0 0,0 1-1 0 0,0-1 1 0 0,1 0 0 0 0,-1 0 0 0 0,0 0-1 0 0,0 0 1 0 0,1 0 0 0 0,-1 0 0 0 0,0 0 0 0 0,1 1-1 0 0,-1-1 1 0 0,0 0 0 0 0,0 0 0 0 0,1 0-1 0 0,-1 0 1 0 0,1 0 0 0 0,-1 0-1 0 0,6 1 1 0 0,-1 1 0 0 0,1-1 0 0 0,0 0 0 0 0,0-1 0 0 0,0 1 0 0 0,-1-1 0 0 0,8-1 0 0 0,44-7 0 0 0,-29 4 0 0 0,103-21 49 0 0,36-3 270 0 0,-136 24-188 0 0,0 2-1 0 0,0 2 0 0 0,0 0 1 0 0,41 7-1 0 0,-70-7-242 0 0,-3 2-69 0 0,0 1-183 0 0,-1-1-1 0 0,0 1 1 0 0,1 0 0 0 0,-1-1-1 0 0,0 0 1 0 0,0 1 0 0 0,0-1-1 0 0,-5 4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4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14999 0 0,'0'0'1358'0'0,"0"2"-998"0"0,1 9 344 0 0,1 1 0 0 0,0-1 1 0 0,0 0-1 0 0,1 0 0 0 0,5 11 1 0 0,-3-8-236 0 0,-1 0 1 0 0,4 27-1 0 0,-6-27-378 0 0,-1 0 1 0 0,-1-1-1 0 0,0 1 0 0 0,-1 0 1 0 0,0-1-1 0 0,-1 1 0 0 0,-1 0 1 0 0,0-1-1 0 0,0 0 0 0 0,-2 0 1 0 0,-6 15-1 0 0,9-25-67 0 0,-1 6 7 0 0,-1-1 0 0 0,-1 1 0 0 0,0-1-1 0 0,0 0 1 0 0,0-1 0 0 0,-1 1 0 0 0,0-1 0 0 0,0 0-1 0 0,-11 8 1 0 0,0-3 91 0 0,10-6-138 0 0,-1 0 1 0 0,0-1-1 0 0,0-1 1 0 0,-9 5-1 0 0,-1-2-310 0 0,6-1-806 0 0,0-2 1 0 0,-18 5-1 0 0,29-8 215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4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22 1375 0 0,'27'-21'18334'0'0,"-29"22"-17972"0"0,-33 30 588 0 0,27-22-866 0 0,-1-1 0 0 0,0 0 0 0 0,0-1-1 0 0,-1 0 1 0 0,0-1 0 0 0,0 0 0 0 0,0 0-1 0 0,-13 4 1 0 0,-7 0-202 0 0,-1-1-1 0 0,1-1 0 0 0,-2-2 1 0 0,1-1-1 0 0,-51 1 0 0 0,6-12-1575 0 0,32 2 300 0 0,17 1 22 0 0,26 2 832 0 0,-7 2-379 0 0,7-1 880 0 0,1-1 0 0 0,-1 1 0 0 0,1 0 0 0 0,-1 0 0 0 0,1 0 1 0 0,-1 0-1 0 0,1 1 0 0 0,-1-1 0 0 0,1 0 0 0 0,-1 0 0 0 0,1 0 0 0 0,-1 0 0 0 0,1 0 1 0 0,-1 1-1 0 0,1-1 0 0 0,-1 0 0 0 0,1 0 0 0 0,-1 1 0 0 0,1-1 0 0 0,0 0 0 0 0,-1 1 1 0 0,1-1-1 0 0,0 1 0 0 0,-1-1 0 0 0,1 0 0 0 0,0 1 0 0 0,-1-1 0 0 0,1 1 1 0 0,0-1-1 0 0,0 1 0 0 0,-1-1 0 0 0,1 1 0 0 0,0-1 0 0 0,0 1 0 0 0,-1 2 229 0 0,1 0-1 0 0,0 0 0 0 0,-1 0 1 0 0,1 0-1 0 0,1 0 0 0 0,-1 0 1 0 0,0 0-1 0 0,1 0 0 0 0,-1 0 1 0 0,1 0-1 0 0,1 4 0 0 0,-1-6 499 0 0,-3 12-4 0 0,0-8-598 0 0,1 0 1 0 0,-1 0-1 0 0,0 0 0 0 0,-1 0 0 0 0,1 0 1 0 0,-1 0-1 0 0,0-1 0 0 0,0 1 0 0 0,-1-1 1 0 0,1 0-1 0 0,-7 5 0 0 0,-5 5 88 0 0,-29 19 0 0 0,25-19-122 0 0,-35 23 147 0 0,-14 11 395 0 0,67-48-584 0 0,1 0-1 0 0,0 0 0 0 0,0 0 1 0 0,0 0-1 0 0,-1 0 0 0 0,1 1 1 0 0,0-1-1 0 0,0 0 0 0 0,0 0 1 0 0,-1 0-1 0 0,1 0 0 0 0,0 0 1 0 0,0 0-1 0 0,0 1 0 0 0,0-1 1 0 0,0 0-1 0 0,-1 0 0 0 0,1 0 1 0 0,0 0-1 0 0,0 1 0 0 0,0-1 1 0 0,0 0-1 0 0,0 0 0 0 0,0 0 1 0 0,0 1-1 0 0,0-1 0 0 0,0 0 1 0 0,0 0-1 0 0,0 0 0 0 0,0 1 1 0 0,0-1-1 0 0,0 0 0 0 0,0 0 1 0 0,0 1-1 0 0,0-1 0 0 0,0 0 1 0 0,0 0-1 0 0,0 0 1 0 0,0 1-1 0 0,0-1 0 0 0,0 0 1 0 0,0 0-1 0 0,0 0 0 0 0,0 1 1 0 0,1-1-1 0 0,-1 0 0 0 0,13 3 93 0 0,19-5-115 0 0,27-13 46 0 0,67-13 45 0 0,-112 26-66 0 0,0 1 1 0 0,1 0 0 0 0,-1 1 0 0 0,1 1 0 0 0,-1 0-1 0 0,28 7 1 0 0,-12 1-13 0 0,44 20 0 0 0,-8-2 0 0 0,-2-6 432 0 0,-62-20-314 0 0,7 2 296 0 0,-9-3-391 0 0,0 0 0 0 0,1 0 0 0 0,-1 0 0 0 0,0 0 1 0 0,1 0-1 0 0,-1 1 0 0 0,0-1 0 0 0,1 0 0 0 0,-1 0 0 0 0,0 0 1 0 0,0 1-1 0 0,1-1 0 0 0,-1 0 0 0 0,0 0 0 0 0,0 1 1 0 0,0-1-1 0 0,1 0 0 0 0,-1 0 0 0 0,0 1 0 0 0,0-1 0 0 0,0 0 1 0 0,0 1-1 0 0,0-1 0 0 0,1 0 0 0 0,-1 1 0 0 0,0-1 0 0 0,0 0 1 0 0,0 1-1 0 0,0-1 0 0 0,0 0 0 0 0,0 1 0 0 0,0-1 0 0 0,0 0 1 0 0,-1 1-1 0 0,-3 6 28 0 0,-1 0 0 0 0,0 0 0 0 0,-1-1 0 0 0,0 0 0 0 0,0 0 0 0 0,0-1 0 0 0,0 1 0 0 0,-15 8 0 0 0,-66 31 83 0 0,45-25-114 0 0,-7 5 21 0 0,-1-3 1 0 0,-103 30-1 0 0,149-51-41 0 0,-12 6-12 0 0,14-6-52 0 0,9-9-3746 0 0,27-8 1248 0 0,-18 10-3414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2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10135 0 0,'0'0'1430'0'0,"-6"10"-292"0"0,5-8-1046 0 0,0 0-1 0 0,-1 0 1 0 0,1 0-1 0 0,1 0 0 0 0,-1 0 1 0 0,0 0-1 0 0,0 0 1 0 0,1 0-1 0 0,-1 0 0 0 0,1 0 1 0 0,0 0-1 0 0,0 1 1 0 0,0-1-1 0 0,0 0 0 0 0,0 0 1 0 0,0 0-1 0 0,0 0 1 0 0,1 1-1 0 0,-1-1 0 0 0,1 0 1 0 0,-1 0-1 0 0,1 0 1 0 0,0 0-1 0 0,0 0 0 0 0,0 0 1 0 0,0 0-1 0 0,0 0 1 0 0,3 2-1 0 0,3 5 138 0 0,1 0 0 0 0,0 0 1 0 0,0-1-1 0 0,10 8 0 0 0,-14-13-146 0 0,20 15 261 0 0,1 0 0 0 0,50 25 1 0 0,8 5-88 0 0,-70-40-237 0 0,-1 1-1 0 0,0 1 1 0 0,-1 0 0 0 0,13 14-1 0 0,-19-18-9 0 0,0 1-1 0 0,0 0 1 0 0,0 0 0 0 0,-1 0-1 0 0,0 0 1 0 0,-1 1 0 0 0,0-1-1 0 0,0 1 1 0 0,0 0 0 0 0,2 15-1 0 0,-4-12 1 0 0,0 0-1 0 0,-1 0 1 0 0,0 1-1 0 0,0-1 1 0 0,-1 0-1 0 0,-1 0 1 0 0,-3 14-1 0 0,-1-4 12 0 0,-1 0 0 0 0,-1-1 0 0 0,-1 1 1 0 0,-1-2-1 0 0,-1 0 0 0 0,0 0 0 0 0,-24 29 0 0 0,8-17 22 0 0,-1-2 1 0 0,-1-1 0 0 0,-2-1-1 0 0,0-1 1 0 0,-61 37-1 0 0,86-60-43 0 0,1 0 0 0 0,0 1 0 0 0,1 0 0 0 0,-1-1 0 0 0,0 2 0 0 0,1-1 0 0 0,-7 9 0 0 0,11-13 0 0 0,0 0 0 0 0,0 1 0 0 0,-1-1 0 0 0,1 0 0 0 0,0 1 0 0 0,0-1 0 0 0,0 1 0 0 0,0-1 0 0 0,-1 0 0 0 0,1 1 0 0 0,0-1 0 0 0,0 1 0 0 0,0-1 0 0 0,0 0 0 0 0,0 1 0 0 0,0-1 0 0 0,0 1 0 0 0,0-1 0 0 0,1 1 0 0 0,-1 0-31 0 0,1 0 0 0 0,-1 0-1 0 0,1-1 1 0 0,0 1 0 0 0,0 0-1 0 0,-1-1 1 0 0,1 1 0 0 0,0-1 0 0 0,0 1-1 0 0,0-1 1 0 0,-1 1 0 0 0,1-1-1 0 0,0 1 1 0 0,0-1 0 0 0,0 0-1 0 0,0 0 1 0 0,1 1 0 0 0,19 2-944 0 0,-5-3 145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52 3223 0 0,'0'0'143'0'0,"2"0"-3"0"0,10-2 1497 0 0,0 1-1 0 0,0-2 1 0 0,-1 0 0 0 0,1 0-1 0 0,19-9 1 0 0,13-3 228 0 0,-12 2 3125 0 0,-33 15-4845 0 0,-5 2-103 0 0,1 0 0 0 0,-1 0 0 0 0,0 0 0 0 0,0-1-1 0 0,0 1 1 0 0,0-1 0 0 0,-11 3 0 0 0,8-3-29 0 0,-134 45-338 0 0,68-30-457 0 0,33-9 202 0 0,-69 8 0 0 0,6-2 226 0 0,70-9 339 0 0,14-3 16 0 0,-36 11-1 0 0,52-12-1 0 0,2-2 2 0 0,1 1 1 0 0,0 0-1 0 0,0-1 0 0 0,0 1 1 0 0,0-1-1 0 0,-1 0 0 0 0,1 0 1 0 0,-4 0-1 0 0,26-15 52 0 0,47-20-53 0 0,-60 30 0 0 0,1 1 0 0 0,0 0 0 0 0,0 1 0 0 0,0-1 0 0 0,1 2 0 0 0,-1-1 0 0 0,17-1 0 0 0,-17 2 14 0 0,-10 3 23 0 0,-1 1 0 0 0,1 0 0 0 0,0-1 0 0 0,0 1 0 0 0,0 0 0 0 0,1 0 0 0 0,-4 4 0 0 0,-1 1 55 0 0,-11 9 110 0 0,2 1 0 0 0,-17 22 0 0 0,28-33-202 0 0,-10 13 64 0 0,4-1-64 0 0,1-4 96 0 0,-1-1 0 0 0,0 0-1 0 0,0 0 1 0 0,-19 16 0 0 0,-54 37 108 0 0,44-33-140 0 0,37-32-9 0 0,9-1-38 0 0,0-1 0 0 0,-1-1 1 0 0,1 1-1 0 0,0-1 0 0 0,-1 0 1 0 0,0-1-1 0 0,12-5 0 0 0,9-4-21 0 0,17-1 4 0 0,-32 7 19 0 0,1 1 0 0 0,-1 0 0 0 0,1 1 0 0 0,0 1-1 0 0,1 0 1 0 0,-1 0 0 0 0,1 2 0 0 0,-1 0 0 0 0,1 0 0 0 0,-1 1 0 0 0,1 1-1 0 0,-1 0 1 0 0,26 6 0 0 0,-6 1 29 0 0,100 30 294 0 0,-43-9-257 0 0,-87-27-42 0 0,3 3-14 0 0,-5-4-12 0 0,0 0 1 0 0,0 0-1 0 0,-1 0 1 0 0,1 0-1 0 0,0 0 1 0 0,-1 0-1 0 0,1 0 1 0 0,0 0-1 0 0,-1 1 1 0 0,1-1-1 0 0,-1 0 1 0 0,0 0-1 0 0,0 0 1 0 0,1 1-1 0 0,-1-1 1 0 0,0 0-1 0 0,0 1 1 0 0,0-1-1 0 0,0 0 1 0 0,0 0 0 0 0,0 1-1 0 0,-1-1 1 0 0,1 0-1 0 0,0 0 1 0 0,-1 1-1 0 0,1-1 1 0 0,-1 2-1 0 0,-1 2 44 0 0,-1-1 1 0 0,1 1-1 0 0,0-1 1 0 0,-1 0-1 0 0,-4 6 1 0 0,-9 6-13 0 0,-1 0 1 0 0,-1-2 0 0 0,0 0 0 0 0,0 0-1 0 0,-33 16 1 0 0,33-20-29 0 0,-1-1 1 0 0,0-1-1 0 0,-1-1 0 0 0,0 0 1 0 0,-27 5-1 0 0,15-6 22 0 0,-1-2-1 0 0,-55 1 1 0 0,70-5-6 0 0,-1 0 0 0 0,1 2 0 0 0,0 0-1 0 0,0 2 1 0 0,0 0 0 0 0,0 0 0 0 0,0 2 0 0 0,1 0-1 0 0,-26 14 1 0 0,42-20-30 0 0,1 0 0 0 0,-1 1 0 0 0,0-1 0 0 0,0 1 0 0 0,0-1 0 0 0,0 1 0 0 0,1 0 0 0 0,-1-1-1 0 0,0 1 1 0 0,0 0 0 0 0,1-1 0 0 0,-1 1 0 0 0,1 0 0 0 0,-1 0 0 0 0,0 1 0 0 0,1-2-6 0 0,0 0 1 0 0,0 0-1 0 0,1 1 0 0 0,-1-1 1 0 0,0 0-1 0 0,0 0 0 0 0,0 1 1 0 0,1-1-1 0 0,-1 0 0 0 0,0 0 1 0 0,0 0-1 0 0,1 1 0 0 0,-1-1 1 0 0,0 0-1 0 0,0 0 0 0 0,1 0 1 0 0,-1 0-1 0 0,0 0 1 0 0,1 0-1 0 0,-1 0 0 0 0,0 1 1 0 0,1-1-1 0 0,-1 0 0 0 0,0 0 1 0 0,1 0-1 0 0,-1 0 0 0 0,0 0 1 0 0,0 0-1 0 0,1-1 0 0 0,33-2-281 0 0,-22 0-342 0 0,0-1 1 0 0,0-1-1 0 0,-1 0 1 0 0,17-9-1 0 0,-22 10-270 0 0,7-3-859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385 134 1839 0 0,'0'0'400'0'0,"4"11"4800"0"0,0-5-1151 0 0,-3-6-3832 0 0,0 0-1 0 0,0 0 0 0 0,-1 0 1 0 0,1 0-1 0 0,0 0 0 0 0,0 0 0 0 0,0 0 1 0 0,0 0-1 0 0,-1-1 0 0 0,1 1 1 0 0,0 0-1 0 0,0-1 0 0 0,-1 1 1 0 0,1 0-1 0 0,0-1 0 0 0,0 1 0 0 0,-1-1 1 0 0,1 1-1 0 0,-1-1 0 0 0,1 0 1 0 0,0 1-1 0 0,0-2 0 0 0,2-1-222 0 0,1-1-1 0 0,-1 0 0 0 0,0 1 0 0 0,-1-1 0 0 0,1 0 1 0 0,-1-1-1 0 0,1 1 0 0 0,-1 0 0 0 0,-1-1 1 0 0,1 1-1 0 0,0-1 0 0 0,-1 0 0 0 0,1-6 1 0 0,-1 7-148 0 0,-1 0 0 0 0,1-1-1 0 0,-1 1 1 0 0,0 0 0 0 0,-1 0 0 0 0,1 0 0 0 0,-1 0 0 0 0,1 0 0 0 0,-1 0 0 0 0,0 0 0 0 0,-1 0 0 0 0,1 0 0 0 0,-1 1-1 0 0,1-1 1 0 0,-5-6 0 0 0,5 9 89 0 0,0 0-1 0 0,1 1 1 0 0,-1-1-1 0 0,0 0 1 0 0,0 1 0 0 0,0-1-1 0 0,0 1 1 0 0,0-1-1 0 0,0 1 1 0 0,0 0-1 0 0,0-1 1 0 0,0 1-1 0 0,0 0 1 0 0,0 0 0 0 0,0-1-1 0 0,0 1 1 0 0,0 0-1 0 0,0 0 1 0 0,0 0-1 0 0,0 0 1 0 0,-2 1-1 0 0,-23 5-421 0 0,20-4 373 0 0,-26 8-20 0 0,1 1-1 0 0,0 2 1 0 0,-49 29 0 0 0,59-29 250 0 0,0 1 1 0 0,2 1-1 0 0,0 0 1 0 0,0 2 0 0 0,2 0-1 0 0,0 1 1 0 0,1 0-1 0 0,-21 33 1 0 0,35-47-75 0 0,0-1 0 0 0,0 0 0 0 0,1 1 0 0 0,-1-1 1 0 0,1 1-1 0 0,0 0 0 0 0,0-1 0 0 0,0 1 0 0 0,0 0 0 0 0,1 0 0 0 0,-1 0 0 0 0,1-1 0 0 0,0 1 1 0 0,0 0-1 0 0,1 0 0 0 0,-1 0 0 0 0,1-1 0 0 0,1 6 0 0 0,-1-7 20 0 0,0 1 0 0 0,1 0 0 0 0,-1-1 0 0 0,1 1 0 0 0,-1-1 0 0 0,1 1 1 0 0,0-1-1 0 0,0 0 0 0 0,0 1 0 0 0,1-1 0 0 0,-1 0 0 0 0,0-1 0 0 0,1 1 0 0 0,-1 0 0 0 0,1-1 0 0 0,0 1 0 0 0,-1-1 0 0 0,1 0 0 0 0,0 0 0 0 0,0 0 0 0 0,0 0 0 0 0,0 0 0 0 0,4 0 0 0 0,5 0 140 0 0,-1 0 0 0 0,1-1 0 0 0,0 0 0 0 0,-1-1 0 0 0,1 0 0 0 0,-1 0 0 0 0,22-7 0 0 0,-10 0 86 0 0,0 0 0 0 0,37-20 0 0 0,-49 22-186 0 0,1-1 0 0 0,-1 0 0 0 0,-1 0 0 0 0,1-1-1 0 0,-1 0 1 0 0,-1-1 0 0 0,12-13 0 0 0,-7-2 39 0 0,-11 19-130 0 0,-1 0-1 0 0,1 0 0 0 0,0 0 1 0 0,4-4-1 0 0,5-4 62 0 0,-11 11 152 0 0,-5 16 7 0 0,0-6-195 0 0,1 1 0 0 0,-10 12-1 0 0,-5 14 19 0 0,-2 20 10 0 0,17-47-112 0 0,2-7-205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6447 0 0,'0'0'13746'0'0,"0"-1"-13509"0"0,2-9-18 0 0,-1 2 6 0 0,1 1 0 0 0,0-1 0 0 0,0 1 0 0 0,0 0 0 0 0,7-13 0 0 0,79-120 1015 0 0,-69 115-970 0 0,1 1 0 0 0,1 1 0 0 0,31-28 0 0 0,-32 35-338 0 0,2 1 1 0 0,-1 1-1 0 0,2 1 0 0 0,42-19 0 0 0,-58 30-98 0 0,-1-1 0 0 0,1 1 0 0 0,0 0-1 0 0,-1 1 1 0 0,1 0 0 0 0,10-1-1 0 0,-12 2-584 0 0,0 0-1 0 0,0 1 0 0 0,-1-1 0 0 0,1 1 1 0 0,9 3-1 0 0,0 1-6051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238 162 7831 0 0,'0'0'706'0'0,"1"2"-260"0"0,14 13 8275 0 0,-8-10-7927 0 0,-6-4-729 0 0,-1-1 0 0 0,1 0 0 0 0,0 0 0 0 0,-1 0-1 0 0,1 0 1 0 0,-1 0 0 0 0,1 1 0 0 0,-1-1 0 0 0,1 0 0 0 0,0 0 0 0 0,-1-1 0 0 0,1 1 0 0 0,-1 0 0 0 0,1 0-1 0 0,0 0 1 0 0,-1 0 0 0 0,2-1 0 0 0,0 1 130 0 0,14-2 481 0 0,-9 1-461 0 0,-1 1-1 0 0,0-1 0 0 0,0 0 1 0 0,0-1-1 0 0,7-2 0 0 0,14-7 130 0 0,-17 8-201 0 0,0 0 0 0 0,-1-1-1 0 0,0-1 1 0 0,0 0 0 0 0,12-8-1 0 0,-14 7-167 0 0,3-1-271 0 0,-1-1-1 0 0,15-15 0 0 0,-22 20 241 0 0,0 0-1 0 0,0 1 1 0 0,0-1 0 0 0,0 0-1 0 0,-1 0 1 0 0,1 0 0 0 0,-1 0-1 0 0,0-1 1 0 0,0 1 0 0 0,0 0-1 0 0,0 0 1 0 0,0-1 0 0 0,-1 1 0 0 0,1-5-1 0 0,-1 7-175 0 0,-1-1-221 0 0,-2 0 385 0 0,0-1 1 0 0,1 0 0 0 0,-1 1-1 0 0,0-1 1 0 0,-1 1-1 0 0,1 0 1 0 0,0 0-1 0 0,0 0 1 0 0,-1 1 0 0 0,0-1-1 0 0,-5-1 1 0 0,6 2 63 0 0,0 1 1 0 0,0-1 0 0 0,1 0-1 0 0,-1 1 1 0 0,0 0-1 0 0,0 0 1 0 0,0 0 0 0 0,0 0-1 0 0,0 0 1 0 0,0 1 0 0 0,0-1-1 0 0,0 1 1 0 0,0 0-1 0 0,0 0 1 0 0,1 0 0 0 0,-5 1-1 0 0,-41 26 92 0 0,1 2 0 0 0,-63 52 0 0 0,58-38-21 0 0,26-24 33 0 0,2 1 0 0 0,0 1 0 0 0,-30 38 0 0 0,52-58-55 0 0,0 1-1 0 0,0-1 1 0 0,1 1 0 0 0,-1 0 0 0 0,1 0 0 0 0,0 0-1 0 0,0 0 1 0 0,0 0 0 0 0,0 0 0 0 0,0 0 0 0 0,1 0-1 0 0,-1 0 1 0 0,1 0 0 0 0,0 1 0 0 0,0-1 0 0 0,0 0-1 0 0,0 0 1 0 0,1 0 0 0 0,-1 0 0 0 0,1 1 0 0 0,0-1-1 0 0,1 3 1 0 0,0-1 63 0 0,0 0-1 0 0,1-1 1 0 0,0 1 0 0 0,0-1-1 0 0,0 0 1 0 0,0 0-1 0 0,0 0 1 0 0,1 0 0 0 0,0 0-1 0 0,0-1 1 0 0,0 0 0 0 0,7 5-1 0 0,4 2 252 0 0,-12-7-276 0 0,1-1 0 0 0,-1 0 1 0 0,0 1-1 0 0,1-1 0 0 0,0-1 1 0 0,-1 1-1 0 0,1 0 0 0 0,0-1 1 0 0,4 1-1 0 0,4 0 27 0 0,-1-1-1 0 0,1 0 1 0 0,0-1 0 0 0,-1 0-1 0 0,1-1 1 0 0,0-1-1 0 0,-1 1 1 0 0,1-2 0 0 0,-1 0-1 0 0,17-6 1 0 0,-5-1-996 0 0,0-1 1 0 0,-1-1 0 0 0,39-27-1 0 0,-47 29-602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 2303 0 0,'-1'0'5448'0'0,"-7"-3"-3750"0"0,5 2-1060 0 0,0 1 0 0 0,0-1 0 0 0,0 1 1 0 0,0-1-1 0 0,0 1 0 0 0,0 0 0 0 0,0 0 1 0 0,-5 1-1 0 0,2 0-204 0 0,0 0 0 0 0,1 1 1 0 0,-12 4-1 0 0,6-1-403 0 0,-1 1 1 0 0,1 1-1 0 0,-13 10 0 0 0,-5 4-94 0 0,-1 0 570 0 0,-40 39 0 0 0,62-52-281 0 0,1 0 0 0 0,-1 0 0 0 0,2 1 0 0 0,-1 0-1 0 0,1 1 1 0 0,1-1 0 0 0,-1 1 0 0 0,2 0 0 0 0,-6 16 0 0 0,9-22-171 0 0,0 0 1 0 0,0 0 0 0 0,0 1-1 0 0,1-1 1 0 0,0 0 0 0 0,0 1 0 0 0,0-1-1 0 0,0 0 1 0 0,1 1 0 0 0,-1-1-1 0 0,1 0 1 0 0,0 1 0 0 0,1-1 0 0 0,-1 0-1 0 0,1 0 1 0 0,4 7 0 0 0,-4-8-9 0 0,-1 0 1 0 0,1 0-1 0 0,1-1 1 0 0,-1 1-1 0 0,0-1 1 0 0,1 1-1 0 0,-1-1 0 0 0,1 0 1 0 0,0 0-1 0 0,-1 0 1 0 0,1 0-1 0 0,0-1 1 0 0,0 1-1 0 0,0-1 1 0 0,1 1-1 0 0,-1-1 0 0 0,0 0 1 0 0,0-1-1 0 0,1 1 1 0 0,-1 0-1 0 0,0-1 1 0 0,4 0-1 0 0,14-1 174 0 0,-1 0 0 0 0,0-2 0 0 0,-1 0 0 0 0,1-2 0 0 0,25-8 0 0 0,-16 3-136 0 0,-1-2 0 0 0,49-28 0 0 0,-65 33-83 0 0,0-1 0 0 0,-1 0 0 0 0,-1 0 0 0 0,13-13-1 0 0,-19 17-42 0 0,-1 1-1 0 0,0-1 0 0 0,0 0 0 0 0,0 0 0 0 0,-1 0 1 0 0,0 0-1 0 0,1 0 0 0 0,-1-1 0 0 0,-1 1 0 0 0,1-1 1 0 0,-1 1-1 0 0,1-1 0 0 0,-1 1 0 0 0,-1-1 0 0 0,1-7 0 0 0,-1 8-59 0 0,0 1-1 0 0,-1 0 1 0 0,0 0-1 0 0,0 0 1 0 0,0 0-1 0 0,0-1 1 0 0,-1 1-1 0 0,1 1 1 0 0,-1-1-1 0 0,1 0 1 0 0,-1 0-1 0 0,0 1 1 0 0,0-1-1 0 0,0 1 1 0 0,-1-1-1 0 0,1 1 1 0 0,-5-4-1 0 0,-5-3-515 0 0,0 1-1 0 0,-20-11 1 0 0,31 19 574 0 0,-107-51-5262 0 0,107 50 4323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 13039 0 0,'0'0'4328'0'0,"-1"1"-3877"0"0,-10 16 228 0 0,-4 8-47 0 0,0 1-1 0 0,2 0 1 0 0,-12 33-1 0 0,21-49-344 0 0,1 0-1 0 0,0 0 1 0 0,1 0-1 0 0,0 0 0 0 0,0 15 1 0 0,3-21-210 0 0,0 0 1 0 0,0 1-1 0 0,0-1 1 0 0,0 0-1 0 0,1 0 0 0 0,0 0 1 0 0,0 0-1 0 0,0 0 1 0 0,0 0-1 0 0,1 0 0 0 0,0-1 1 0 0,-1 1-1 0 0,1-1 1 0 0,7 6-1 0 0,-7-7-30 0 0,0 0 0 0 0,0 0 0 0 0,0 0 0 0 0,1 0 0 0 0,-1 0 0 0 0,1-1 0 0 0,-1 0 0 0 0,1 0 0 0 0,-1 0 0 0 0,1 0 0 0 0,0 0 0 0 0,0 0 1 0 0,-1-1-1 0 0,1 0 0 0 0,0 0 0 0 0,0 0 0 0 0,0 0 0 0 0,-1-1 0 0 0,1 0 0 0 0,4 0 0 0 0,1-2 67 0 0,0-1 0 0 0,0 1 1 0 0,0-1-1 0 0,-1-1 0 0 0,1 0 1 0 0,12-10-1 0 0,88-52 573 0 0,-102 64-682 0 0,-1-1-36 0 0,-1 0 0 0 0,1 0 0 0 0,-1 0 0 0 0,1-1 0 0 0,-1 1 0 0 0,0-1 0 0 0,-1-1-1 0 0,1 1 1 0 0,-1 0 0 0 0,0-1 0 0 0,-1 0 0 0 0,1 0 0 0 0,-1 0 0 0 0,0-1 0 0 0,3-10 0 0 0,9-29-79 0 0,-11 31 38 0 0,1 0-1 0 0,0 0 1 0 0,14-25 0 0 0,-14 32 57 0 0,1 4-87 0 0,-5 4-134 0 0,7 16-4917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46 5527 0 0,'1'-1'423'0'0,"16"-14"646"0"0,16-11 10511 0 0,-30 25-10728 0 0,-3 0-791 0 0,0 1-1 0 0,1 0 1 0 0,-1 0-1 0 0,0 0 1 0 0,0 0 0 0 0,0 0-1 0 0,0-1 1 0 0,0 1-1 0 0,1 0 1 0 0,-1 0-1 0 0,0 0 1 0 0,0 0 0 0 0,0 0-1 0 0,0 0 1 0 0,1 0-1 0 0,-1 0 1 0 0,0 0 0 0 0,0 0-1 0 0,0 0 1 0 0,1 0-1 0 0,-1 0 1 0 0,0 0-1 0 0,0 0 1 0 0,0 0 0 0 0,1 0-1 0 0,-1 0 1 0 0,0 0-1 0 0,0 0 1 0 0,0 0 0 0 0,0 0-1 0 0,1 0 1 0 0,-1 0-1 0 0,0 0 1 0 0,0 0-1 0 0,0 1 1 0 0,0-1 0 0 0,0 0-1 0 0,1 0 1 0 0,0 5-21 0 0,-1 0 0 0 0,1 0 0 0 0,-1 0 0 0 0,0 0 0 0 0,0 0 0 0 0,-1 0 0 0 0,1-1 0 0 0,-1 1 0 0 0,0 0 0 0 0,0 0 0 0 0,-1 0 0 0 0,-3 8 0 0 0,-5 8 124 0 0,-18 29 0 0 0,18-33-80 0 0,-171 286 908 0 0,76-110-819 0 0,51-85-176 0 0,45-86 7 0 0,1 0-1 0 0,1 0 0 0 0,-5 26 1 0 0,2 18-6 0 0,9-64-144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21 164 9215 0 0,'0'0'707'0'0,"-2"0"-464"0"0,-6 0-1297 0 0,-2-1 6025 0 0,19-1-1599 0 0,248-42 991 0 0,-59 8-2228 0 0,-97 19-825 0 0,126-39 0 0 0,-208 50-1348 0 0,-16 5-2271 0 0,-12 6-1052 0 0,5-3 2570 0 0,-9 6-6691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9671 0 0,'0'0'9428'0'0,"-1"2"-8944"0"0,-34 47 1312 0 0,-55 101-1 0 0,16-21-1298 0 0,-118 150-85 0 0,171-250-408 0 0,-51 69 264 0 0,58-76-306 0 0,1 1 0 0 0,-16 38-1 0 0,27-46-841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14135 0 0,'0'0'5138'0'0,"-1"1"-3902"0"0,-27 58 3333 0 0,25-50-4090 0 0,-1 0 0 0 0,-8 12 1 0 0,8-13-358 0 0,0-1 0 0 0,0 1 0 0 0,-5 15 0 0 0,7-13-111 0 0,2-9-65 0 0,0-1 0 0 0,0 1-1 0 0,0 0 1 0 0,-1-1 0 0 0,1 1-1 0 0,0 0 1 0 0,0-1 0 0 0,0 1 0 0 0,0 0-1 0 0,0-1 1 0 0,0 1 0 0 0,1-1 0 0 0,-1 1-1 0 0,0 0 1 0 0,0-1 0 0 0,0 1-1 0 0,1 0 1 0 0,-1-1 0 0 0,0 1 0 0 0,1-1-1 0 0,-1 1 1 0 0,0-1 0 0 0,1 1 0 0 0,-1-1-1 0 0,1 1 1 0 0,-1-1 0 0 0,0 1-1 0 0,1-1 1 0 0,-1 0 0 0 0,1 1 0 0 0,0-1-1 0 0,0 1 1 0 0,1-1-229 0 0,-1 0-1 0 0,0 0 1 0 0,1 0-1 0 0,-1 0 1 0 0,1 0-1 0 0,-1 0 1 0 0,1 0-1 0 0,-1-1 1 0 0,3 0 0 0 0,0 0-208 0 0,1 0-412 0 0,1-1 0 0 0,0 0 1 0 0,0-1-1 0 0,-1 1 0 0 0,11-7 0 0 0,0-2-5292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8063 0 0,'0'0'6648'0'0,"1"0"-6248"0"0,3 0-249 0 0,-1 1-1 0 0,0 0 0 0 0,0-1 1 0 0,0 1-1 0 0,0 1 0 0 0,0-1 1 0 0,-1 0-1 0 0,1 0 0 0 0,0 1 1 0 0,0 0-1 0 0,-1 0 0 0 0,1-1 1 0 0,-1 1-1 0 0,1 1 0 0 0,-1-1 1 0 0,0 0-1 0 0,0 0 0 0 0,0 1 1 0 0,2 4-1 0 0,7 15 141 0 0,-2 0 1 0 0,0 1-1 0 0,-1 0 0 0 0,8 47 1 0 0,9 28 372 0 0,-17-76-579 0 0,0 0 0 0 0,1-1 1 0 0,1 0-1 0 0,1 0 0 0 0,1-1 0 0 0,1-1 0 0 0,1 0 0 0 0,0 0 0 0 0,1-2 0 0 0,1 0 1 0 0,1-1-1 0 0,29 23 0 0 0,-34-30-37 0 0,-1-1-10 0 0,0 0 0 0 0,0-1 1 0 0,0 0-1 0 0,1-1 0 0 0,13 5 0 0 0,-24-11 16 0 0,-14 8-8166 0 0,10-7 5882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69 17103 0 0,'0'0'2231'0'0,"0"1"-1828"0"0,-3 28 1251 0 0,3-27-1395 0 0,10 17 649 0 0,-7-16-844 0 0,0 0-1 0 0,0 0 1 0 0,1 0 0 0 0,-1 0-1 0 0,1 0 1 0 0,-1-1 0 0 0,1 1 0 0 0,0-1-1 0 0,0 0 1 0 0,0-1 0 0 0,0 1-1 0 0,0 0 1 0 0,1-1 0 0 0,-1 0 0 0 0,0 0-1 0 0,1-1 1 0 0,-1 1 0 0 0,0-1 0 0 0,6 0-1 0 0,3 0-7 0 0,-1-1 0 0 0,0 0 0 0 0,1-1 0 0 0,-1 0-1 0 0,20-7 1 0 0,-10 1-130 0 0,-1-1 0 0 0,0 0 1 0 0,-1-2-1 0 0,36-24 0 0 0,-49 29-269 0 0,0 0 0 0 0,0-1 1 0 0,-1 1-1 0 0,9-12 0 0 0,-15 17 295 0 0,0 1-1 0 0,1-1 1 0 0,-1 1-1 0 0,0-1 0 0 0,0 1 1 0 0,0-1-1 0 0,0 1 0 0 0,0 0 1 0 0,0-1-1 0 0,0 1 0 0 0,0-1 1 0 0,0 1-1 0 0,0-1 1 0 0,0 1-1 0 0,0-1 0 0 0,0 1 1 0 0,0-1-1 0 0,0 1 0 0 0,-1 0 1 0 0,1-1-1 0 0,0 1 0 0 0,0-1 1 0 0,0 1-1 0 0,-1 0 0 0 0,1-1 1 0 0,0 1-1 0 0,-1 0 1 0 0,1-1-1 0 0,0 1 0 0 0,-1 0 1 0 0,1-1-1 0 0,0 1 0 0 0,-1 0 1 0 0,1 0-1 0 0,-1-1 0 0 0,1 1 1 0 0,0 0-1 0 0,-1 0 0 0 0,1 0 1 0 0,-1-1-1 0 0,1 1 1 0 0,-1 0-1 0 0,-20-7 94 0 0,13 6-61 0 0,0 0 0 0 0,0 1 0 0 0,0 0 1 0 0,0 0-1 0 0,1 1 0 0 0,-1 0 0 0 0,0 0 0 0 0,-14 5 1 0 0,0 1 210 0 0,-36 17 1 0 0,10-1 132 0 0,-72 47 0 0 0,107-60-199 0 0,0 0 1 0 0,0 0-1 0 0,1 1 0 0 0,-14 18 0 0 0,19-21 4 0 0,1 0 1 0 0,0 1-1 0 0,1-1 1 0 0,0 1-1 0 0,0 0 1 0 0,1 1-1 0 0,0-1 0 0 0,-3 12 1 0 0,7-18-94 0 0,-1-1 1 0 0,1 1-1 0 0,-1-1 1 0 0,1 1 0 0 0,0-1-1 0 0,0 1 1 0 0,0-1-1 0 0,0 1 1 0 0,1-1-1 0 0,-1 1 1 0 0,0-1 0 0 0,1 0-1 0 0,0 1 1 0 0,0-1-1 0 0,0 0 1 0 0,1 3-1 0 0,0-2 1 0 0,0 0 0 0 0,0 0-1 0 0,1 0 1 0 0,-1-1 0 0 0,1 1-1 0 0,-1-1 1 0 0,1 0 0 0 0,0 0-1 0 0,0 0 1 0 0,4 2 0 0 0,5 2 64 0 0,0-1 1 0 0,0-1 0 0 0,1 0-1 0 0,25 5 1 0 0,-25-8-170 0 0,1-1 0 0 0,-1 0-1 0 0,0 0 1 0 0,1-1 0 0 0,-1-1 0 0 0,15-4-1 0 0,-5 2-890 0 0,4-2-489 0 0,-1-4-75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55 484 8751 0 0,'0'0'794'0'0,"0"2"-652"0"0,-1 5-1122 0 0,0-6 1791 0 0,1 1-1 0 0,0-1 0 0 0,0 0 1 0 0,-1 0-1 0 0,1 0 0 0 0,-1 1 1 0 0,1-1-1 0 0,-1 0 0 0 0,0 0 1 0 0,1 0-1 0 0,-1 0 1 0 0,-1 2-1 0 0,1-3 125 0 0,-8 0 718 0 0,7-1-1582 0 0,0 1 1 0 0,0-1 0 0 0,0 0-1 0 0,0 0 1 0 0,1 1 0 0 0,-1-1-1 0 0,0-1 1 0 0,1 1 0 0 0,-1 0-1 0 0,1 0 1 0 0,-1-1 0 0 0,1 1-1 0 0,-1 0 1 0 0,1-1 0 0 0,0 1-1 0 0,0-1 1 0 0,0 0 0 0 0,0 0-1 0 0,0 1 1 0 0,0-1 0 0 0,0 0-1 0 0,0 0 1 0 0,1 0-1 0 0,-1 0 1 0 0,1 0 0 0 0,-1 1-1 0 0,1-1 1 0 0,0-3 0 0 0,-1 0 14 0 0,1-1 0 0 0,0 1 0 0 0,1 0-1 0 0,-1-1 1 0 0,1 1 0 0 0,0 0 0 0 0,0-1 0 0 0,0 1 0 0 0,3-7 0 0 0,6-10-9 0 0,1 1 1 0 0,0 0-1 0 0,2 0 0 0 0,0 1 1 0 0,27-30-1 0 0,-11 17-105 0 0,-13 14-32 0 0,1 0 0 0 0,1 1-1 0 0,1 1 1 0 0,26-20 0 0 0,55-24-578 0 0,-54 34 318 0 0,-41 24 272 0 0,0 0 0 0 0,0 1 0 0 0,1 0-1 0 0,0 0 1 0 0,-1 0 0 0 0,1 0 0 0 0,0 1-1 0 0,0 0 1 0 0,11-1 0 0 0,-15 2 18 0 0,-1 1 1 0 0,0-1-1 0 0,0 0 1 0 0,0 0 0 0 0,1 1-1 0 0,-1-1 1 0 0,0 1-1 0 0,0-1 1 0 0,0 1-1 0 0,0 0 1 0 0,0-1-1 0 0,0 1 1 0 0,0 0-1 0 0,0 0 1 0 0,0-1-1 0 0,-1 1 1 0 0,1 0 0 0 0,0 0-1 0 0,1 2 1 0 0,-1-1-326 0 0,1 1 1 0 0,-1-1-1 0 0,1 1 1 0 0,-1-1-1 0 0,0 1 1 0 0,1 4-1 0 0,0 5-1165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9:5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65 10591 0 0,'0'0'819'0'0,"16"-12"1188"0"0,-14 8-706 0 0,2 1 0 0 0,-1-1 1 0 0,0 1-1 0 0,1 0 0 0 0,7-6 1 0 0,-10 8-464 0 0,7-7 487 0 0,14-7-450 0 0,-20 14 164 0 0,-3 0-885 0 0,-5 1-146 0 0,1 0 0 0 0,0 0-1 0 0,0 0 1 0 0,-1 0 0 0 0,1 1-1 0 0,0 0 1 0 0,0 0-1 0 0,0 1 1 0 0,0-1 0 0 0,0 1-1 0 0,0 0 1 0 0,0 0-1 0 0,-8 6 1 0 0,-6 4-29 0 0,-33 29 1 0 0,34-26-4 0 0,-28 25 12 0 0,29-23 13 0 0,-1-1-1 0 0,-1-1 0 0 0,-28 17 0 0 0,40-28-16 0 0,5-3-75 0 0,14 3-402 0 0,2-1 292 0 0,1-1-1 0 0,0 0 1 0 0,0-1 0 0 0,21 0-1 0 0,-24-2 150 0 0,1 1 1 0 0,-1 0-1 0 0,1 2 0 0 0,-1-1 0 0 0,0 1 0 0 0,1 1 1 0 0,16 6-1 0 0,59 37-28 0 0,-4-2 560 0 0,-73-39-303 0 0,-1 0 1 0 0,1 0-1 0 0,-2 1 1 0 0,14 10-1 0 0,-20-14-153 0 0,-1 0 0 0 0,0 0 0 0 0,1 0 1 0 0,-1 0-1 0 0,0 1 0 0 0,0-1 0 0 0,0 1 0 0 0,-1-1 0 0 0,1 1 1 0 0,-1 0-1 0 0,1 0 0 0 0,-1 0 0 0 0,0-1 0 0 0,0 1 0 0 0,0 1 1 0 0,0-1-1 0 0,-1 0 0 0 0,1 0 0 0 0,-1 0 0 0 0,0 6 0 0 0,-1-6 1 0 0,1 0 0 0 0,-1 0 0 0 0,-1 0-1 0 0,1 0 1 0 0,0 0 0 0 0,-1 0 0 0 0,1-1-1 0 0,-1 1 1 0 0,0 0 0 0 0,0-1 0 0 0,0 1-1 0 0,0-1 1 0 0,0 0 0 0 0,-1 0 0 0 0,1 0-1 0 0,-1 0 1 0 0,-2 2 0 0 0,-3 2 20 0 0,0-1 0 0 0,0-1 0 0 0,-1 0 0 0 0,-12 5 0 0 0,-8 0 179 0 0,0-2-1 0 0,-1-1 0 0 0,0-2 1 0 0,0 0-1 0 0,-1-2 1 0 0,-48-3-1 0 0,31 3-83 0 0,39 0-117 0 0,-1-2 1 0 0,1 1-1 0 0,-1-1 1 0 0,1 0-1 0 0,-1-1 1 0 0,-10-2-1 0 0,13 0-34 0 0,5 3-54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0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247 258 1839 0 0,'0'0'17344'0'0,"2"1"-17110"0"0,9 1 296 0 0,0 2 0 0 0,0 0 0 0 0,15 7 0 0 0,11 4 524 0 0,-29-12-984 0 0,1-1 0 0 0,-1 0 1 0 0,1 0-1 0 0,0-1 0 0 0,-1 0 0 0 0,1-1 0 0 0,0 1 0 0 0,0-2 0 0 0,12-1 0 0 0,-15 2-59 0 0,22-5 65 0 0,-23 4-50 0 0,18-7 8 0 0,11-8-45 0 0,-31 14-54 0 0,0-1-1 0 0,0 0 0 0 0,-1-1 0 0 0,1 1 0 0 0,0 0 1 0 0,-1-1-1 0 0,0 1 0 0 0,0-1 0 0 0,0 0 0 0 0,0 1 1 0 0,-1-1-1 0 0,1 0 0 0 0,1-8 0 0 0,0-5-230 0 0,-1 0 0 0 0,1-18 0 0 0,0 3-324 0 0,1 6 98 0 0,-2 15 270 0 0,-1 1 1 0 0,0-1-1 0 0,0 1 1 0 0,-2-12-1 0 0,0 14 154 0 0,1 7 90 0 0,-1 0 0 0 0,1 0 0 0 0,0 0 0 0 0,-1 0 0 0 0,1 0 1 0 0,-1 0-1 0 0,1 1 0 0 0,-1-1 0 0 0,1 0 0 0 0,-1 0 0 0 0,0 0 0 0 0,1 1 1 0 0,-1-1-1 0 0,0 0 0 0 0,0 0 0 0 0,1 1 0 0 0,-1-1 0 0 0,0 1 1 0 0,0-1-1 0 0,0 1 0 0 0,0-1 0 0 0,0 1 0 0 0,0 0 0 0 0,0-1 1 0 0,0 1-1 0 0,-1 0 0 0 0,-1-1 4 0 0,1 1-1 0 0,-1 0 1 0 0,0 0 0 0 0,0 0 0 0 0,1 0-1 0 0,-4 1 1 0 0,5-1 4 0 0,-21 6-43 0 0,0 1 0 0 0,0 0 1 0 0,0 1-1 0 0,1 2 0 0 0,-20 11 0 0 0,-4 2-180 0 0,20-10 182 0 0,0 2-1 0 0,1 1 0 0 0,0 0 1 0 0,-30 29-1 0 0,18-13 301 0 0,1 2 0 0 0,2 1-1 0 0,-43 58 1 0 0,72-86-13 0 0,0 0-1 0 0,1 1 1 0 0,-5 13 0 0 0,7-19 32 0 0,10 10 418 0 0,-8-10-630 0 0,0-1 1 0 0,1 1-1 0 0,-1 0 0 0 0,0-1 1 0 0,1 1-1 0 0,-1-1 1 0 0,1 1-1 0 0,-1-1 1 0 0,4 2-1 0 0,1 1 80 0 0,1-1-1 0 0,-1 0 1 0 0,1-1-1 0 0,0 0 1 0 0,0 0-1 0 0,9 1 1 0 0,44 4 119 0 0,-43-6-157 0 0,54 2 470 0 0,128-13-1 0 0,-157 7-465 0 0,-37 3 141 0 0,-5 0-289 0 0,1 0 1 0 0,-1 0-1 0 0,1 0 0 0 0,-1 0 1 0 0,1 0-1 0 0,-1 0 1 0 0,1 0-1 0 0,-1 0 0 0 0,1 0 1 0 0,-1 0-1 0 0,1 0 1 0 0,-1 0-1 0 0,1 0 0 0 0,-1 0 1 0 0,1 0-1 0 0,-1 0 1 0 0,0-1-1 0 0,1 1 1 0 0,-1 0-1 0 0,1 0 0 0 0,-1-1 1 0 0,1 1-1 0 0,-1 0 1 0 0,0 0-1 0 0,1-1 0 0 0,-1 1 1 0 0,0 0-1 0 0,1-1 1 0 0,-1 1-1 0 0,0-1 0 0 0,0 1 1 0 0,1 0-1 0 0,-1-1 1 0 0,0 1-1 0 0,0-1 0 0 0,1 0 1 0 0,-1 0-29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9671 0 0,'0'0'748'0'0,"-7"8"498"0"0,5-5-977 0 0,1 0 0 0 0,1 0 0 0 0,-1-1 0 0 0,0 1 0 0 0,1 0 0 0 0,-1 0 0 0 0,1 0 0 0 0,0 0 0 0 0,0 0 0 0 0,0 0 0 0 0,0 0 0 0 0,0 0 1 0 0,1-1-1 0 0,-1 1 0 0 0,2 4 0 0 0,0-3-105 0 0,0 0-1 0 0,0-1 1 0 0,0 1 0 0 0,1-1 0 0 0,-1 1-1 0 0,1-1 1 0 0,0 0 0 0 0,-1 0 0 0 0,2 0-1 0 0,5 5 1 0 0,35 22 1125 0 0,62 32 0 0 0,17 12-768 0 0,-105-62-429 0 0,0 1 0 0 0,-2 1 1 0 0,0 1-1 0 0,23 26 0 0 0,-28-27-35 0 0,0 1-1 0 0,-1 0 1 0 0,0 0-1 0 0,-1 1 1 0 0,-1 0-1 0 0,-1 1 1 0 0,6 18-1 0 0,-10-27-19 0 0,-2-1 1 0 0,1 1-1 0 0,-1-1 0 0 0,0 1 0 0 0,0 0 0 0 0,-1-1 1 0 0,0 1-1 0 0,0 0 0 0 0,-1-1 0 0 0,0 1 0 0 0,0 0 1 0 0,-1-1-1 0 0,0 1 0 0 0,0-1 0 0 0,-1 0 0 0 0,0 0 1 0 0,0 0-1 0 0,-1 0 0 0 0,-4 7 0 0 0,-2-1 65 0 0,0-1 0 0 0,-1-1 0 0 0,0 0 0 0 0,-1 0 0 0 0,0-1 0 0 0,-20 13 0 0 0,-88 44 507 0 0,79-46-364 0 0,-42 27 34 0 0,36-18-150 0 0,45-30-193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5351 0 0,'0'0'7702'0'0,"2"1"-7406"0"0,7 2 6 0 0,-1 0 0 0 0,1-1 0 0 0,-1 0 0 0 0,1-1 0 0 0,14 2 0 0 0,50-3 502 0 0,-39-1-691 0 0,36-4 275 0 0,-54 3-308 0 0,0 0 0 0 0,0 2 0 0 0,0 0 0 0 0,0 0 0 0 0,22 4 0 0 0,-5 1-70 0 0,-1-1-1 0 0,1-3 1 0 0,0 0 0 0 0,44-5 0 0 0,-27 1-6 0 0,-21 1 18 0 0,1 2-1 0 0,-1 1 0 0 0,1 1 1 0 0,-1 1-1 0 0,39 10 0 0 0,-55-10-20 0 0,0 0 0 0 0,0-1 0 0 0,0-1-1 0 0,0 0 1 0 0,19-1 0 0 0,66-11 54 0 0,-25 2 80 0 0,152-5 33 0 0,-200 13-136 0 0,141-9 53 0 0,-22 6 241 0 0,-18 2-209 0 0,29-13-113 0 0,-61 4-47 0 0,152 2-1 0 0,-201 12 44 0 0,38 1 0 0 0,107-7 0 0 0,-71-9 0 0 0,135-10 0 0 0,-199 22-6 0 0,69 9-1 0 0,-71-3 8 0 0,75-3 1 0 0,4-13 9 0 0,-60 4-11 0 0,1 2 0 0 0,89 8-1 0 0,-97-1 1 0 0,-1-2 0 0 0,86-11 0 0 0,-98 6 0 0 0,151-18 0 0 0,-5 3 0 0 0,-120 13 0 0 0,131 1 0 0 0,-172 5 0 0 0,187 3 60 0 0,-18-9 186 0 0,0 0-208 0 0,104 11-38 0 0,-57-10 64 0 0,-248 5-64 0 0,201 1 0 0 0,-76 1 0 0 0,88-10 0 0 0,-94 1 0 0 0,-23 11 0 0 0,-69-2 0 0 0,53-1 0 0 0,69-7 0 0 0,-27 3 0 0 0,72-1 0 0 0,21-1 0 0 0,58-4 0 0 0,-138 4 0 0 0,37 1 0 0 0,-25-4 0 0 0,-17 0 0 0 0,238-6 0 0 0,-199 7 58 0 0,-89 5-20 0 0,50 0 175 0 0,62-3 358 0 0,-122 0-163 0 0,113-4 615 0 0,24 2-878 0 0,-36 13-148 0 0,71-1 70 0 0,-189-10-27 0 0,45 0 48 0 0,-26 6-64 0 0,30 2 16 0 0,212 1 776 0 0,-292-5-649 0 0,40-3 50 0 0,-36 1-142 0 0,-1 1 1 0 0,35 3-1 0 0,-12 1-21 0 0,258 3 74 0 0,-239-1-112 0 0,-24 0 8 0 0,57-4 0 0 0,-72-2 5 0 0,60-2 70 0 0,-88 4-96 0 0,7-2 38 0 0,18-3-21 0 0,-21 3-15 0 0,-1 0 15 0 0,0 1 0 0 0,0 0 0 0 0,0 1 0 0 0,0 0 0 0 0,15 2 0 0 0,-14-3-7 0 0,-5 1-13 0 0,0-1 0 0 0,0 1-1 0 0,0 0 1 0 0,1 0 0 0 0,-1 1-1 0 0,5 0 1 0 0,-2 0-20 0 0,-5 0-75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1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70 158 6191 0 0,'0'0'992'0'0,"-3"1"-898"0"0,-17-3 7 0 0,18 2 456 0 0,2 0-550 0 0,0-1 0 0 0,0 1 0 0 0,0 0 0 0 0,0 0 0 0 0,0 0 1 0 0,0 0-1 0 0,0-1 0 0 0,0 1 0 0 0,0 0 0 0 0,-1 0 0 0 0,1 0 0 0 0,0 0 0 0 0,0 0 0 0 0,0-1 0 0 0,0 1 0 0 0,0 0 0 0 0,0 0 0 0 0,0 0 0 0 0,0 0 0 0 0,0 0 0 0 0,-1 0 0 0 0,1 0 0 0 0,0-1 0 0 0,0 1 0 0 0,0 0 0 0 0,0 0 0 0 0,0 0 0 0 0,-1 0 0 0 0,1 0 0 0 0,0 0 0 0 0,0 0 0 0 0,0 0 0 0 0,0 0 0 0 0,-1 0 0 0 0,1 0 16 0 0,0 0 1 0 0,-1 0-1 0 0,1-1 0 0 0,0 1 1 0 0,0 0-1 0 0,-1 0 0 0 0,1 0 1 0 0,0 0-1 0 0,-1-1 0 0 0,1 1 1 0 0,0 0-1 0 0,0 0 0 0 0,-1 0 1 0 0,1-1-1 0 0,0 1 0 0 0,0 0 1 0 0,0 0-1 0 0,0-1 0 0 0,-1 1 1 0 0,1 0-1 0 0,0-1 0 0 0,0 1 0 0 0,0 0 1 0 0,0 0-1 0 0,0-1 0 0 0,0 1 1 0 0,0 0-1 0 0,0-1 0 0 0,0 1 1 0 0,0 0-1 0 0,0-1 0 0 0,-1-8 162 0 0,0 1 0 0 0,1 0-1 0 0,0-1 1 0 0,1 1 0 0 0,0-1-1 0 0,0 1 1 0 0,1-1 0 0 0,0 1-1 0 0,0 0 1 0 0,1 0 0 0 0,5-13-1 0 0,-7 20 80 0 0,0-1 8 0 0,3-6 34 0 0,-3 6 332 0 0,1-12 160 0 0,-1 10 2215 0 0,1 6-2893 0 0,6 15 65 0 0,-1 0 0 0 0,0 1 0 0 0,-1-1 0 0 0,-1 1 0 0 0,5 37 0 0 0,3 97 683 0 0,-12-147-841 0 0,0 42 171 0 0,-3 1 0 0 0,-1-1 0 0 0,-2 1 0 0 0,-2-2 0 0 0,-15 50 0 0 0,15-63-177 0 0,1 1-1 0 0,2 0 0 0 0,1-1 1 0 0,2 2-1 0 0,2-1 0 0 0,7 58 1 0 0,-1-30 2325 0 0,-7-62-2402 0 0,0 0 0 0 0,0-1-1 0 0,0 1 1 0 0,0 0-1 0 0,0-1 1 0 0,0 1-1 0 0,0 0 1 0 0,0 0 0 0 0,0-1-1 0 0,0 1 1 0 0,0 0-1 0 0,0 0 1 0 0,-1-1-1 0 0,1 1 1 0 0,0 0 0 0 0,0 0-1 0 0,0 0 1 0 0,0-1-1 0 0,0 1 1 0 0,-1 0-1 0 0,1 0 1 0 0,0 0 0 0 0,0-1-1 0 0,0 1 1 0 0,-1 0-1 0 0,1 0 1 0 0,0 0-1 0 0,0 0 1 0 0,-1 0-1 0 0,1-1 1 0 0,0 1 0 0 0,0 0-1 0 0,-1 0 1 0 0,1 0-1 0 0,0 0 1 0 0,-1 0-1 0 0,1 0 1 0 0,0 0 0 0 0,0 0-1 0 0,-1 0 1 0 0,1 0-1 0 0,0 0 1 0 0,0 0-1 0 0,-1 0 1 0 0,1 0 0 0 0,0 0-1 0 0,0 1 1 0 0,-1-1-1 0 0,1 0 1 0 0,0 0-1 0 0,0 0 1 0 0,-1 0 0 0 0,1 0-1 0 0,0 1 1 0 0,0-1-1 0 0,0 0 1 0 0,-1 0-1 0 0,1 0 1 0 0,0 1-1 0 0,-22 15-1397 0 0,11-8 616 0 0,9-7 103 0 0,-10 3-761 0 0,-10 9-1577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1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255 139 7487 0 0,'2'-1'340'0'0,"0"-1"-291"0"0,0 0 1 0 0,0 0-1 0 0,0-1 0 0 0,0 1 0 0 0,-1 0 0 0 0,1-1 0 0 0,2-4 0 0 0,0-1 149 0 0,1 1 0 0 0,0-1 0 0 0,7-8-1 0 0,1-4 6005 0 0,-15 20-6000 0 0,-2 1-97 0 0,-1-1-1 0 0,1 1 0 0 0,-1 0 1 0 0,1 0-1 0 0,0 1 0 0 0,-1-1 1 0 0,1 1-1 0 0,0 0 0 0 0,0 0 1 0 0,0 1-1 0 0,0-1 0 0 0,-4 4 1 0 0,-9 8 238 0 0,-20 21 1 0 0,19-17-246 0 0,-72 70 19 0 0,74-72-87 0 0,4-6-1 0 0,1 2-1 0 0,-17 22 1 0 0,25-30 0 0 0,0 1-1 0 0,1 0 1 0 0,-1 0-1 0 0,1 0 1 0 0,0 0 0 0 0,0 0-1 0 0,1 0 1 0 0,-1 0-1 0 0,1 1 1 0 0,1-1 0 0 0,-1 0-1 0 0,0 7 1 0 0,2-4 69 0 0,-1 1 1 0 0,1-1-1 0 0,0 1 0 0 0,1-1 1 0 0,0 0-1 0 0,3 10 0 0 0,-3-14-54 0 0,0 1 1 0 0,0-1-1 0 0,0 0 0 0 0,0 0 0 0 0,1 0 0 0 0,-1 0 0 0 0,1 0 1 0 0,0-1-1 0 0,0 1 0 0 0,1-1 0 0 0,-1 0 0 0 0,7 5 1 0 0,-5-5 53 0 0,1 0 1 0 0,0-1 0 0 0,0 1 0 0 0,0-1 0 0 0,0 0 0 0 0,0-1 0 0 0,0 1 0 0 0,1-1 0 0 0,-1-1 0 0 0,1 1 0 0 0,-1-1 0 0 0,0 0-1 0 0,1 0 1 0 0,-1-1 0 0 0,1 0 0 0 0,-1 0 0 0 0,0-1 0 0 0,0 1 0 0 0,12-6 0 0 0,2-2 137 0 0,-1 0 0 0 0,0-1 0 0 0,0-1 0 0 0,27-23 0 0 0,-38 29-210 0 0,-1-1 1 0 0,0-1-1 0 0,0 1 0 0 0,0-1 0 0 0,-1 0 0 0 0,0-1 0 0 0,-1 1 1 0 0,1-1-1 0 0,5-13 0 0 0,-7 12-27 0 0,-1-1 1 0 0,0 1-1 0 0,-1-1 0 0 0,0 1 0 0 0,0-1 0 0 0,-1 0 1 0 0,-1 0-1 0 0,1 0 0 0 0,-2 0 0 0 0,-1-14 0 0 0,-1 5-155 0 0,-9-29-1 0 0,3 12 29 0 0,1 3 64 0 0,-18-53-1 0 0,26 86 63 0 0,0-1-1 0 0,-1 1 1 0 0,1 0 0 0 0,0-1-1 0 0,0 1 1 0 0,0-1 0 0 0,0 1-1 0 0,0-1 1 0 0,-1 1 0 0 0,1 0 0 0 0,0-1-1 0 0,0 1 1 0 0,-1 0 0 0 0,1-1-1 0 0,0 1 1 0 0,-1 0 0 0 0,1-1 0 0 0,0 1-1 0 0,-1 0 1 0 0,1-1 0 0 0,0 1-1 0 0,-1 0 1 0 0,1 0 0 0 0,-1 0 0 0 0,1-1-1 0 0,0 1 1 0 0,-1 0 0 0 0,1 0-1 0 0,-1 0 1 0 0,1 0 0 0 0,-1 0-1 0 0,1 0 1 0 0,-1 0 0 0 0,1 0 0 0 0,-1 0-1 0 0,1 0 1 0 0,-1 0 0 0 0,-9 8-107 0 0,8-6 109 0 0,-23 22-837 0 0,1 1 1 0 0,-26 33 0 0 0,34-38-1022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 3679 0 0,'0'0'167'0'0,"0"-17"1234"0"0,-3 8 6246 0 0,-1 20-3649 0 0,2-2-4439 0 0,1-7-139 0 0,0 5 802 0 0,-1 0 0 0 0,1 0 0 0 0,1 0 0 0 0,-1 0-1 0 0,1 0 1 0 0,2 14 0 0 0,11 41 303 0 0,-4-26-275 0 0,-2-5 15 0 0,-2 1 0 0 0,-1 0 0 0 0,-2 0 0 0 0,-1 0 0 0 0,-1 1 0 0 0,-2-1 0 0 0,-12 62 0 0 0,-1-25-51 0 0,-17 81 239 0 0,26-112-193 0 0,-2 77 0 0 0,7-115-247 0 0,1 0-1 0 0,0 0 1 0 0,0 1 0 0 0,0-1 0 0 0,0 0 0 0 0,0 0 0 0 0,0 0-1 0 0,0 1 1 0 0,0-1 0 0 0,0 0 0 0 0,0 0 0 0 0,0 1 0 0 0,0-1-1 0 0,0 0 1 0 0,0 0 0 0 0,0 1 0 0 0,0-1 0 0 0,0 0 0 0 0,0 0-1 0 0,0 1 1 0 0,0-1 0 0 0,0 0 0 0 0,0 0 0 0 0,1 0 0 0 0,-1 1-1 0 0,0-1 1 0 0,0 0 0 0 0,0 0 0 0 0,0 0 0 0 0,1 1 0 0 0,-1-1-1 0 0,0 0 1 0 0,0 0 0 0 0,0 0 0 0 0,0 0 0 0 0,1 1 0 0 0,5-9-2179 0 0,-2 2-1426 0 0,5-6-3384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1839 0 0,'0'0'13504'0'0,"-1"2"-13146"0"0,-3 13 323 0 0,0 1 0 0 0,1 1-1 0 0,0-1 1 0 0,2 0 0 0 0,-1 17 0 0 0,0 3-109 0 0,1-20-390 0 0,-3 18 115 0 0,2 0 0 0 0,2 1-1 0 0,7 67 1 0 0,4-36-28 0 0,14 61 501 0 0,-1-17-364 0 0,-22-91-327 0 0,-5-1 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5527 0 0,'0'0'498'0'0,"0"-2"-406"0"0,-3-6 132 0 0,2-5 8919 0 0,6 25-6014 0 0,-1 2-3996 0 0,0 13 1427 0 0,-2-1-1 0 0,-1 1 1 0 0,-4 53 0 0 0,0-30-187 0 0,1-22-152 0 0,-1 42 118 0 0,3 1-1 0 0,8 73 1 0 0,-7-137-326 0 0,1 1-1 0 0,-1 0 1 0 0,1-1 0 0 0,1 1 0 0 0,4 10-1 0 0,4 1-13 0 0,-7-16-8 0 0,-1-1-7 0 0,-3-2 1 0 0,1 1 1 0 0,-1-1 0 0 0,1 1-1 0 0,0-1 1 0 0,0 0 0 0 0,-1 1-1 0 0,1-1 1 0 0,0 0 0 0 0,0 1 0 0 0,-1-1-1 0 0,1 0 1 0 0,0 0 0 0 0,0 0-1 0 0,0 0 1 0 0,-1 0 0 0 0,1 0 0 0 0,0 0-1 0 0,0 0 1 0 0,0 0 0 0 0,0 0-1 0 0,2-1-46 0 0,13 0-1549 0 0,0-4-5472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8 5063 0 0,'3'-7'15310'0'0,"1"28"-15132"0"0,-5-16-153 0 0,0 0 1 0 0,-1 1-1 0 0,1-1 0 0 0,-1 0 0 0 0,0 0 1 0 0,0 0-1 0 0,0-1 0 0 0,-1 1 0 0 0,-3 4 1 0 0,-5 6 23 0 0,-15 17 1 0 0,-278 276 132 0 0,81-110-108 0 0,222-198-74 0 0,0 2 9 0 0,-1 0 1 0 0,0-1-1 0 0,0 1 1 0 0,0-1 0 0 0,0 0-1 0 0,-1 1 1 0 0,1-1 0 0 0,0 0-1 0 0,0-1 1 0 0,-1 1 0 0 0,1 0-1 0 0,0 0 1 0 0,-1-1-1 0 0,1 0 1 0 0,-1 1 0 0 0,1-1-1 0 0,-1 0 1 0 0,1 0 0 0 0,-3-1-1 0 0,-2 2-56 0 0,0-1 0 0 0,0 1 0 0 0,0 1-1 0 0,1-1 1 0 0,-1 1 0 0 0,1 0 0 0 0,-1 0 0 0 0,1 1-1 0 0,0 0 1 0 0,0 0 0 0 0,0 1 0 0 0,0-1 0 0 0,1 1-1 0 0,-10 8 1 0 0,14-10-79 0 0,15-1-736 0 0,-8-1 445 0 0,1 0 0 0 0,0 0 0 0 0,0-1 0 0 0,6-2 0 0 0,15-3-5954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7743 0 0,'0'0'5696'0'0,"12"0"-4733"0"0,-11-1-843 0 0,0 1 1 0 0,0 0-1 0 0,0 0 0 0 0,0 0 1 0 0,0 0-1 0 0,0 0 0 0 0,0 0 1 0 0,0 0-1 0 0,0 0 0 0 0,0 0 1 0 0,0 0-1 0 0,0 1 0 0 0,0-1 1 0 0,0 0-1 0 0,0 1 0 0 0,0-1 1 0 0,0 0-1 0 0,1 2 0 0 0,-1-1-51 0 0,0 0 0 0 0,0 1 0 0 0,0-1 0 0 0,0 0 1 0 0,0 1-1 0 0,-1-1 0 0 0,1 1 0 0 0,0-1 0 0 0,-1 1 0 0 0,1-1 0 0 0,-1 1 0 0 0,1 1 0 0 0,0 4 36 0 0,0 0-1 0 0,-1 0 1 0 0,0 0-1 0 0,0 0 1 0 0,0 0 0 0 0,-2 12-1 0 0,-13 42 612 0 0,4-20-241 0 0,1 3-202 0 0,-16 84 190 0 0,22-101-282 0 0,1 0 0 0 0,2 48 1 0 0,3-55-149 0 0,0-14 3 0 0,-1 1-1 0 0,0 0 1 0 0,-1 11 0 0 0,1-15 109 0 0,-1 0 0 0 0,1 0 0 0 0,-1 0 0 0 0,1 0 0 0 0,0-1 0 0 0,0 1 0 0 0,0 0 0 0 0,1-1 0 0 0,-1 1 1 0 0,3 3-1 0 0,-2-3-194 0 0,-1 0 1 0 0,1-1 0 0 0,-1 1 0 0 0,0 0-1 0 0,2 5 1 0 0,-3-7-153 0 0,2 6-320 0 0,-2-6 431 0 0,0-1-1 0 0,0 1 1 0 0,0 0-1 0 0,0-1 0 0 0,0 1 1 0 0,0 0-1 0 0,0-1 1 0 0,0 1-1 0 0,0-1 1 0 0,0 1-1 0 0,1 0 0 0 0,-1-1 1 0 0,0 1-1 0 0,0-1 1 0 0,1 1-1 0 0,-1-1 1 0 0,0 1-1 0 0,1-1 0 0 0,0 2 1 0 0,2-3 95 0 0,1 0 1 0 0,-1 0-1 0 0,0 0 1 0 0,1 0-1 0 0,-1-1 1 0 0,0 1-1 0 0,0-1 0 0 0,0 0 1 0 0,0 0-1 0 0,0 0 1 0 0,0 0-1 0 0,-1-1 1 0 0,1 1-1 0 0,-1-1 0 0 0,3-2 1 0 0,-3 3-16 0 0,-1 1-288 0 0,0 0-137 0 0,3-7-40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1375 0 0,'0'0'11439'0'0,"6"-9"-10047"0"0,0 2-290 0 0,-3 7 577 0 0,-3 18-732 0 0,-4 43-232 0 0,-1-7-16 0 0,4 89 0 0 0,3-112-533 0 0,0 8 119 0 0,2 0 0 0 0,1-1 0 0 0,18 63 0 0 0,-11-71 2649 0 0,-2-30-8614 0 0,-4-1 856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1839 0 0,'6'-7'1600'0'0,"19"-24"5400"0"0,-4 5-3984 0 0,-21 25-2686 0 0,2 0-1 0 0,-1-1 1 0 0,0 1-1 0 0,0 0 1 0 0,0 0-1 0 0,0 0 1 0 0,1 0-1 0 0,-1 0 1 0 0,2 0-1 0 0,-2 1-274 0 0,-1 0 0 0 0,0 0 0 0 0,1 0 0 0 0,-1 0-1 0 0,0 0 1 0 0,0 0 0 0 0,1 0 0 0 0,-1 0 0 0 0,0 0-1 0 0,1 0 1 0 0,-1 0 0 0 0,0 0 0 0 0,1 0 0 0 0,-1 1-1 0 0,0-1 1 0 0,0 0 0 0 0,1 0 0 0 0,-1 0 0 0 0,0 1-1 0 0,0-1 1 0 0,0 0 0 0 0,1 0 0 0 0,-1 1 0 0 0,0-1-1 0 0,0 0 1 0 0,0 0 0 0 0,0 1 0 0 0,1-1 0 0 0,-1 0-1 0 0,0 1 1 0 0,0-1 0 0 0,0 0 0 0 0,0 0 0 0 0,0 1-1 0 0,0-1 1 0 0,0 0 0 0 0,0 1 0 0 0,0-1 0 0 0,0 0-1 0 0,0 1 1 0 0,0-1 0 0 0,0 0 0 0 0,0 0 0 0 0,0 1-1 0 0,-1-1 1 0 0,2 18 211 0 0,-3 24 1 0 0,0-27-199 0 0,1 1 1 0 0,2 19 0 0 0,8 63 671 0 0,-9 195 0 0 0,-6-229-478 0 0,-2 39 2920 0 0,11-104-3296 0 0,1 0 1 0 0,-1 0-1 0 0,0 0 0 0 0,1 0 1 0 0,-1-1-1 0 0,0 0 0 0 0,0 1 1 0 0,0-1-1 0 0,0 0 0 0 0,0 0 1 0 0,3-4-1 0 0,10-6-6019 0 0,1 2-1369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1375 0 0,'0'0'13780'0'0,"2"0"-13556"0"0,26-1 634 0 0,49-7-1 0 0,-60 5-419 0 0,-1 0 1 0 0,2 2-1 0 0,-1 0 1 0 0,0 1-1 0 0,27 3 1 0 0,-9 0-333 0 0,-1-1-57 0 0,-9-2 126 0 0,139-7 441 0 0,-161 6-616 0 0,103-14 479 0 0,-75 9-247 0 0,1 1 1 0 0,38 0-1 0 0,-65 5-207 0 0,16 0 31 0 0,0 0 0 0 0,36 7-1 0 0,-44-5-51 0 0,-1-1 0 0 0,1 0 0 0 0,13-1 0 0 0,24 1-20 0 0,-28 2 27 0 0,0-1 0 0 0,0-1 1 0 0,0-1-1 0 0,0-1 0 0 0,27-5 0 0 0,-33 3 179 0 0,28 1 0 0 0,-1-1 147 0 0,-23 2-99 0 0,36 2 0 0 0,-12 1-170 0 0,-6-1-25 0 0,-22 0 39 0 0,0 0-1 0 0,24-4 1 0 0,-25 1-73 0 0,0 1 0 0 0,0 0 0 0 0,0 1 0 0 0,0 0 0 0 0,0 1-1 0 0,0 1 1 0 0,-1 1 0 0 0,23 6 0 0 0,2 2-9 0 0,-28-8 0 0 0,-1-2 11 0 0,0 0 25 0 0,0 0 0 0 0,15-2 1 0 0,-15 0-8 0 0,0 1 1 0 0,14 1-1 0 0,-14 0-29 0 0,1 1 0 0 0,0 0 0 0 0,-2 0 11 0 0,-8-2 19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1839 0 0,'0'0'3856'0'0,"4"-9"-2409"0"0,14-25 469 0 0,-17 33-1661 0 0,0-5 189 0 0,-1 6-361 0 0,1 0 1 0 0,-1-1-1 0 0,0 1 1 0 0,0-1 0 0 0,1 1-1 0 0,-1 0 1 0 0,0-1-1 0 0,0 1 1 0 0,0-1 0 0 0,0 1-1 0 0,0-1 1 0 0,1 1 0 0 0,-1-1-1 0 0,0 1 1 0 0,0-1-1 0 0,0 1 1 0 0,0 0 0 0 0,-1-1-1 0 0,1 1 1 0 0,0-1-1 0 0,0 1 1 0 0,0-1 0 0 0,0 0-1 0 0,-1 0 547 0 0,0-1 0 0 0,0 1-1 0 0,0-1 1 0 0,1 1 0 0 0,-1-1 0 0 0,1 1-1 0 0,-1-1 1 0 0,1 0 0 0 0,-1-2-1 0 0,1 1-504 0 0,0 1 0 0 0,0 0-1 0 0,1 0 1 0 0,-1-1-1 0 0,0 1 1 0 0,1 0 0 0 0,0-1-1 0 0,-1 1 1 0 0,1 0 0 0 0,2-3-1 0 0,-3 4 68 0 0,8-13 884 0 0,-10 19-1075 0 0,1 0 1 0 0,0 0-1 0 0,0 0 0 0 0,0 0 1 0 0,0 9-1 0 0,0 36 41 0 0,1-40 4 0 0,9 99 577 0 0,-5-80-339 0 0,-1 1 1 0 0,-2-1-1 0 0,-2 33 0 0 0,-21 71 384 0 0,4-24-140 0 0,17-98-351 0 0,0-1 0 0 0,2 1 0 0 0,-1-1 1 0 0,1 1-1 0 0,3 13 0 0 0,-3-23 8 0 0,-1 0-180 0 0,-1-1 0 0 0,1 0-1 0 0,0 1 1 0 0,0-1 0 0 0,0 0 0 0 0,0 0 0 0 0,0 1-1 0 0,0-1 1 0 0,0 0 0 0 0,0 1 0 0 0,0-1 0 0 0,0 0-1 0 0,0 1 1 0 0,0-1 0 0 0,1 0 0 0 0,-1 1 0 0 0,0-1-1 0 0,0 0 1 0 0,0 0 0 0 0,0 1 0 0 0,0-1-1 0 0,1 0 1 0 0,-1 1 0 0 0,0-1 0 0 0,0 0 0 0 0,0 0-1 0 0,1 0 1 0 0,-1 1 0 0 0,0-1 0 0 0,0 0 0 0 0,1 0-1 0 0,-1 0 1 0 0,0 1 0 0 0,1-1 0 0 0,-1 0 0 0 0,0 0-1 0 0,0 0 1 0 0,1 0 0 0 0,-1 0 0 0 0,0 0-1 0 0,1 0 1 0 0,-1 0 0 0 0,0 0 0 0 0,1 0 0 0 0,-1 0-1 0 0,0 0 1 0 0,1 0 0 0 0,-1 0 0 0 0,0 0 0 0 0,1 0-1 0 0,-1 0 1 0 0,1 0 0 0 0,-1-1-36 0 0,2 1-216 0 0,10 0-778 0 0,10-4-2099 0 0,-13 3 1881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6447 0 0,'0'0'6602'0'0,"2"0"-6010"0"0,26-1 986 0 0,-23 0-1249 0 0,0 1 0 0 0,0 0 0 0 0,0 0-1 0 0,5 0 1 0 0,-8 0 293 0 0,6 21-141 0 0,-8-14-422 0 0,0-1 1 0 0,0 1 0 0 0,-1 0-1 0 0,0-1 1 0 0,-1 1-1 0 0,0-1 1 0 0,0 1 0 0 0,0-1-1 0 0,0 0 1 0 0,-5 7-1 0 0,-5 18 159 0 0,-32 74 311 0 0,11-26-247 0 0,29-70-207 0 0,4-7 239 0 0,1-1-297 0 0,1 0 0 0 0,-1 0 0 0 0,1-1 0 0 0,-1 1 1 0 0,1 0-1 0 0,0 0 0 0 0,-1-1 0 0 0,1 1 0 0 0,3 0 0 0 0,1-1-356 0 0,0 1 0 0 0,0-1 0 0 0,0-1-1 0 0,0 1 1 0 0,0-1 0 0 0,0 0 0 0 0,-1 0 0 0 0,1-1 0 0 0,0 0 0 0 0,-1 0 0 0 0,10-4 0 0 0,-12 4-1187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2303 0 0,'-2'1'11775'0'0,"0"0"-11605"0"0,0 0 1 0 0,-1 0-1 0 0,1 0 1 0 0,0 0 0 0 0,0 1-1 0 0,0-1 1 0 0,0 1-1 0 0,0 0 1 0 0,0-1-1 0 0,-2 4 1 0 0,1-1-47 0 0,0 1 0 0 0,0 0 0 0 0,1-1 1 0 0,0 1-1 0 0,-1 0 0 0 0,0 7 0 0 0,-4 12-65 0 0,-6 44 0 0 0,8-40-13 0 0,-1 4 941 0 0,2 1 0 0 0,0 33 1 0 0,6-65-910 0 0,0 1 1 0 0,0-1 0 0 0,0 0 0 0 0,1 0 0 0 0,-1-1-1 0 0,0 1 1 0 0,1 0 0 0 0,2-1 0 0 0,-2 1-47 0 0,1-1 0 0 0,0 0 1 0 0,-1-1-1 0 0,1 1 0 0 0,-1-1 1 0 0,1 0-1 0 0,-1 1 0 0 0,7-4 1 0 0,28-13 256 0 0,-27 11-256 0 0,5-1-9 0 0,-1-2 1 0 0,29-19-1 0 0,-39 24-22 0 0,0 0-1 0 0,0-1 1 0 0,-1 1 0 0 0,1-1-1 0 0,-1 0 1 0 0,0 0 0 0 0,0 0 0 0 0,-1 0-1 0 0,1-1 1 0 0,-1 1 0 0 0,2-8 0 0 0,-3 8-99 0 0,-2 0 1 0 0,1 0 0 0 0,-1 0 0 0 0,1 0-1 0 0,-1 0 1 0 0,-1 0 0 0 0,1 0 0 0 0,-1-1-1 0 0,0 1 1 0 0,0 0 0 0 0,0 1 0 0 0,-1-1 0 0 0,0 0-1 0 0,0 0 1 0 0,-4-7 0 0 0,-4-6-214 0 0,-1 1 1 0 0,-18-24 0 0 0,26 38 254 0 0,0-1 1 0 0,0 0 0 0 0,0 1 0 0 0,-1 0 0 0 0,1 0 0 0 0,-1 0-1 0 0,0 0 1 0 0,0 1 0 0 0,0-1 0 0 0,0 1 0 0 0,-7-3 0 0 0,9 5 33 0 0,0-1 0 0 0,0 1 0 0 0,0 0 0 0 0,0-1 0 0 0,0 1 0 0 0,1 0 0 0 0,-1 0 0 0 0,0 0 0 0 0,0 0 0 0 0,0 1 0 0 0,0-1 1 0 0,0 0-1 0 0,0 1 0 0 0,0-1 0 0 0,0 1 0 0 0,1 0 0 0 0,-1 0 0 0 0,0 0 0 0 0,1 0 0 0 0,-1 0 0 0 0,0 0 0 0 0,1 0 0 0 0,-1 0 0 0 0,1 0 0 0 0,-1 1 1 0 0,1-1-1 0 0,0 1 0 0 0,0-1 0 0 0,0 1 0 0 0,-2 2 0 0 0,0 1 4 0 0,1 0-1 0 0,0 0 1 0 0,0 0 0 0 0,0 0 0 0 0,0 0 0 0 0,1 0-1 0 0,-1 0 1 0 0,2 0 0 0 0,-1 0 0 0 0,0 8 0 0 0,1-12-15 0 0,0-1 1 0 0,0 0 0 0 0,0 1 0 0 0,0-1 0 0 0,0 1 0 0 0,0-1 0 0 0,0 1-1 0 0,0-1 1 0 0,1 1 0 0 0,-1-1 0 0 0,0 1 0 0 0,0-1 0 0 0,0 1 0 0 0,1-1 0 0 0,-1 0-1 0 0,0 1 1 0 0,0-1 0 0 0,1 0 0 0 0,-1 1 0 0 0,0-1 0 0 0,1 1 0 0 0,1 0-606 0 0,4 7-5131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38 4751 0 0,'-7'5'422'0'0,"-6"2"-470"0"0,-8 5 1587 0 0,0-1-1 0 0,0 0 1 0 0,-47 12 4284 0 0,72-28-3997 0 0,11-9-707 0 0,22-15-959 0 0,-22 19 106 0 0,1 1 1 0 0,29-12-1 0 0,-36 17-102 0 0,0 1 1 0 0,1 0-1 0 0,0 0 0 0 0,-1 1 0 0 0,1 1 1 0 0,16-1-1 0 0,-25 3-156 0 0,-1 1-1 0 0,1 0 1 0 0,-1 0 0 0 0,1 0 0 0 0,-1 0-1 0 0,0 0 1 0 0,1-1 0 0 0,-1 1-1 0 0,-1 3 1 0 0,1-2-8 0 0,-1 1 0 0 0,0-1 0 0 0,0 1 0 0 0,0-1 0 0 0,0 1 0 0 0,-1-1 0 0 0,1 0 0 0 0,-1 0 0 0 0,0 1 0 0 0,0-1 0 0 0,-4 5 0 0 0,-4 2 0 0 0,-18 16 0 0 0,16-15 0 0 0,-18 17-219 0 0,-1-1 0 0 0,-1-2 0 0 0,-1-1-1 0 0,-38 20 1 0 0,-93 46-962 0 0,128-69 1101 0 0,34-20 135 0 0,45-3 374 0 0,-1-2 0 0 0,64-15 0 0 0,13-2 242 0 0,-111 20-635 0 0,66-5 598 0 0,-63 6-511 0 0,0 0 1 0 0,-1 1-1 0 0,1 0 0 0 0,20 5 1 0 0,-20-3-1915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 8751 0 0,'6'-4'9854'0'0,"-14"7"-9827"0"0,0 1 1 0 0,1 1-1 0 0,-1-1 1 0 0,1 1-1 0 0,0 0 1 0 0,1 1-1 0 0,-1 0 1 0 0,1 0-1 0 0,-8 11 1 0 0,-4 7-25 0 0,-21 37 0 0 0,34-52-2 0 0,2-5 58 0 0,0 1-1 0 0,1-1 1 0 0,0 1-1 0 0,0 0 1 0 0,0-1-1 0 0,1 1 1 0 0,-1 0-1 0 0,1 0 1 0 0,0 0-1 0 0,1 1 1 0 0,-1-1-1 0 0,1 0 1 0 0,0 0-1 0 0,0 0 1 0 0,1 0-1 0 0,0 0 1 0 0,-1 0-1 0 0,2 1 1 0 0,-1-2-1 0 0,1 1 1 0 0,-1 0-1 0 0,4 6 1 0 0,-4-9 21 0 0,1-1 1 0 0,-1 0-1 0 0,0 1 1 0 0,1-1 0 0 0,-1 0-1 0 0,1 1 1 0 0,-1-1-1 0 0,1 0 1 0 0,-1 0 0 0 0,1 0-1 0 0,0 0 1 0 0,0-1 0 0 0,-1 1-1 0 0,1 0 1 0 0,4 0-1 0 0,-1 0 61 0 0,0 0 0 0 0,0-1 0 0 0,0 1 0 0 0,8-1 0 0 0,-4-2-67 0 0,1 1-1 0 0,-1-1 1 0 0,1-1 0 0 0,-1 1-1 0 0,0-2 1 0 0,0 1 0 0 0,0-1-1 0 0,0-1 1 0 0,-1 1 0 0 0,1-2-1 0 0,7-6 1 0 0,-6 5-82 0 0,0-1-1 0 0,-1 0 0 0 0,-1-1 1 0 0,1 0-1 0 0,-1-1 1 0 0,-1 0-1 0 0,0 0 0 0 0,8-15 1 0 0,-12 19-140 0 0,0-1 1 0 0,-1 0 0 0 0,1 0-1 0 0,-1-1 1 0 0,-1 1-1 0 0,0 0 1 0 0,0-1-1 0 0,0 1 1 0 0,-1-1 0 0 0,0 1-1 0 0,0-1 1 0 0,-3-11-1 0 0,3 15-29 0 0,-1 0-1 0 0,0 0 1 0 0,0 0-1 0 0,0 1 1 0 0,-1-1-1 0 0,0 1 1 0 0,1-1-1 0 0,-1 1 1 0 0,0 0-1 0 0,0-1 1 0 0,-1 1-1 0 0,1 0 1 0 0,-1 0-1 0 0,0 1 1 0 0,1-1-1 0 0,-1 1 1 0 0,0-1-1 0 0,-1 1 1 0 0,1 0-1 0 0,0 0 1 0 0,-1 0-1 0 0,1 0 0 0 0,-1 1 1 0 0,1 0-1 0 0,-7-2 1 0 0,3 1-1936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 1375 0 0,'-3'2'17136'0'0,"56"-11"-16185"0"0,-25 3-561 0 0,-1 2 1 0 0,1 1-1 0 0,35 0 0 0 0,-38 7-299 0 0,-14-2-48 0 0,-5 5-33 0 0,-5-5-10 0 0,0-1 0 0 0,-1 1 0 0 0,1 0 0 0 0,-1 0 0 0 0,0-1 0 0 0,0 1 0 0 0,1 0 0 0 0,-1 0 0 0 0,0-1 0 0 0,-1 1 0 0 0,1 0 0 0 0,0 0 0 0 0,0-1 0 0 0,-1 1 0 0 0,1 0 0 0 0,-1 0 0 0 0,1-1 0 0 0,-1 1 0 0 0,0-1 0 0 0,0 1 0 0 0,0-1 0 0 0,1 1 0 0 0,-2-1 0 0 0,1 1 0 0 0,0-1 0 0 0,0 0 0 0 0,0 1 0 0 0,-1-1 0 0 0,1 0 0 0 0,-2 1 0 0 0,-3 3 0 0 0,-1 0 0 0 0,1-1 0 0 0,-1 0 0 0 0,0 0 0 0 0,-10 4 0 0 0,-87 43 0 0 0,46-19 0 0 0,-30 17-74 0 0,87-49 20 0 0,13-5-20 0 0,4 0 64 0 0,0 1 1 0 0,1 0 0 0 0,-1 1 0 0 0,1 1 0 0 0,-1 1 0 0 0,23 0 0 0 0,-23 1 0 0 0,-1 1 0 0 0,1 0 0 0 0,-1 1 0 0 0,1 0 0 0 0,23 8 0 0 0,16 6 104 0 0,-53-16-20 0 0,-1 1 14 0 0,6 3-18 0 0,-6-4-68 0 0,-1 0 0 0 0,0 1 1 0 0,0-1-1 0 0,1 0 0 0 0,-1 1 1 0 0,0-1-1 0 0,0 1 0 0 0,0-1 1 0 0,1 0-1 0 0,-1 1 0 0 0,0-1 1 0 0,0 1-1 0 0,0-1 1 0 0,0 0-1 0 0,0 1 0 0 0,0-1 1 0 0,0 1-1 0 0,0-1 0 0 0,0 1 1 0 0,0-1-1 0 0,0 0 0 0 0,0 1 1 0 0,0-1-1 0 0,0 1 0 0 0,-1-1 1 0 0,1 1-1 0 0,-4 10 37 0 0,1-6-18 0 0,-1-1 0 0 0,0 1 1 0 0,0 0-1 0 0,0-1 0 0 0,0 0 0 0 0,0 0 0 0 0,-11 7 0 0 0,-36 19 5 0 0,-54 25-109 0 0,102-54 39 0 0,-1 0-5 0 0,2-1-139 0 0,22-7-6510 0 0,-8 2 1282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6911 0 0,'0'0'11739'0'0,"3"0"-11246"0"0,78-9 1667 0 0,-29 5-1345 0 0,66-14 1 0 0,48-20-239 0 0,80-12-637 0 0,-183 34-1347 0 0,-44 11-470 0 0,39-7 0 0 0,-43 11 138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11951 0 0,'0'0'3506'0'0,"-1"0"-2794"0"0,-19 9-367 0 0,0 1-1 0 0,1 0 1 0 0,0 1 0 0 0,1 2 0 0 0,0-1 0 0 0,-29 29 0 0 0,43-37-310 0 0,0 0 0 0 0,1 0-1 0 0,-1 1 1 0 0,1-1 0 0 0,0 1 0 0 0,1-1-1 0 0,-1 1 1 0 0,1 0 0 0 0,0 0-1 0 0,0 0 1 0 0,-1 6 0 0 0,2-8 26 0 0,0 1-1 0 0,1 0 1 0 0,0-1 0 0 0,0 1 0 0 0,0-1-1 0 0,0 1 1 0 0,0 0 0 0 0,1-1 0 0 0,-1 1-1 0 0,1-1 1 0 0,0 1 0 0 0,0-1 0 0 0,1 0-1 0 0,-1 1 1 0 0,1-1 0 0 0,3 6 0 0 0,-3-7 10 0 0,0 0 0 0 0,1 0 0 0 0,-1 0 1 0 0,0 0-1 0 0,1-1 0 0 0,0 1 0 0 0,-1-1 1 0 0,1 1-1 0 0,0-1 0 0 0,-1 0 1 0 0,1 0-1 0 0,4 0 0 0 0,4 2 19 0 0,0-1 1 0 0,-1-1-1 0 0,1 0 0 0 0,0 0 0 0 0,0-1 0 0 0,0-1 0 0 0,13-2 0 0 0,75-19 650 0 0,-84 18-721 0 0,-12 3-32 0 0,1 0 0 0 0,-1 0 0 0 0,0 0-1 0 0,0-1 1 0 0,1 0 0 0 0,-1 1 0 0 0,0-1 0 0 0,0 0-1 0 0,-1 0 1 0 0,1-1 0 0 0,0 1 0 0 0,-1 0 0 0 0,1-1-1 0 0,-1 0 1 0 0,0 0 0 0 0,0 1 0 0 0,0-1 0 0 0,0-1-1 0 0,2-4 1 0 0,-2 3-14 0 0,-1-1-1 0 0,1 1 1 0 0,-1-1 0 0 0,0 0 0 0 0,0 1-1 0 0,-1-1 1 0 0,1 0 0 0 0,-1 0-1 0 0,-1 0 1 0 0,1 1 0 0 0,-2-9-1 0 0,1 10-24 0 0,0 0 0 0 0,-1 1 0 0 0,1-1 0 0 0,-1 0 0 0 0,1 1 0 0 0,-1-1 0 0 0,0 1 0 0 0,0-1 0 0 0,-1 1 0 0 0,1 0 0 0 0,-1 0 0 0 0,1 0 0 0 0,-1 1 0 0 0,-6-5 0 0 0,-2-1-708 0 0,0 0 1 0 0,-23-10 0 0 0,30 16 447 0 0,3 2-699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3223 0 0,'0'0'12646'0'0,"2"-1"-12173"0"0,28-7 3244 0 0,-29 9-3613 0 0,0 3-103 0 0,0 0 1 0 0,-1-1-1 0 0,1 1 0 0 0,-1 0 0 0 0,0 0 0 0 0,1 0 1 0 0,-2-1-1 0 0,1 1 0 0 0,0 0 0 0 0,-3 7 0 0 0,-12 40-2 0 0,13-46 1 0 0,-7 14 0 0 0,7-15 0 0 0,-1 1 0 0 0,1 0 0 0 0,0 0 0 0 0,1 1 0 0 0,-1-1 0 0 0,1 0 0 0 0,-1 7 0 0 0,1-3 12 0 0,1-8 171 0 0,12-1 101 0 0,16-9 31 0 0,-20 7-238 0 0,-1 0-1 0 0,1-1 0 0 0,-1 0 1 0 0,7-3-1 0 0,-13 5 191 0 0,1 1-299 0 0,6 3 21 0 0,2 1 11 0 0,-1-1 7 0 0,1-1 0 0 0,-1 0 0 0 0,1 0 0 0 0,-1-1 0 0 0,1 0 0 0 0,0-1-1 0 0,-1 0 1 0 0,17-2 0 0 0,10 0-5 0 0,0 2-16 0 0,-34 0-431 0 0,3 1 862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1839 0 0,'1'-1'134'0'0,"11"-11"310"0"0,-11 11 446 0 0,1 0 1 0 0,0 0-1 0 0,0 0 0 0 0,0 0 1 0 0,1 0-1 0 0,-1 0 0 0 0,0 1 1 0 0,0-1-1 0 0,0 1 0 0 0,4-1 1 0 0,1 0 417 0 0,-5 1-478 0 0,0 1-658 0 0,0 1 1 0 0,0-1 0 0 0,0 1 0 0 0,-1 0-1 0 0,1-1 1 0 0,0 1 0 0 0,0 0 0 0 0,-1 0-1 0 0,0 0 1 0 0,1 0 0 0 0,-1 1-1 0 0,0-1 1 0 0,0 0 0 0 0,0 1 0 0 0,0-1-1 0 0,0 0 1 0 0,-1 1 0 0 0,1-1 0 0 0,-1 1-1 0 0,1-1 1 0 0,-1 1 0 0 0,0-1 0 0 0,0 4-1 0 0,-1 8 242 0 0,0-1-1 0 0,0 1 1 0 0,-4 13-1 0 0,3-18-142 0 0,-14 60 899 0 0,8-41-885 0 0,2 1 0 0 0,-4 41-1 0 0,9-62-249 0 0,1 0 0 0 0,1 0-1 0 0,-1 0 1 0 0,1 0 0 0 0,1 0 0 0 0,0-1-1 0 0,0 1 1 0 0,0 0 0 0 0,1-1 0 0 0,0 0-1 0 0,0 1 1 0 0,1-1 0 0 0,0 0 0 0 0,0-1-1 0 0,0 1 1 0 0,8 6 0 0 0,-12-11-175 0 0,1-1 1 0 0,0 0-1 0 0,1 1 1 0 0,-1-1-1 0 0,0 0 1 0 0,0 0-1 0 0,1 0 1 0 0,-1 0-1 0 0,0 0 1 0 0,1 0-1 0 0,-1 0 1 0 0,1 0-1 0 0,2 0 1 0 0,-1 0-397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 8751 0 0,'0'0'10496'0'0,"-1"1"-10242"0"0,-59 109 276 0 0,54-100-502 0 0,1 0 0 0 0,1 0 0 0 0,0 1 0 0 0,0-1 0 0 0,1 1 0 0 0,1 0 0 0 0,-1 0 0 0 0,2 0 0 0 0,-1 20 0 0 0,2-29 16 0 0,0-1 0 0 0,1 0-1 0 0,-1 0 1 0 0,0 1 0 0 0,1-1 0 0 0,0 0-1 0 0,-1 0 1 0 0,1 1 0 0 0,0-1 0 0 0,-1 0-1 0 0,1 0 1 0 0,0 0 0 0 0,0 0 0 0 0,0 0-1 0 0,0 0 1 0 0,0 0 0 0 0,0 0-1 0 0,2 0 1 0 0,17 11 766 0 0,-14-11-703 0 0,-1 0-1 0 0,1 0 0 0 0,0 0 0 0 0,-1-1 0 0 0,1 0 0 0 0,0 0 0 0 0,0 0 0 0 0,-1-1 0 0 0,1 1 0 0 0,0-1 0 0 0,-1-1 0 0 0,1 1 0 0 0,5-3 0 0 0,-1 0-38 0 0,0 0 0 0 0,-1-1 1 0 0,0 1-1 0 0,1-2 0 0 0,-2 1 1 0 0,12-10-1 0 0,-15 11-86 0 0,-1-1 0 0 0,0 1 0 0 0,0-1 0 0 0,0 0 0 0 0,0 0 1 0 0,-1 0-1 0 0,0 0 0 0 0,0-1 0 0 0,0 1 0 0 0,-1-1 0 0 0,1 0 0 0 0,-2 0 0 0 0,1 1 0 0 0,0-1 0 0 0,-1-1 0 0 0,0 1 0 0 0,-1 0 0 0 0,1 0 0 0 0,-1 0 0 0 0,-1 0 0 0 0,1-1 1 0 0,-1 1-1 0 0,0 0 0 0 0,0 0 0 0 0,-1 0 0 0 0,1 0 0 0 0,-1 0 0 0 0,-1 1 0 0 0,1-1 0 0 0,-5-7 0 0 0,-1 2-357 0 0,-14-17-1 0 0,3 6-209 0 0,18 21 393 0 0,1-1-105 0 0,-1 1-1 0 0,1 0 1 0 0,0 0 0 0 0,0 0-1 0 0,0 0 1 0 0,0-1-1 0 0,0 1 1 0 0,0 0 0 0 0,0 0-1 0 0,0 0 1 0 0,1-2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 1839 0 0,'-2'0'134'0'0,"-31"7"2477"0"0,24-5 784 0 0,-1-2 1 0 0,1 1-1 0 0,-17-3 1 0 0,21 2-2626 0 0,-7 0 504 0 0,2 3-1237 0 0,0-1 1 0 0,-1 0 0 0 0,1-1-1 0 0,-18 0 1 0 0,-17 3 51 0 0,-45 8-1103 0 0,-133 1 0 0 0,191-17 274 0 0,39-10 204 0 0,-6 13 530 0 0,0-1-1 0 0,1 1 1 0 0,-1 0-1 0 0,0 0 0 0 0,1 0 1 0 0,-1 0-1 0 0,1 0 1 0 0,-1 0-1 0 0,1 0 1 0 0,-1 0-1 0 0,1 1 1 0 0,-1-1-1 0 0,1 0 1 0 0,0 1-1 0 0,0 0 0 0 0,-1-1 1 0 0,3 1-1 0 0,4-1 23 0 0,-6 0 35 0 0,0 1 0 0 0,1 0 1 0 0,-1-1-1 0 0,0 1 1 0 0,0 0-1 0 0,0 1 1 0 0,1-1-1 0 0,-1 0 1 0 0,0 0-1 0 0,0 1 1 0 0,0 0-1 0 0,0-1 0 0 0,0 1 1 0 0,0 0-1 0 0,0 0 1 0 0,0 0-1 0 0,0 0 1 0 0,0 0-1 0 0,0 1 1 0 0,0-1-1 0 0,-1 0 0 0 0,1 1 1 0 0,-1 0-1 0 0,1-1 1 0 0,-1 1-1 0 0,1 0 1 0 0,1 2-1 0 0,-2 0-17 0 0,1-1 0 0 0,-1 0 0 0 0,1 0 0 0 0,-1 1 0 0 0,0-1 0 0 0,0 0 0 0 0,-1 1 0 0 0,1-1 0 0 0,-1 1 0 0 0,0-1 0 0 0,1 1 0 0 0,-2-1 0 0 0,1 1 0 0 0,0-1 0 0 0,-1 1 0 0 0,1-1 0 0 0,-1 1 0 0 0,0-1 0 0 0,0 0 0 0 0,-3 6 0 0 0,4-8-33 0 0,-1 1 0 0 0,1-1 0 0 0,-1 1-1 0 0,0-1 1 0 0,1 0 0 0 0,-1 1 0 0 0,0-1 0 0 0,0 0 0 0 0,0 1-1 0 0,0-1 1 0 0,0 0 0 0 0,0 0 0 0 0,-1 0 0 0 0,1 0 0 0 0,-2 1-1 0 0,-2 1 10 0 0,-8 7 38 0 0,8-7-28 0 0,0 1 0 0 0,1-1 0 0 0,-8 8 0 0 0,10-9 33 0 0,15 1 107 0 0,2 0-107 0 0,0 0 0 0 0,1-1 0 0 0,-1-1-1 0 0,1-1 1 0 0,26-2 0 0 0,-24 0-84 0 0,-1 2 1 0 0,0 0-1 0 0,0 1 1 0 0,23 4-1 0 0,-21-1-11 0 0,19 9 0 0 0,-4-2 42 0 0,-27-9 1 0 0,23 15 10 0 0,-28-16 799 0 0,-2-1-774 0 0,0 1 1 0 0,0 0 0 0 0,1 0 0 0 0,-1 0-1 0 0,0 0 1 0 0,0 0 0 0 0,0 0 0 0 0,0-1-1 0 0,0 1 1 0 0,-1 0 0 0 0,1 0 0 0 0,0 0-1 0 0,0 0 1 0 0,0 0 0 0 0,-1-1 0 0 0,1 1-1 0 0,0 0 1 0 0,-1 0 0 0 0,1-1 0 0 0,-2 2-1 0 0,-9 17 191 0 0,4-10-170 0 0,0 0 1 0 0,0-1-1 0 0,-1 0 0 0 0,-13 10 1 0 0,-38 25-57 0 0,48-36 3 0 0,5-1-4 0 0,-22 8-11 0 0,19-9 5 0 0,8-5-93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38 10135 0 0,'7'-6'9752'0'0,"-7"5"-9725"0"0,0 1 1 0 0,0 0-1 0 0,0 0 0 0 0,1 0 0 0 0,-1 0 0 0 0,0 0 0 0 0,0 0 1 0 0,0 0-1 0 0,0 0 0 0 0,0 0 0 0 0,0-1 0 0 0,0 1 0 0 0,1 0 1 0 0,-1 0-1 0 0,0 0 0 0 0,0 0 0 0 0,0 0 0 0 0,0 0 0 0 0,0 0 1 0 0,0 0-1 0 0,1 0 0 0 0,-1 0 0 0 0,0 0 0 0 0,0 0 0 0 0,0 0 1 0 0,0 0-1 0 0,0 0 0 0 0,1 0 0 0 0,-1 0 0 0 0,0 0 0 0 0,0 0 1 0 0,0 1-1 0 0,0-1 0 0 0,0 0 0 0 0,0 0 0 0 0,0 0 0 0 0,1 0 1 0 0,-1 0-1 0 0,0 0 0 0 0,0 0 0 0 0,0 0 0 0 0,0 0 0 0 0,0 0 1 0 0,0 1-1 0 0,0-1 0 0 0,0 0 0 0 0,0 0 0 0 0,0 0 0 0 0,0 0 1 0 0,1 0-1 0 0,-1 0 0 0 0,0 1 0 0 0,0-1 0 0 0,0 0 0 0 0,0 0 1 0 0,0 0-1 0 0,0 0 0 0 0,0 0 0 0 0,0 1 0 0 0,0-1 1 0 0,0 0-1 0 0,-3 15 237 0 0,-10 18-421 0 0,7-21 138 0 0,-4 7-3 0 0,0 0 1 0 0,2 0-1 0 0,0 1 0 0 0,-9 40 0 0 0,16-39 33 0 0,4-9 139 0 0,1-9-84 0 0,-2-2-20 0 0,1 1 29 0 0,0 0 0 0 0,1 0-1 0 0,-1 0 1 0 0,1-1 0 0 0,-1 1-1 0 0,1-1 1 0 0,0 0-1 0 0,0 0 1 0 0,-1 0 0 0 0,1-1-1 0 0,0 1 1 0 0,0-1-1 0 0,0 0 1 0 0,6 0 0 0 0,5-2 240 0 0,1 0 0 0 0,20-6 0 0 0,-19 4-158 0 0,-7 1-84 0 0,0 1-1 0 0,0-1 1 0 0,1-1 0 0 0,-2 0 0 0 0,12-6-1 0 0,-17 8-64 0 0,-1 0 0 0 0,0 0-1 0 0,0-1 1 0 0,0 1 0 0 0,-1-1-1 0 0,1 1 1 0 0,0-1 0 0 0,-1 0 0 0 0,0 0-1 0 0,1 0 1 0 0,-1 0 0 0 0,-1 0-1 0 0,1-1 1 0 0,0 1 0 0 0,-1-1-1 0 0,1 1 1 0 0,-1-1 0 0 0,1-3-1 0 0,0-5 18 0 0,-1 0 0 0 0,0 1 0 0 0,-1-1 0 0 0,0 0 0 0 0,-3-22 0 0 0,3 29-143 0 0,-2-1 1 0 0,1 0 0 0 0,-1 0-1 0 0,1 1 1 0 0,-1-1 0 0 0,-1 1-1 0 0,1 0 1 0 0,-1 0 0 0 0,0 0-1 0 0,0 0 1 0 0,-1 0 0 0 0,1 0-1 0 0,-8-6 1 0 0,9 9 25 0 0,0 1-1 0 0,1 0 0 0 0,-1 0 1 0 0,0 0-1 0 0,0 1 1 0 0,0-1-1 0 0,0 0 0 0 0,0 1 1 0 0,0-1-1 0 0,0 1 1 0 0,0 0-1 0 0,0 0 1 0 0,0-1-1 0 0,0 1 0 0 0,0 1 1 0 0,0-1-1 0 0,-4 1 1 0 0,-5-1-474 0 0,11 0 553 0 0,-1 0 1 0 0,1 0-1 0 0,0 0 0 0 0,0 0 0 0 0,-1 0 0 0 0,1 0 1 0 0,0 1-1 0 0,0-1 0 0 0,0 0 0 0 0,-1 0 0 0 0,1 0 0 0 0,0 0 1 0 0,0 0-1 0 0,-1 0 0 0 0,1 0 0 0 0,0 1 0 0 0,0-1 1 0 0,0 0-1 0 0,0 0 0 0 0,-1 0 0 0 0,1 0 0 0 0,0 1 1 0 0,0-1-1 0 0,0 0 0 0 0,-1 1 0 0 0,0 0-1243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5063 0 0,'0'0'12618'0'0,"0"2"-12526"0"0,1 0-75 0 0,-1 0 1 0 0,0 1 0 0 0,0-1-1 0 0,0 0 1 0 0,-1 0 0 0 0,1 0-1 0 0,0 0 1 0 0,-1 0 0 0 0,1 0-1 0 0,-1 0 1 0 0,0 0 0 0 0,0 0 0 0 0,1 0-1 0 0,-1 0 1 0 0,-1 0 0 0 0,1 0-1 0 0,0-1 1 0 0,0 1 0 0 0,-1 0-1 0 0,1-1 1 0 0,-1 1 0 0 0,-2 1 0 0 0,-7 7 35 0 0,0-1 1 0 0,-14 9 0 0 0,21-15-52 0 0,-155 110 62 0 0,143-103-50 0 0,0 0 6 0 0,0 1 1 0 0,-22 21-1 0 0,36-31 11 0 0,1 1-1 0 0,-1-1 1 0 0,1 1 0 0 0,0-1-1 0 0,0 1 1 0 0,0-1 0 0 0,0 1-1 0 0,0 0 1 0 0,0 0 0 0 0,0-1 0 0 0,0 1-1 0 0,1 0 1 0 0,-1 0 0 0 0,1 0-1 0 0,-1 4 1 0 0,1-5-11 0 0,0 0 1 0 0,0 1-1 0 0,0-1 1 0 0,1 1-1 0 0,-1-1 0 0 0,1 1 1 0 0,-1-1-1 0 0,1 0 1 0 0,-1 1-1 0 0,1-1 1 0 0,0 0-1 0 0,0 0 0 0 0,-1 1 1 0 0,1-1-1 0 0,0 0 1 0 0,1 1-1 0 0,3 2 60 0 0,1 0-1 0 0,-1 0 1 0 0,0 0 0 0 0,1-1-1 0 0,0 0 1 0 0,9 4 0 0 0,-13-7-47 0 0,8 4 88 0 0,0-1-1 0 0,0 0 0 0 0,0 0 1 0 0,0-1-1 0 0,12 0 0 0 0,53 1 543 0 0,-61-3-508 0 0,17-2 215 0 0,-1-2 0 0 0,1 0-1 0 0,-1-2 1 0 0,0-2 0 0 0,38-14 0 0 0,-59 19-333 0 0,-1-1 0 0 0,1 0 0 0 0,-1 0 0 0 0,-1-1 0 0 0,14-10 0 0 0,-16 12-57 0 0,-1-1 0 0 0,0 0-1 0 0,0 0 1 0 0,-1 0 0 0 0,1 0-1 0 0,-1 0 1 0 0,0-1 0 0 0,0 0-1 0 0,0 0 1 0 0,3-8-1 0 0,-6 12-36 0 0,0 0-1 0 0,1 0 0 0 0,-1 0 1 0 0,0 0-1 0 0,0 0 0 0 0,0 0 1 0 0,0 0-1 0 0,0 0 0 0 0,0 0 1 0 0,0 0-1 0 0,0 0 0 0 0,0 0 1 0 0,0 0-1 0 0,-1 0 0 0 0,1 0 1 0 0,0 0-1 0 0,-1 0 0 0 0,1 0 1 0 0,-1 0-1 0 0,0-1 0 0 0,0 1-39 0 0,-1-1 0 0 0,1 0 0 0 0,-1 1-1 0 0,0-1 1 0 0,1 1 0 0 0,-1 0-1 0 0,0 0 1 0 0,0-1 0 0 0,-2 0 0 0 0,-4-1-247 0 0,-1 0 1 0 0,1 0 0 0 0,-16-3-1 0 0,21 6 298 0 0,-1-1 0 0 0,1 1-1 0 0,-1-1 1 0 0,0 1 0 0 0,1 0-1 0 0,-1 0 1 0 0,0 1 0 0 0,1-1 0 0 0,-1 1-1 0 0,1 0 1 0 0,-1 0 0 0 0,1 0-1 0 0,-1 0 1 0 0,-3 2 0 0 0,3 0 49 0 0,-1 0 1 0 0,1 0-1 0 0,0 0 1 0 0,0 1-1 0 0,0-1 0 0 0,1 1 1 0 0,-1 0-1 0 0,1 0 1 0 0,-4 7-1 0 0,2-4 25 0 0,0 0-1 0 0,1 1 1 0 0,0 0 0 0 0,0 0-1 0 0,-2 9 1 0 0,5-14-19 0 0,0 0 1 0 0,1 0-1 0 0,-1 0 1 0 0,1 0-1 0 0,0 0 1 0 0,0 1-1 0 0,0-1 1 0 0,0 0-1 0 0,0 0 0 0 0,1 0 1 0 0,-1 0-1 0 0,1 0 1 0 0,0 0-1 0 0,0 1 1 0 0,0-2-1 0 0,0 1 1 0 0,3 4-1 0 0,-3-5-22 0 0,-1-1 0 0 0,1 1 0 0 0,0-1 0 0 0,0 1 0 0 0,0-1 0 0 0,0 0 0 0 0,1 0 0 0 0,-1 0 0 0 0,0 1-1 0 0,0-1 1 0 0,1 0 0 0 0,-1 0 0 0 0,1-1 0 0 0,-1 1 0 0 0,1 0 0 0 0,-1 0 0 0 0,1-1 0 0 0,-1 1 0 0 0,1-1 0 0 0,0 1 0 0 0,-1-1 0 0 0,1 0 0 0 0,3 0-1 0 0,-1 1-157 0 0,10-1-1130 0 0,2-1-421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3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12751 0 0,'0'0'1471'0'0,"-1"1"-884"0"0,-11 5-128 0 0,1 2 0 0 0,-1-1 0 0 0,2 2 0 0 0,-1-1 0 0 0,1 1 0 0 0,1 1 0 0 0,-1 0 0 0 0,2 0 0 0 0,-1 1 0 0 0,-6 13 0 0 0,14-23-458 0 0,-10 17 14 0 0,2 0 1 0 0,0 0-1 0 0,1 1 1 0 0,0 0-1 0 0,-7 31 0 0 0,15-48 16 0 0,0-1-1 0 0,-1 0 0 0 0,1 1 1 0 0,0-1-1 0 0,0 1 0 0 0,0-1 1 0 0,0 1-1 0 0,0-1 1 0 0,0 1-1 0 0,1-1 0 0 0,-1 0 1 0 0,0 1-1 0 0,1-1 0 0 0,-1 0 1 0 0,1 1-1 0 0,-1-1 1 0 0,1 0-1 0 0,0 1 0 0 0,0-1 1 0 0,-1 0-1 0 0,1 0 1 0 0,0 0-1 0 0,1 1 0 0 0,2 2 112 0 0,-1 0-26 0 0,1 0-1 0 0,0 0 1 0 0,0 0 0 0 0,0-1-1 0 0,1 0 1 0 0,-1 0 0 0 0,1 0 0 0 0,-1 0-1 0 0,1-1 1 0 0,0 0 0 0 0,0 0-1 0 0,0 0 1 0 0,6 1 0 0 0,0-1-18 0 0,0 0 0 0 0,0 0 0 0 0,0-1 1 0 0,1 0-1 0 0,12-1 0 0 0,-16-1-72 0 0,-1 0 0 0 0,1 0 0 0 0,-1-1 0 0 0,0 0 0 0 0,1 0 0 0 0,-1-1 0 0 0,0 0 0 0 0,0 0 0 0 0,-1-1 0 0 0,1 0 0 0 0,-1 0 0 0 0,0 0 0 0 0,12-11 0 0 0,-9 6 15 0 0,0-1-1 0 0,-1 0 1 0 0,0 0-1 0 0,0-1 1 0 0,-1 0-1 0 0,-1 0 1 0 0,7-16-1 0 0,-11 22-83 0 0,0 1 1 0 0,-1 0-1 0 0,1-1 0 0 0,-1 1 1 0 0,-1 0-1 0 0,1-1 0 0 0,0 1 0 0 0,-1-1 1 0 0,0 1-1 0 0,0-1 0 0 0,0 1 1 0 0,-2-7-1 0 0,2 9 11 0 0,-1-1 1 0 0,0 1 0 0 0,0 0-1 0 0,0 0 1 0 0,0 0 0 0 0,0 0-1 0 0,0 0 1 0 0,0 0 0 0 0,-1 0-1 0 0,1 0 1 0 0,-1 0 0 0 0,1 0-1 0 0,-1 1 1 0 0,0-1 0 0 0,0 0-1 0 0,0 1 1 0 0,1 0 0 0 0,-2-1-1 0 0,1 1 1 0 0,0 0 0 0 0,0 0-1 0 0,0 0 1 0 0,0 1 0 0 0,-5-2-1 0 0,-12-1-936 0 0,0 1 0 0 0,0 0-1 0 0,-1 2 1 0 0,1 0-1 0 0,-26 4 1 0 0,29-2-859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2303 0 0,'0'0'3802'0'0,"9"0"-2633"0"0,-4 11 4659 0 0,-5-11-5504 0 0,1 0 1 0 0,-1 1-1 0 0,3 0 1710 0 0,-6 2-1298 0 0,0 0 1 0 0,0 1-1 0 0,0-1 1 0 0,-1 0-1 0 0,-4 3 1 0 0,6-5 152 0 0,6-4-424 0 0,-2 2-436 0 0,8-6 111 0 0,0 1 0 0 0,0 0 0 0 0,10-4 0 0 0,-18 9-12 0 0,1-1-29 0 0,0 0 7 0 0,9 3-55 0 0,-4 2-51 0 0,1 1 0 0 0,1-1 0 0 0,-6-1 0 0 0,0-1 0 0 0,0 0 0 0 0,1 1 0 0 0,-1-2-1 0 0,9 2 1 0 0,-5-1 12 0 0,-5-1 30 0 0,6-2-31 0 0,2 2-11 0 0,3-2 9 0 0,-14 0 10 0 0,5 2 7 0 0,27 4-16 0 0,-23-4-10 0 0,30-5 0 0 0,-30 6 0 0 0,0 0 0 0 0,-1-1 0 0 0,2 0 0 0 0,0 2 0 0 0,-5-1 0 0 0,-1 0 0 0 0,1 0 0 0 0,0 0 0 0 0,0-1 0 0 0,0 1 0 0 0,0-1 0 0 0,0 0 0 0 0,8-2 0 0 0,-12 2 0 0 0,7-2 26 0 0,0 0 0 0 0,0 0 0 0 0,14-7 0 0 0,-11 4 7 0 0,0 1-1 0 0,0 1 1 0 0,13-3 0 0 0,-21 5 9 0 0,6 0-31 0 0,0 0-11 0 0,0 1 0 0 0,5 0 0 0 0,-6 1 0 0 0,7 2 0 0 0,-5-2 0 0 0,0 0 0 0 0,0-1 0 0 0,0-1-1 0 0,-1 1 1 0 0,17-4 0 0 0,5 0 13 0 0,-11 0 47 0 0,-2-1-7 0 0,-12 3-26 0 0,16-3 21 0 0,-13 5-48 0 0,1 2 0 0 0,6 5 0 0 0,-3 1 0 0 0,-4-4 11 0 0,0-2 15 0 0,-8-2-92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0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3223 0 0,'1'-1'240'0'0,"5"-9"1009"0"0,1 2-1 0 0,1-1 0 0 0,12-11 4703 0 0,-35 28-956 0 0,17-5-4953 0 0,-1 0 1 0 0,1 0 0 0 0,-1 0-1 0 0,0-1 1 0 0,0 1-1 0 0,0 0 1 0 0,-1 0-1 0 0,1 0 1 0 0,-1 0 0 0 0,0 1-1 0 0,1-1 1 0 0,-1 0-1 0 0,-1 0 1 0 0,1 0-1 0 0,0 0 1 0 0,-1 0 0 0 0,1 0-1 0 0,-1 0 1 0 0,0 0-1 0 0,-2 3 1 0 0,1 2 4 0 0,0 0 1 0 0,0 0-1 0 0,1 0 1 0 0,0 0-1 0 0,1 1 1 0 0,-1-1-1 0 0,1 0 1 0 0,2 14-1 0 0,4 6 460 0 0,-4-22-405 0 0,-1-1 0 0 0,0 0 1 0 0,0 1-1 0 0,0-1 1 0 0,-1 1-1 0 0,0-1 0 0 0,0 1 1 0 0,-1 5-1 0 0,-6 24 405 0 0,-5 37 53 0 0,12-62-518 0 0,1-3-24 0 0,-1-6-14 0 0,0 1 1 0 0,0-1-1 0 0,0 1 0 0 0,0-1 1 0 0,0 1-1 0 0,0-1 1 0 0,1 1-1 0 0,-1-1 1 0 0,1 1-1 0 0,-1-1 1 0 0,2 2-1 0 0,6 14 11 0 0,0-1 43 0 0,-6-13-47 0 0,0 0 0 0 0,0 1 0 0 0,0-1 1 0 0,-1 1-1 0 0,1 0 0 0 0,-1-1 0 0 0,0 1 1 0 0,0 0-1 0 0,0 0 0 0 0,0 8 0 0 0,-1 0 10 0 0,0 0 0 0 0,-1 0 0 0 0,0 1 0 0 0,-4 13 0 0 0,-1 7 250 0 0,5-25-205 0 0,0-1-11 0 0,0-1 1 0 0,1 1 0 0 0,0 0 0 0 0,0 0 0 0 0,0 0-1 0 0,2 7 1 0 0,-1-6-41 0 0,3 32 354 0 0,-4-36-367 0 0,1 0 1 0 0,-1-1-1 0 0,0 1 0 0 0,0 0 0 0 0,-1 0 1 0 0,-1 6-1 0 0,0 2 63 0 0,-3 22 133 0 0,4-25-159 0 0,-1 0 0 0 0,1 1-1 0 0,0-1 1 0 0,1 0 0 0 0,0 0 0 0 0,1 0 0 0 0,2 11-1 0 0,2 17 109 0 0,-3-28-86 0 0,-1 0-1 0 0,0 1 1 0 0,-1-1-1 0 0,0 13 1 0 0,-1 29 137 0 0,2-45-188 0 0,-1 2-10 0 0,1 1 0 0 0,-2-1 1 0 0,1 1-1 0 0,-4 15 0 0 0,-3 17 53 0 0,5-34-38 0 0,0 30 170 0 0,-3 89 314 0 0,5-115-499 0 0,-2-3 16 0 0,2-6 193 0 0,-1 1-141 0 0,0 0-81 0 0,3 11 506 0 0,0-11-485 0 0,4 26 112 0 0,-5-21-98 0 0,1 1 31 0 0,-2-7 235 0 0,1-1-235 0 0,3 7-42 0 0,-2 2-11 0 0,-1 1 0 0 0,0-2-69 0 0,-1-7-287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 6911 0 0,'0'0'528'0'0,"-1"2"-341"0"0,-1 1 703 0 0,-1 1 0 0 0,0-1-1 0 0,0 0 1 0 0,-1 0 0 0 0,-6 6 3394 0 0,12-9-3681 0 0,16-2-70 0 0,0 0 0 0 0,1-2 0 0 0,-1 0 0 0 0,0 0 1 0 0,18-9-1 0 0,24-6 20 0 0,-43 15-478 0 0,0 0 0 0 0,1 1 0 0 0,34-2-1 0 0,-39 5-2353 0 0,22 4 0 0 0,-26-2-3841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1:0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1839 0 0,'0'0'4680'0'0,"-4"-7"-4996"0"0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1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36 2303 0 0,'0'0'6976'0'0,"-15"-13"-5648"0"0,12 12-1514 0 0,1 0 671 0 0,1 0 1 0 0,-1 1-1 0 0,1-1 1 0 0,-1 0-1 0 0,1 1 1 0 0,-1-1 0 0 0,1 0-1 0 0,0 0 1 0 0,-1 0-1 0 0,1 0 1 0 0,0 0-1 0 0,0-1 1 0 0,0 1 0 0 0,0 0-1 0 0,0-1 1 0 0,-2-3 2478 0 0,-1 15-2631 0 0,0 6-236 0 0,2-10-75 0 0,1 0-1 0 0,0 0 1 0 0,0 0 0 0 0,0 0-1 0 0,0 10 1 0 0,2-7 21 0 0,1 30-33 0 0,-3-14-10 0 0,-1 18 157 0 0,-3 2 44 0 0,1-16-39 0 0,1 52 1 0 0,3-73-110 0 0,0-5 0 0 0,0 6-42 0 0,-1 0 0 0 0,0-4 2 0 0,1-3 10 0 0,2 16-6 0 0,-2-8-17 0 0,0 31 0 0 0,-3 0 0 0 0,0-1 0 0 0,0-11 0 0 0,1-8 0 0 0,2-15 0 0 0,2 8 0 0 0,3 5 0 0 0,6 22 0 0 0,-1 15 0 0 0,-9-49 0 0 0,-1 1 0 0 0,0-1 0 0 0,0 0 0 0 0,-1 0 0 0 0,0 0 0 0 0,-3 12 0 0 0,-1 4 0 0 0,1 1 0 0 0,2-7 0 0 0,-1 1 0 0 0,2 28 0 0 0,1-36 0 0 0,1 0 0 0 0,5 23 0 0 0,-5-15 0 0 0,1 21 0 0 0,-1-30 0 0 0,0 0 0 0 0,-1 0 0 0 0,-1 12 0 0 0,0-4 0 0 0,1 28 0 0 0,2-33 0 0 0,2-2 0 0 0,3-2 12 0 0,4 2 43 0 0,-8-6-38 0 0,8 16 110 0 0,-10-17-85 0 0,1 3-20 0 0,-1-3 20 0 0,1 5-31 0 0,0 2-11 0 0,0-1 0 0 0,0 1 0 0 0,0 0 0 0 0,0-1 11 0 0,-1-7 42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1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6591 0 0,'0'0'9048'0'0,"3"0"-8604"0"0,35-6 791 0 0,49-15-1 0 0,-6 1-699 0 0,-60 15-475 0 0,-4 1-14 0 0,-1 1-1 0 0,1 0 1 0 0,1 1 0 0 0,19 1-1 0 0,-23 3-45 0 0,0 1 0 0 0,1 2 0 0 0,5 4-27 0 0,-19-9 7 0 0,20 5 3 0 0,-15-4 17 0 0,0 0 1 0 0,-1-1-1 0 0,1 0 0 0 0,0 0 1 0 0,-1 0-1 0 0,1 0 0 0 0,0-1 0 0 0,-1 0 1 0 0,1 0-1 0 0,6-3 0 0 0,7-3 66 0 0,29-14 0 0 0,0 0 121 0 0,-27 13-153 0 0,-15 5-20 0 0,1 0 0 0 0,-1 0 0 0 0,1 1 0 0 0,0 0 0 0 0,0 0-1 0 0,0 1 1 0 0,1 0 0 0 0,-1 0 0 0 0,0 1 0 0 0,0 0 0 0 0,0 0-1 0 0,13 3 1 0 0,-11-1-14 0 0,0 1 0 0 0,0 2 0 0 0,1 0 0 0 0,-5-3 0 0 0,1-1 0 0 0,-1 0 0 0 0,0 0 0 0 0,0 0 0 0 0,1 0 0 0 0,-1-1 0 0 0,0 0 0 0 0,1 0 0 0 0,-1-1 0 0 0,1 1 0 0 0,-1-1 0 0 0,0 0 0 0 0,0 0 0 0 0,0-1 0 0 0,8-3 0 0 0,2 0 0 0 0,35-13 15 0 0,-39 13-10 0 0,-1 1 1 0 0,1 0-1 0 0,0 0 1 0 0,1 1-1 0 0,-1 1 1 0 0,0 0-1 0 0,1 0 1 0 0,15 1-1 0 0,-16 3-5 0 0,-2 1 0 0 0,-8-2-2 0 0,0-1 0 0 0,0 0 0 0 0,0 1-1 0 0,-1-1 1 0 0,1 1 0 0 0,0-1 0 0 0,0 1 0 0 0,0-1-1 0 0,-1 1 1 0 0,1-1 0 0 0,0 1 0 0 0,0 0 0 0 0,-1-1-1 0 0,1 1 1 0 0,-1 0 0 0 0,1 0 0 0 0,0 1 0 0 0,2 3-32 0 0,2 3 19 0 0,0 0 15 0 0,2-1 0 0 0,5 1 0 0 0,-8-8 0 0 0,-1 0 0 0 0,4 0 27 0 0,1 0 0 0 0,-1 0 0 0 0,1-1 0 0 0,-1 0 0 0 0,0 0 0 0 0,1-1 0 0 0,-1 0 0 0 0,8-3 0 0 0,16-3 58 0 0,-7 1-4 0 0,-17 4-76 0 0,0 1 0 0 0,1 0 1 0 0,-1 0-1 0 0,1 1 0 0 0,9-1 0 0 0,4 2-5 0 0,41 1 0 0 0,-59-1 1 0 0,0-1-2 0 0,12 5 65 0 0,-6-1-64 0 0,0 1 0 0 0,0 1 0 0 0,2 1 0 0 0,-8-4 0 0 0,8 9 0 0 0,12 8-72 0 0,-22-18 72 0 0,0 0 0 0 0,0 0 0 0 0,0 0 0 0 0,0 0 0 0 0,0 0 0 0 0,0-1 0 0 0,0 1 0 0 0,0 0 0 0 0,0-1 0 0 0,1 1 0 0 0,-1-1 0 0 0,0 1 0 0 0,1-1 0 0 0,-1 0 0 0 0,0 1 0 0 0,1-1 0 0 0,-1 0 0 0 0,2 0 0 0 0,1 0 0 0 0,0 0 0 0 0,-1 1 1 0 0,1-1-1 0 0,0 0 0 0 0,0 0 0 0 0,-1-1 1 0 0,1 1-1 0 0,0-1 0 0 0,-1 0 0 0 0,1 0 0 0 0,5-2 1 0 0,-2 0 7 0 0,-1 0 21 0 0,-4 2-28 0 0,-1 0 1 0 0,1 0 0 0 0,0 0 0 0 0,-1 1-1 0 0,1-1 1 0 0,-1 1 0 0 0,1-1 0 0 0,0 1-1 0 0,0-1 1 0 0,-1 1 0 0 0,1 0 0 0 0,0 0-1 0 0,3 0 1 0 0,9 0-2 0 0,2 1 0 0 0,-14-1 0 0 0,13 4 0 0 0,7 3 0 0 0,2-2 0 0 0,-18-3 0 0 0,-4-1 0 0 0,0-1 0 0 0,0 1 0 0 0,0-1 0 0 0,-1 0 0 0 0,1 1 0 0 0,0-1 0 0 0,0 0 0 0 0,0 0 0 0 0,0 0 0 0 0,3-1 0 0 0,9-1 6 0 0,0-1-1 0 0,0-1 0 0 0,17-5 1 0 0,-19 4 1 0 0,-1 2 0 0 0,1 0 0 0 0,0 0 0 0 0,0 1 0 0 0,17-1 0 0 0,-21 3-8 0 0,-1 1 3 0 0,2 4-13 0 0,-7-3-32 0 0,6 3 32 0 0,1-1 11 0 0,-5-4 0 0 0,-1 1 1 0 0,1-1-1 0 0,-1 0 0 0 0,1 0 0 0 0,0-1 1 0 0,-1 1-1 0 0,1-1 0 0 0,-1 1 0 0 0,1-1 0 0 0,-1 0 1 0 0,1-1-1 0 0,-1 1 0 0 0,5-3 0 0 0,-4 2 8 0 0,5-2 48 0 0,-7 3 76 0 0,0 0 0 0 0,0 0 0 0 0,0 0 0 0 0,0 0 1 0 0,0 0-1 0 0,0 1 0 0 0,0-1 0 0 0,0 1 0 0 0,1-1 0 0 0,3 1 0 0 0,-9 8-1260 0 0,0 1-3798 0 0,0 0-1860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1:1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7223 0 0,'0'0'862'0'0,"1"0"-380"0"0,5-3 151 0 0,-1-1 0 0 0,1 1 0 0 0,-1-1 0 0 0,8-7 0 0 0,1 0 608 0 0,-13 10-240 0 0,19-6 218 0 0,27-8 337 0 0,-45 14-850 0 0,6 4-511 0 0,-8-3-180 0 0,1 0-1 0 0,0 0 1 0 0,0 1 0 0 0,-1-1 0 0 0,1 0 0 0 0,0 0 0 0 0,0 1-1 0 0,-1-1 1 0 0,1 0 0 0 0,0 1 0 0 0,-1-1 0 0 0,1 0 0 0 0,0 1 0 0 0,-1-1-1 0 0,2 2 1 0 0,-1-2 97 0 0,17 7 61 0 0,5 0-108 0 0,-8-5-43 0 0,1-1 1 0 0,-1 0 0 0 0,0 0 0 0 0,0-2 0 0 0,18-2 0 0 0,7 0 46 0 0,70-11 54 0 0,-48 5-30 0 0,41 3-81 0 0,-93 6-11 0 0,130 4 62 0 0,-110-3-60 0 0,0-2 0 0 0,0-1-1 0 0,52-10 1 0 0,16-11 206 0 0,-69 15-1 0 0,0 1-1 0 0,59-6 1 0 0,-81 13-196 0 0,0-1-4 0 0,0 1 0 0 0,0 0 0 0 0,-1 1 0 0 0,1 0 1 0 0,0 0-1 0 0,-1 0 0 0 0,9 3 0 0 0,16 7-8 0 0,-25-8 0 0 0,-4-3 0 0 0,0 1 0 0 0,0 0 0 0 0,0 0 0 0 0,0-1 0 0 0,0 1 0 0 0,0-1 0 0 0,0 1 0 0 0,0-1 0 0 0,1 0 0 0 0,2 0 0 0 0,3 1 0 0 0,1 0 0 0 0,0-1 0 0 0,0 0 0 0 0,-1-1 0 0 0,1 1 0 0 0,0-2 0 0 0,11-2 0 0 0,1-2 24 0 0,1 1-1 0 0,-1 0 0 0 0,1 2 1 0 0,-1 1-1 0 0,31 0 0 0 0,-46 2-2 0 0,14 3 20 0 0,-14-2-43 0 0,1-1 2 0 0,18 7-13 0 0,-21-6-4 0 0,14 3-33 0 0,17 1 125 0 0,-21-4-58 0 0,-1-1 0 0 0,1 0-1 0 0,-1-1 1 0 0,0-1 0 0 0,20-4 0 0 0,0 0-1 0 0,18-3 1 0 0,41-5 42 0 0,-80 14-11 0 0,-1 2-25 0 0,-9-2 190 0 0,0 1-133 0 0,5 1 0 0 0,0 0 0 0 0,-2 0-29 0 0,-1-2-27 0 0,16 0-19 0 0,13 0 235 0 0,-26 0-162 0 0,-5 0-142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1:1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25 2303 0 0,'0'0'8010'0'0,"7"-8"-5197"0"0,-5 6-2875 0 0,-2 2 161 0 0,0-1 1 0 0,1 1 0 0 0,-1 0-1 0 0,0 0 1 0 0,0-1-1 0 0,0 1 1 0 0,0 0 0 0 0,0-1-1 0 0,0 1 1 0 0,0 0-1 0 0,-1 0 1 0 0,1-1-1 0 0,0 1 1 0 0,0 0 0 0 0,0-1-1 0 0,0 1 1 0 0,0 0-1 0 0,0 0 1 0 0,0-1-1 0 0,-1 1 1 0 0,1 0 0 0 0,0 0-1 0 0,0-1 1 0 0,-4-1 3181 0 0,-1-4-899 0 0,7 13-2426 0 0,-2-4 156 0 0,1 0 0 0 0,0 0 1 0 0,0 0-1 0 0,0-1 0 0 0,0 1 1 0 0,1 0-1 0 0,2 4 0 0 0,-2-4-40 0 0,-1-2-67 0 0,-1 0-1 0 0,0 0 0 0 0,1 0 1 0 0,-1 0-1 0 0,0 0 0 0 0,0 0 1 0 0,0 0-1 0 0,1 0 0 0 0,-1-1 1 0 0,0 1-1 0 0,0 0 0 0 0,0 0 1 0 0,-1 0-1 0 0,1 0 0 0 0,0 1 1 0 0,0-1-4 0 0,0 2 10 0 0,0 0-1 0 0,0 0 1 0 0,0 0 0 0 0,-1 0 0 0 0,1 0 0 0 0,-1 0-1 0 0,0-1 1 0 0,0 1 0 0 0,0 0 0 0 0,0 0 0 0 0,0 0-1 0 0,-1-1 1 0 0,-1 4 0 0 0,0-2 24 0 0,0 2-13 0 0,1-3 20 0 0,-2 3-20 0 0,2-3 58 0 0,2 2-131 0 0,0 8 587 0 0,0-12-483 0 0,2 7-31 0 0,1 11-3 0 0,-1 2 13 0 0,-2-8-30 0 0,0 10-2 0 0,-11 41 0 0 0,10-54 0 0 0,-1 1 0 0 0,0 0 0 0 0,2-6 0 0 0,-1 1 0 0 0,0-1 0 0 0,0 0 0 0 0,0 0 0 0 0,-1 0 0 0 0,1 0 0 0 0,-3 5 0 0 0,-2 5 0 0 0,-4 32 0 0 0,5-15 0 0 0,4-22 0 0 0,0 1 0 0 0,1-1 0 0 0,1 1 0 0 0,0-2 11 0 0,-1-6 31 0 0,2 5-20 0 0,-2-5 31 0 0,2 6 11 0 0,-1 2-11 0 0,0-7-50 0 0,1 3 5 0 0,-1 0 0 0 0,0 0 0 0 0,-1 0 1 0 0,0 0-1 0 0,0 0 0 0 0,0 0 1 0 0,-3 11-1 0 0,-1 20-2 0 0,3-35-6 0 0,1 24 0 0 0,0-18 0 0 0,-2 8 0 0 0,2-15 0 0 0,0-1 0 0 0,0 1 0 0 0,0-1 0 0 0,0 1 0 0 0,0-1 0 0 0,1 1 0 0 0,-1-1 0 0 0,0 0 0 0 0,1 1 0 0 0,-1-1 0 0 0,1 1 0 0 0,0 1 0 0 0,9 23 0 0 0,-6-18 0 0 0,-3-6 0 0 0,0 0 0 0 0,0 0 0 0 0,0 0 0 0 0,-1 0 0 0 0,1 0 0 0 0,-1 0 0 0 0,1 0 0 0 0,-1 0 0 0 0,1 0 0 0 0,-1 1 0 0 0,0-1 0 0 0,0 0 0 0 0,0 0 0 0 0,-1 0 0 0 0,1 0 0 0 0,-1 3 0 0 0,-2 25 0 0 0,2-22 0 0 0,0 25 0 0 0,3 11 0 0 0,-2-30 0 0 0,0-6 0 0 0,0 1 0 0 0,-1 0 0 0 0,1 0 0 0 0,-4 13 0 0 0,-1-1 0 0 0,5-20 0 0 0,-4 10 0 0 0,-4 4 0 0 0,-6 12 0 0 0,14-27 0 0 0,-1 1 0 0 0,1 0 0 0 0,-1 0 0 0 0,1 0 0 0 0,-1-1 0 0 0,1 1 0 0 0,-1 0 0 0 0,1 0 0 0 0,0 0 0 0 0,-1 0 0 0 0,1 0 0 0 0,0 0 0 0 0,0 0 0 0 0,0 0 0 0 0,0 0 0 0 0,0 1 0 0 0,0 1 0 0 0,0 6 0 0 0,3 0 0 0 0,0 3 0 0 0,-2-1 0 0 0,1-1 0 0 0,-1-1 0 0 0,1 0 0 0 0,-2 0 0 0 0,1 2 0 0 0,0-1 0 0 0,1 0 0 0 0,1 0 0 0 0,1 31 16 0 0,-4-40 340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4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5583 0 0,'0'0'960'0'0,"9"-2"-3016"0"0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6479 0 0,'0'0'9831'0'0,"2"-9"-9270"0"0,-2 9-532 0 0,0 0 0 0 0,0-1 0 0 0,0 1-1 0 0,-1 0 1 0 0,1-1 0 0 0,0 1 0 0 0,0 0 0 0 0,0-1-1 0 0,0 1 1 0 0,0 0 0 0 0,0-1 0 0 0,0 1 0 0 0,0 0-1 0 0,1-1 1 0 0,-1 1 0 0 0,0 0 0 0 0,0-1 0 0 0,0 1-1 0 0,0 0 1 0 0,0-1 0 0 0,0 1 0 0 0,1 0 0 0 0,-1 0-1 0 0,0-1 1 0 0,6-4 12 0 0,1 1-1 0 0,-1 0 1 0 0,9-4-1 0 0,-15 7-39 0 0,8-2 54 0 0,-5 2 17 0 0,6 0-7 0 0,-8 1-61 0 0,1-1 1 0 0,-1 1-1 0 0,1 0 1 0 0,-1 0-1 0 0,0-1 1 0 0,1 1-1 0 0,-1 0 0 0 0,1 0 1 0 0,-1 1-1 0 0,1-1 1 0 0,-1 0-1 0 0,0 0 1 0 0,1 1-1 0 0,-1-1 0 0 0,2 2 1 0 0,14 4 1 0 0,-12-4-3 0 0,22 2 48 0 0,-10-4-23 0 0,0-1 1 0 0,0 0 0 0 0,27-5 0 0 0,16-2-6 0 0,-29 3-23 0 0,-21 4 0 0 0,0-1 0 0 0,0 1 0 0 0,1 1 0 0 0,-1 0 0 0 0,19 2 0 0 0,-19 0 0 0 0,-1 1 0 0 0,0 1 0 0 0,1-1 0 0 0,1 1 0 0 0,2 1 0 0 0,-12-5 0 0 0,26 4 0 0 0,-17-3 0 0 0,11 3 0 0 0,0-1 0 0 0,-11-3 0 0 0,0 0 0 0 0,1 1 0 0 0,0 0 0 0 0,-1 1 0 0 0,1-1 0 0 0,3-5 0 0 0,0-2 0 0 0,1 3 0 0 0,-11 5 0 0 0,16-3 0 0 0,-16 0 0 0 0,20 1 0 0 0,-15-1 0 0 0,0 0 0 0 0,-1-1 14 0 0,-7 2 314 0 0,9-4 514 0 0,-2 1-788 0 0,-1 0-33 0 0,-5 2 162 0 0,-1 1-125 0 0,6-4-35 0 0,-5 3 374 0 0,16-5-221 0 0,-15 4-112 0 0,5-2-36 0 0,0 0 31 0 0,-2 0 9 0 0,-3 2 9 0 0,1-2 3 0 0,-2 4-2 0 0,-3 1-22 0 0,0 6-35 0 0,1-5 318 0 0,1-2-333 0 0,1 0 0 0 0,-1-1 0 0 0,0 1 0 0 0,0 0 0 0 0,1-1 1 0 0,-1 1-1 0 0,0-1 0 0 0,0 0 0 0 0,0 1 0 0 0,2-2 1 0 0,8-4 51 0 0,-5 1-56 0 0,-13 19-140 0 0,7-13 45 0 0,1 0-1438 0 0,8 4 727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4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2303 0 0,'0'0'12834'0'0,"2"0"-12708"0"0,5 1-31 0 0,0-1 0 0 0,0 0 0 0 0,0 0 0 0 0,0-1 0 0 0,0 0 0 0 0,0 0 0 0 0,0 0 0 0 0,0-1 0 0 0,12-5 0 0 0,4-1 226 0 0,26-4 0 0 0,-46 13-254 0 0,4 3-54 0 0,-1 2-2 0 0,-5-5 44 0 0,1 0 14 0 0,5 3-4 0 0,4 0-1 0 0,-2-2 0 0 0,-3-3-26 0 0,-4 0-18 0 0,14 3 722 0 0,6 0 438 0 0,-13-1-2124 0 0,-1 1-3454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4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3999 0 0,'0'0'5136'0'0,"1"2"-4776"0"0,2 15 170 0 0,-3-15 710 0 0,2-3-1002 0 0,53-19 3762 0 0,-54 21-3946 0 0,2 4-26 0 0,-2-4 494 0 0,2-1-398 0 0,0-1-1 0 0,0 0 1 0 0,0 1-1 0 0,0-1 1 0 0,0 0 0 0 0,-1 0-1 0 0,1 0 1 0 0,0-1-1 0 0,0 1 1 0 0,-1-1-1 0 0,5-2 1 0 0,-6 3-44 0 0,1 1-25 0 0,7 0-45 0 0,1 0-10 0 0,1-2 0 0 0,-1-1 0 0 0,-1 1-14 0 0,-7 2-56 0 0,10-4-200 0 0,7-2 206 0 0,-18 5 10 0 0,2 2-39 0 0,0-1 1 0 0,0 1-1 0 0,0-1 0 0 0,-1 1 0 0 0,1 0 0 0 0,3 2 0 0 0,-2-2-414 0 0,-3 0-608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46 130 2303 0 0,'0'0'6775'0'0,"0"-2"-6512"0"0,1-4-70 0 0,-1 4-162 0 0,0-1-1 0 0,0 1 1 0 0,0 0 0 0 0,0-1 0 0 0,0 1 0 0 0,0 0 0 0 0,-1-1 0 0 0,1 1 0 0 0,-1 0 0 0 0,-1-4 0 0 0,-1 0-133 0 0,2-11 49 0 0,1 12 39 0 0,0-20 1060 0 0,0 23-628 0 0,3-10 766 0 0,3-13 5341 0 0,-8 25-6508 0 0,1 1 0 0 0,-1-1 0 0 0,0 0 1 0 0,1 1-1 0 0,-1-1 0 0 0,1 1 0 0 0,-1 0 0 0 0,1 0 0 0 0,-1 0 1 0 0,1-1-1 0 0,0 1 0 0 0,-1 0 0 0 0,1 1 0 0 0,0-1 1 0 0,0 0-1 0 0,0 0 0 0 0,0 0 0 0 0,0 1 0 0 0,0-1 0 0 0,0 1 1 0 0,0-1-1 0 0,0 1 0 0 0,1-1 0 0 0,-1 1 0 0 0,1-1 0 0 0,-1 2 1 0 0,-2 7 62 0 0,0 0 0 0 0,-3 19 1 0 0,5-23-17 0 0,0 0-30 0 0,1 0-1 0 0,-1 0 0 0 0,1-1 1 0 0,0 1-1 0 0,0 0 0 0 0,1 0 0 0 0,0-1 1 0 0,0 1-1 0 0,0 0 0 0 0,1-1 1 0 0,-1 1-1 0 0,2-1 0 0 0,-1 0 1 0 0,0 1-1 0 0,1-1 0 0 0,0 0 1 0 0,4 5-1 0 0,-2-4 37 0 0,1 0 0 0 0,-1 0 0 0 0,1-1-1 0 0,0 0 1 0 0,0 0 0 0 0,1-1 0 0 0,0 1 0 0 0,-1-1 0 0 0,1-1 0 0 0,1 1-1 0 0,-1-1 1 0 0,8 2 0 0 0,154 45 1769 0 0,-157-47-1679 0 0,-9-2-132 0 0,0-1-1 0 0,0 1 0 0 0,-1 0 1 0 0,1 0-1 0 0,0 1 0 0 0,4 2 1 0 0,0 2 601 0 0,-4-3-2516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 5983 0 0,'-39'35'10847'0'0,"141"-40"-7247"0"0,49-21-2375 0 0,-112 19-818 0 0,69-4-1 0 0,-33 6-179 0 0,-30 1-934 0 0,51-7-2219 0 0,-76 8 1647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10423 0 0,'0'0'6494'0'0,"-1"1"-5852"0"0,-7 5-451 0 0,1-1-1 0 0,-1 1 0 0 0,1 0 0 0 0,1 1 1 0 0,-1 0-1 0 0,1 0 0 0 0,-6 9 0 0 0,-36 62 49 0 0,21-31-92 0 0,11-22-107 0 0,-48 83 247 0 0,47-72-180 0 0,6-15-74 0 0,10-19-220 0 0,4-3-1222 0 0,14-1-3098 0 0,2-2-1445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65 6447 0 0,'0'0'862'0'0,"0"2"150"0"0,-1-2-818 0 0,1 1 1 0 0,0-1 0 0 0,0 0 0 0 0,0 1-1 0 0,0-1 1 0 0,0 0 0 0 0,0 1-1 0 0,-1-1 1 0 0,1 0 0 0 0,0 1 0 0 0,0-1-1 0 0,0 0 1 0 0,0 1 0 0 0,0-1 0 0 0,1 0-1 0 0,-1 1 1 0 0,0-1 0 0 0,0 0-1 0 0,0 1 1 0 0,0-1 0 0 0,0 0 0 0 0,0 1-1 0 0,0-1 1 0 0,1 0 0 0 0,-1 1-1 0 0,0-1 1 0 0,0 0 0 0 0,0 1 0 0 0,1-1-1 0 0,-1 0 1 0 0,1 1 0 0 0,6 0 3394 0 0,0-1-4731 0 0,7-2 1537 0 0,-1-1 0 0 0,1 0 1 0 0,-1-1-1 0 0,0 0 0 0 0,0-1 0 0 0,22-12 0 0 0,13-4 271 0 0,-43 20-670 0 0,-1-1 139 0 0,0 0 1 0 0,0 0-1 0 0,0 1 0 0 0,1 0 0 0 0,-1 0 0 0 0,1 0 0 0 0,6 0 0 0 0,0 3 10 0 0,-1-1-1 0 0,0 2 1 0 0,0-1 0 0 0,13 6-1 0 0,-18-7-223 0 0,1 1-1 0 0,0-1 0 0 0,-1 0 1 0 0,1-1-1 0 0,0 1 1 0 0,0-1-1 0 0,-1 0 0 0 0,1-1 1 0 0,11-1-1 0 0,-8 0-2188 0 0,0-1 0 0 0,17-7 0 0 0,-3-1-4036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8319 0 0,'0'0'9184'0'0,"0"1"-9077"0"0,3 10 95 0 0,0-1 0 0 0,0 0 0 0 0,1 0 0 0 0,0 0 0 0 0,1 0 0 0 0,7 10 0 0 0,39 55 981 0 0,-13-21-864 0 0,39 49 266 0 0,-74-98-576 0 0,19 14 60 0 0,-19-16-49 0 0,1-1 0 0 0,0 1 0 0 0,0-1 0 0 0,0 1 1 0 0,0-1-1 0 0,0 0 0 0 0,0 0 0 0 0,7 1 1 0 0,-7-2 9 0 0,-1-1 0 0 0,0 0 0 0 0,0 0 0 0 0,0 0 0 0 0,0 0 0 0 0,1 0 1 0 0,-1-1-1 0 0,0 0 0 0 0,0 1 0 0 0,0-1 0 0 0,0 0 0 0 0,0 0 1 0 0,0-1-1 0 0,0 1 0 0 0,-1-1 0 0 0,6-3 0 0 0,-6 4 84 0 0,1 13-1646 0 0,-2-11 1334 0 0,-1 0 0 0 0,1 0 0 0 0,-1 0 0 0 0,1 0 0 0 0,-1 0 0 0 0,0 0 0 0 0,1 0-1 0 0,-1 0 1 0 0,0 0 0 0 0,0 0 0 0 0,0 0 0 0 0,0 1 0 0 0,0-1 0 0 0,0 0-1 0 0,0 0 1 0 0,0 0 0 0 0,0 0 0 0 0,-1 0 0 0 0,1 0 0 0 0,-1 1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 9703 0 0,'0'0'875'0'0,"-2"0"-719"0"0,0-2 51 0 0,-1 2 0 0 0,1-1 0 0 0,-1 0 0 0 0,1 0-1 0 0,-1 1 1 0 0,1-1 0 0 0,-1 1 0 0 0,0 0 0 0 0,1 0 0 0 0,-1 0 0 0 0,1 0 0 0 0,-1 0-1 0 0,0 1 1 0 0,1-1 0 0 0,-1 1 0 0 0,1-1 0 0 0,-4 3 0 0 0,-2-1 668 0 0,5 0-700 0 0,-1-1 1 0 0,1 1 0 0 0,0 0 0 0 0,0 0 0 0 0,0 0 0 0 0,0 0 0 0 0,0 1-1 0 0,0-1 1 0 0,0 1 0 0 0,1 0 0 0 0,0-1 0 0 0,-1 1 0 0 0,1 0 0 0 0,-2 5-1 0 0,-3 4 32 0 0,1 2 0 0 0,-7 17 0 0 0,7-15 68 0 0,-11 31 59 0 0,-20 43 17 0 0,33-80-331 0 0,-2 0 0 0 0,1-1 0 0 0,-2 1 0 0 0,1-1 0 0 0,-1-1 0 0 0,-12 13 0 0 0,19-21-20 0 0,-6 5 47 0 0,0 1 0 0 0,-1-1 0 0 0,1 0 0 0 0,-1 0 0 0 0,0-1 0 0 0,-1 0 0 0 0,1 0 0 0 0,-10 3 0 0 0,14-5-4 0 0,-2 3-33 0 0,3-4-10 0 0,1 0 0 0 0,0 0 0 0 0,0 0 0 0 0,0 0 0 0 0,0 0 0 0 0,0 1 0 0 0,0-1 0 0 0,0 0 0 0 0,0 1 0 0 0,1-1 0 0 0,-1 1 0 0 0,1-1 0 0 0,-1 1 0 0 0,1-1 0 0 0,-1 3 0 0 0,-1 3-12 0 0,1-4-36 0 0,-8 20-561 0 0,8-21 357 0 0,6-15-8603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6911 0 0,'0'0'623'0'0,"-1"1"-514"0"0,-21 16 748 0 0,18-12 245 0 0,-1 0 0 0 0,1 1 1 0 0,0-1-1 0 0,1 1 0 0 0,-1 0 0 0 0,1 0 1 0 0,-4 11-1 0 0,6-16-1021 0 0,1 0 1 0 0,0 0-1 0 0,0-1 1 0 0,0 1-1 0 0,-1 0 1 0 0,1 0-1 0 0,0 0 1 0 0,0 0-1 0 0,0 0 1 0 0,0 0-1 0 0,1 0 0 0 0,-1 0 1 0 0,0-1-1 0 0,0 1 1 0 0,0 0-1 0 0,1 0 1 0 0,-1 0-1 0 0,0 0 1 0 0,1-1-1 0 0,-1 1 1 0 0,1 0-1 0 0,-1 0 1 0 0,1 0-1 0 0,-1-1 0 0 0,1 1 1 0 0,0 0-1 0 0,-1-1 1 0 0,1 1-1 0 0,0-1 1 0 0,-1 1-1 0 0,1-1 1 0 0,0 1-1 0 0,0-1 1 0 0,0 1-1 0 0,-1-1 1 0 0,3 1-1 0 0,0 0-2 0 0,0 0 1 0 0,1 0-1 0 0,-1 0 1 0 0,1 0-1 0 0,-1-1 0 0 0,1 1 1 0 0,5-1-1 0 0,7-2 144 0 0,-1-1-1 0 0,1-1 1 0 0,-1 0-1 0 0,0-1 0 0 0,26-13 1 0 0,26-7-75 0 0,-49 19-125 0 0,0 1 0 0 0,-1 1 1 0 0,1 0-1 0 0,0 1 0 0 0,1 2 1 0 0,-1 0-1 0 0,25 1 0 0 0,-21 1-927 0 0,36-2 0 0 0,-51 1 193 0 0,11-2-1247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90 7799 0 0,'0'0'706'0'0,"-2"1"-578"0"0,-10 9 386 0 0,10-8-296 0 0,1-1 1 0 0,-1 1-1 0 0,0-1 0 0 0,1 1 0 0 0,-1-1 1 0 0,0 0-1 0 0,0 0 0 0 0,0 0 0 0 0,0 0 1 0 0,0 0-1 0 0,0 0 0 0 0,0-1 1 0 0,0 1-1 0 0,0-1 0 0 0,-4 1 0 0 0,4-1 482 0 0,0-1-262 0 0,-14-10 1288 0 0,15 9-576 0 0,0 2-1057 0 0,1 0 0 0 0,-1 0 0 0 0,1-1 0 0 0,0 1 0 0 0,-1 0 0 0 0,1 0 0 0 0,0 0 1 0 0,-1-1-1 0 0,1 1 0 0 0,0 0 0 0 0,-1-1 0 0 0,1 1 0 0 0,0 0 0 0 0,-1-1 0 0 0,1 1 0 0 0,0 0 1 0 0,0-1-1 0 0,0 1 0 0 0,-1 0 0 0 0,1-1 0 0 0,0 1 0 0 0,0-1 0 0 0,0 1 0 0 0,0 0 0 0 0,0-1 1 0 0,0 1-1 0 0,0-1 0 0 0,0 1 0 0 0,0-1 0 0 0,0 1 0 0 0,0 0 0 0 0,0-1 0 0 0,0 1 1 0 0,0-1-1 0 0,0 1 0 0 0,0 0 0 0 0,0-1 0 0 0,1 1 0 0 0,-1-1 0 0 0,1-2 22 0 0,0 0 0 0 0,0 1-1 0 0,1-1 1 0 0,-1 1 0 0 0,1-1 0 0 0,-1 1-1 0 0,1 0 1 0 0,0-1 0 0 0,0 1-1 0 0,3-3 1 0 0,2 0-113 0 0,0 0 1 0 0,0 0-1 0 0,0 1 0 0 0,0 0 0 0 0,1 0 0 0 0,0 1 0 0 0,15-5 1 0 0,60-10-5 0 0,-81 17 2 0 0,4 0-1 0 0,-1 0 0 0 0,0 1 0 0 0,1-1-1 0 0,-1 1 1 0 0,1 0 0 0 0,-1 1 0 0 0,1-1 0 0 0,-1 1 0 0 0,0 0-1 0 0,1 1 1 0 0,-1-1 0 0 0,0 1 0 0 0,0 0 0 0 0,0 0 0 0 0,0 1-1 0 0,0-1 1 0 0,0 1 0 0 0,-1 0 0 0 0,0 1 0 0 0,1-1-1 0 0,-1 1 1 0 0,0 0 0 0 0,0-1 0 0 0,-1 2 0 0 0,0-1 0 0 0,1 0-1 0 0,-1 1 1 0 0,0 0 0 0 0,-1-1 0 0 0,1 1 0 0 0,-1 0-1 0 0,0 0 1 0 0,-1 1 0 0 0,1-1 0 0 0,-1 0 0 0 0,0 1 0 0 0,0-1-1 0 0,0 0 1 0 0,-1 1 0 0 0,0-1 0 0 0,0 1 0 0 0,-1 7 0 0 0,-1-6 15 0 0,0 1 0 0 0,0-1 0 0 0,-1 0 0 0 0,1 0 0 0 0,-2 1 0 0 0,1-2 0 0 0,-1 1 0 0 0,0 0 0 0 0,0-1 0 0 0,-10 12 0 0 0,3-7-82 0 0,0 0-1 0 0,-1 0 0 0 0,0-1 0 0 0,-19 11 0 0 0,20-15 3 0 0,-23 10 0 0 0,1-1-7 0 0,22-10 59 0 0,0 0 1 0 0,-1 0 0 0 0,-17 4-1 0 0,-32 10-7 0 0,39-13 11 0 0,20-5-44 0 0,4-1-63 0 0,11 1 93 0 0,0-1-1 0 0,0-1 1 0 0,0 0 0 0 0,22-6 0 0 0,-21 4 3 0 0,1 0 0 0 0,-1 2-1 0 0,1-1 1 0 0,19 2 0 0 0,-19 2 12 0 0,0 0 0 0 0,0 1 0 0 0,20 7 1 0 0,-27-7 6 0 0,0-1 0 0 0,-1 2 1 0 0,0-1-1 0 0,0 1 1 0 0,0 0-1 0 0,0 1 1 0 0,0-1-1 0 0,5 7 1 0 0,-9-8 25 0 0,0 0-1 0 0,0 0 1 0 0,-1 0 0 0 0,1 0 0 0 0,-1 1-1 0 0,0-1 1 0 0,0 1 0 0 0,-1 0 0 0 0,1 0-1 0 0,-1-1 1 0 0,1 1 0 0 0,-1 0-1 0 0,0 0 1 0 0,0 5 0 0 0,-1-4-16 0 0,0 1 1 0 0,0 0-1 0 0,-1 0 0 0 0,1 0 1 0 0,-1 0-1 0 0,0-1 0 0 0,-1 1 1 0 0,-4 10-1 0 0,1-4-19 0 0,-1 0 1 0 0,0 0-1 0 0,-1-1 0 0 0,-1-1 0 0 0,0 1 1 0 0,0-1-1 0 0,-19 18 0 0 0,9-15 14 0 0,-1 0 0 0 0,0-1-1 0 0,0-1 1 0 0,-1-1 0 0 0,-26 10-1 0 0,39-17 25 0 0,-1 0-1 0 0,1 0 0 0 0,-1-1 1 0 0,0 0-1 0 0,1 0 0 0 0,-1-1 1 0 0,0 0-1 0 0,0-1 0 0 0,0 1 1 0 0,0-2-1 0 0,0 1 0 0 0,0-1 1 0 0,1 0-1 0 0,-1 0 0 0 0,0-1 1 0 0,-8-3-1 0 0,14 4-10 0 0,1 0-1 0 0,-1 0 1 0 0,1 0-1 0 0,-1 0 1 0 0,1 0-1 0 0,0 0 1 0 0,-1 0-1 0 0,1-1 1 0 0,0 1-1 0 0,-2-3 1 0 0,0-1 17 0 0,-3-5-10 0 0,4-4 20 0 0,4 0-33 0 0,6 3-26 0 0,-5 9-21 0 0,1 0-1 0 0,-1 1 1 0 0,0-1-1 0 0,0 1 1 0 0,1 0-1 0 0,-1 0 1 0 0,6-1-1 0 0,-5 1-22 0 0,-2 1-37 0 0,-1-1 1 0 0,1 1-1 0 0,-1 0 0 0 0,0 0 0 0 0,1 0 0 0 0,-1 0 0 0 0,1 1 0 0 0,-1-1 1 0 0,0 0-1 0 0,1 1 0 0 0,-1-1 0 0 0,0 0 0 0 0,3 2 0 0 0,8 2-2593 0 0,1-1-1757 0 0,1 2-1132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2:5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16583 0 0,'0'0'7137'0'0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5 6127 0 0,'48'-5'654'0'0,"-38"5"1196"0"0,-21 2 3115 0 0,-5 0-2328 0 0,8 0-4087 0 0,-7 3 1483 0 0,1 1 0 0 0,0 0 0 0 0,0 1-1 0 0,-18 12 1 0 0,-49 40 43 0 0,59-42-76 0 0,-11 10 0 0 0,-62 37 0 0 0,70-48 0 0 0,1 0 0 0 0,-33 31 0 0 0,7-6 0 0 0,41-32 12 0 0,3 0 52 0 0,2 2 33 0 0,4-8-80 0 0,-1-1 85 0 0,2 1 5 0 0,0-1-73 0 0,0 0 0 0 0,0 1 0 0 0,0-1 0 0 0,0 0 0 0 0,0 0 1 0 0,1 0-1 0 0,-1 0 0 0 0,1 0 0 0 0,-1 0 0 0 0,1-1 0 0 0,0 1 0 0 0,-1 0 0 0 0,1-1 1 0 0,0 1-1 0 0,4 1 0 0 0,-1-1 23 0 0,-1 0 0 0 0,1 0 1 0 0,0-1-1 0 0,0 1 0 0 0,-1-1 1 0 0,1 0-1 0 0,7 0 0 0 0,7-1 84 0 0,0-1-1 0 0,-1 0 0 0 0,23-5 1 0 0,-41 6-139 0 0,110-24 337 0 0,-4 1-165 0 0,-103 22-191 0 0,0 0 1 0 0,0 0-1 0 0,1 1 0 0 0,-1 0 0 0 0,0-1 0 0 0,1 1 1 0 0,-1 0-1 0 0,0 1 0 0 0,7 0 0 0 0,-5 0-15 0 0,-3-1-80 0 0,9 1-354 0 0,-16 7-5092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8719 0 0,'0'0'3027'0'0,"-2"1"-2702"0"0,-4 3-124 0 0,0 0-1 0 0,0 0 0 0 0,1 1 0 0 0,-1 0 0 0 0,1 0 0 0 0,0 0 1 0 0,0 1-1 0 0,1-1 0 0 0,-1 1 0 0 0,-5 12 0 0 0,-4 7 466 0 0,-13 38 0 0 0,-69 225 728 0 0,79-226-1266 0 0,16-59-64 0 0,-2 11-108 0 0,1-2-168 0 0,2-10-74 0 0,-1 1-620 0 0,0-1 730 0 0,0 1 0 0 0,0-1 0 0 0,0 1 0 0 0,-1-1 0 0 0,-1 3 0 0 0,0-1-72 0 0,2-2-113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208 127 4143 0 0,'0'0'8028'0'0,"2"-1"-7696"0"0,23-7 360 0 0,-18 7-568 0 0,-1-1-1 0 0,0 0 0 0 0,0 0 0 0 0,0 0 0 0 0,0-1 0 0 0,-1 0 0 0 0,1 0 1 0 0,-1-1-1 0 0,0 1 0 0 0,6-6 0 0 0,-10 8 34 0 0,0-1 31 0 0,10-20 322 0 0,-11 19-396 0 0,5-10 102 0 0,-3 1-140 0 0,-3 1 4 0 0,0 6-22 0 0,-4-5-48 0 0,4 10-11 0 0,0-1-1 0 0,0 0 1 0 0,0 1-1 0 0,-1-1 1 0 0,1 1 0 0 0,0 0-1 0 0,0-1 1 0 0,-1 1-1 0 0,1 0 1 0 0,0 0-1 0 0,-1 0 1 0 0,1 0-1 0 0,0 0 1 0 0,-1 0-1 0 0,1 0 1 0 0,0 0 0 0 0,-1 1-1 0 0,1-1 1 0 0,0 0-1 0 0,0 1 1 0 0,-2 0-1 0 0,-26 13-54 0 0,-22 18-271 0 0,-41 24 57 0 0,78-49 278 0 0,1 1 0 0 0,0 1 0 0 0,1 0 0 0 0,0 1 0 0 0,1 0 0 0 0,0 1 0 0 0,-17 20 0 0 0,26-29 133 0 0,2 0-109 0 0,0 0 0 0 0,0 0 1 0 0,1-1-1 0 0,-1 1 0 0 0,0 0 0 0 0,1-1 0 0 0,-1 1 0 0 0,1 0 0 0 0,-1-1 0 0 0,1 1 0 0 0,0-1 0 0 0,0 1 1 0 0,0-1-1 0 0,0 1 0 0 0,0-1 0 0 0,0 1 0 0 0,0-1 0 0 0,0 0 0 0 0,0 0 0 0 0,1 0 0 0 0,-1 1 0 0 0,0-1 1 0 0,1-1-1 0 0,-1 1 0 0 0,4 2 0 0 0,-1-2 4 0 0,1 1 0 0 0,-1-1-1 0 0,1 0 1 0 0,0 0 0 0 0,-1 0 0 0 0,1-1 0 0 0,0 0 0 0 0,8 0 0 0 0,-2-1 15 0 0,-1-1 0 0 0,1 0 0 0 0,-1-1 0 0 0,1 0 0 0 0,-1-1 0 0 0,0 0 0 0 0,0 0 0 0 0,0-1 0 0 0,10-7 0 0 0,9-8 1 0 0,38-31 0 0 0,-49 33-942 0 0,-17 16 762 0 0,-1 5-195 0 0,-12 27 595 0 0,8-20-181 0 0,0 0 1 0 0,0 0-1 0 0,1 0 1 0 0,-3 17-1 0 0,4-16-144 0 0,2-8-230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179 155 13039 0 0,'0'0'1496'0'0,"1"-1"-944"0"0,3-4-228 0 0,-1 0-1 0 0,1 0 0 0 0,0 1 1 0 0,1-1-1 0 0,-1 1 1 0 0,1 0-1 0 0,0 0 0 0 0,0 1 1 0 0,9-6-1 0 0,8-2 146 0 0,27-10 0 0 0,-18 9-114 0 0,0-3-92 0 0,56-20 303 0 0,-78 32-481 0 0,0 1 1 0 0,0-1-1 0 0,0 2 1 0 0,0 0 0 0 0,0 0-1 0 0,0 0 1 0 0,18 2-1 0 0,-11 2 2 0 0,-13-2-40 0 0,-2 2-37 0 0,6 5-10 0 0,-6-5 0 0 0,-1 0 0 0 0,1 0 0 0 0,-1 0 0 0 0,1 0 0 0 0,-1 0 0 0 0,0 1 0 0 0,0-1 0 0 0,0 0 0 0 0,-1 0 0 0 0,1 0 0 0 0,-1 0 0 0 0,0 0 0 0 0,0 0 0 0 0,0 0 0 0 0,0 0 0 0 0,0 0 0 0 0,0-1 0 0 0,-3 4 0 0 0,-3 7 0 0 0,-2 0 0 0 0,-12 15 0 0 0,16-22 0 0 0,-20 23 2 0 0,-54 50-1 0 0,-37 17-8 0 0,81-68-1 0 0,-103 78-404 0 0,99-74 290 0 0,-47 45-1 0 0,85-76 496 0 0,12 1-138 0 0,4-1-151 0 0,-1 0-1 0 0,1-1 1 0 0,-1-1 0 0 0,22-4 0 0 0,12 0 22 0 0,154-12 604 0 0,-132 11-396 0 0,-16 0-128 0 0,41-2 108 0 0,-83 7-421 0 0,-1 0 0 0 0,1 0 0 0 0,0-1 1 0 0,-1-1-1 0 0,15-4 0 0 0,-25 6-382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8751 0 0,'0'0'3374'0'0,"-9"0"-812"0"0,2 3-2201 0 0,-1-1 0 0 0,0 1 1 0 0,1 1-1 0 0,0-1 0 0 0,0 1 0 0 0,-11 8 0 0 0,-15 8 174 0 0,-31 18-326 0 0,48-28-209 0 0,14-9-4 0 0,-7 9-218 0 0,8-9 219 0 0,1-1 0 0 0,0 0 0 0 0,-1 1 0 0 0,1-1 0 0 0,0 1 0 0 0,0-1 0 0 0,0 1 0 0 0,-1-1 0 0 0,1 1 0 0 0,0-1 0 0 0,0 1 0 0 0,0 0 0 0 0,0-1 0 0 0,0 1 0 0 0,0-1 0 0 0,0 2 0 0 0,0 0 0 0 0,1 9 3 0 0,-1-10 0 0 0,0 0 0 0 0,0 0 0 0 0,0 0 0 0 0,0 0 0 0 0,1 0 0 0 0,-1 0 0 0 0,0 0 0 0 0,1 1 0 0 0,-1-1 0 0 0,1 0 0 0 0,-1 0 0 0 0,1 0 0 0 0,-1 0 0 0 0,1-1 0 0 0,0 1 0 0 0,0 1 0 0 0,2 1 0 0 0,0 3 0 0 0,-2-4 0 0 0,0 1 0 0 0,1 0 0 0 0,0-1 0 0 0,-1 0 0 0 0,1 1 0 0 0,0-1 0 0 0,3 3 0 0 0,20 19 0 0 0,-19-16 11 0 0,-6 3 42 0 0,-2-8-43 0 0,1 0 0 0 0,-1 0 0 0 0,1 0 0 0 0,-1-1 0 0 0,0 1 1 0 0,0 0-1 0 0,-1-1 0 0 0,1 1 0 0 0,0-1 0 0 0,-6 4 0 0 0,-32 20 63 0 0,18-11-65 0 0,17-12-308 0 0,5-2 218 0 0,-1-1 0 0 0,0 1 0 0 0,1 0 1 0 0,-1-1-1 0 0,0 1 0 0 0,0-1 0 0 0,0 1 0 0 0,1-1 0 0 0,-1 1 0 0 0,0-1 1 0 0,0 0-1 0 0,0 1 0 0 0,0-1 0 0 0,0 0 0 0 0,0 0 0 0 0,-1 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 10623 0 0,'0'0'488'0'0,"-7"-2"158"0"0,5 2-588 0 0,0-1 0 0 0,0 1 0 0 0,0 0 0 0 0,0 0 0 0 0,0 0 1 0 0,0 0-1 0 0,0 0 0 0 0,0 1 0 0 0,0-1 0 0 0,0 0 0 0 0,0 1 1 0 0,0 0-1 0 0,1-1 0 0 0,-1 1 0 0 0,-2 1 0 0 0,0 0 242 0 0,-7 5 144 0 0,0 0 1 0 0,0 1-1 0 0,1 0 0 0 0,0 1 0 0 0,-14 15 0 0 0,-19 17 631 0 0,14-15-839 0 0,28-25-116 0 0,0-1-99 0 0,1 0-1 0 0,0 1 0 0 0,-1-1 1 0 0,1 0-1 0 0,0 0 0 0 0,0 1 1 0 0,-1-1-1 0 0,1 0 0 0 0,0 0 1 0 0,0 1-1 0 0,0-1 0 0 0,-1 0 1 0 0,1 1-1 0 0,0-1 0 0 0,0 0 1 0 0,0 1-1 0 0,0-1 0 0 0,0 0 1 0 0,0 1-1 0 0,0-1 0 0 0,0 0 1 0 0,0 1-1 0 0,0-1 1 0 0,0 0-1 0 0,0 1 0 0 0,0 0 1 0 0,8 6 14 0 0,1 0 1 0 0,0-1 0 0 0,18 10 0 0 0,9 6-21 0 0,-16-8-14 0 0,-11-8 1 0 0,0 0-1 0 0,0 1 1 0 0,0 0 0 0 0,-1 1-1 0 0,9 10 1 0 0,-11-11 51 0 0,-4-5 13 0 0,0 0 0 0 0,0 0 0 0 0,0 0 0 0 0,0 0 0 0 0,0 0 0 0 0,5 2 0 0 0,-10 6 104 0 0,2-7-162 0 0,-1 0-1 0 0,0 0 1 0 0,0 0 0 0 0,0 0-1 0 0,0 0 1 0 0,0-1 0 0 0,-1 1-1 0 0,1-1 1 0 0,-1 0 0 0 0,-4 4-1 0 0,-31 16 53 0 0,24-15-70 0 0,-94 52-364 0 0,75-42-2310 0 0,32-16 1556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5063 0 0,'0'0'635'0'0,"1"-1"-68"0"0,6-6 159 0 0,-1 0 0 0 0,1 1 0 0 0,0 0 0 0 0,1 1 0 0 0,-1-1 0 0 0,1 2 0 0 0,0-1 0 0 0,16-6 0 0 0,-22 11 162 0 0,1-1-641 0 0,0 1 0 0 0,-1 0-1 0 0,1 0 1 0 0,0 0 0 0 0,0 0 0 0 0,-1 1-1 0 0,1-1 1 0 0,0 1 0 0 0,3 0 0 0 0,8 2 1405 0 0,5-2-1314 0 0,1-1 1 0 0,-1-1-1 0 0,1-1 0 0 0,-1-1 1 0 0,21-5-1 0 0,47-6-296 0 0,63 13-42 0 0,-10 1 0 0 0,-1-20 7 0 0,17 0 514 0 0,-120 18-368 0 0,-6 0 51 0 0,47 3-1 0 0,93 10-77 0 0,-137-11-74 0 0,0-1 0 0 0,0-2 0 0 0,36-8 0 0 0,-34 4 7 0 0,76-13 305 0 0,-98 18-330 0 0,0 2-1 0 0,0 0 1 0 0,0 0-1 0 0,0 1 1 0 0,0 1 0 0 0,21 5-1 0 0,43 19-33 0 0,-27-8 0 0 0,-44-16 5 0 0,1-1-1 0 0,-1 0 1 0 0,0 0 0 0 0,1 0-1 0 0,-1-1 1 0 0,1 0 0 0 0,-1 0-1 0 0,11-2 1 0 0,54-15 67 0 0,-36 7-47 0 0,-28 9-19 0 0,125-26 329 0 0,-32 9-271 0 0,-89 17-60 0 0,-1-1-1 0 0,19-5 1 0 0,-14 3 38 0 0,-9 3-40 0 0,-1 0-1 0 0,1 0 0 0 0,-1 1 1 0 0,1-1-1 0 0,-1 1 0 0 0,1 1 1 0 0,-1-1-1 0 0,10 2 0 0 0,-1 1-2 0 0,32 1 129 0 0,55-3-1 0 0,-54-1-83 0 0,-46 0 481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398 591 6303 0 0,'0'0'290'0'0,"2"0"-9"0"0,8-5-182 0 0,1-1-30 0 0,11-11 8441 0 0,-4-4-5472 0 0,-9 6-3487 0 0,9-19 1 0 0,-5 11 1314 0 0,-3 4-799 0 0,0-1 0 0 0,-2 1-1 0 0,0-1 1 0 0,-1-1 0 0 0,-1 1-1 0 0,5-30 1 0 0,-6 14-16 0 0,1-52 1 0 0,-6 70-178 0 0,-1 1 1 0 0,-1-1 0 0 0,0 1-1 0 0,-10-35 1 0 0,11 49 77 0 0,0 0 0 0 0,0 0 0 0 0,-1 0-1 0 0,1 0 1 0 0,-1 0 0 0 0,0 0 0 0 0,0 0 0 0 0,0 1 0 0 0,0-1 0 0 0,0 1 0 0 0,0 0-1 0 0,-1-1 1 0 0,1 1 0 0 0,-1 0 0 0 0,1 0 0 0 0,-1 0 0 0 0,0 1 0 0 0,0-1 0 0 0,0 1 0 0 0,0 0-1 0 0,0-1 1 0 0,0 1 0 0 0,0 1 0 0 0,-1-1 0 0 0,1 0 0 0 0,0 1 0 0 0,0 0 0 0 0,-1-1-1 0 0,1 1 1 0 0,0 1 0 0 0,-1-1 0 0 0,1 0 0 0 0,-4 2 0 0 0,-4 3-68 0 0,8-3 99 0 0,-8 6-9 0 0,2 3-22 0 0,5 0 28 0 0,0 0 0 0 0,1 0-1 0 0,0 1 1 0 0,1-1 0 0 0,0 1 0 0 0,-1 15-1 0 0,1-5 15 0 0,-13 131-28 0 0,-12 85 4 0 0,19-193 30 0 0,-2 0 0 0 0,-1-1 0 0 0,-23 53 0 0 0,5-32 164 0 0,-39 65-1 0 0,-19 30 802 0 0,71-134-751 0 0,-1-1 0 0 0,-28 31 0 0 0,6-5 79 0 0,54-55-328 0 0,27-18-1082 0 0,-16 7 418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1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12207 0 0,'0'0'4410'0'0,"2"-1"-3998"0"0,9-4-148 0 0,1 1 0 0 0,0 1 0 0 0,0 0 1 0 0,0 0-1 0 0,24-1 0 0 0,-12 0-41 0 0,2 1-170 0 0,50-8 425 0 0,119-32 1 0 0,-85-2-1826 0 0,-73 28 878 0 0,-9 10-5453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6911 0 0,'1'-1'5987'0'0,"8"-75"-1807"0"0,-7 52-3023 0 0,9-46 1 0 0,-8 62-1046 0 0,-1 0 1 0 0,1 0-1 0 0,0 1 0 0 0,1-1 1 0 0,-1 1-1 0 0,1-1 1 0 0,1 1-1 0 0,0 0 0 0 0,8-9 1 0 0,36-33-60 0 0,-42 43-48 0 0,-1 1 1 0 0,1 0-1 0 0,1 1 0 0 0,-1-1 1 0 0,1 1-1 0 0,8-3 0 0 0,-3 2-167 0 0,-3 1-434 0 0,-1 0 0 0 0,1 1 0 0 0,0 0 0 0 0,1 0 0 0 0,-1 2 0 0 0,18-3 0 0 0,-16 4-1650 0 0,2-1-3062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94 5063 0 0,'0'0'390'0'0,"0"2"-252"0"0,1 1 636 0 0,1 1 0 0 0,-1-1 0 0 0,0 0 0 0 0,1 1 0 0 0,0-1 0 0 0,-1 0 0 0 0,1 0 0 0 0,1 0 0 0 0,-1 0 0 0 0,3 3 0 0 0,-3-5-550 0 0,0 0 1 0 0,0 1 0 0 0,1-1 0 0 0,-1 0 0 0 0,0 0-1 0 0,0 0 1 0 0,1 0 0 0 0,-1 0 0 0 0,0-1-1 0 0,1 1 1 0 0,-1-1 0 0 0,1 0 0 0 0,-1 1 0 0 0,0-1-1 0 0,1 0 1 0 0,3-1 0 0 0,6 0 149 0 0,-1-1 1 0 0,0 0-1 0 0,0-1 1 0 0,0-1-1 0 0,14-6 0 0 0,50-28 133 0 0,-66 34-567 0 0,-1-1 0 0 0,1-1 0 0 0,-1 0 0 0 0,0 0 0 0 0,0 0 0 0 0,-1-1 0 0 0,0 0 0 0 0,0 0 0 0 0,8-13 0 0 0,-14 18-217 0 0,-6 0-1181 0 0,2 0 1331 0 0,-1 1-1 0 0,1 0 1 0 0,-1 0 0 0 0,0 1 0 0 0,1-1 0 0 0,-1 1-1 0 0,0 0 1 0 0,0 0 0 0 0,1 0 0 0 0,-1 0-1 0 0,0 1 1 0 0,1-1 0 0 0,-1 1 0 0 0,-3 1-1 0 0,-6 2-148 0 0,0 0 0 0 0,-24 12 0 0 0,-32 20 528 0 0,-106 75 0 0 0,171-107-117 0 0,-1 0-1 0 0,1 1 0 0 0,0-1 1 0 0,0 1-1 0 0,0 0 1 0 0,0 0-1 0 0,1 0 0 0 0,0 1 1 0 0,-4 8-1 0 0,7-12-89 0 0,-1-1-1 0 0,1 1 1 0 0,0 0-1 0 0,0 0 1 0 0,-1-1-1 0 0,1 1 1 0 0,0 0-1 0 0,0-1 1 0 0,1 1-1 0 0,-1 0 1 0 0,0 0-1 0 0,0-1 1 0 0,1 1-1 0 0,-1 0 1 0 0,2 2-1 0 0,12 20 203 0 0,-11-20-216 0 0,1 0 1 0 0,-1-1 0 0 0,1 1-1 0 0,0-1 1 0 0,0 0-1 0 0,0 0 1 0 0,1 0-1 0 0,-1 0 1 0 0,1-1-1 0 0,-1 0 1 0 0,1 0 0 0 0,0 0-1 0 0,0 0 1 0 0,8 1-1 0 0,-5-2-208 0 0,1 0-1 0 0,0 0 1 0 0,0-1-1 0 0,0 0 1 0 0,0 0-1 0 0,0-1 1 0 0,14-3-1 0 0,-4-1-642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455 116 12751 0 0,'0'0'587'0'0,"1"-1"-16"0"0,56-39 329 0 0,-46 33-345 0 0,0-1 0 0 0,0 0 1 0 0,0 0-1 0 0,-1-1 1 0 0,0-1-1 0 0,10-13 1 0 0,-19 22-296 0 0,-11 1-365 0 0,-1 0 0 0 0,1 1 0 0 0,0 1 1 0 0,-1-1-1 0 0,1 2 0 0 0,-15 4 0 0 0,-11 6-73 0 0,-142 56 580 0 0,165-63-103 0 0,-1 1 0 0 0,-20 14 1 0 0,33-20 617 0 0,13 0-658 0 0,12 0-102 0 0,92-19 74 0 0,-114 18-306 0 0,-3 1-885 0 0,-7 5 1042 0 0,0 1 0 0 0,1 0 1 0 0,0 0-1 0 0,1 1 0 0 0,0-1 1 0 0,0 1-1 0 0,0 1 0 0 0,1-1 1 0 0,0 1-1 0 0,1 0 0 0 0,0 0 1 0 0,0 0-1 0 0,1 1 0 0 0,-2 9 1 0 0,0 3-82 0 0,-2-1 0 0 0,0 0 0 0 0,-1 0 0 0 0,-1-1 0 0 0,-1 0 1 0 0,-1-1-1 0 0,-1 0 0 0 0,-27 34 0 0 0,-15 12 43 0 0,20-25 146 0 0,-42 64 0 0 0,72-98-102 0 0,0 1 0 0 0,0 0 0 0 0,1-1-1 0 0,0 1 1 0 0,0 1 0 0 0,0-1 0 0 0,1 0 0 0 0,1 0-1 0 0,-1 1 1 0 0,1-1 0 0 0,0 1 0 0 0,1 11-1 0 0,0-16-62 0 0,1-1-1 0 0,0 1 0 0 0,0 0 0 0 0,1-1 0 0 0,-1 0 0 0 0,0 1 0 0 0,1-1 1 0 0,0 0-1 0 0,-1 1 0 0 0,1-1 0 0 0,0 0 0 0 0,0 0 0 0 0,0 0 0 0 0,0-1 1 0 0,1 1-1 0 0,-1 0 0 0 0,0-1 0 0 0,3 2 0 0 0,3 1 45 0 0,0 0 0 0 0,0 0-1 0 0,0-1 1 0 0,0 1 0 0 0,1-2-1 0 0,9 3 1 0 0,58 4 486 0 0,-22-4-360 0 0,-48-5-127 0 0,4 2-44 0 0,-5-2 18 0 0,3 0-20 0 0,6 0 16 0 0,-12 0-107 0 0,10-3-98 0 0,-1 0-319 0 0,24-6-411 0 0,-15 2-2695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0,'0'0'9414'0'0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12895 0 0,'0'0'1172'0'0,"2"2"-966"0"0,5 1 27 0 0,-1 0 1 0 0,1 0-1 0 0,0 0 0 0 0,0-1 1 0 0,0 0-1 0 0,0-1 1 0 0,0 1-1 0 0,0-1 1 0 0,12 0-1 0 0,73-5 2124 0 0,-63 1-1906 0 0,181-24 1780 0 0,-4 1-1040 0 0,-168 24-1048 0 0,-1 1 1 0 0,1 2-1 0 0,58 9 0 0 0,112 19-107 0 0,-144-23-179 0 0,82-5-1 0 0,-100-3 96 0 0,-1-2 0 0 0,87-20 0 0 0,-54 5 132 0 0,79-23 248 0 0,-133 33-188 0 0,-14 5 24 0 0,0 0 0 0 0,0 0 0 0 0,1 2 0 0 0,17-4 0 0 0,-24 10-398 0 0,-1 0-1 0 0,0 0 1 0 0,5 8 0 0 0,-6-9 174 0 0,3 6-1434 0 0,2-1-1 0 0,-1 1 1 0 0,9 7 0 0 0,-13-14-540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1375 0 0,'-1'1'2870'0'0,"-50"29"7302"0"0,2 3-7760 0 0,29-18-2334 0 0,0 0 0 0 0,-31 34 0 0 0,24-19 243 0 0,-24 35-1 0 0,43-53-244 0 0,0 0-1 0 0,1 0 0 0 0,1 1 0 0 0,0 0 1 0 0,0 0-1 0 0,-5 21 0 0 0,11-33-44 0 0,-1 1-1 0 0,1 0 1 0 0,0 0 0 0 0,0 0-1 0 0,-1 0 1 0 0,1-1-1 0 0,0 1 1 0 0,1 0 0 0 0,-1 0-1 0 0,0 0 1 0 0,0 0-1 0 0,1-1 1 0 0,-1 1-1 0 0,1 0 1 0 0,-1 0 0 0 0,1 0-1 0 0,0-1 1 0 0,0 1-1 0 0,0-1 1 0 0,0 1 0 0 0,0 0-1 0 0,0-1 1 0 0,0 0-1 0 0,1 1 1 0 0,1 1-1 0 0,3 1 123 0 0,-1-1 0 0 0,1 0-1 0 0,0 0 1 0 0,0 0 0 0 0,0-1 0 0 0,7 3-1 0 0,-3-3 9 0 0,1 1 0 0 0,-1-2-1 0 0,0 1 1 0 0,1-1 0 0 0,-1-1-1 0 0,1 0 1 0 0,-1 0 0 0 0,19-4-1 0 0,9-4 266 0 0,37-12 0 0 0,-51 13-212 0 0,71-26 440 0 0,-81 28-579 0 0,-1-2-1 0 0,-1 0 1 0 0,1 0-1 0 0,21-17 1 0 0,-31 21-86 0 0,0 1 0 0 0,-1-1 0 0 0,1 0 0 0 0,0 0 0 0 0,-1 0 0 0 0,0 0 0 0 0,0 0 0 0 0,0 0 0 0 0,0 0 0 0 0,0-1 0 0 0,0 1 1 0 0,-1-1-1 0 0,0 0 0 0 0,0 1 0 0 0,0-1 0 0 0,0 0 0 0 0,0 1 0 0 0,-1-1 0 0 0,0 0 0 0 0,0 0 0 0 0,0 0 0 0 0,0 0 0 0 0,0 1 0 0 0,-1-1 0 0 0,0 0 0 0 0,0 0 0 0 0,0 1 0 0 0,0-1 1 0 0,0 1-1 0 0,-1-1 0 0 0,0 1 0 0 0,1-1 0 0 0,-4-3 0 0 0,-48-81-1865 0 0,52 83 1592 0 0,-1 1-1 0 0,1-1 1 0 0,0 0 0 0 0,0 1-1 0 0,0-1 1 0 0,1 0 0 0 0,0-7-1 0 0,0 10-219 0 0,-7 1-582 0 0,3 2 1015 0 0,1 0 0 0 0,1 0 0 0 0,-1 0 0 0 0,0 0 1 0 0,0 1-1 0 0,0-1 0 0 0,1 1 0 0 0,-1-1 1 0 0,0 1-1 0 0,1 0 0 0 0,0 0 0 0 0,-4 4 1 0 0,-5 4-116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7487 0 0,'0'0'895'0'0,"0"1"-364"0"0,8 27 2474 0 0,-5-21-2768 0 0,-1-1-1 0 0,0 1 0 0 0,0 0 1 0 0,0 0-1 0 0,0 13 1 0 0,-2-14-222 0 0,1-3-8 0 0,-1 0 1 0 0,0 0-1 0 0,0 0 1 0 0,0 0 0 0 0,-1 0-1 0 0,-1 6 1 0 0,2-3 6 0 0,0-4-5 0 0,0-1-1 0 0,0 1 1 0 0,-1-1 0 0 0,1 0-1 0 0,0 1 1 0 0,-1-1 0 0 0,1 0-1 0 0,-1 1 1 0 0,1-1-1 0 0,-1 0 1 0 0,1 0 0 0 0,-1 1-1 0 0,0-1 1 0 0,-2 3 1689 0 0,4-13-1513 0 0,0 0 0 0 0,0 0 0 0 0,1 0 0 0 0,0 0 1 0 0,1 0-1 0 0,4-10 0 0 0,1 0 205 0 0,17-29 0 0 0,-13 30-260 0 0,1 0 1 0 0,0 0-1 0 0,2 1 0 0 0,0 1 1 0 0,0 1-1 0 0,27-21 0 0 0,-14 16-162 0 0,0 1-1 0 0,1 1 0 0 0,46-21 0 0 0,-65 35 19 0 0,0 0 0 0 0,0 1 0 0 0,0 0 0 0 0,0 0 0 0 0,16-1 0 0 0,-10 5-47 0 0,-12 2 66 0 0,-3-2-9 0 0,10 9-40 0 0,-10-6 12 0 0,0-2 6 0 0,7 17-1452 0 0,-5-11 146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119 148 7831 0 0,'0'0'11064'0'0,"2"1"-10816"0"0,26 5 336 0 0,-19-4-532 0 0,0 0 0 0 0,0 0 0 0 0,0-1 0 0 0,17 1 0 0 0,-18-2-41 0 0,1-1-1 0 0,-1 0 0 0 0,1-1 1 0 0,-1 0-1 0 0,0 0 0 0 0,0-1 1 0 0,0 0-1 0 0,0 0 1 0 0,-1-1-1 0 0,1 0 0 0 0,-1 0 1 0 0,0-1-1 0 0,0 0 0 0 0,0 0 1 0 0,-1 0-1 0 0,0-1 0 0 0,11-12 1 0 0,-17 17-16 0 0,7-6-143 0 0,-1-2 1 0 0,11-15-1 0 0,-16 23 82 0 0,0-1-1 0 0,0 1 1 0 0,-1-1-1 0 0,1 0 1 0 0,0 1-1 0 0,-1-1 1 0 0,1 0-1 0 0,-1 1 0 0 0,1-1 1 0 0,-1 0-1 0 0,0 1 1 0 0,1-1-1 0 0,-1 0 1 0 0,0 0-1 0 0,0 1 1 0 0,-1-1-1 0 0,1 0 1 0 0,0 0-1 0 0,-1 1 1 0 0,1-1-1 0 0,0 0 1 0 0,-1 1-1 0 0,0-1 1 0 0,-1-2-1 0 0,2 3 26 0 0,-1 1 0 0 0,0-1 1 0 0,1 1-1 0 0,-1-1 0 0 0,0 1 0 0 0,1 0 0 0 0,-1-1 0 0 0,0 1 0 0 0,1 0 0 0 0,-1-1 0 0 0,0 1 0 0 0,0 0 1 0 0,0 0-1 0 0,1 0 0 0 0,-1-1 0 0 0,0 1 0 0 0,0 0 0 0 0,0 0 0 0 0,0 0 0 0 0,1 0 0 0 0,-2 1 0 0 0,-18 3-309 0 0,15-2 231 0 0,-14 3 27 0 0,1 2 0 0 0,0 0 0 0 0,0 2 0 0 0,-24 14 0 0 0,-63 48 95 0 0,101-68-9 0 0,-17 13 38 0 0,-32 29-1 0 0,48-40 47 0 0,0 0 1 0 0,0 1 0 0 0,0 0-1 0 0,1 0 1 0 0,0 0 0 0 0,0 0 0 0 0,0 1-1 0 0,1-1 1 0 0,0 1 0 0 0,-3 12-1 0 0,5-16-13 0 0,1-1-1 0 0,0 1 0 0 0,0 0 1 0 0,0-1-1 0 0,0 1 0 0 0,1 0 1 0 0,-1-1-1 0 0,1 1 0 0 0,-1 0 0 0 0,1-1 1 0 0,0 1-1 0 0,0-1 0 0 0,0 1 1 0 0,1-1-1 0 0,-1 0 0 0 0,0 1 1 0 0,1-1-1 0 0,0 0 0 0 0,-1 0 1 0 0,1 0-1 0 0,0 0 0 0 0,0 0 1 0 0,0 0-1 0 0,0-1 0 0 0,4 3 1 0 0,0 0 109 0 0,0 0 0 0 0,1 0 1 0 0,0-1-1 0 0,-1 0 0 0 0,1 0 1 0 0,0 0-1 0 0,1-1 0 0 0,7 1 1 0 0,6 0 121 0 0,0-1 0 0 0,1-2 1 0 0,-1 0-1 0 0,0-1 0 0 0,1-1 1 0 0,21-5-1 0 0,-10 0-715 0 0,0-2-1 0 0,0-1 1 0 0,31-15 0 0 0,-27 7-3350 0 0,-22 7-2597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31 9215 0 0,'0'0'707'0'0,"1"-1"-464"0"0,13-15-388 0 0,-1 3 10059 0 0,-19 36-9531 0 0,-9 15-173 0 0,-30 50 1 0 0,13-26-6 0 0,-129 308 1077 0 0,155-356-1245 0 0,-10 24 83 0 0,-34 77 446 0 0,50-114-524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10135 0 0,'0'0'9906'0'0,"-1"2"-8790"0"0,-3 7-524 0 0,0 2 1 0 0,0-1-1 0 0,-2 13 1 0 0,5-22-438 0 0,2 1-58 0 0,0 5-29 0 0,-1-5-4 0 0,9 5-1775 0 0,0-5 710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440 682 10679 0 0,'0'0'8200'0'0,"9"-2"-7152"0"0,-4 0-921 0 0,-1 0 0 0 0,0 0-1 0 0,1 0 1 0 0,-1-1 0 0 0,0 0 0 0 0,0 1-1 0 0,0-1 1 0 0,0-1 0 0 0,-1 1 0 0 0,1-1-1 0 0,-1 1 1 0 0,0-1 0 0 0,0 0 0 0 0,3-6-1 0 0,4-6-11 0 0,-1-2 0 0 0,8-22 0 0 0,-10 23-68 0 0,4-13-199 0 0,-1-1 0 0 0,12-63 0 0 0,-1-67-1369 0 0,-16 122 1005 0 0,-2 15 187 0 0,-1 0 0 0 0,0 0 0 0 0,-2 0 0 0 0,-4-32 0 0 0,4 54 314 0 0,0 1 0 0 0,0-1 1 0 0,-1 1-1 0 0,1 0 0 0 0,0-1 0 0 0,-1 1 1 0 0,1 0-1 0 0,-1 0 0 0 0,1-1 0 0 0,-1 1 1 0 0,0 0-1 0 0,1 0 0 0 0,-1 0 0 0 0,0 0 0 0 0,0 0 1 0 0,0 0-1 0 0,0 0 0 0 0,0 0 0 0 0,0 0 1 0 0,0 0-1 0 0,0 0 0 0 0,0 1 0 0 0,0-1 1 0 0,-1 0-1 0 0,1 1 0 0 0,0-1 0 0 0,-2 0 1 0 0,0 1 4 0 0,1 0 0 0 0,0 0 0 0 0,-1 0 0 0 0,1 0 1 0 0,-1 1-1 0 0,1-1 0 0 0,-1 0 0 0 0,1 1 1 0 0,0 0-1 0 0,-1 0 0 0 0,1 0 0 0 0,0 0 0 0 0,0 0 1 0 0,-4 2-1 0 0,-9 7 143 0 0,1 1 1 0 0,1 0-1 0 0,0 1 1 0 0,1 0-1 0 0,0 1 1 0 0,1 0-1 0 0,0 1 1 0 0,-11 19-1 0 0,-6 15 428 0 0,-28 65 0 0 0,43-81-393 0 0,1 0 1 0 0,-14 61-1 0 0,-1 69-18 0 0,4-24 280 0 0,16-111-282 0 0,0 0 1 0 0,-2-1-1 0 0,-20 42 1 0 0,-47 72 418 0 0,20-38-171 0 0,-11 31-44 0 0,66-132-316 0 0,1-2-727 0 0,0-1 375 0 0,-1 0 0 0 0,1 0 0 0 0,0 0 0 0 0,0 0 0 0 0,0 0 0 0 0,0 0 0 0 0,0 0-1 0 0,1 0 1 0 0,-1-2 0 0 0,3-4-4453 0 0,0 0-1382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10135 0 0,'1'-1'5618'0'0,"16"-7"-4466"0"0,-1 1 0 0 0,1 0 0 0 0,29-7 0 0 0,46-8 686 0 0,48-10-147 0 0,-34 2-877 0 0,-74 20-1563 0 0,63-13 0 0 0,-66 19-2999 0 0,-20 4 2057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80 248 3223 0 0,'0'2'240'0'0,"0"8"666"0"0,0-1-1 0 0,-1 1 1 0 0,0-1-1 0 0,-1 1 1 0 0,0-1-1 0 0,-1 0 1 0 0,0 1-1 0 0,-5 11 1 0 0,6-18-625 0 0,0 0 0 0 0,0 0 0 0 0,0 0 1 0 0,-1 0-1 0 0,1-1 0 0 0,-1 1 0 0 0,1-1 0 0 0,-7 4 1 0 0,8-4 48 0 0,0-2-240 0 0,1 0 1 0 0,-1 1 0 0 0,1-1-1 0 0,-1 0 1 0 0,1 1-1 0 0,-1-1 1 0 0,0 0-1 0 0,1 0 1 0 0,-1 1-1 0 0,1-1 1 0 0,-1 0-1 0 0,0 0 1 0 0,1 0 0 0 0,-1 0-1 0 0,0 0 1 0 0,1 0-1 0 0,-1 0 1 0 0,1 0-1 0 0,-1 0 1 0 0,0 0-1 0 0,1 0 1 0 0,-1 0-1 0 0,0-1 1 0 0,1 1-1 0 0,-1 0 1 0 0,1 0 0 0 0,-1-1-1 0 0,1 1 1 0 0,-1 0-1 0 0,1-1 1 0 0,-1 1-1 0 0,1 0 1 0 0,-1-1-1 0 0,1 1 1 0 0,-1-1-1 0 0,1 1 1 0 0,-1-1 0 0 0,1 1-1 0 0,0-1 1 0 0,-1 1-1 0 0,1-1 1 0 0,0 0-1 0 0,0 1 1 0 0,-1-1-1 0 0,1 1 1 0 0,0-1-1 0 0,0 0 1 0 0,-2-3 160 0 0,1 0 0 0 0,0 0 1 0 0,0 0-1 0 0,0-1 0 0 0,0-4 0 0 0,1 1 2 0 0,0 0 0 0 0,0-1-1 0 0,1 1 1 0 0,1-1 0 0 0,0 1 0 0 0,0 0-1 0 0,0 0 1 0 0,1 0 0 0 0,0 0 0 0 0,1 0-1 0 0,5-9 1 0 0,7-8 201 0 0,33-42 1 0 0,-47 65-456 0 0,8-9-47 0 0,0 0 0 0 0,0 0 0 0 0,1 1 0 0 0,1 1-1 0 0,0 0 1 0 0,21-12 0 0 0,-10 9-2167 0 0,0 1 0 0 0,49-16 0 0 0,-58 22 504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33 102 8287 0 0,'0'0'1126'0'0,"0"2"260"0"0,0 0-1014 0 0,1 0 0 0 0,-1 1 0 0 0,0-1 0 0 0,0 1 0 0 0,1-1 0 0 0,-1 0 0 0 0,1 1 0 0 0,0-1 0 0 0,0 0 0 0 0,0 0 0 0 0,0 0 0 0 0,0 1 0 0 0,0-1 0 0 0,1 0-1 0 0,-1-1 1 0 0,1 1 0 0 0,-1 0 0 0 0,3 2 0 0 0,0-1-113 0 0,-1-1 0 0 0,1 1 0 0 0,0-1 0 0 0,0 0 0 0 0,0 0 0 0 0,0 0 0 0 0,0-1 0 0 0,1 0 0 0 0,5 2 0 0 0,4-1-38 0 0,-1 0 0 0 0,1-1 1 0 0,0 0-1 0 0,0-2 0 0 0,23-2 0 0 0,-16 0-147 0 0,-1-2 1 0 0,1 0-1 0 0,-1-2 0 0 0,1 0 1 0 0,-2-1-1 0 0,33-18 0 0 0,-45 22-85 0 0,-1-1 1 0 0,0 1-1 0 0,0-1 0 0 0,-1 0 0 0 0,1 0 0 0 0,4-8 1 0 0,-7 10-92 0 0,-1 0 0 0 0,0 0 1 0 0,1 0-1 0 0,-2-1 0 0 0,1 1 1 0 0,0-1-1 0 0,-1 1 0 0 0,1-1 1 0 0,-1 0-1 0 0,0 1 0 0 0,0-1 1 0 0,-1 0-1 0 0,1-4 1 0 0,-1 7 51 0 0,-1 1 0 0 0,1-1 1 0 0,-1 0-1 0 0,1 0 1 0 0,-1 1-1 0 0,1-1 0 0 0,-1 1 1 0 0,0-1-1 0 0,1 1 1 0 0,-1-1-1 0 0,0 1 1 0 0,1-1-1 0 0,-1 1 0 0 0,0-1 1 0 0,0 1-1 0 0,0 0 1 0 0,1-1-1 0 0,-1 1 1 0 0,-2 0-1 0 0,2-1-73 0 0,-4 0-60 0 0,0 0 0 0 0,1 0 0 0 0,-1 1 0 0 0,0-1 0 0 0,0 1-1 0 0,0 0 1 0 0,0 1 0 0 0,0-1 0 0 0,-9 3 0 0 0,-2 1-59 0 0,-25 9 0 0 0,8 1 554 0 0,0 1 0 0 0,2 2 0 0 0,0 1 0 0 0,1 1 0 0 0,-44 37 0 0 0,65-48-88 0 0,0 0-1 0 0,1 1 0 0 0,0 1 1 0 0,0-1-1 0 0,1 1 0 0 0,-11 18 1 0 0,16-24-177 0 0,0-1 1 0 0,0 1-1 0 0,0 0 1 0 0,1 0-1 0 0,-1 1 1 0 0,1-1-1 0 0,0 0 1 0 0,0 0-1 0 0,1 1 1 0 0,-1-1-1 0 0,1 0 1 0 0,0 1-1 0 0,0-1 1 0 0,0 0-1 0 0,1 1 1 0 0,-1-1-1 0 0,1 0 1 0 0,0 0-1 0 0,1 1 1 0 0,-1-1-1 0 0,1 0 1 0 0,2 4-1 0 0,-2-5-27 0 0,-1-1 0 0 0,1 0 0 0 0,1 0 0 0 0,-1 0 0 0 0,0 0 0 0 0,0 0 0 0 0,1-1 0 0 0,-1 1 0 0 0,1-1 0 0 0,-1 1-1 0 0,1-1 1 0 0,0 0 0 0 0,-1 0 0 0 0,1 0 0 0 0,0-1 0 0 0,0 1 0 0 0,4 0 0 0 0,4 0 3 0 0,1 0 0 0 0,-1-1 0 0 0,13-1 0 0 0,34-6-926 0 0,-19-1-4510 0 0,-5-3-1474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76 11055 0 0,'1'-1'852'0'0,"15"-9"-600"0"0,20-15 6034 0 0,-36 25-6252 0 0,0 0 1 0 0,1 0 0 0 0,-1 0-1 0 0,0 0 1 0 0,0 0 0 0 0,1 0 0 0 0,-1 0-1 0 0,0 0 1 0 0,0 0 0 0 0,0 0-1 0 0,1 0 1 0 0,-1 0 0 0 0,0-1-1 0 0,0 1 1 0 0,0 0 0 0 0,1 0 0 0 0,-1 0-1 0 0,0 0 1 0 0,0 0 0 0 0,0-1-1 0 0,1 1 1 0 0,-1 0 0 0 0,0 0 0 0 0,0 0-1 0 0,0-1 1 0 0,0 1 0 0 0,0 0-1 0 0,0 0 1 0 0,0 0 0 0 0,1-1 0 0 0,-1 1-1 0 0,0-1 1 0 0,-1-10 912 0 0,0 10-915 0 0,1-1 1 0 0,-1 1-1 0 0,1-1 0 0 0,-1 1 1 0 0,0-1-1 0 0,0 1 0 0 0,0-1 0 0 0,0 1 1 0 0,0-1-1 0 0,0 1 0 0 0,-1-2 1 0 0,-1 2-34 0 0,1 1 1 0 0,-1-1 0 0 0,1 0 0 0 0,-1 0-1 0 0,1 1 1 0 0,-1 0 0 0 0,0-1 0 0 0,1 1 0 0 0,-1 0-1 0 0,0 0 1 0 0,1 1 0 0 0,-1-1 0 0 0,1 1-1 0 0,-5 0 1 0 0,-2 2-48 0 0,0-1 1 0 0,-15 8-1 0 0,0 3 100 0 0,0 1 0 0 0,1 2 0 0 0,1 1 1 0 0,-31 28-1 0 0,39-32 91 0 0,13-12-135 0 0,-10 7 109 0 0,1 1 0 0 0,1 0 0 0 0,-1 0 0 0 0,2 1 0 0 0,-1 1 0 0 0,-9 15 0 0 0,17-24 25 0 0,2-1-128 0 0,0-1 0 0 0,0 1 0 0 0,0 0 0 0 0,0-1 0 0 0,0 1 0 0 0,0-1 0 0 0,0 1 0 0 0,0-1 0 0 0,0 1 0 0 0,0-1 0 0 0,0 0 0 0 0,0 0 0 0 0,0 1 0 0 0,0-1 0 0 0,2 0 0 0 0,5 0 34 0 0,0-1 1 0 0,0 1-1 0 0,0-1 0 0 0,-1-1 0 0 0,1 1 0 0 0,10-5 0 0 0,44-18 141 0 0,-60 23-182 0 0,97-45 220 0 0,-87 41-80 0 0,-11 5-147 0 0,-1-1 0 0 0,0 1 1 0 0,0 0-1 0 0,0 0 0 0 0,1 0 1 0 0,-1 0-1 0 0,0 0 0 0 0,0 0 0 0 0,0 0 1 0 0,1 0-1 0 0,-1 0 0 0 0,0 0 1 0 0,0 0-1 0 0,0 0 0 0 0,1 0 0 0 0,-1 0 1 0 0,0 0-1 0 0,0 0 0 0 0,1 0 1 0 0,-1 0-1 0 0,0 0 0 0 0,0 0 0 0 0,0 0 1 0 0,1 0-1 0 0,-1 0 0 0 0,0 1 1 0 0,0-1-1 0 0,0 0 0 0 0,0 0 0 0 0,1 0 1 0 0,-1 0-1 0 0,0 0 0 0 0,0 1 1 0 0,0-1-1 0 0,0 0 0 0 0,0 0 0 0 0,1 0 1 0 0,-1 0-1 0 0,0 1 0 0 0,0-1 1 0 0,0 0-1 0 0,0 0 0 0 0,0 0 0 0 0,0 1 1 0 0,0-1-1 0 0,0 0 0 0 0,0 0 1 0 0,0 1-1 0 0,0-1 0 0 0,0 0 0 0 0,0 0 1 0 0,0 0-1 0 0,0 1 0 0 0,0-1 1 0 0,0 0-1 0 0,0 0 0 0 0,0 1 0 0 0,-2 9-3 0 0,2-10 3 0 0,-4 6 0 0 0,1 0 0 0 0,-1 0 0 0 0,0 0 0 0 0,-1 0 0 0 0,0-1 0 0 0,1 0 0 0 0,-2 0 0 0 0,-8 7 0 0 0,8-7 0 0 0,-39 36 68 0 0,2 2-1 0 0,2 2 1 0 0,2 2 0 0 0,2 1-1 0 0,3 1 1 0 0,1 2 0 0 0,-33 72-1 0 0,57-105-24 0 0,1 0 0 0 0,1 1 0 0 0,-9 36-1 0 0,15-50-19 0 0,0 1-1 0 0,0-1 1 0 0,1 0-1 0 0,-1 0 0 0 0,1 1 1 0 0,1-1-1 0 0,-1 0 0 0 0,1 0 1 0 0,0 1-1 0 0,0-1 1 0 0,0 0-1 0 0,1 0 0 0 0,-1 0 1 0 0,1 0-1 0 0,1 0 1 0 0,-1-1-1 0 0,1 1 0 0 0,-1-1 1 0 0,8 9-1 0 0,-7-11 12 0 0,-1 0-1 0 0,1 0 1 0 0,0 0 0 0 0,0 0 0 0 0,0 0-1 0 0,1-1 1 0 0,-1 1 0 0 0,0-1-1 0 0,1 0 1 0 0,-1 0 0 0 0,1 0-1 0 0,-1 0 1 0 0,1-1 0 0 0,-1 0-1 0 0,1 1 1 0 0,-1-1 0 0 0,1-1-1 0 0,3 1 1 0 0,7-2 50 0 0,0 0 0 0 0,0 0 0 0 0,16-6 0 0 0,-9 2-426 0 0,-1-1-1 0 0,1-1 1 0 0,-2-1-1 0 0,1 0 1 0 0,-1-2-1 0 0,18-13 1 0 0,-10 4-1709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20879 0 0,'0'0'5176'0'0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9703 0 0,'0'0'4104'0'0,"2"2"-3613"0"0,-1 2-365 0 0,1 0 1 0 0,0 0-1 0 0,-1-1 1 0 0,0 1-1 0 0,0 1 1 0 0,0-1-1 0 0,0 0 1 0 0,-1 0-1 0 0,1 0 1 0 0,-1 0-1 0 0,-1 7 1 0 0,-6 53 294 0 0,4-47-211 0 0,-11 55 70 0 0,-26 78-1 0 0,22-88-200 0 0,-34 147 49 0 0,47-189-125 0 0,0-1 1 0 0,-11 24 0 0 0,5-13-5 0 0,5-17 12 0 0,-1-5 42 0 0,6-6 619 0 0,-1-3-541 0 0,-7-1-48 0 0,9 1-80 0 0,0 1 1 0 0,-1 0 0 0 0,1-1 0 0 0,-1 1 0 0 0,1-1-1 0 0,0 1 1 0 0,-1-1 0 0 0,1 1 0 0 0,0-1 0 0 0,-1 1 0 0 0,1-1-1 0 0,0 1 1 0 0,0-1 0 0 0,0 1 0 0 0,-1-1 0 0 0,1 1 0 0 0,0-1-1 0 0,0 0 1 0 0,0 1 0 0 0,0-1 0 0 0,0 0 0 0 0,0 0 2 0 0,0-3-8 0 0,-1 0 0 0 0,1 0-1 0 0,0 1 1 0 0,0-1 0 0 0,0 0-1 0 0,1 0 1 0 0,-1 0-1 0 0,1 1 1 0 0,0-1 0 0 0,0 0-1 0 0,1 1 1 0 0,1-5 0 0 0,4-5-114 0 0,14-23 0 0 0,-6 10-63 0 0,-2 7-21 0 0,0 1-1 0 0,1 0 1 0 0,1 1 0 0 0,30-28-1 0 0,-17 18-74 0 0,-19 18 268 0 0,0 1 1 0 0,0 0 0 0 0,1 0-1 0 0,0 1 1 0 0,1 1-1 0 0,0-1 1 0 0,11-4 0 0 0,-18 10 37 0 0,0-1 0 0 0,0 1 0 0 0,0-1 0 0 0,0 1 0 0 0,0 0 0 0 0,0 1 0 0 0,1-1 0 0 0,-1 1 0 0 0,0 0 0 0 0,0 0 0 0 0,0 0 0 0 0,1 1 0 0 0,-1-1 0 0 0,0 1 0 0 0,0 0 0 0 0,0 0 0 0 0,0 1 0 0 0,0-1 0 0 0,0 1 0 0 0,0 0 0 0 0,0 0 0 0 0,-1 0 0 0 0,1 0 0 0 0,3 3 0 0 0,-1 1-11 0 0,0 0 0 0 0,-1 0 1 0 0,1 1-1 0 0,-1 0 1 0 0,0 0-1 0 0,6 12 1 0 0,-3-2 20 0 0,12 32 1 0 0,-19-45 10 0 0,-1-1 0 0 0,1 1 0 0 0,0 0 1 0 0,-1-1-1 0 0,0 1 0 0 0,0 0 0 0 0,0-1 0 0 0,0 1 0 0 0,-1 0 0 0 0,1-1 0 0 0,-1 1 0 0 0,0 0 0 0 0,0-1 0 0 0,0 0 0 0 0,-1 1 0 0 0,1-1 0 0 0,-1 1 1 0 0,0-1-1 0 0,-3 4 0 0 0,-4 5 96 0 0,0 0 1 0 0,-1-1 0 0 0,-16 14 0 0 0,18-18-122 0 0,-7 6 41 0 0,0 0 0 0 0,-1-2 0 0 0,0 0-1 0 0,-1 0 1 0 0,-34 15 0 0 0,39-21-29 0 0,1-1 0 0 0,-1 0 0 0 0,-1 0 1 0 0,1-1-1 0 0,0-1 0 0 0,-1 0 0 0 0,0-1 0 0 0,1 0 0 0 0,-1-1 0 0 0,-14-1 1 0 0,15-1-16 0 0,2-2 42 0 0,3-5 1 0 0,6 6-84 0 0,0 0 0 0 0,0 0 0 0 0,1 0 0 0 0,-1 0 0 0 0,1-1 0 0 0,0 1 0 0 0,0 0 0 0 0,0 0 0 0 0,0 0 0 0 0,1 0 0 0 0,-1 0 0 0 0,1 0 0 0 0,0 0 0 0 0,0 0 0 0 0,0 0 0 0 0,0 0 0 0 0,0 0 0 0 0,3-4 0 0 0,1-1-292 0 0,0 0-1 0 0,1 0 1 0 0,-1 0 0 0 0,12-11 0 0 0,-4 10-3490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2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14367 0 0,'0'0'1616'0'0,"2"-1"-1172"0"0,17-6 24 0 0,-1 0-1 0 0,1 2 0 0 0,1 0 1 0 0,-1 1-1 0 0,32-2 0 0 0,226-10 899 0 0,3 0-1169 0 0,-198 8-58 0 0,188-15 287 0 0,124 3 759 0 0,-87 6-191 0 0,103-6 123 0 0,445-49 339 0 0,-796 63-1362 0 0,555-50 1004 0 0,-505 53-832 0 0,-90 3-220 0 0,-1 1-1 0 0,0 1 1 0 0,34 8-1 0 0,-36-4-45 0 0,-15-6-1 0 0,-1 0 0 0 0,1 0 1 0 0,-1 0-1 0 0,1 1 0 0 0,-1-1 0 0 0,1 0 0 0 0,-1 0 1 0 0,1 1-1 0 0,-1-1 0 0 0,1 0 0 0 0,-1 1 0 0 0,0-1 0 0 0,1 0 1 0 0,-1 1-1 0 0,1-1 0 0 0,-1 1 0 0 0,1 0 0 0 0,-1 0-7 0 0,-1 0-1 0 0,1 0 0 0 0,0 0 0 0 0,-1 1 0 0 0,1-1 1 0 0,-1 0-1 0 0,1 0 0 0 0,-1 0 0 0 0,1 0 0 0 0,-1 0 1 0 0,0 0-1 0 0,1-1 0 0 0,-1 1 0 0 0,0 0 0 0 0,0 0 1 0 0,0 0-1 0 0,0-1 0 0 0,0 1 0 0 0,-1 0 0 0 0,-20 14-176 0 0,-7-2-123 0 0,17-10-4388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1375 0 0,'0'0'347'0'0,"-1"3"917"0"0,-9 19 13247 0 0,10-19-14353 0 0,-7 22 141 0 0,0 0 0 0 0,-20 46 0 0 0,-33 46-236 0 0,50-100-56 0 0,4-4-166 0 0,5-11 143 0 0,0 0-80 0 0,0-1-149 0 0,-6 7 234 0 0,-2 1 11 0 0,0-1 0 0 0,3 0-10 0 0,4-5-33 0 0,-3 4 43 0 0,20-9 53 0 0,60-23 15 0 0,-54 17-69 0 0,0 0 0 0 0,1 2 1 0 0,0 0-1 0 0,43-4 0 0 0,-45 8 0 0 0,-14 1 29 0 0,1 0 1 0 0,0 1-1 0 0,-1 0 0 0 0,1 0 0 0 0,12 2 0 0 0,-8 1-1 0 0,-10-3-120 0 0,-1 0 1 0 0,1 0 0 0 0,0 0-1 0 0,0 1 1 0 0,0-1-1 0 0,-1 0 1 0 0,1 1-1 0 0,0-1 1 0 0,-1 0-1 0 0,1 1 1 0 0,0-1 0 0 0,-1 1-1 0 0,1-1 1 0 0,0 1-1 0 0,-1-1 1 0 0,1 1-1 0 0,0 0 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55 12207 0 0,'0'0'562'0'0,"2"-2"-18"0"0,1-4-395 0 0,-2 3-131 0 0,1 1-1 0 0,0-1 1 0 0,0 0-1 0 0,-1 1 0 0 0,2 0 1 0 0,-1-1-1 0 0,0 1 1 0 0,5-4-1 0 0,-1 2 682 0 0,1-1 0 0 0,0 1 0 0 0,8-3 0 0 0,-13 6 419 0 0,6 33-1044 0 0,-8-23-55 0 0,-1 0-1 0 0,0 0 1 0 0,-1-1 0 0 0,0 1-1 0 0,-3 9 1 0 0,-20 44 120 0 0,12-31-38 0 0,-21 56 121 0 0,-47 110 4 0 0,5-27-162 0 0,66-144-53 0 0,9-23 13 0 0,4-2-1200 0 0,9 5-3048 0 0,5-4-1411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6911 0 0,'0'0'2130'0'0,"-5"6"1086"0"0,-6 5-2874 0 0,1 0 1 0 0,0 1 0 0 0,1 1 0 0 0,0 0 0 0 0,1 0 0 0 0,1 0-1 0 0,-7 16 1 0 0,-10 26-343 0 0,3 0 0 0 0,-16 61 0 0 0,33-91 66 0 0,5-22 0 0 0,-1 0 49 0 0,1-1-10 0 0,0 0-35 0 0,1 0 0 0 0,-1 0 1 0 0,0-1-1 0 0,1 1 0 0 0,-1 0 0 0 0,1-1 0 0 0,-1 1 0 0 0,1-1 0 0 0,0 1 0 0 0,0-1 0 0 0,-1 0 0 0 0,1 0 0 0 0,0 0 0 0 0,0 0 0 0 0,2 1 1 0 0,4-1 121 0 0,0 0 1 0 0,0 0 0 0 0,0-1 0 0 0,0 0-1 0 0,0 0 1 0 0,0-1 0 0 0,0 0-1 0 0,0-1 1 0 0,0 0 0 0 0,0 0 0 0 0,0 0-1 0 0,8-5 1 0 0,13-6 324 0 0,45-28-1 0 0,-70 38-512 0 0,17-9 48 0 0,-1-1 1 0 0,21-18-1 0 0,-34 25-43 0 0,-1 0-1 0 0,0-1 1 0 0,0 1 0 0 0,0-1 0 0 0,-1-1-1 0 0,0 1 1 0 0,-1-1 0 0 0,0 1-1 0 0,5-11 1 0 0,-6 8-1 0 0,6-11 48 0 0,9-38 0 0 0,-17 53-79 0 0,1 1 0 0 0,-2-1 0 0 0,1 0-1 0 0,0 1 1 0 0,-1-1 0 0 0,0 0 0 0 0,-1 1 0 0 0,1-1 0 0 0,-1 1-1 0 0,0-1 1 0 0,0 0 0 0 0,-4-7 0 0 0,4 12 3 0 0,1-1 0 0 0,-1 1 1 0 0,0 0-1 0 0,0 0 0 0 0,0 0 1 0 0,0 0-1 0 0,0 0 0 0 0,0 0 0 0 0,0 0 1 0 0,-1 0-1 0 0,1 0 0 0 0,0 1 0 0 0,0-1 1 0 0,-1 0-1 0 0,1 1 0 0 0,0-1 1 0 0,-1 1-1 0 0,1 0 0 0 0,-1-1 0 0 0,-1 1 1 0 0,-30-2-201 0 0,25 2 167 0 0,-6 1-15 0 0,-1 0 0 0 0,0 1 0 0 0,1 1 0 0 0,-1 0 0 0 0,-21 8 0 0 0,0 0-20 0 0,34-11 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 5063 0 0,'0'0'390'0'0,"-2"0"-6"0"0,-9 1 53 0 0,-12 3 6798 0 0,15-1-890 0 0,26-3-5256 0 0,19-4-884 0 0,-1-2 0 0 0,39-12 0 0 0,-8 2-2554 0 0,-50 13 1155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9 7367 0 0,'0'0'667'0'0,"-17"-3"4397"0"0,-8-2 1003 0 0,24 4-6060 0 0,0 1 1 0 0,0 0 0 0 0,0 0 0 0 0,0 0 0 0 0,0 1 0 0 0,0-1 0 0 0,0 0 0 0 0,1 0 0 0 0,-1 0 0 0 0,0 1 0 0 0,0-1 0 0 0,0 0 0 0 0,0 1 0 0 0,1-1 0 0 0,-1 1 0 0 0,0-1 0 0 0,0 1 0 0 0,1-1 0 0 0,-1 1 0 0 0,0 0 0 0 0,1-1 0 0 0,-1 1 0 0 0,1 0-1 0 0,-1-1 1 0 0,1 1 0 0 0,-1 0 0 0 0,1 0 0 0 0,-1 1 0 0 0,-1 1 18 0 0,-9 12 111 0 0,-1 1 1 0 0,-1-2 0 0 0,-1 0 0 0 0,0 0-1 0 0,-17 12 1 0 0,20-18-66 0 0,0 0 0 0 0,-1-1 0 0 0,0 0 0 0 0,-22 10 0 0 0,28-15-153 0 0,0-1 0 0 0,0 1 0 0 0,0-1-1 0 0,0 0 1 0 0,0 0 0 0 0,0-1 0 0 0,0 1 0 0 0,0-1 0 0 0,0-1 0 0 0,0 1 0 0 0,0-1-1 0 0,0 0 1 0 0,-8-3 0 0 0,-39-17-1509 0 0,26 9 758 0 0,25 12 606 0 0,-8-2-366 0 0,9 2 617 0 0,0 0-1 0 0,0 1 0 0 0,0-1 1 0 0,0 0-1 0 0,0 1 0 0 0,0-1 1 0 0,0 1-1 0 0,0-1 1 0 0,0 1-1 0 0,0-1 0 0 0,0 1 1 0 0,0 0-1 0 0,0-1 0 0 0,0 1 1 0 0,0 0-1 0 0,1 0 0 0 0,-1-1 1 0 0,0 1-1 0 0,1 0 1 0 0,-1 0-1 0 0,1 0 0 0 0,-1 0 1 0 0,1 0-1 0 0,-1 0 0 0 0,1 0 1 0 0,-1 2-1 0 0,0-2 2 0 0,1 1 180 0 0,-4 19 600 0 0,3-10-644 0 0,1-1 1 0 0,-1 1-1 0 0,3 16 0 0 0,-1-15-104 0 0,0-1 0 0 0,-1 0-1 0 0,-2 13 1 0 0,1-14-27 0 0,-1-1 0 0 0,0 1-1 0 0,-1 0 1 0 0,0-1 0 0 0,-6 11-1 0 0,1-5 36 0 0,-1 1-1 0 0,-17 20 0 0 0,25-35-6 0 0,4-1-4 0 0,9-2-83 0 0,0-1 0 0 0,0 0 0 0 0,0-1 0 0 0,18-9 0 0 0,-18 7 35 0 0,0 2-1 0 0,0-1 1 0 0,0 1-1 0 0,0 1 1 0 0,18-3 0 0 0,-20 6 117 0 0,0-1 1 0 0,1 2 0 0 0,-1-1 0 0 0,0 2 0 0 0,0-1 0 0 0,0 1 0 0 0,0 1 0 0 0,17 5 0 0 0,-14-2 43 0 0,0 1 1 0 0,0 0 0 0 0,0 1-1 0 0,-1 0 1 0 0,17 14 0 0 0,-14-10 7 0 0,-9-7-6 0 0,1 0 0 0 0,10 13 0 0 0,-15-17-37 0 0,-4 3-101 0 0,1 0-1 0 0,-1 0 0 0 0,0-1 0 0 0,1 1 1 0 0,-2-1-1 0 0,1 1 0 0 0,0-1 0 0 0,-1 0 0 0 0,1 0 1 0 0,-1 0-1 0 0,0 0 0 0 0,0 0 0 0 0,-5 3 1 0 0,-6 3 7 0 0,-30 16 1 0 0,34-20 1 0 0,-193 103-204 0 0,164-92 163 0 0,30-13 0 0 0,8-3-1 0 0,1 0-1 0 0,0 0 1 0 0,-1 0 0 0 0,1 0-1 0 0,0 1 1 0 0,-1-1 0 0 0,1 0-1 0 0,0 0 1 0 0,-1 0-1 0 0,1 0 1 0 0,0-1 0 0 0,-1 1-1 0 0,1 0 1 0 0,0 0 0 0 0,-1 0-1 0 0,1 0 1 0 0,0 0 0 0 0,-1 0-1 0 0,1 0 1 0 0,0-1-1 0 0,-1 1 1 0 0,1 0 0 0 0,0 0-1 0 0,0 0 1 0 0,-1-1 0 0 0,1 1-1 0 0,0 0 1 0 0,0 0 0 0 0,-1-1-1 0 0,0-3-113 0 0,1 4 69 0 0,0-1-1 0 0,0 0 1 0 0,0 1-1 0 0,0-1 1 0 0,0 1-1 0 0,0-1 1 0 0,0 0 0 0 0,0 1-1 0 0,0-1 1 0 0,0 1-1 0 0,0-1 1 0 0,0 0-1 0 0,0 1 1 0 0,1-1-1 0 0,-1 1 1 0 0,0-1-1 0 0,0 1 1 0 0,1-1 0 0 0,-1 0-1 0 0,0 1 1 0 0,1-1-1 0 0,-1 1 1 0 0,0 0-1 0 0,1-1 1 0 0,-1 1-1 0 0,1-1 1 0 0,-1 1-1 0 0,1 0 1 0 0,-1-1-1 0 0,1 1 1 0 0,-1 0 0 0 0,1-1-1 0 0,-1 1 1 0 0,1 0-1 0 0,-1 0 1 0 0,1-1-1 0 0,0 1 1 0 0,24-6-1051 0 0,-24 6 865 0 0,19-4-2678 0 0,-10 2-3138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24 16615 0 0,'0'0'1254'0'0,"-7"5"-700"0"0,-5 7-186 0 0,1 1-1 0 0,0 0 0 0 0,1 0 1 0 0,0 1-1 0 0,-8 17 1 0 0,6-12-303 0 0,-28 37 1 0 0,14-27-72 0 0,8-11 25 0 0,-23 33 0 0 0,37-45 3 0 0,0 0 0 0 0,0 0 0 0 0,1 1 0 0 0,0-1-1 0 0,0 1 1 0 0,1 0 0 0 0,-1 0 0 0 0,2 0 0 0 0,-1 0-1 0 0,0 9 1 0 0,1-14-14 0 0,1 0 0 0 0,0 0 0 0 0,0-1 0 0 0,0 1 0 0 0,1 0 0 0 0,-1 0 0 0 0,0 0 0 0 0,1 0 0 0 0,-1 0 0 0 0,1 0-1 0 0,0-1 1 0 0,0 1 0 0 0,-1 0 0 0 0,1 0 0 0 0,0-1 0 0 0,0 1 0 0 0,1-1 0 0 0,-1 1 0 0 0,2 1 0 0 0,0 0 12 0 0,0-2 0 0 0,-1 1 0 0 0,1 0 0 0 0,0 0-1 0 0,0-1 1 0 0,0 0 0 0 0,0 1 0 0 0,1-1 0 0 0,-1 0 0 0 0,5 0 0 0 0,5 1 87 0 0,0-1 0 0 0,0-1-1 0 0,1 0 1 0 0,20-3 0 0 0,-23 1-40 0 0,1 0 0 0 0,-1-1 0 0 0,1 0 0 0 0,-1-1 0 0 0,0-1 1 0 0,0 0-1 0 0,-1 0 0 0 0,1-1 0 0 0,-1 0 0 0 0,12-11 0 0 0,1-1-8 0 0,-2-2 1 0 0,0 0 0 0 0,19-26-1 0 0,-36 41-55 0 0,0 0 0 0 0,0-1 0 0 0,0 0-1 0 0,-1 0 1 0 0,0 0 0 0 0,0 0 0 0 0,0 0 0 0 0,-1-1 0 0 0,0 1 0 0 0,0-1-1 0 0,-1 1 1 0 0,1-11 0 0 0,-2 14-51 0 0,0 0 0 0 0,0-1 0 0 0,0 1 0 0 0,0 0 0 0 0,-1-1 0 0 0,0 1 1 0 0,1 0-1 0 0,-1 0 0 0 0,-1 0 0 0 0,1 0 0 0 0,0 0 0 0 0,-1 0 0 0 0,1 0 0 0 0,-1 0 0 0 0,0 0 0 0 0,0 0 0 0 0,0 1 0 0 0,-1-1 0 0 0,1 1 1 0 0,0 0-1 0 0,-1 0 0 0 0,0 0 0 0 0,1 0 0 0 0,-1 0 0 0 0,0 0 0 0 0,0 1 0 0 0,-3-2 0 0 0,-7-2-276 0 0,1 1-1 0 0,-24-5 0 0 0,26 7 247 0 0,0 0 0 0 0,0-1-1 0 0,1 0 1 0 0,-1-1 0 0 0,1 0 0 0 0,-11-6-1 0 0,19 10 76 0 0,1-1 1 0 0,-1 1-1 0 0,1 0 0 0 0,-1 0 0 0 0,1-1 0 0 0,-1 1 0 0 0,1-1 1 0 0,0 1-1 0 0,-1 0 0 0 0,1-1 0 0 0,-1 1 0 0 0,1-1 1 0 0,0 1-1 0 0,0-1 0 0 0,-1 1 0 0 0,1-1 0 0 0,0 1 1 0 0,0-1-1 0 0,-1 1 0 0 0,1-1 0 0 0,0 1 0 0 0,0-1 0 0 0,0 1 1 0 0,0-1-1 0 0,0 1 0 0 0,0-1 0 0 0,0 1 0 0 0,0-1 1 0 0,0 0-1 0 0,0 1 0 0 0,0-1 0 0 0,0 1 0 0 0,0-1 0 0 0,1 1 1 0 0,-1-2-1 0 0,11-9-125 0 0,-10 10 103 0 0,3-3-232 0 0,1 1-1 0 0,-1 0 1 0 0,1 0 0 0 0,0 0-1 0 0,0 0 1 0 0,0 1 0 0 0,1 0-1 0 0,-1 0 1 0 0,0 0 0 0 0,8-1-1 0 0,-3 3-699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46 6911 0 0,'0'0'315'0'0,"-7"3"102"0"0,-12 1-412 0 0,3-1 2036 0 0,1 6 9221 0 0,18-8-11131 0 0,0-1-1 0 0,0 0 1 0 0,0 0-1 0 0,0 0 1 0 0,0 0-1 0 0,0 0 1 0 0,-1-1-1 0 0,1 1 1 0 0,0-1-1 0 0,4-1 1 0 0,2 0 121 0 0,21-5 375 0 0,35-13 1 0 0,-13 3-419 0 0,-39 13-334 0 0,1 0 1 0 0,0 1-1 0 0,0 1 0 0 0,0 1 0 0 0,1 0 1 0 0,24 1-1 0 0,-35 1-863 0 0,3 5-47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39 5527 0 0,'0'0'423'0'0,"1"-2"-278"0"0,4-4 82 0 0,-1 2 1437 0 0,0 0 0 0 0,0 1 0 0 0,10-7 0 0 0,-5 3 2829 0 0,-7 6-3983 0 0,3 0 589 0 0,-5 3-460 0 0,-12 9-307 0 0,-20 13-374 0 0,-14 3 135 0 0,32-18-82 0 0,0-1 0 0 0,-1 0 0 0 0,-1-1-1 0 0,1 0 1 0 0,-22 5 0 0 0,26-9-59 0 0,-1-1 1 0 0,1-1-1 0 0,-1 0 0 0 0,0 0 1 0 0,1-1-1 0 0,-1-1 0 0 0,0 0 0 0 0,1-1 1 0 0,-13-3-1 0 0,22 5-204 0 0,0-1 129 0 0,0 0 0 0 0,-1 1 0 0 0,1-1 0 0 0,0 1 0 0 0,0 0-1 0 0,0-1 1 0 0,0 1 0 0 0,0 0 0 0 0,-4 1 0 0 0,-2-1-83 0 0,-1 2 0 0 0,1-1 0 0 0,0 1 0 0 0,0 0 0 0 0,0 1 0 0 0,0 0 0 0 0,-13 7 0 0 0,21-10 204 0 0,0 0 0 0 0,0 0 0 0 0,0 0 0 0 0,1 0-1 0 0,-1 0 1 0 0,0 0 0 0 0,0 1 0 0 0,0-1 0 0 0,0 0 0 0 0,0 0-1 0 0,0 0 1 0 0,1 0 0 0 0,-1 0 0 0 0,0 0 0 0 0,0 0 0 0 0,0 0-1 0 0,0 1 1 0 0,0-1 0 0 0,0 0 0 0 0,0 0 0 0 0,0 0 0 0 0,0 0-1 0 0,0 0 1 0 0,0 0 0 0 0,1 1 0 0 0,-1-1 0 0 0,0 0 0 0 0,0 0-1 0 0,0 0 1 0 0,0 0 0 0 0,0 0 0 0 0,0 1 0 0 0,0-1 0 0 0,0 0-1 0 0,0 0 1 0 0,0 0 0 0 0,-1 0 0 0 0,1 0 0 0 0,0 1 0 0 0,0-1-1 0 0,0 0 1 0 0,0 0 0 0 0,0 0 0 0 0,0 0 0 0 0,0 0 0 0 0,0 0-1 0 0,0 1 1 0 0,0-1 0 0 0,0 0 0 0 0,0 0 0 0 0,-1 0 0 0 0,1 0-1 0 0,0 0 1 0 0,0 0 0 0 0,0 0 0 0 0,0 0 0 0 0,0 0 0 0 0,0 1-1 0 0,-1-1 1 0 0,1 0 0 0 0,0 0 0 0 0,0 0 0 0 0,0 0 0 0 0,0 0-1 0 0,0 0 1 0 0,-1 0 0 0 0,1 0 0 0 0,0 0 0 0 0,0 0 0 0 0,8 2 10 0 0,-8-2-9 0 0,47 3 90 0 0,-37-3 143 0 0,0 1-1 0 0,-1 0 1 0 0,1 0 0 0 0,13 4 0 0 0,-22-5-190 0 0,1 1 1 0 0,-1 0-1 0 0,1-1 0 0 0,-1 1 0 0 0,1 0 1 0 0,-1 0-1 0 0,0 0 0 0 0,1 0 0 0 0,-1 0 0 0 0,0 0 1 0 0,0 0-1 0 0,0 1 0 0 0,0-1 0 0 0,0 0 0 0 0,0 1 1 0 0,0-1-1 0 0,0 1 0 0 0,-1-1 0 0 0,1 1 1 0 0,0-1-1 0 0,-1 1 0 0 0,1-1 0 0 0,-1 1 0 0 0,0 0 1 0 0,0-1-1 0 0,1 1 0 0 0,-1 2 0 0 0,0 2 0 0 0,-1 0 0 0 0,1 0-1 0 0,-1 0 1 0 0,0 0 0 0 0,-3 7-1 0 0,3-11-30 0 0,1-1-1 0 0,-1 1 1 0 0,0-1 0 0 0,0 1-1 0 0,0-1 1 0 0,0 1-1 0 0,-1-1 1 0 0,1 0-1 0 0,0 1 1 0 0,-3 1 0 0 0,-4 5 32 0 0,1 0-17 0 0,-1 1-1 0 0,0-1 1 0 0,-1 0-1 0 0,-12 9 1 0 0,-11 8 1 0 0,13-12 26 0 0,14-10 130 0 0,13-8-151 0 0,17-9-47 0 0,-17 11-3 0 0,0 1 1 0 0,0 0-1 0 0,0 0 0 0 0,0 1 0 0 0,0 0 0 0 0,11 0 1 0 0,-2 1-16 0 0,6 0 18 0 0,0 2 0 0 0,-1 1 0 0 0,1 0 0 0 0,34 11 0 0 0,-30-7 168 0 0,0 1 0 0 0,41 19 0 0 0,-63-25-132 0 0,0 1 1 0 0,0 0-1 0 0,-1 0 0 0 0,6 4 1 0 0,-9-6-20 0 0,0 0 0 0 0,1 0 0 0 0,-1 0 0 0 0,0 0 0 0 0,0 0 1 0 0,0 0-1 0 0,1 0 0 0 0,-1 1 0 0 0,0-1 0 0 0,-1 0 0 0 0,1 0 1 0 0,0 1-1 0 0,0-1 0 0 0,-1 1 0 0 0,1-1 0 0 0,0 1 0 0 0,-1-1 1 0 0,0 1-1 0 0,1-1 0 0 0,-1 4 0 0 0,1-1 17 0 0,-2 7-9 0 0,-1-7-6 0 0,0 0-1 0 0,0 0 1 0 0,0-1-1 0 0,0 1 1 0 0,-1-1-1 0 0,1 1 1 0 0,-1-1 0 0 0,0 0-1 0 0,-4 4 1 0 0,-35 24 59 0 0,8-7-34 0 0,11-5 0 0 0,0 0 0 0 0,-2-2 0 0 0,0-1-1 0 0,-46 22 1 0 0,42-26-28 0 0,-38 9-1 0 0,37-13 10 0 0,2 2 54 0 0,33-21-189 0 0,0 5-58 0 0,-1 1 0 0 0,1 1 0 0 0,1-1 0 0 0,-1 1 1 0 0,0 0-1 0 0,1 0 0 0 0,0 1 0 0 0,0-1 1 0 0,8-2-1 0 0,-11 4-5 0 0,20-10-1250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14191 0 0,'0'0'2616'0'0,"-6"6"-2053"0"0,-24 17 10 0 0,23-19-434 0 0,0 1 1 0 0,0 0 0 0 0,1 0-1 0 0,0 1 1 0 0,-7 7 0 0 0,-5 9-104 0 0,-29 49 1 0 0,43-63-29 0 0,0-1 1 0 0,0 1-1 0 0,1 0 0 0 0,0 0 1 0 0,0 1-1 0 0,1-1 0 0 0,0 1 1 0 0,1-1-1 0 0,0 1 1 0 0,0 16-1 0 0,1-20 12 0 0,1-1-1 0 0,0 1 1 0 0,0-1 0 0 0,0 1 0 0 0,0-1-1 0 0,1 0 1 0 0,0 0 0 0 0,0 0-1 0 0,0 0 1 0 0,0 0 0 0 0,1 0 0 0 0,0 0-1 0 0,-1-1 1 0 0,1 1 0 0 0,1-1 0 0 0,-1 0-1 0 0,0 0 1 0 0,1 0 0 0 0,0 0 0 0 0,-1 0-1 0 0,1-1 1 0 0,0 0 0 0 0,0 0-1 0 0,1 0 1 0 0,-1 0 0 0 0,0-1 0 0 0,1 0-1 0 0,-1 1 1 0 0,0-2 0 0 0,1 1 0 0 0,-1 0-1 0 0,1-1 1 0 0,0 0 0 0 0,6 0 0 0 0,-2-2 18 0 0,1-1 0 0 0,-1 0 0 0 0,1 0 0 0 0,-1 0 0 0 0,0-1 0 0 0,0-1 0 0 0,-1 0 0 0 0,11-7 0 0 0,7-8 111 0 0,27-26 0 0 0,-37 31-131 0 0,-14 13-18 0 0,0 0 0 0 0,0 0 0 0 0,0 0 0 0 0,0 0 0 0 0,0-1 0 0 0,2-4 0 0 0,4-11-1 0 0,-8 13-9 0 0,-1 2-8 0 0,0-1-33 0 0,1 0-1 0 0,-1 0 1 0 0,1-1 0 0 0,-1 1-1 0 0,0 0 1 0 0,-1 0 0 0 0,1 0-1 0 0,-1 1 1 0 0,1-1 0 0 0,-1 0-1 0 0,0 1 1 0 0,-1-1 0 0 0,-4-6-1 0 0,-3-1-193 0 0,-1 0-1 0 0,-19-14 1 0 0,6 4 116 0 0,19 16 124 0 0,-1 0 6 0 0,1 0 1 0 0,-1 0-1 0 0,0 1 1 0 0,0-1-1 0 0,-12-4 1 0 0,17 8 42 0 0,13 5-584 0 0,1-1 115 0 0,-1-1-21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0,'1'2'9124'0'0,"10"12"-8486"0"0,1-1 0 0 0,1 0-1 0 0,0-1 1 0 0,0 0-1 0 0,23 14 1 0 0,-18-13-201 0 0,68 45 471 0 0,-50-35-610 0 0,62 50 0 0 0,-88-64-278 0 0,-1 0 0 0 0,-1 0 0 0 0,1 1 0 0 0,-1 0 1 0 0,-1 0-1 0 0,0 1 0 0 0,0 0 0 0 0,-1 0 0 0 0,-1 1 0 0 0,8 19 0 0 0,-11-22-10 0 0,0 0 0 0 0,-1 1 0 0 0,0-1 0 0 0,0 1 0 0 0,-1-1 0 0 0,0 0 0 0 0,-1 1 0 0 0,0-1 0 0 0,0 1 0 0 0,-5 15 0 0 0,1-9 8 0 0,-1 0 0 0 0,0-1 0 0 0,-1 0 0 0 0,0-1 0 0 0,-12 17 0 0 0,7-15 10 0 0,-2 0 1 0 0,0-1 0 0 0,0-1 0 0 0,-1 0 0 0 0,-1-1 0 0 0,0-1-1 0 0,-24 14 1 0 0,21-15-29 0 0,-24 10 0 0 0,23-12 0 0 0,-23 14 0 0 0,41-22-6 0 0,1 0 0 0 0,-1-1-1 0 0,1 1 1 0 0,-1 0 0 0 0,1 0-1 0 0,-1 1 1 0 0,1-1 0 0 0,-1 0-1 0 0,1 0 1 0 0,0 1 0 0 0,-2 1 0 0 0,1 1-37 0 0,1-3-151 0 0,1 9-1627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1375 0 0,'-1'0'107'0'0,"-24"4"1180"0"0,-15 2 9337 0 0,25-2-8835 0 0,13-4-373 0 0,2 0-1355 0 0,-1 1-1 0 0,1-1 1 0 0,0 0 0 0 0,-1 0 0 0 0,1 0-1 0 0,0 1 1 0 0,-1-1 0 0 0,1 0-1 0 0,0 0 1 0 0,-1 1 0 0 0,1-1 0 0 0,0 0-1 0 0,0 1 1 0 0,-1-1 0 0 0,1 0 0 0 0,0 1-1 0 0,0-1 1 0 0,0 0 0 0 0,0 1-1 0 0,-1-1 1 0 0,1 0 0 0 0,0 1 0 0 0,0-1-1 0 0,0 1 1 0 0,0-1 0 0 0,0 0 0 0 0,0 1-1 0 0,0-1 1 0 0,0 1 0 0 0,0-1-1 0 0,0 0 1 0 0,0 1 0 0 0,0-1 0 0 0,0 1-1 0 0,0-1 1 0 0,0 0 0 0 0,1 1 0 0 0,-1-1-1 0 0,0 0 1 0 0,0 1 0 0 0,0-1-1 0 0,1 0 1 0 0,-1 1 0 0 0,0-1 0 0 0,0 0-1 0 0,1 1 1 0 0,-1-1 0 0 0,0 0 0 0 0,1 0-1 0 0,-1 1 1 0 0,0-1 0 0 0,1 0-1 0 0,-1 0 1 0 0,0 1 0 0 0,1-1 0 0 0,-1 0-1 0 0,0 0 1 0 0,1 0 0 0 0,-1 0 0 0 0,1 0-1 0 0,-1 0 1 0 0,0 0 0 0 0,1 0-1 0 0,-1 0 1 0 0,1 0 0 0 0,17 1 145 0 0,-1-1 0 0 0,0-1 1 0 0,29-4-1 0 0,-44 5-212 0 0,20-5-608 0 0,-9 2-3341 0 0,-10 2 2396 0 0,9-3-5019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15343 0 0,'0'0'2160'0'0,"0"2"-1904"0"0,-1 2-213 0 0,0-1 0 0 0,-1 1 0 0 0,1 0 0 0 0,-1-1-1 0 0,0 1 1 0 0,0-1 0 0 0,0 0 0 0 0,-5 6 0 0 0,-26 27-16 0 0,20-22 24 0 0,-91 82-990 0 0,53-51 689 0 0,33-26 248 0 0,1 1 0 0 0,1 1 0 0 0,1 0 0 0 0,-22 41 0 0 0,28-47 1 0 0,3-5-13 0 0,-17 32-45 0 0,21-39 69 0 0,1 1-1 0 0,0-1 1 0 0,0 0-1 0 0,0 0 0 0 0,0 1 1 0 0,0-1-1 0 0,1 0 1 0 0,0 1-1 0 0,0-1 0 0 0,-1 1 1 0 0,2 3-1 0 0,-1-6-1 0 0,0 0-1 0 0,0 0 0 0 0,0 0 0 0 0,0 0 1 0 0,1 1-1 0 0,-1-1 0 0 0,0 0 0 0 0,0 0 1 0 0,1 0-1 0 0,-1 0 0 0 0,1 0 0 0 0,-1 0 1 0 0,1 0-1 0 0,0 0 0 0 0,-1 0 1 0 0,1 0-1 0 0,0-1 0 0 0,-1 1 0 0 0,1 0 1 0 0,0 0-1 0 0,0-1 0 0 0,0 1 0 0 0,2 1 1 0 0,1 0 13 0 0,3 3 54 0 0,1 0-1 0 0,-1 0 1 0 0,1-1-1 0 0,0 0 1 0 0,1-1 0 0 0,-1 0-1 0 0,1 0 1 0 0,-1 0-1 0 0,1-1 1 0 0,0-1-1 0 0,0 0 1 0 0,0 0-1 0 0,0 0 1 0 0,0-1-1 0 0,-1-1 1 0 0,1 1 0 0 0,12-4-1 0 0,6-1 298 0 0,0-2 0 0 0,0-1 1 0 0,-1-1-1 0 0,32-16 0 0 0,-34 15-11 0 0,176-92 1966 0 0,-200 102-2343 0 0,0 0-1 0 0,1-1 1 0 0,-1 1 0 0 0,0 0 0 0 0,1 0-1 0 0,-1-1 1 0 0,0 1 0 0 0,1 0 0 0 0,-1-1-1 0 0,0 1 1 0 0,0 0 0 0 0,0-1 0 0 0,1 1-1 0 0,-1 0 1 0 0,0-1 0 0 0,0 1 0 0 0,0-1-1 0 0,0 1 1 0 0,0 0 0 0 0,1-1 0 0 0,-1 1 0 0 0,0 0-1 0 0,0-1 1 0 0,0 1 0 0 0,0-1 0 0 0,0 1-1 0 0,0-1 1 0 0,0 1 0 0 0,-1 0 0 0 0,1-1-1 0 0,0 1 1 0 0,0 0 0 0 0,0-1 0 0 0,0 1-1 0 0,0-1 1 0 0,-1 1 0 0 0,1 0 0 0 0,0-1-1 0 0,0 1 1 0 0,-1 0 0 0 0,1-1 0 0 0,-12-10-541 0 0,-5 3 306 0 0,0 1-1 0 0,-1 0 0 0 0,0 1 1 0 0,0 1-1 0 0,0 1 0 0 0,-1 1 1 0 0,-32-3-1 0 0,46 6 239 0 0,4-1 9 0 0,0 1 1 0 0,0 0-1 0 0,0 0 1 0 0,0 0-1 0 0,0 0 1 0 0,0 0-1 0 0,0 1 1 0 0,0-1 0 0 0,0 0-1 0 0,0 0 1 0 0,0 1-1 0 0,0-1 1 0 0,0 0-1 0 0,0 1 1 0 0,0-1-1 0 0,0 1 1 0 0,0 0-1 0 0,1-1 1 0 0,-2 2-1 0 0,0 0-3 0 0,0-1 0 0 0,0 1 0 0 0,0 0 0 0 0,1 0 0 0 0,-1 0 0 0 0,1 0 0 0 0,0 1 0 0 0,0-1 0 0 0,-1 0 0 0 0,1 0 0 0 0,1 1 0 0 0,-1-1 0 0 0,0 1 0 0 0,1-1 0 0 0,-1 1 0 0 0,1-1 0 0 0,-1 1 0 0 0,1-1 0 0 0,0 1 0 0 0,1 3 0 0 0,-1 9 12 0 0,2-1 0 0 0,3 18 0 0 0,-5-29-9 0 0,2 2-82 0 0,9 45 320 0 0,-10-46-563 0 0,0 0 0 0 0,1 0 0 0 0,-1 0 0 0 0,1 0-1 0 0,0 0 1 0 0,1 0 0 0 0,-1-1 0 0 0,5 7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34 7831 0 0,'2'-1'356'0'0,"30"-32"9598"0"0,-34 34-9669 0 0,-9 3-198 0 0,1 1 1 0 0,0 0-1 0 0,0 1 1 0 0,0 0-1 0 0,1 1 1 0 0,-1 0-1 0 0,2 0 1 0 0,-1 1-1 0 0,1 0 1 0 0,0 0-1 0 0,-8 13 0 0 0,5-7-21 0 0,1 1-1 0 0,0 1 0 0 0,2-1 1 0 0,0 1-1 0 0,1 1 0 0 0,-9 28 1 0 0,14-38-22 0 0,0 1 1 0 0,0-1 0 0 0,1 1-1 0 0,0-1 1 0 0,1 1 0 0 0,0 0-1 0 0,0-1 1 0 0,1 1 0 0 0,0-1-1 0 0,0 1 1 0 0,4 12 0 0 0,-4-16 7 0 0,1 0 1 0 0,0 0 0 0 0,0 0-1 0 0,0-1 1 0 0,0 1-1 0 0,0 0 1 0 0,1-1 0 0 0,0 0-1 0 0,0 0 1 0 0,0 0 0 0 0,0 0-1 0 0,0 0 1 0 0,1 0-1 0 0,-1-1 1 0 0,1 1 0 0 0,0-1-1 0 0,-1 0 1 0 0,1 0 0 0 0,0-1-1 0 0,0 1 1 0 0,0-1 0 0 0,5 1-1 0 0,0-1 12 0 0,-1 0 0 0 0,0 0 0 0 0,1-1 0 0 0,-1 0 0 0 0,1 0 0 0 0,-1-1 0 0 0,1-1 0 0 0,-1 1 0 0 0,0-1 0 0 0,0-1 0 0 0,13-4 0 0 0,-6 0 28 0 0,-1 1 0 0 0,0-2-1 0 0,0 0 1 0 0,-1-1 0 0 0,16-13 0 0 0,-22 16-127 0 0,0-1 0 0 0,0 0 1 0 0,0 0-1 0 0,-1-1 0 0 0,-1 0 0 0 0,1 0 1 0 0,-1 0-1 0 0,0-1 0 0 0,-1 0 0 0 0,0 0 0 0 0,-1 0 1 0 0,0 0-1 0 0,0-1 0 0 0,-1 1 0 0 0,0-1 1 0 0,0 1-1 0 0,-1-1 0 0 0,-1 0 0 0 0,0 0 1 0 0,0 1-1 0 0,-1-1 0 0 0,0 0 0 0 0,0 0 1 0 0,-1 1-1 0 0,-1-1 0 0 0,1 1 0 0 0,-2 0 1 0 0,1 0-1 0 0,-6-9 0 0 0,7 14-46 0 0,0 1 0 0 0,0 0 0 0 0,-1 0 0 0 0,1 1 0 0 0,-1-1-1 0 0,0 0 1 0 0,0 1 0 0 0,0-1 0 0 0,0 1 0 0 0,0 0 0 0 0,-1 0 0 0 0,1 1 0 0 0,-1-1-1 0 0,1 1 1 0 0,-1-1 0 0 0,1 1 0 0 0,-1 0 0 0 0,0 0 0 0 0,0 1 0 0 0,1-1 0 0 0,-1 1-1 0 0,0 0 1 0 0,0 0 0 0 0,0 0 0 0 0,0 0 0 0 0,1 1 0 0 0,-1-1 0 0 0,0 1 0 0 0,0 0-1 0 0,1 0 1 0 0,-7 4 0 0 0,4-2 289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3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15719 0 0,'0'0'720'0'0,"-6"7"236"0"0,-29 29 4975 0 0,48-35-5467 0 0,-1-2-366 0 0,0-1 0 0 0,0 0 0 0 0,0-1 1 0 0,18-6-1 0 0,2 0-3 0 0,10-1-49 0 0,71-8 0 0 0,-85 16-76 0 0,1 1 0 0 0,-1 1 0 0 0,44 6 0 0 0,-51-2-1129 0 0,-1 1-4468 0 0,-5 0-1920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28 5063 0 0,'1'-2'7604'0'0,"2"-5"-6378"0"0,-2 5-245 0 0,0 1-49 0 0,6-11 1314 0 0,-7 12-2197 0 0,0 0-1 0 0,0 0 0 0 0,0 0 1 0 0,0-1-1 0 0,0 1 1 0 0,0 0-1 0 0,0 0 1 0 0,0 0-1 0 0,0 0 1 0 0,0 0-1 0 0,0 0 1 0 0,0 0-1 0 0,0 0 1 0 0,0 0-1 0 0,0 0 1 0 0,0-1-1 0 0,0 1 1 0 0,0 0-1 0 0,0 0 1 0 0,0 0-1 0 0,0 0 1 0 0,0 0-1 0 0,0 0 1 0 0,0 0-1 0 0,0 0 1 0 0,0 0-1 0 0,0-1 1 0 0,0 1-1 0 0,0 0 1 0 0,0 0-1 0 0,0 0 1 0 0,0 0-1 0 0,0 0 1 0 0,0 0-1 0 0,0 0 1 0 0,0 0-1 0 0,0 0 1 0 0,-1 0-1 0 0,1 0 1 0 0,0 0-1 0 0,0 0 1 0 0,0-1-1 0 0,0 1 1 0 0,0 0-1 0 0,0 0 1 0 0,0 0-1 0 0,0 0 1 0 0,0 0-1 0 0,0 0 1 0 0,-1 0-1 0 0,-19 9 1351 0 0,18-8-1660 0 0,-15 10 246 0 0,0 0 0 0 0,-15 13-1 0 0,4-2-82 0 0,-111 88-644 0 0,138-110 738 0 0,-124 95-450 0 0,112-86 390 0 0,-5 3 47 0 0,3 1 18 0 0,8-2-1 0 0,1 1 0 0 0,6 2 11 0 0,1-11-4 0 0,1 1 0 0 0,0-1 0 0 0,-1 1 0 0 0,1-1 0 0 0,0 0 0 0 0,1 0 1 0 0,-1 0-1 0 0,1 0 0 0 0,-1 0 0 0 0,1 0 0 0 0,0-1 0 0 0,0 1 0 0 0,0-1 0 0 0,0 0 0 0 0,1 0 0 0 0,-1 0 1 0 0,6 2-1 0 0,4 2 30 0 0,1-1 0 0 0,0 0 1 0 0,18 3-1 0 0,-23-6-12 0 0,100 19 210 0 0,-90-19-152 0 0,1 0 0 0 0,0-2 0 0 0,32-2 0 0 0,-12-3 79 0 0,1-2 0 0 0,-2-2 0 0 0,68-23 0 0 0,-71 19-115 0 0,-22 9-23 0 0,0-1 0 0 0,0 0 1 0 0,0-1-1 0 0,-1-1 0 0 0,21-14 0 0 0,-18 10-37 0 0,-12 7-39 0 0,-1-2 8 0 0,-1 1-18 0 0,0 1 0 0 0,-1-1-1 0 0,1 1 1 0 0,-1-1 0 0 0,0 0 0 0 0,0 0 0 0 0,0 0 0 0 0,0 0-1 0 0,-1 0 1 0 0,-1-9 0 0 0,1 5-134 0 0,-1 0 0 0 0,-1 0 0 0 0,0 0 0 0 0,0 0 0 0 0,-5-10 0 0 0,7 18-59 0 0,-2 0 191 0 0,1 1-1 0 0,-1-1 1 0 0,1 0-1 0 0,-1 0 1 0 0,1 0-1 0 0,-1 1 1 0 0,1-1-1 0 0,-2-2 1 0 0,-3-2-82 0 0,2 4 65 0 0,1-1 0 0 0,0 1 1 0 0,-1 0-1 0 0,1 0 0 0 0,-1 0 1 0 0,1 1-1 0 0,-1-1 0 0 0,0 1 1 0 0,-5 0-1 0 0,-32 4-136 0 0,39-3 199 0 0,-6 1 19 0 0,0 1 0 0 0,0 0 0 0 0,0 1 0 0 0,0 0-1 0 0,1 0 1 0 0,-1 1 0 0 0,-6 5 0 0 0,6-3 161 0 0,0 0 0 0 0,0 0 0 0 0,1 1 1 0 0,0 1-1 0 0,0-1 0 0 0,1 1 0 0 0,-6 9 0 0 0,11-15-101 0 0,0 0 0 0 0,0-1 1 0 0,1 1-1 0 0,-1 0 0 0 0,0 0 0 0 0,1-1 0 0 0,0 1 0 0 0,-1 0 0 0 0,1 0 1 0 0,0 0-1 0 0,1 0 0 0 0,-1-1 0 0 0,1 5 0 0 0,4 12 121 0 0,-1-15-176 0 0,-1-1 12 0 0,0 2-151 0 0,1-1 0 0 0,0 0 0 0 0,0 0 0 0 0,0 0 1 0 0,0 0-1 0 0,8 5 0 0 0,1-1-423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11975 0 0,'0'0'2498'0'0,"-2"0"-1141"0"0,-6 0 62 0 0,6 0-126 0 0,0 1-574 0 0,-2 1-556 0 0,3-1-62 0 0,0-1 1 0 0,0 1 0 0 0,-1 0 0 0 0,1-1 0 0 0,0 1-1 0 0,0 0 1 0 0,0 0 0 0 0,0 0 0 0 0,-2 2-1 0 0,2 0-62 0 0,-1 0 0 0 0,0 0-1 0 0,1 0 1 0 0,0 0-1 0 0,-1 0 1 0 0,1 0-1 0 0,-1 6 1 0 0,-1 10-285 0 0,-2-1 0 0 0,0-1 0 0 0,-1 1 0 0 0,-1-1 0 0 0,-16 30 0 0 0,15-34 242 0 0,0 0 0 0 0,2 1 0 0 0,-1 0 0 0 0,2 0-1 0 0,-6 19 1 0 0,10-26 41 0 0,-1 0 0 0 0,1 0 0 0 0,1 0 0 0 0,-1 0-1 0 0,1 0 1 0 0,0 0 0 0 0,1 0 0 0 0,0 0 0 0 0,0 0-1 0 0,0 0 1 0 0,1-1 0 0 0,0 1 0 0 0,5 11 0 0 0,-5-14 2 0 0,0 0 0 0 0,0 0 1 0 0,0 0-1 0 0,1 0 1 0 0,-1-1-1 0 0,1 1 0 0 0,0-1 1 0 0,1 0-1 0 0,-1 1 0 0 0,4 2 1 0 0,-5-5-6 0 0,0-1 0 0 0,-1 1 0 0 0,1-1-1 0 0,0 1 1 0 0,-1-1 0 0 0,1 1 0 0 0,0-1 0 0 0,-1 0 0 0 0,1 0 0 0 0,0 0 0 0 0,0 0 0 0 0,-1 0 0 0 0,1 0 0 0 0,3-2-1 0 0,21-6 354 0 0,-14 2-171 0 0,0-1 0 0 0,-1 0 0 0 0,0 0 0 0 0,13-13 0 0 0,38-38 225 0 0,-59 55-416 0 0,7-6 20 0 0,-1-1 0 0 0,0 0 1 0 0,-1-1-1 0 0,0 0 0 0 0,12-22 0 0 0,-18 28-110 0 0,0 0 0 0 0,0 0 1 0 0,0 0-1 0 0,-1 0 0 0 0,0-1 0 0 0,0 1 1 0 0,0 0-1 0 0,-1-1 0 0 0,1 1 0 0 0,-1 0 1 0 0,0-1-1 0 0,-1 1 0 0 0,0 0 0 0 0,0-1 1 0 0,0 1-1 0 0,0 0 0 0 0,-4-9 1 0 0,3 9 11 0 0,0-1 1 0 0,-1 1-1 0 0,0 0 1 0 0,0 0 0 0 0,0 0-1 0 0,0 0 1 0 0,-1 0 0 0 0,0 1-1 0 0,0-1 1 0 0,0 1 0 0 0,-1 0-1 0 0,1 1 1 0 0,-1-1 0 0 0,-9-5-1 0 0,-13-10-157 0 0,24 16 174 0 0,-1 0 0 0 0,0 0 1 0 0,1 0-1 0 0,-1 1 0 0 0,0-1 1 0 0,0 1-1 0 0,-1 0 0 0 0,1 0 1 0 0,0 1-1 0 0,-10-3 1 0 0,13 4 21 0 0,-1 1 0 0 0,0-1 0 0 0,0 1 0 0 0,0 0 0 0 0,0-1 0 0 0,1 1 0 0 0,-1 0 0 0 0,0 0 0 0 0,1 0 0 0 0,-1 0 0 0 0,0 0 0 0 0,1 0 0 0 0,-1 1 0 0 0,1-1 0 0 0,0 1 0 0 0,0-1 0 0 0,-1 1 0 0 0,1-1 0 0 0,0 1 0 0 0,-1 2 0 0 0,-14 32-852 0 0,15-33 452 0 0,1-1-36 0 0,-1 9-148 0 0,1-8-66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8287 0 0,'0'0'13768'0'0,"3"1"-13363"0"0,13-1-154 0 0,0 1 0 0 0,0-2-1 0 0,1 0 1 0 0,-1-1-1 0 0,16-4 1 0 0,83-25-1060 0 0,-81 21-649 0 0,-30 9-942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7831 0 0,'0'0'8351'0'0,"-7"-1"-3926"0"0,109-25-3377 0 0,46-7-419 0 0,-76 19-354 0 0,-42 9-235 0 0,-19 4-34 0 0,0 0 1 0 0,0-2-1 0 0,0 1 1 0 0,18-8-1 0 0,-20 7 5 0 0,-1 0 21 0 0,-7 2-80 0 0,-3 14-234 0 0,-2 1 259 0 0,-1 0-1 0 0,0 0 1 0 0,-1 0-1 0 0,-1-1 1 0 0,0 0-1 0 0,-11 14 0 0 0,0 4-17 0 0,-3 1 38 0 0,0-1 0 0 0,-2-1 1 0 0,-31 32-1 0 0,2-14 85 0 0,28-28-27 0 0,-28 32 0 0 0,52-52-72 0 0,-12 13 0 0 0,10-9-117 0 0,2-1-1179 0 0,2 12-430 0 0,0-15-82 0 0,10 0-4486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87 11743 0 0,'0'0'1068'0'0,"-1"-1"-734"0"0,0 0-185 0 0,0 0 0 0 0,0 0 0 0 0,0 0 0 0 0,0 0 0 0 0,0 0 0 0 0,0 0 0 0 0,0 1 0 0 0,-1-1 0 0 0,1 0 0 0 0,0 0 0 0 0,0 1 0 0 0,-1-1 0 0 0,1 1 0 0 0,0 0 0 0 0,-1-1 0 0 0,1 1 0 0 0,-1 0 0 0 0,-1-1 0 0 0,-1 1 155 0 0,0 1 1 0 0,0-1-1 0 0,0 0 0 0 0,0 1 0 0 0,1 0 0 0 0,-7 2 1 0 0,-3 2 242 0 0,1 0 0 0 0,0 1 1 0 0,-12 8-1 0 0,15-8-502 0 0,0 1 0 0 0,1 0-1 0 0,0 0 1 0 0,0 1 0 0 0,1 0-1 0 0,0 1 1 0 0,1-1 0 0 0,-1 1 0 0 0,2 1-1 0 0,-1-1 1 0 0,1 1 0 0 0,1 0-1 0 0,0 0 1 0 0,0 0 0 0 0,1 1-1 0 0,-4 20 1 0 0,7-31-45 0 0,-3 17 34 0 0,0 0 0 0 0,2 1 0 0 0,0 25 0 0 0,1-42-39 0 0,0 1 1 0 0,0-1-1 0 0,0 1 0 0 0,1-1 1 0 0,-1 1-1 0 0,0-1 0 0 0,1 1 1 0 0,-1-1-1 0 0,1 1 0 0 0,0-1 1 0 0,-1 0-1 0 0,1 1 0 0 0,1 0 0 0 0,10 20-17 0 0,-3-8 23 0 0,-4-12 3 0 0,-3-1 2 0 0,2 1 19 0 0,-1-1 0 0 0,1 0 0 0 0,-1 0 0 0 0,1 0 0 0 0,0 0 0 0 0,0-1 1 0 0,-1 1-1 0 0,1-1 0 0 0,0 0 0 0 0,0 0 0 0 0,7-2 0 0 0,5 0 314 0 0,22-8 0 0 0,-29 8-209 0 0,24-7-19 0 0,61-19 411 0 0,-83 24-476 0 0,-1 0-1 0 0,0-1 1 0 0,0 0-1 0 0,0-1 1 0 0,-1 0 0 0 0,14-12-1 0 0,-18 13-78 0 0,0-1 1 0 0,0 0-1 0 0,-1 0 0 0 0,1 0 1 0 0,-1 0-1 0 0,-1-1 0 0 0,1 0 0 0 0,-1 1 1 0 0,-1-1-1 0 0,1-1 0 0 0,-1 1 1 0 0,0 0-1 0 0,1-11 0 0 0,-2 6-34 0 0,0 0 1 0 0,0 0-1 0 0,-1 0 0 0 0,-1 0 0 0 0,0 0 1 0 0,0 1-1 0 0,-6-19 0 0 0,5 25 0 0 0,0 0-1 0 0,0 0 1 0 0,-1 0 0 0 0,1 0-1 0 0,-1 0 1 0 0,0 1-1 0 0,-1-1 1 0 0,1 1 0 0 0,-1 0-1 0 0,0 0 1 0 0,0 1-1 0 0,0-1 1 0 0,-1 1 0 0 0,1 0-1 0 0,-8-5 1 0 0,-6-1-238 0 0,0 1 1 0 0,-36-12-1 0 0,41 16 278 0 0,0 0 1 0 0,-1 1-1 0 0,0 1 0 0 0,0 0 0 0 0,0 1 0 0 0,0 1 1 0 0,0 0-1 0 0,0 1 0 0 0,-16 3 0 0 0,29-4-33 0 0,2 2 8 0 0,1 0-1 0 0,0 0 1 0 0,0 0-1 0 0,0 0 1 0 0,0 0-1 0 0,0-1 1 0 0,0 1-1 0 0,3 1 1 0 0,-3-2 11 0 0,13 8-198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42 7831 0 0,'0'0'603'0'0,"-2"0"-396"0"0,-33 7 1456 0 0,10-5 9552 0 0,54-8-10271 0 0,32-2 0 0 0,5-2-667 0 0,72-6-760 0 0,-72 9-6704 0 0,-34 4 292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25 5063 0 0,'0'0'390'0'0,"2"0"-252"0"0,12-3 1225 0 0,0 0 0 0 0,-1-1 0 0 0,16-6 3826 0 0,-31 10-5153 0 0,0-1 0 0 0,0 0 1 0 0,0 0-1 0 0,-1 1 0 0 0,1-1 1 0 0,0 1-1 0 0,-4-1 0 0 0,-5 2-27 0 0,1 0 1 0 0,0 1-1 0 0,-1 0 0 0 0,1 1 0 0 0,0 0 0 0 0,0 0 0 0 0,-13 7 0 0 0,10-4-2 0 0,-31 14 11 0 0,1 1 0 0 0,-48 35-1 0 0,30-19-6 0 0,-35 22 23 0 0,-56 32 50 0 0,144-86-62 0 0,7-4 105 0 0,15-2-71 0 0,0-1 1 0 0,1 0-1 0 0,-1-1 0 0 0,16-5 0 0 0,4-1-6 0 0,-20 5-46 0 0,38-8 53 0 0,55-6-1 0 0,-91 17-45 0 0,0 0-1 0 0,0 0 1 0 0,0 2 0 0 0,0 0-1 0 0,0 1 1 0 0,0 0 0 0 0,31 10-1 0 0,-39-9-10 0 0,-1 1 0 0 0,1 0 0 0 0,-1 1 0 0 0,0-1 0 0 0,0 1 0 0 0,0 1 0 0 0,-1-1 0 0 0,0 1 0 0 0,9 11 0 0 0,-13-15 16 0 0,0 0-1 0 0,-1 1 0 0 0,1-1 0 0 0,-1 0 1 0 0,0 0-1 0 0,1 1 0 0 0,-1-1 0 0 0,0 0 1 0 0,0 1-1 0 0,-1-1 0 0 0,1 1 0 0 0,0-1 1 0 0,-1 1-1 0 0,0 0 0 0 0,0-1 0 0 0,1 1 1 0 0,-1-1-1 0 0,-1 1 0 0 0,1 0 1 0 0,0-1-1 0 0,-1 1 0 0 0,0 2 0 0 0,0 2 18 0 0,-1-1 32 0 0,1 0 1 0 0,-1-1-1 0 0,0 1 0 0 0,0-1 0 0 0,-1 1 1 0 0,0-1-1 0 0,0 0 0 0 0,0 0 0 0 0,0 0 0 0 0,-1 0 1 0 0,0-1-1 0 0,-4 5 0 0 0,-5 3 143 0 0,1-1 0 0 0,-1-1 0 0 0,-16 10 0 0 0,-149 86 573 0 0,151-92-752 0 0,0-1-1 0 0,-1-2 1 0 0,-1-1 0 0 0,-54 12-1 0 0,70-20 23 0 0,0 0-1 0 0,-1-1 1 0 0,1-1-1 0 0,-1 0 1 0 0,1-1-1 0 0,-1-1 0 0 0,1 0 1 0 0,0-1-1 0 0,-1 0 1 0 0,1-1-1 0 0,1 0 1 0 0,-1-1-1 0 0,1 0 1 0 0,0-1-1 0 0,0-1 1 0 0,0 0-1 0 0,1 0 1 0 0,0-1-1 0 0,-12-12 1 0 0,16 14-67 0 0,0 0 0 0 0,0 1 0 0 0,-1 0 0 0 0,1 0-1 0 0,-1 0 1 0 0,0 1 0 0 0,-11-4 0 0 0,17 8-10 0 0,-1-1 0 0 0,1 0-1 0 0,0 1 1 0 0,-1-1-1 0 0,1 1 1 0 0,-1 0-1 0 0,1 0 1 0 0,-1 0-1 0 0,1 0 1 0 0,0 0-1 0 0,-1 1 1 0 0,1-1 0 0 0,-1 1-1 0 0,1-1 1 0 0,0 1-1 0 0,0 0 1 0 0,-1 0-1 0 0,1 0 1 0 0,0 0-1 0 0,0 0 1 0 0,0 1-1 0 0,0-1 1 0 0,0 1 0 0 0,0-1-1 0 0,0 1 1 0 0,1 0-1 0 0,-1-1 1 0 0,1 1-1 0 0,-1 0 1 0 0,1 0-1 0 0,-2 4 1 0 0,1-4-18 0 0,1 0 0 0 0,0 0 1 0 0,-1 1-1 0 0,1-1 0 0 0,0 0 0 0 0,0 1 1 0 0,1-1-1 0 0,-1 0 0 0 0,0 1 0 0 0,1-1 1 0 0,0 1-1 0 0,-1 0 0 0 0,1-1 0 0 0,0 1 1 0 0,0-1-1 0 0,1 1 0 0 0,-1-1 0 0 0,0 1 1 0 0,1-1-1 0 0,1 5 0 0 0,-2-6 24 0 0,1-1 0 0 0,-1 1 0 0 0,1-1 0 0 0,-1 0 0 0 0,1 1 0 0 0,-1-1 0 0 0,1 1 0 0 0,-1-1 0 0 0,1 0 0 0 0,-1 1 0 0 0,1-1 0 0 0,-1 0 0 0 0,1 0 0 0 0,0 1 0 0 0,-1-1 0 0 0,1 0 0 0 0,-1 0 0 0 0,2 0 0 0 0,0 1-61 0 0,24 7-1257 0 0,-7-6-2732 0 0,3-2-1245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61 2303 0 0,'0'0'8091'0'0,"-2"1"-7692"0"0,-2 2-51 0 0,0 0-1 0 0,-1 0 1 0 0,1-1 0 0 0,-1 0 0 0 0,0 0 0 0 0,0 0 0 0 0,0 0 0 0 0,0 0-1 0 0,-7 0 1 0 0,10-2 39 0 0,-14 4 1310 0 0,16-4-1670 0 0,0 0 1 0 0,0 0 0 0 0,0 0 0 0 0,0 0-1 0 0,-1 0 1 0 0,1 0 0 0 0,0 0-1 0 0,0 0 1 0 0,0 0 0 0 0,0 0 0 0 0,0 0-1 0 0,0 0 1 0 0,0 0 0 0 0,0 0 0 0 0,0 0-1 0 0,0 0 1 0 0,0 0 0 0 0,0 0-1 0 0,0 0 1 0 0,0 0 0 0 0,-1 0 0 0 0,1 0-1 0 0,0 0 1 0 0,0 0 0 0 0,0 0 0 0 0,0 0-1 0 0,0 0 1 0 0,0 0 0 0 0,0 0-1 0 0,0 0 1 0 0,0 0 0 0 0,0-1 0 0 0,0 1-1 0 0,0 0 1 0 0,0 0 0 0 0,0 0 0 0 0,0 0-1 0 0,0 0 1 0 0,0 0 0 0 0,0 0-1 0 0,0 0 1 0 0,0 0 0 0 0,0 0 0 0 0,0 0-1 0 0,0 0 1 0 0,0 0 0 0 0,0 0 0 0 0,0 0-1 0 0,0-1 1 0 0,0 1 0 0 0,0 0-1 0 0,0 0 1 0 0,0 0 0 0 0,0 0 0 0 0,0 0-1 0 0,0 0 1 0 0,0 0 0 0 0,0 0 0 0 0,0 0-1 0 0,9-6 482 0 0,5-1-413 0 0,1 2-1 0 0,-1 0 0 0 0,1 1 0 0 0,28-5 1 0 0,67-2 264 0 0,-79 8-261 0 0,-18 2-90 0 0,79-7 231 0 0,117 5-1 0 0,-181 5-164 0 0,-16-2-19 0 0,-10 0 19 0 0,0-1-3 0 0,0-1-33 0 0,0 1-21 0 0,-1 0 1 0 0,1 0-1 0 0,-1 0 0 0 0,0 0 1 0 0,0 0-1 0 0,0-1 0 0 0,0 1 1 0 0,0 0-1 0 0,0-1 0 0 0,0 1 1 0 0,0-1-1 0 0,0 1 0 0 0,-1-1 1 0 0,2-2-1 0 0,-1 2 28 0 0,-1 3-106 0 0,0-1 59 0 0,-1 0-1 0 0,1 0 0 0 0,0 0 0 0 0,0 0 1 0 0,0 1-1 0 0,0-1 0 0 0,0 0 1 0 0,0 0-1 0 0,0 0 0 0 0,0 0 0 0 0,0 1 1 0 0,0-1-1 0 0,0 0 0 0 0,0 0 0 0 0,0 0 1 0 0,0 0-1 0 0,0 1 0 0 0,1-1 0 0 0,-1 0 1 0 0,0 0-1 0 0,0 0 0 0 0,0 0 0 0 0,0 1 1 0 0,0-1-1 0 0,0 0 0 0 0,0 0 1 0 0,0 0-1 0 0,1 0 0 0 0,-1 0 0 0 0,0 0 1 0 0,0 1-1 0 0,0-1 0 0 0,0 0 0 0 0,0 0 1 0 0,1 0-1 0 0,-1 0 0 0 0,0 0 0 0 0,0 0 1 0 0,4 4 2 0 0,-1 15-74 0 0,-4-3-10 0 0,-2-6 61 0 0,0 0 0 0 0,-1 0 0 0 0,0 0 1 0 0,0 0-1 0 0,-10 13 0 0 0,-33 45-144 0 0,10-17 107 0 0,20-26 50 0 0,2-3-24 0 0,-12 25 1 0 0,17-30-12 0 0,6-13 53 0 0,1 1 1 0 0,0 0-1 0 0,0 1 0 0 0,1-1 0 0 0,-4 10 1 0 0,5-13 254 0 0,6 10-6183 0 0,-4-10 4168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66 4607 0 0,'2'-1'354'0'0,"4"-2"-193"0"0,1 0-1 0 0,-1-1 1 0 0,9-5 0 0 0,7-9 10146 0 0,-23 17-9785 0 0,-2-2-387 0 0,1 1 1 0 0,-1 0 0 0 0,0 0-1 0 0,0 0 1 0 0,0 0 0 0 0,0 0 0 0 0,0 0-1 0 0,-1 1 1 0 0,1-1 0 0 0,0 1 0 0 0,-1 0-1 0 0,1 0 1 0 0,-1 0 0 0 0,-5 0-1 0 0,1 0-88 0 0,-1 1 0 0 0,1-1-1 0 0,0 1 1 0 0,-1 1 0 0 0,-12 2 0 0 0,3 0-46 0 0,1 1 1 0 0,0 1 0 0 0,0 1 0 0 0,1 0-1 0 0,-30 16 1 0 0,20-8-2 0 0,16-9 0 0 0,0 0 0 0 0,-13 10 0 0 0,9-5-5 0 0,9-7-2 0 0,1 0 0 0 0,-1 1 0 0 0,1-1 0 0 0,0 1 0 0 0,0 0 0 0 0,0 1 0 0 0,0-1 0 0 0,1 1 0 0 0,-1-1 0 0 0,-2 7 0 0 0,4-7-36 0 0,1 8 32 0 0,2-10 9 0 0,0 0 0 0 0,-1 1 1 0 0,1-1-1 0 0,0 0 0 0 0,1 0 0 0 0,-1 1 0 0 0,0-1 0 0 0,1 0 0 0 0,-1 0 0 0 0,1 0 1 0 0,-1-1-1 0 0,1 1 0 0 0,0 0 0 0 0,0-1 0 0 0,0 1 0 0 0,3 1 0 0 0,1 1-6 0 0,1 1 0 0 0,0-2 0 0 0,14 6 0 0 0,-7-4 49 0 0,23 3 0 0 0,7 3 43 0 0,-24-6-52 0 0,39 5 1 0 0,-41-8 9 0 0,-2 1 0 0 0,1 0 0 0 0,27 10 0 0 0,-41-12-16 0 0,0 0 0 0 0,0 1 0 0 0,1-1 0 0 0,-1 1 0 0 0,0 0 0 0 0,0 0 0 0 0,-1 1 0 0 0,4 2 0 0 0,-2-1 11 0 0,-1 1-1 0 0,1-1 1 0 0,-1 1-1 0 0,0 0 0 0 0,-1 0 1 0 0,1 0-1 0 0,1 8 0 0 0,2 3-13 0 0,-1 1 20 0 0,1 6-32 0 0,-5-21-15 0 0,-3 17 83 0 0,2-17-17 0 0,0 1 3 0 0,2 18-51 0 0,-3-15-16 0 0,-5 14 3 0 0,5-16-3 0 0,-1 0 0 0 0,1-1 0 0 0,-1 1 0 0 0,0 0 0 0 0,0-1 0 0 0,0 0 0 0 0,0 1 0 0 0,-1-1 0 0 0,1 0 0 0 0,-1 0 0 0 0,0 0 0 0 0,0 0 0 0 0,0-1 0 0 0,0 1 0 0 0,-7 3 0 0 0,-3 1-9 0 0,0-1 0 0 0,-1 0-1 0 0,-15 4 1 0 0,-5 2 24 0 0,21-7-13 0 0,9-3 0 0 0,-1 0 0 0 0,0 0 0 0 0,0 0 0 0 0,0-1 0 0 0,0 0 0 0 0,0 0 0 0 0,0 0 0 0 0,0-1 0 0 0,-1 1 0 0 0,-5-2 0 0 0,6 2 0 0 0,-17-2 0 0 0,19 1 0 0 0,-2-1 0 0 0,-10-7 0 0 0,10 5 1 0 0,3 3 0 0 0,0-1-1 0 0,1 0 1 0 0,-1 0-1 0 0,1 0 1 0 0,-1 0-1 0 0,1-1 1 0 0,-1 1 0 0 0,1 0-1 0 0,0-1 1 0 0,0 1-1 0 0,-1-1 1 0 0,1 1 0 0 0,0-1-1 0 0,0 0 1 0 0,1 1-1 0 0,-2-3 1 0 0,0 1 11 0 0,-1 0 3 0 0,-1-15 23 0 0,3 14 0 0 0,1 0 0 0 0,-1-1 0 0 0,1 1-1 0 0,0 0 1 0 0,0 0 0 0 0,0 0 0 0 0,1-1-1 0 0,-1 1 1 0 0,2-5 0 0 0,1 0 190 0 0,1-1-1 0 0,8-14 1 0 0,12-27-7 0 0,-15 31-211 0 0,-2 0 1 0 0,4-10 42 0 0,-6 15-53 0 0,-3 9 0 0 0,1-1 0 0 0,0 0 0 0 0,0 1 0 0 0,0 0 0 0 0,8-11 0 0 0,-1 4 0 0 0,1-1 0 0 0,1 2 0 0 0,17-15 0 0 0,-3 1 0 0 0,-11 11 124 0 0,1 1 0 0 0,0 0 0 0 0,33-21 0 0 0,-47 34 30 0 0,-1 12-512 0 0,-1-9 279 0 0,0 0 0 0 0,0 0 0 0 0,0 0 0 0 0,-1-1 0 0 0,1 1 0 0 0,0 0 0 0 0,-1-1 0 0 0,0 1 0 0 0,1 0-1 0 0,-1-1 1 0 0,0 1 0 0 0,0-1 0 0 0,0 1 0 0 0,-1 1 0 0 0,-2 3-203 0 0,-8 15-907 0 0,11-19 522 0 0,0 0-5 0 0,0-1 348 0 0,-2 3 176 0 0,1 0-3053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52 4607 0 0,'-2'-1'354'0'0,"-5"1"666"0"0,-1-1 0 0 0,0 2 1 0 0,-16 1 7019 0 0,38 3-7159 0 0,-4-4-674 0 0,0 0 0 0 0,1-1 0 0 0,-1 0 0 0 0,0 0-1 0 0,0-1 1 0 0,0-1 0 0 0,0 1 0 0 0,14-6 0 0 0,15-1 265 0 0,42-8-201 0 0,-44 8-230 0 0,1 1-1 0 0,63-3 1 0 0,-98 10-1005 0 0,9 9-9671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77 11887 0 0,'2'-2'547'0'0,"5"-2"-136"0"0,18-15-73 0 0,-24 18-59 0 0,0 0-1 0 0,0-1 1 0 0,0 1-1 0 0,1 0 1 0 0,-1 0-1 0 0,0 0 1 0 0,0-1-1 0 0,-1 1 1 0 0,1-1-1 0 0,0 1 1 0 0,0 0-1 0 0,-1-1 1 0 0,1 1-1 0 0,-1-1 1 0 0,1 0-1 0 0,-1 1 1 0 0,0-1-1 0 0,1-2 1 0 0,-1 3-200 0 0,-1 0 0 0 0,1 0 0 0 0,0 0 0 0 0,-1 0 1 0 0,1 0-1 0 0,-1 0 0 0 0,0 0 0 0 0,1 1 0 0 0,-1-1 1 0 0,1 0-1 0 0,-1 0 0 0 0,0 0 0 0 0,0 1 0 0 0,0-1 1 0 0,1 0-1 0 0,-1 1 0 0 0,0-1 0 0 0,0 0 0 0 0,0 1 0 0 0,0-1 1 0 0,0 1-1 0 0,0 0 0 0 0,0-1 0 0 0,0 1 0 0 0,0 0 1 0 0,0 0-1 0 0,0-1 0 0 0,-2 1 0 0 0,-6-1-47 0 0,-1-1 0 0 0,0 2 0 0 0,0-1 0 0 0,0 2 0 0 0,-13 0 0 0 0,-50 13-44 0 0,50-10 20 0 0,-2 2-8 0 0,0 0 0 0 0,1 2 0 0 0,0 0 0 0 0,0 2 0 0 0,-43 25 0 0 0,62-32 0 0 0,0 0 0 0 0,0 0 0 0 0,1 1 0 0 0,-1 0 0 0 0,1 0 0 0 0,0 0 0 0 0,-7 10 0 0 0,6-3 0 0 0,4 2-13 0 0,1-9-7 0 0,1 0 1 0 0,0 0 0 0 0,1-1-1 0 0,-1 1 1 0 0,1-1-1 0 0,-1 1 1 0 0,1-1-1 0 0,0 0 1 0 0,0 1 0 0 0,1-1-1 0 0,-1 0 1 0 0,1 0-1 0 0,-1-1 1 0 0,1 1-1 0 0,0 0 1 0 0,0-1 0 0 0,5 3-1 0 0,5 4-249 0 0,0-1 0 0 0,29 13 0 0 0,37 10-18 0 0,31 14 173 0 0,-96-38 92 0 0,0 1 1 0 0,0 0-1 0 0,-1 1 0 0 0,0 1 1 0 0,16 16-1 0 0,-16-12 92 0 0,19 29 1 0 0,-23-30-59 0 0,-6-8 36 0 0,2 8-25 0 0,0-1 36 0 0,-2 0 79 0 0,-4-9-114 0 0,2 0 48 0 0,-2-1 7 0 0,-2 2-45 0 0,1-1 1 0 0,0 1 0 0 0,-1-1-1 0 0,0 0 1 0 0,0 0 0 0 0,0 0-1 0 0,0 0 1 0 0,0-1 0 0 0,-1 1-1 0 0,1-1 1 0 0,-8 4-1 0 0,-6 3 44 0 0,-26 7 0 0 0,7-2-32 0 0,-1 2-46 0 0,-55 16 0 0 0,79-30 0 0 0,1-2 0 0 0,10-1 14 0 0,0 0 1 0 0,-1 0-1 0 0,1 0 0 0 0,0 0 0 0 0,0-1 0 0 0,0 1 0 0 0,0-1 1 0 0,0 0-1 0 0,0 1 0 0 0,1-1 0 0 0,-1 0 0 0 0,0 0 0 0 0,-1-3 1 0 0,-19-33 344 0 0,17 28-257 0 0,0 2-59 0 0,0-1-1 0 0,-12-13 0 0 0,-17-26-21 0 0,29 38-21 0 0,3 0-13 0 0,2 9 2 0 0,0 0 0 0 0,0 0-1 0 0,0 0 1 0 0,0 0 0 0 0,1 0 0 0 0,-1 1 0 0 0,0-1 0 0 0,0 0 0 0 0,1 0 0 0 0,-1 0-1 0 0,1 1 1 0 0,-1-1 0 0 0,0 0 0 0 0,1 0 0 0 0,0 1 0 0 0,-1-1 0 0 0,1 0 0 0 0,-1 1 0 0 0,2-2-1 0 0,13-9-103 0 0,-14 10 110 0 0,105-62-50 0 0,-18 11 533 0 0,32-25 278 0 0,-105 68-748 0 0,0-1 1 0 0,0-1-1 0 0,-1-1 0 0 0,0 0 1 0 0,-1 0-1 0 0,11-15 0 0 0,-22 25-116 0 0,-1-5-20 0 0,-1 6 91 0 0,0 1 1 0 0,0-1-1 0 0,0 0 1 0 0,0 0-1 0 0,0 1 1 0 0,0-1-1 0 0,0 0 0 0 0,0 0 1 0 0,0 1-1 0 0,0-1 1 0 0,0 0-1 0 0,-1 1 1 0 0,1-1-1 0 0,0 0 1 0 0,0 0-1 0 0,-1 1 1 0 0,1-1-1 0 0,0 0 1 0 0,-1 1-1 0 0,0-2 1 0 0,-7-8-335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32 14079 0 0,'0'0'2019'0'0,"-2"2"-1484"0"0,-54 55 1078 0 0,-4 4-1292 0 0,52-54-321 0 0,5-4 0 0 0,1-1 0 0 0,-1 0 0 0 0,1 1 0 0 0,0-1 0 0 0,0 1 0 0 0,0 0 0 0 0,0 0 0 0 0,-2 5 0 0 0,-10 21 54 0 0,10-14-44 0 0,1 6-10 0 0,4-15 0 0 0,1-1 0 0 0,0 18 0 0 0,0-19 0 0 0,1 1 0 0 0,4 9 0 0 0,2 0 0 0 0,1 0 0 0 0,8 6 30 0 0,-15-18 10 0 0,-1 0 50 0 0,14-2 199 0 0,13 1 854 0 0,-10-6-899 0 0,0 0-1 0 0,0-2 1 0 0,-1 0-1 0 0,23-12 1 0 0,9-4 42 0 0,-25 13-286 0 0,-2-1 0 0 0,1-2 0 0 0,24-17 0 0 0,-44 27 1 0 0,0-1 1 0 0,-1 0-1 0 0,0 1 0 0 0,1-2 0 0 0,-1 1 0 0 0,-1 0 0 0 0,1-1 1 0 0,3-6-1 0 0,-6 10 2 0 0,0 0 0 0 0,1 1 0 0 0,-1-1 1 0 0,0 0-1 0 0,0 0 0 0 0,0 0 0 0 0,1 1 0 0 0,-1-1 1 0 0,0 0-1 0 0,0 0 0 0 0,0 1 0 0 0,0-1 0 0 0,0 0 1 0 0,0 0-1 0 0,-1-1 0 0 0,1-1-1 0 0,0 0-2 0 0,0 0 0 0 0,0 1 0 0 0,0-1 0 0 0,0 0 0 0 0,0 1 0 0 0,-1-1 0 0 0,1 0 0 0 0,-1 1 0 0 0,1-1 0 0 0,-1 1 0 0 0,0-1 0 0 0,0 1 0 0 0,0 0 0 0 0,-1-1 0 0 0,1 1 0 0 0,0 0 0 0 0,-4-4 0 0 0,2 1 0 0 0,-2 0-23 0 0,0 0 0 0 0,0 1 0 0 0,-1-1 0 0 0,1 1-1 0 0,-1 0 1 0 0,-10-6 0 0 0,-2-1 17 0 0,-65-37-202 0 0,44 25-2433 0 0,39 26 1760 0 0,-2 12-29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13791 0 0,'0'0'6864'0'0,"2"2"-6277"0"0,2 0-458 0 0,1 0 0 0 0,-1 0 1 0 0,0 0-1 0 0,1 0 0 0 0,-1-1 1 0 0,1 1-1 0 0,-1-1 0 0 0,1-1 1 0 0,-1 1-1 0 0,1-1 0 0 0,9 1 1 0 0,7-2 221 0 0,29-5 0 0 0,-26 3-160 0 0,111-18-248 0 0,-47-3-3880 0 0,-58 14-3317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47 7111 0 0,'0'0'324'0'0,"3"-1"-4"0"0,4 1-230 0 0,31-7 22 0 0,-37 7-115 0 0,13-3 1490 0 0,26-9 6313 0 0,-42 9-7673 0 0,-1 1-1 0 0,0-1 1 0 0,0 1 0 0 0,0 0 0 0 0,0 0 0 0 0,0 1 0 0 0,0-1 0 0 0,-6-2 0 0 0,2 3-104 0 0,0 0 0 0 0,0 1 0 0 0,0 0 1 0 0,0 0-1 0 0,0 0 0 0 0,0 1 0 0 0,1 0 0 0 0,-1 0 0 0 0,0 1 0 0 0,0-1 0 0 0,1 2 0 0 0,-1-1 0 0 0,-9 6 0 0 0,1-1 1 0 0,1 2-1 0 0,1-1 1 0 0,-1 2-1 0 0,-21 19 0 0 0,-2 2-23 0 0,28-22 0 0 0,4 3 0 0 0,2 2-10 0 0,5 0-33 0 0,-1-12 42 0 0,0 0 1 0 0,0 1-1 0 0,1-1 0 0 0,-1 0 1 0 0,1-1-1 0 0,-1 1 0 0 0,1 0 1 0 0,0 0-1 0 0,0-1 0 0 0,0 1 1 0 0,0-1-1 0 0,0 1 0 0 0,0-1 1 0 0,0 0-1 0 0,0 0 0 0 0,0 0 1 0 0,5 1-1 0 0,4 1 2 0 0,1 0-1 0 0,17 2 1 0 0,-12-3-2 0 0,3 2 0 0 0,143 29-37 0 0,-141-27 33 0 0,-1 1-1 0 0,1 1 1 0 0,-2 1-1 0 0,1 1 1 0 0,24 16-1 0 0,-40-24 6 0 0,-3-1 0 0 0,0 1 0 0 0,0-1 0 0 0,0 0 0 0 0,-1 1 0 0 0,1-1 0 0 0,-1 1 0 0 0,1-1 0 0 0,-1 1 0 0 0,3 3 0 0 0,-3-3 10 0 0,1 1 0 0 0,0-1 0 0 0,-1 1 1 0 0,1 0-1 0 0,-1-1 0 0 0,0 1 0 0 0,0 0 0 0 0,0 0 0 0 0,0 0 0 0 0,-1 0 0 0 0,1 0 0 0 0,-1 0 0 0 0,0 0 0 0 0,0 0 0 0 0,0 6 1 0 0,-1 2 33 0 0,-1 1 0 0 0,0-2 1 0 0,-4 13-1 0 0,2-12-1 0 0,-5 1-33 0 0,5-8-31 0 0,-1 0 0 0 0,1 0 0 0 0,-1 0 0 0 0,0-1 0 0 0,-1 0-1 0 0,1 0 1 0 0,0 0 0 0 0,-11 3 0 0 0,-49 12-285 0 0,37-12 242 0 0,-8 1-114 0 0,1-2 0 0 0,-1-2 0 0 0,-57-1 0 0 0,93-2 173 0 0,-9 0-15 0 0,0 0 0 0 0,1-1-1 0 0,-1 1 1 0 0,-11-4 0 0 0,19 3 17 0 0,0 1 0 0 0,0-1 0 0 0,0 1 0 0 0,1-1 0 0 0,-1 0 1 0 0,0 1-1 0 0,0-1 0 0 0,1 0 0 0 0,-1 0 0 0 0,0 0 0 0 0,1 0 0 0 0,-1 0 1 0 0,1 0-1 0 0,-1 1 0 0 0,1-1 0 0 0,-1 0 0 0 0,1 0 0 0 0,0 0 1 0 0,-1-2-1 0 0,-2-18-7 0 0,3 15 2 0 0,1 1 0 0 0,-1-1 0 0 0,1 1-1 0 0,0 0 1 0 0,0-1 0 0 0,1 1 0 0 0,-1 0 0 0 0,1 0 0 0 0,1 0 0 0 0,3-7 0 0 0,5-7 213 0 0,17-21 1 0 0,-26 37-165 0 0,31-39 960 0 0,54-53 0 0 0,-76 85-650 0 0,1 0 0 0 0,14-10-1 0 0,-25 19-334 0 0,0 1 0 0 0,-1 0 0 0 0,1-1 0 0 0,-1 1 0 0 0,1-1 0 0 0,0 1 0 0 0,-1 0 0 0 0,1-1 0 0 0,0 1 0 0 0,-1 0 0 0 0,1 0 0 0 0,0 0 0 0 0,0 0 0 0 0,-1-1 0 0 0,2 1-1 0 0,5 0 150 0 0,6-1-141 0 0,2 1-24 0 0,26 6-193 0 0,-38-6 117 0 0,-2-1-15 0 0,2-2 86 0 0,0-1 0 0 0,0 1 0 0 0,-1-1 0 0 0,0 0 0 0 0,1 0 0 0 0,-1 1 0 0 0,-1-1-1 0 0,1-1 1 0 0,0 1 0 0 0,-1 0 0 0 0,0 0 0 0 0,0-1 0 0 0,-1 1 0 0 0,1 0 0 0 0,-1-7 0 0 0,0 2 27 0 0,0 0 1 0 0,-1 0 0 0 0,0-1-1 0 0,-1 1 1 0 0,0 0 0 0 0,-1 0 0 0 0,-6-16-1 0 0,8 23 182 0 0,-4-2-94 0 0,4 3-104 0 0,1 1 1 0 0,0-1 0 0 0,-1 1-1 0 0,1-1 1 0 0,-1 1 0 0 0,1-1 0 0 0,-1 1-1 0 0,0-1 1 0 0,1 1 0 0 0,-1 0 0 0 0,1-1-1 0 0,-1 1 1 0 0,0 0 0 0 0,1 0-1 0 0,-1-1 1 0 0,1 1 0 0 0,-1 0 0 0 0,0 0-1 0 0,1 0 1 0 0,-2 0 0 0 0,-7 1-96 0 0,0 1-1 0 0,0-1 1 0 0,1 2 0 0 0,-1-1-1 0 0,1 1 1 0 0,0 1 0 0 0,0 0-1 0 0,-13 7 1 0 0,11-5 56 0 0,1 1-30 0 0,7-5-46 0 0,14-8-1816 0 0,-10 5 1775 0 0,21-11-1058 0 0,-21 11 569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9183 0 0,'0'0'9811'0'0,"-2"0"-9678"0"0,-4 2-64 0 0,-1 0 0 0 0,1-1-1 0 0,-1 2 1 0 0,1-1 0 0 0,-1 1-1 0 0,1 0 1 0 0,0 0 0 0 0,-7 6-1 0 0,-46 39 115 0 0,36-28-162 0 0,5-4-19 0 0,2 1 0 0 0,-1 1 0 0 0,2 1 0 0 0,-16 24 0 0 0,28-39-2 0 0,1 0 0 0 0,0 0 0 0 0,0 0 0 0 0,0 0 0 0 0,0 0 0 0 0,0 0 0 0 0,1 0 0 0 0,0 1 0 0 0,0-1 0 0 0,0 0 0 0 0,1 1 0 0 0,-1 7 0 0 0,4 7 3 0 0,0-14-6 0 0,0-3-11 0 0,0 2-1 0 0,-1-1 1 0 0,1 0 0 0 0,0 1 0 0 0,1-2 0 0 0,-1 1 0 0 0,1 0 0 0 0,-1 0 0 0 0,1-1-1 0 0,0 0 1 0 0,0 0 0 0 0,0 0 0 0 0,0 0 0 0 0,0-1 0 0 0,0 1 0 0 0,7 0 0 0 0,2 1-4 0 0,0-1 1 0 0,0-1-1 0 0,0 0 1 0 0,13-1-1 0 0,-11 0 18 0 0,0-1 0 0 0,1-1 0 0 0,-1 0 0 0 0,0 0 0 0 0,0-2 0 0 0,0 0 0 0 0,0-1 0 0 0,-1 0 0 0 0,0-1 0 0 0,0 0 0 0 0,15-11 0 0 0,6-5 35 0 0,-12 7 51 0 0,-1 0 0 0 0,25-22 1 0 0,-44 34-59 0 0,-1 1 1 0 0,1-1 0 0 0,-1 0 0 0 0,0 0 0 0 0,0 0 0 0 0,0 0 0 0 0,0 0 0 0 0,0 0 0 0 0,0 0-1 0 0,-1-1 1 0 0,0 1 0 0 0,1 0 0 0 0,-1-1 0 0 0,-1 1 0 0 0,1-1 0 0 0,0 0 0 0 0,-1 1 0 0 0,0-1-1 0 0,0-4 1 0 0,-1 4-24 0 0,1 0-1 0 0,-1 1 0 0 0,0-1 0 0 0,-1 1 1 0 0,1-1-1 0 0,0 1 0 0 0,-1-1 0 0 0,0 1 1 0 0,0 0-1 0 0,0 0 0 0 0,0 0 0 0 0,-1 0 1 0 0,1 0-1 0 0,-1 0 0 0 0,0 1 0 0 0,1-1 1 0 0,-1 1-1 0 0,-5-3 0 0 0,-6-3-111 0 0,1 0-1 0 0,-2 1 0 0 0,1 0 1 0 0,-1 2-1 0 0,0 0 0 0 0,0 0 1 0 0,-1 1-1 0 0,1 1 0 0 0,-1 1 1 0 0,-30-1-1 0 0,21 6-764 0 0,23-3 584 0 0,-6 2-28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13735 0 0,'0'0'8872'0'0,"3"-1"-8777"0"0,31-1 293 0 0,-17 2-221 0 0,0-2 0 0 0,23-4 0 0 0,45-11-23 0 0,-45 10-1429 0 0,46-15 0 0 0,-68 15-681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455 274 3679 0 0,'0'0'16439'0'0,"2"-2"-15908"0"0,2-4-377 0 0,0 0 1 0 0,0 0-1 0 0,-1 0 1 0 0,1 0-1 0 0,-1-1 1 0 0,-1 0-1 0 0,1 1 1 0 0,1-11-1 0 0,-3 14-143 0 0,0 1 0 0 0,0-1 0 0 0,-1 0-1 0 0,1 0 1 0 0,-1 0 0 0 0,0 1 0 0 0,0-1-1 0 0,0 0 1 0 0,0 0 0 0 0,0 0 0 0 0,-1 0 0 0 0,1 1-1 0 0,-1-1 1 0 0,-1-3 0 0 0,-1-2 24 0 0,-10-26 29 0 0,7 20-58 0 0,-13-20-1 0 0,2 4-24 0 0,15 27-18 0 0,0 0-1 0 0,0 0 0 0 0,0 1 0 0 0,0-1 1 0 0,0 1-1 0 0,0-1 0 0 0,-1 1 0 0 0,1 0 1 0 0,-1 0-1 0 0,0 0 0 0 0,1 0 0 0 0,-1 1 1 0 0,0-1-1 0 0,0 1 0 0 0,0 0 0 0 0,0-1 1 0 0,-1 1-1 0 0,1 1 0 0 0,-6-2 0 0 0,1 1-37 0 0,0 1 0 0 0,1 0 0 0 0,-1 1-1 0 0,0-1 1 0 0,0 1 0 0 0,0 1-1 0 0,-10 3 1 0 0,-13 4 0 0 0,1 1-1 0 0,0 1 1 0 0,-30 17-1 0 0,45-20 55 0 0,1 0 1 0 0,1 2-1 0 0,-1-1 0 0 0,2 1 0 0 0,-1 1 1 0 0,1 0-1 0 0,-19 25 0 0 0,28-31 20 0 0,0-1 0 0 0,0 1 0 0 0,1 0 0 0 0,-1 0 1 0 0,1 0-1 0 0,1 0 0 0 0,-1 0 0 0 0,1 0 0 0 0,0 1 0 0 0,0-1 0 0 0,0 0 0 0 0,1 11 0 0 0,3 0 1 0 0,0-11 0 0 0,-1 0 0 0 0,0 0 0 0 0,1 0 0 0 0,0 0 0 0 0,0-1 0 0 0,1 0 0 0 0,-1 1 0 0 0,1-1 0 0 0,0 0 0 0 0,0-1 0 0 0,0 1 0 0 0,7 4 0 0 0,-4-4 0 0 0,1 0 0 0 0,-1-1 0 0 0,0 0 0 0 0,1 0 0 0 0,0 0 0 0 0,0-1 0 0 0,14 2 0 0 0,-4-2 0 0 0,0-2 0 0 0,0 1 0 0 0,0-2 0 0 0,0-1 0 0 0,0 0 0 0 0,0-1 0 0 0,17-5 0 0 0,-20 3 0 0 0,1 0 0 0 0,-1-1 0 0 0,0 0 0 0 0,-1-1 0 0 0,0-1 0 0 0,0 0 0 0 0,16-13 0 0 0,-28 19-4 0 0,0 1 6 0 0,0-1-1 0 0,0 0 1 0 0,0 0 0 0 0,0 0-1 0 0,0 0 1 0 0,2-3 0 0 0,0-2-24 0 0,-1 0 0 0 0,0-1 0 0 0,2-8 0 0 0,-1 3 6 0 0,-2 3 4 0 0,-4 7-36 0 0,2 3 48 0 0,-1 0-1 0 0,1-1 1 0 0,-1 1 0 0 0,0 0-1 0 0,1 0 1 0 0,-1-1 0 0 0,1 1-1 0 0,-1 0 1 0 0,0 0 0 0 0,1 0-1 0 0,-1 0 1 0 0,0 0 0 0 0,1 0-1 0 0,-1 0 1 0 0,0 0 0 0 0,1 0-1 0 0,-1 0 1 0 0,1 0-1 0 0,-1 0 1 0 0,0 0 0 0 0,1 0-1 0 0,-1 1 1 0 0,0-1 0 0 0,1 0-1 0 0,-1 0 1 0 0,1 1 0 0 0,-1-1-1 0 0,1 0 1 0 0,-1 1 0 0 0,0 0-1 0 0,0 0 0 0 0,-3 2 6 0 0,1-1 1 0 0,-1 1-1 0 0,1 0 0 0 0,0 0 1 0 0,0 1-1 0 0,1-1 0 0 0,-1 1 0 0 0,1-1 1 0 0,-1 1-1 0 0,1 0 0 0 0,0 0 1 0 0,-2 7-1 0 0,-2 5 117 0 0,-6 30-1 0 0,-12 44 54 0 0,20-78-169 0 0,-1 0-1 0 0,0-1 1 0 0,-1 0-1 0 0,0 0 1 0 0,-11 14-1 0 0,-21 25 10 0 0,18-21 1 0 0,-2 0 1 0 0,-42 40-1 0 0,61-67-14 0 0,1-1 3 0 0,1 0 0 0 0,0 0 0 0 0,0 0 0 0 0,0 0 1 0 0,0 0-1 0 0,0 1 0 0 0,0-1 0 0 0,0 0 1 0 0,0 0-1 0 0,0 1 0 0 0,0 1 0 0 0,1-3-3 0 0,1 1-1 0 0,-1 0 0 0 0,1-1 1 0 0,-1 1-1 0 0,1-1 1 0 0,0 1-1 0 0,-1-1 1 0 0,1 0-1 0 0,-1 1 0 0 0,1-1 1 0 0,0 0-1 0 0,0 1 1 0 0,-1-1-1 0 0,1 0 1 0 0,0 0-1 0 0,0 1 0 0 0,0-1-3 0 0,2 1-139 0 0,1-1 1 0 0,0 1 0 0 0,0-1-1 0 0,0 0 1 0 0,-1 0 0 0 0,1 0 0 0 0,0 0-1 0 0,0 0 1 0 0,0-1 0 0 0,-1 0 0 0 0,1 0-1 0 0,0 0 1 0 0,-1 0 0 0 0,5-2 0 0 0,18-9-6658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2303 0 0,'0'0'102'0'0,"-2"1"-1"0"0,0 0 206 0 0,-1 0 0 0 0,1 1 0 0 0,-1 0 0 0 0,1 0 0 0 0,0 0 0 0 0,0 0 0 0 0,0 0 0 0 0,0 0 0 0 0,0 0 1 0 0,1 0-1 0 0,-1 1 0 0 0,1-1 0 0 0,-1 1 0 0 0,1-1 0 0 0,0 1 0 0 0,0 0 0 0 0,-1 3 0 0 0,1-2 146 0 0,1 0 1 0 0,0 0 0 0 0,-1 0-1 0 0,2-1 1 0 0,-1 1 0 0 0,0 0-1 0 0,1 0 1 0 0,0 0-1 0 0,0 0 1 0 0,0-1 0 0 0,2 6-1 0 0,1 1 427 0 0,1-1 0 0 0,-1 0 0 0 0,12 14 0 0 0,19 19-1125 0 0,-20-25 369 0 0,1 0-1 0 0,1-1 1 0 0,1-1-1 0 0,0-1 0 0 0,0-1 1 0 0,25 14-1 0 0,-15-13 452 0 0,1-2-1 0 0,0-1 0 0 0,1-1 1 0 0,47 10-1 0 0,-75-20 29 0 0,1 0 566 0 0,0 1-3755 0 0,-18 0-10208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76 3223 0 0,'-1'-1'6962'0'0,"-7"-6"-717"0"0,-5-7-2021 0 0,12 13-3559 0 0,0 1-655 0 0,1 0 0 0 0,0 0 0 0 0,0 0 0 0 0,0 0 0 0 0,0 0 0 0 0,0 0 0 0 0,0 0 0 0 0,-1 1 0 0 0,1-1 0 0 0,0 0 0 0 0,0 0 0 0 0,0 0 0 0 0,0 0 0 0 0,0 0 0 0 0,-1 0 0 0 0,1 0 0 0 0,0 0 0 0 0,0 0 0 0 0,0 0 0 0 0,0 0 0 0 0,-1 0 0 0 0,1 0 0 0 0,0 0 0 0 0,0 0 0 0 0,0 0 0 0 0,0 0 0 0 0,-1 0 0 0 0,1 0 0 0 0,0 0 0 0 0,0-1 0 0 0,0 1-1 0 0,0 0 1 0 0,-1 0 0 0 0,1 0-13 0 0,0 0 0 0 0,0 0 0 0 0,-1 0 0 0 0,1-1 0 0 0,0 1 0 0 0,-1 0 0 0 0,1 0 0 0 0,0 0 0 0 0,-1 0 0 0 0,1 0 0 0 0,0 0 0 0 0,-1 0 0 0 0,1 0-1 0 0,0 0 1 0 0,-1 0 0 0 0,1 0 0 0 0,0 0 0 0 0,-1 0 0 0 0,1 0 0 0 0,0 1 0 0 0,-1-1 0 0 0,1 0 0 0 0,0 0 0 0 0,-1 0 0 0 0,1 0 0 0 0,0 1 0 0 0,-1-1 0 0 0,-28 26-81 0 0,15-14 61 0 0,1 2 0 0 0,0-1 0 0 0,1 2 0 0 0,1 0 0 0 0,0 0 1 0 0,1 1-1 0 0,-13 25 0 0 0,11-16 13 0 0,-10 26 7 0 0,20-46 3 0 0,0 1 0 0 0,1-1 1 0 0,0 1-1 0 0,0 0 0 0 0,0-1 1 0 0,1 1-1 0 0,0 8 0 0 0,-1-11 0 0 0,2 1 0 0 0,6 11 0 0 0,1-4 0 0 0,-6-9 6 0 0,1 0 0 0 0,0-1-1 0 0,-1 1 1 0 0,1-1 0 0 0,0 0-1 0 0,0 0 1 0 0,0 0 0 0 0,0 0 0 0 0,0 0-1 0 0,0 0 1 0 0,0-1 0 0 0,0 0-1 0 0,0 1 1 0 0,5-1 0 0 0,7-1 57 0 0,24-4 0 0 0,-27 4-48 0 0,2-2 11 0 0,1 0 0 0 0,-1-1 0 0 0,0-1 0 0 0,-1 0-1 0 0,22-11 1 0 0,-13 4-4 0 0,-1-1 0 0 0,29-22 0 0 0,-45 31-9 0 0,1-1 0 0 0,-1 0 0 0 0,0 0 0 0 0,-1 0-1 0 0,1-1 1 0 0,-1 1 0 0 0,0-1 0 0 0,-1 0 0 0 0,1 0 0 0 0,-1 0 0 0 0,4-13-1 0 0,-6 14-2 0 0,1 0 0 0 0,-1 0 0 0 0,-1 0-1 0 0,1-1 1 0 0,-1 1 0 0 0,0 0 0 0 0,0 0-1 0 0,0-1 1 0 0,-1 1 0 0 0,1 0 0 0 0,-1 0-1 0 0,-1 0 1 0 0,1-1 0 0 0,-1 2 0 0 0,0-1-1 0 0,-3-6 1 0 0,-1 1-78 0 0,0 0 0 0 0,0 1 0 0 0,-1 0 0 0 0,0 1 0 0 0,-1-1 0 0 0,0 1 0 0 0,0 0 0 0 0,0 1 0 0 0,-1 0 0 0 0,-1 1 0 0 0,1 0 0 0 0,-1 0 0 0 0,0 1 0 0 0,-18-7 0 0 0,25 11 29 0 0,0 0 1 0 0,0 1-1 0 0,0-1 0 0 0,0 1 0 0 0,0 0 0 0 0,0 0 1 0 0,-1 0-1 0 0,1 0 0 0 0,-4 1 0 0 0,5 0-26 0 0,-8 8-78 0 0,7-6-121 0 0,0 0 0 0 0,1 0 0 0 0,0 1 0 0 0,0-1-1 0 0,-1 0 1 0 0,2 1 0 0 0,-1 0 0 0 0,-1 3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3:5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 16095 0 0,'-98'8'6553'0'0,"101"-7"-6321"0"0,8 3-135 0 0,1 0-1 0 0,-1-1 0 0 0,1-1 0 0 0,0 1 1 0 0,0-2-1 0 0,0 0 0 0 0,19 0 0 0 0,3-3-91 0 0,50-8-1 0 0,-81 10-7 0 0,40-7-1124 0 0,0-1 0 0 0,-1-2 0 0 0,53-20 1 0 0,-75 22-520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414 267 4607 0 0,'0'0'3290'0'0,"0"3"-1732"0"0,2 4 86 0 0,2-6 1224 0 0,6-14-99 0 0,-7 10-3564 0 0,-1-1 818 0 0,0 1 1 0 0,0-1 0 0 0,0 0-1 0 0,-1 0 1 0 0,1 1-1 0 0,-1-1 1 0 0,0 0 0 0 0,0 0-1 0 0,0 0 1 0 0,-1-1 0 0 0,1 1-1 0 0,-1 0 1 0 0,0 0 0 0 0,0 0-1 0 0,-1 0 1 0 0,1 0-1 0 0,-1 0 1 0 0,-1-5 0 0 0,-3-6 21 0 0,1 0 0 0 0,-2 1 1 0 0,-10-20-1 0 0,12 25-23 0 0,-1 0 0 0 0,0 0 0 0 0,-1 0 0 0 0,0 1 0 0 0,0 0 0 0 0,-1 0 0 0 0,0 0 0 0 0,0 1 0 0 0,-16-12 0 0 0,4 9-22 0 0,10 11 0 0 0,5 0 0 0 0,-2 0-3 0 0,1 0-1 0 0,-1 0 1 0 0,0 1-1 0 0,1 0 0 0 0,0 0 1 0 0,0 0-1 0 0,-1 1 1 0 0,1 0-1 0 0,1 0 1 0 0,-1 0-1 0 0,0 1 0 0 0,1-1 1 0 0,-6 7-1 0 0,-7 7-31 0 0,-25 35-1 0 0,36-44 32 0 0,-39 57-33 0 0,-63 124-1 0 0,100-173 38 0 0,5-2 0 0 0,3-13 6 0 0,1 0-1 0 0,-1 0 1 0 0,1 0-1 0 0,-1 0 0 0 0,1 0 1 0 0,-1-1-1 0 0,1 1 1 0 0,-1 0-1 0 0,1 0 1 0 0,0 0-1 0 0,0-1 0 0 0,-1 1 1 0 0,1 0-1 0 0,0-1 1 0 0,0 1-1 0 0,0-1 1 0 0,0 1-1 0 0,-1-1 1 0 0,1 1-1 0 0,0-1 0 0 0,0 0 1 0 0,0 1-1 0 0,0-1 1 0 0,0 0-1 0 0,0 0 1 0 0,0 1-1 0 0,0-1 0 0 0,2 0 1 0 0,2 0 63 0 0,1 0 0 0 0,-1 0 0 0 0,11-1 0 0 0,13-4 479 0 0,-1-2 0 0 0,33-12 1 0 0,32-8 388 0 0,-20 9-537 0 0,27-4-382 0 0,-98 21-116 0 0,-1 1-339 0 0,-1 0 418 0 0,1 0 0 0 0,-1 0-1 0 0,0 0 1 0 0,1 0 0 0 0,-1 0 0 0 0,0 0-1 0 0,1 0 1 0 0,-1 0 0 0 0,0 0 0 0 0,0 0 0 0 0,1 0-1 0 0,-1 0 1 0 0,0-1 0 0 0,1 1 0 0 0,-1 0-1 0 0,0 0 1 0 0,0 0 0 0 0,1 0 0 0 0,-1-1-1 0 0,0 1 1 0 0,0 0 0 0 0,0 0 0 0 0,1-1 0 0 0,-1 1-1 0 0,0 0 1 0 0,0 0 0 0 0,0-1 0 0 0,0 1-1 0 0,1 0 1 0 0,-1-1 0 0 0,0 1 0 0 0,0-1-1 0 0,-3-12-524 0 0,-10-8 114 0 0,4 10 622 0 0,-2 2 0 0 0,1-1 0 0 0,-2 2 1 0 0,-17-12-1 0 0,28 19 533 0 0,-3 6-717 0 0,1 0 0 0 0,0 0 0 0 0,0 0 0 0 0,0 0 0 0 0,1 0 0 0 0,-1 1 0 0 0,1-1-1 0 0,1 1 1 0 0,-1 0 0 0 0,-1 10 0 0 0,-6 20-7 0 0,-21 42-60 0 0,-4-1 0 0 0,-60 100 0 0 0,84-160-214 0 0,2 0 1 0 0,-8 23-1 0 0,-5 9-1660 0 0,20-47 1337 0 0,1 0-152 0 0,-1-1 39 0 0,-3 14 732 0 0,4-7-6663 0 0,3-9 6030 0 0,28-15-176 0 0,-14 3 660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281 104 10135 0 0,'0'0'778'0'0,"-2"0"-305"0"0,-4 0-172 0 0,0-1 0 0 0,-1 2 0 0 0,1-1 0 0 0,-1 1 0 0 0,1 0 0 0 0,0 0 0 0 0,0 0 0 0 0,0 1 0 0 0,-1 0 0 0 0,2 0 0 0 0,-1 1 0 0 0,-8 5 0 0 0,-8 4 1481 0 0,-35 30 0 0 0,38-27-1778 0 0,1 1-1 0 0,-18 22 1 0 0,31-32-19 0 0,0 0 0 0 0,1 0 0 0 0,-1 1 1 0 0,1 0-1 0 0,1-1 0 0 0,-1 1 0 0 0,-1 8 0 0 0,2 0-33 0 0,3-11 49 0 0,0 0 1 0 0,1 0-1 0 0,-1 0 0 0 0,1 0 0 0 0,0-1 1 0 0,0 1-1 0 0,1 0 0 0 0,-1-1 0 0 0,1 1 1 0 0,0-1-1 0 0,0 1 0 0 0,0-1 0 0 0,3 5 1 0 0,0-3 21 0 0,-1 0 0 0 0,1 0 0 0 0,0-1 0 0 0,0 0 0 0 0,0 0 0 0 0,1 0 0 0 0,10 5 0 0 0,-10-6 1 0 0,1 0 1 0 0,-1 0 0 0 0,1-1 0 0 0,0 0 0 0 0,0 0-1 0 0,0 0 1 0 0,0-1 0 0 0,0 0 0 0 0,0-1-1 0 0,0 1 1 0 0,0-1 0 0 0,0-1 0 0 0,0 1 0 0 0,0-1-1 0 0,0-1 1 0 0,7-1 0 0 0,-6-1 30 0 0,0 0 0 0 0,-1 0 1 0 0,1 0-1 0 0,-1-1 0 0 0,0 0 0 0 0,-1-1 0 0 0,7-6 1 0 0,-2 1 48 0 0,-1-1 1 0 0,0 0 0 0 0,8-14 0 0 0,-12 16-45 0 0,0-1-1 0 0,-1 0 1 0 0,0 0 0 0 0,-1-1-1 0 0,0 1 1 0 0,-1-1-1 0 0,3-23 1 0 0,-4 17 88 0 0,-1-1 0 0 0,0 1 0 0 0,-2-1-1 0 0,-3-27 1 0 0,2 40-125 0 0,1-1 0 0 0,-1 1 0 0 0,0 0 0 0 0,-1 0-1 0 0,1 0 1 0 0,-7-10 0 0 0,7 13-38 0 0,1 1 1 0 0,0-1-1 0 0,-1 1 0 0 0,1 0 0 0 0,-1-1 0 0 0,0 1 0 0 0,0 0 1 0 0,0 0-1 0 0,0 0 0 0 0,0 0 0 0 0,0 1 0 0 0,-1-1 0 0 0,1 1 1 0 0,-1-1-1 0 0,1 1 0 0 0,-5-2 0 0 0,2 1-77 0 0,3 1-20 0 0,0 1 0 0 0,-1-1 0 0 0,1 1 0 0 0,0-1 0 0 0,-1 1-1 0 0,1 0 1 0 0,-1 0 0 0 0,1 0 0 0 0,-1 0 0 0 0,1 0 0 0 0,0 1 0 0 0,-1-1 0 0 0,1 1 0 0 0,0-1-1 0 0,-1 1 1 0 0,1 0 0 0 0,0 0 0 0 0,0 0 0 0 0,-1 0 0 0 0,1 0 0 0 0,0 1 0 0 0,0-1-1 0 0,0 1 1 0 0,1-1 0 0 0,-1 1 0 0 0,0 0 0 0 0,1 0 0 0 0,-1-1 0 0 0,1 1 0 0 0,-1 0-1 0 0,1 0 1 0 0,-2 3 0 0 0,6 11-9900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48 6911 0 0,'-2'0'315'0'0,"-78"11"13651"0"0,92-8-11925 0 0,22 0-2580 0 0,-14-5 755 0 0,0-1 1 0 0,0-1 0 0 0,-1-1-1 0 0,31-12 1 0 0,-25 8-112 0 0,48-10 0 0 0,-61 17-703 0 0,0 0 0 0 0,1 1 1 0 0,-1 1-1 0 0,14 1 0 0 0,-10 6-11449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 13847 0 0,'0'-2'631'0'0,"-1"-3"1725"0"0,-1 5-958 0 0,-6 12-566 0 0,-6 21-617 0 0,-89 200 1117 0 0,98-224-1328 0 0,-21 52-189 0 0,26-58 73 0 0,-3 4-281 0 0,2-2-1141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5063 0 0,'-2'2'3112'0'0,"-16"11"5021"0"0,14-11-7904 0 0,0 0-1 0 0,0 1 1 0 0,1-1-1 0 0,-1 1 1 0 0,1 0-1 0 0,0 0 1 0 0,0 1-1 0 0,0-1 1 0 0,0 0-1 0 0,-3 6 1 0 0,-44 94-842 0 0,43-90 506 0 0,1-2 58 0 0,0 0 0 0 0,0 0 0 0 0,1 0 0 0 0,1 1-1 0 0,-4 14 1 0 0,5-21 48 0 0,2 0 2 0 0,0 16-54 0 0,1-17 71 0 0,1 1 1 0 0,0 0-1 0 0,0 0 0 0 0,2 4 1 0 0,-3-6 92 0 0,2-1 10 0 0,2 1-67 0 0,0-1 0 0 0,0 0 0 0 0,0 0 0 0 0,1 0 0 0 0,-1 0 0 0 0,0 0 0 0 0,1-1 0 0 0,-1 0 0 0 0,1 0 0 0 0,-1 0 0 0 0,1 0 0 0 0,0-1 0 0 0,-1 0 0 0 0,1 0 0 0 0,0 0 0 0 0,-1-1 0 0 0,9-1 0 0 0,9-2 223 0 0,-1-2 0 0 0,30-11-1 0 0,-43 14-234 0 0,68-28 114 0 0,-68 27-196 0 0,0 0 1 0 0,-1-1-1 0 0,0 0 1 0 0,0 0-1 0 0,0 0 1 0 0,-1-1-1 0 0,8-9 1 0 0,-13 14-202 0 0,-1-13-369 0 0,0 11 550 0 0,-1-1 0 0 0,0 1 0 0 0,1 0 0 0 0,-1 0 0 0 0,-1-1 0 0 0,1 1 0 0 0,0 0 0 0 0,-1 0 0 0 0,0 0 0 0 0,1 0 0 0 0,-1 1-1 0 0,0-1 1 0 0,-3-2 0 0 0,-4-5 119 0 0,-22-17-1 0 0,-1-1 326 0 0,21 16-174 0 0,-38-43 720 0 0,42 46-762 0 0,6 7 100 0 0,4 3-646 0 0,22 9-1245 0 0,-12-1 660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74 10135 0 0,'2'-6'155'0'0,"0"1"-42"0"0,-3-18 698 0 0,0 11-432 0 0,1 10 1495 0 0,0 1-1627 0 0,0 1 0 0 0,0 0 0 0 0,0-1 0 0 0,0 1 0 0 0,0-1 0 0 0,0 1-1 0 0,0 0 1 0 0,0-1 0 0 0,0 1 0 0 0,0-1 0 0 0,0 1 0 0 0,0 0 0 0 0,-1-1-1 0 0,1 1 1 0 0,0-1 0 0 0,0 1 0 0 0,0 0 0 0 0,0-1 0 0 0,-1 1 0 0 0,1 0 0 0 0,0-1-1 0 0,0 1 1 0 0,-1 0 0 0 0,1 0 0 0 0,0-1 0 0 0,0 1 0 0 0,-1 0 0 0 0,1 0-1 0 0,0-1 1 0 0,-1 1 0 0 0,1 0 0 0 0,0 0 0 0 0,-2-1 0 0 0,1 1-136 0 0,0 0 0 0 0,0 0-1 0 0,0 1 1 0 0,0-1 0 0 0,0 0 0 0 0,0 0 0 0 0,0 1 0 0 0,0-1 0 0 0,0 0 0 0 0,0 1 0 0 0,0-1-1 0 0,-1 2 1 0 0,-3 0-210 0 0,1 1 0 0 0,0 0 0 0 0,0 0 0 0 0,-6 7 0 0 0,3-3 170 0 0,4-4-69 0 0,1-1 0 0 0,-1 1-1 0 0,1 0 1 0 0,0 0 0 0 0,0 0 0 0 0,1 0 0 0 0,-1 0 0 0 0,1 0 0 0 0,-3 5-1 0 0,-25 66-657 0 0,-19 77-1 0 0,46-146 657 0 0,-2 22-10 0 0,4-10-33 0 0,1-1 32 0 0,6-1 11 0 0,-5-13 18 0 0,-1 0 1 0 0,1 0-1 0 0,0-1 0 0 0,0 1 0 0 0,0-1 1 0 0,0 1-1 0 0,0-1 0 0 0,0 1 0 0 0,0-1 1 0 0,1 0-1 0 0,-1 0 0 0 0,0 0 0 0 0,1-1 1 0 0,-1 1-1 0 0,0 0 0 0 0,1-1 0 0 0,-1 0 1 0 0,1 1-1 0 0,-1-1 0 0 0,1 0 0 0 0,-1 0 1 0 0,1 0-1 0 0,-1-1 0 0 0,1 1 0 0 0,3-2 1 0 0,5-1 71 0 0,0-1 0 0 0,0 0 1 0 0,0-1-1 0 0,12-7 1 0 0,-3 1 5 0 0,4 1-11 0 0,-10 3-37 0 0,0 0-1 0 0,25-16 1 0 0,-36 21-6 0 0,-1 1-15 0 0,-1 0-1 0 0,0 0 0 0 0,0-1 0 0 0,1 1 1 0 0,-1 0-1 0 0,0 0 0 0 0,0 0 0 0 0,0-1 0 0 0,0 1 1 0 0,-1-1-1 0 0,1 1 0 0 0,0 0 0 0 0,-1-1 1 0 0,1 0-1 0 0,0 1 0 0 0,-1-1 0 0 0,0 1 0 0 0,1-1 1 0 0,-1 1-1 0 0,0-1 0 0 0,0 0 0 0 0,0 1 1 0 0,0-1-1 0 0,0 0 0 0 0,0 1 0 0 0,-1-1 0 0 0,1 1 1 0 0,0-1-1 0 0,-2-2 0 0 0,-11-33 423 0 0,8 25-219 0 0,-6-23 0 0 0,9 22-219 0 0,1-8-7 0 0,1 20-6 0 0,1 0 1 0 0,-1 0 0 0 0,1-1 0 0 0,-1 1-1 0 0,0 0 1 0 0,1 0 0 0 0,-1-1-1 0 0,0 1 1 0 0,0 0 0 0 0,0 0-1 0 0,0-1 1 0 0,0 1 0 0 0,-1-3-1 0 0,1 1-36 0 0,0 0 0 0 0,0 0-1 0 0,-1 0 1 0 0,1 0 0 0 0,-1 0-1 0 0,1 0 1 0 0,-1 0 0 0 0,0 0-1 0 0,-1 0 1 0 0,1 1 0 0 0,0-1-1 0 0,-1 0 1 0 0,1 1 0 0 0,-1-1-1 0 0,0 1 1 0 0,0-1 0 0 0,0 1-1 0 0,0 0 1 0 0,0 0 0 0 0,-1-1-1 0 0,-2 0 1 0 0,-3-5-76 0 0,0 0 0 0 0,-11-15 0 0 0,3-2 97 0 0,13 17-2372 0 0,12 9-3647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 8751 0 0,'0'0'399'0'0,"-2"0"-4"0"0,-9 1-253 0 0,-5 2 12330 0 0,23-2-9665 0 0,1 0-3662 0 0,81-2 1226 0 0,169-25-1 0 0,-162 14-2147 0 0,-68 8 669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9871 0 0,'0'0'898'0'0,"1"-2"-741"0"0,1-6-33 0 0,-1 5 428 0 0,0 1 226 0 0,0-1-1 0 0,0 0 1 0 0,0 1-1 0 0,0-1 1 0 0,3-4-1 0 0,-3 6-989 0 0,0-1 1604 0 0,1-1-465 0 0,-2 2-815 0 0,0 1-1 0 0,0-1 0 0 0,0 1 0 0 0,0-1 0 0 0,1 1 1 0 0,-1 0-1 0 0,0-1 0 0 0,0 1 0 0 0,0-1 0 0 0,1 1 1 0 0,-1 0-1 0 0,0-1 0 0 0,1 1 0 0 0,-1-1 0 0 0,0 1 1 0 0,1 0-1 0 0,-1-1 0 0 0,1 1 0 0 0,20-8 917 0 0,-19 8-608 0 0,0 2-307 0 0,1 1-104 0 0,-1 0 0 0 0,1 1 0 0 0,-1-1-1 0 0,1 1 1 0 0,-1 0 0 0 0,0 0-1 0 0,-1 0 1 0 0,1 0 0 0 0,-1 0-1 0 0,1 0 1 0 0,-1 0 0 0 0,0 0-1 0 0,-1 0 1 0 0,1 1 0 0 0,-1 6 0 0 0,1 12 40 0 0,-5 37 0 0 0,3-56-43 0 0,-6 59 89 0 0,-4 57 0 0 0,10-93-195 0 0,1 0 0 0 0,5 40 0 0 0,-2-46-1332 0 0,0 23 0 0 0,-3-41-151 0 0,-1-1-66 0 0,0 10-14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5063 0 0,'0'0'782'0'0,"-2"1"548"0"0,-5 1-492 0 0,0 1 1 0 0,0 0-1 0 0,1 1 0 0 0,-1 0 0 0 0,1 0 0 0 0,-6 5 0 0 0,2-1-202 0 0,0 1-1 0 0,-16 20 1 0 0,13-12-254 0 0,1 1-1 0 0,1 0 1 0 0,-18 37-1 0 0,-18 67 911 0 0,40-100-1111 0 0,2 1 0 0 0,0 0 0 0 0,-3 34 0 0 0,8-47-119 0 0,0-1-1 0 0,1 0 1 0 0,0 0 0 0 0,3 13-1 0 0,-4-21-42 0 0,0-1-1 0 0,0 1 1 0 0,0 0 0 0 0,0-1-1 0 0,1 1 1 0 0,-1 0-1 0 0,0-1 1 0 0,1 1-1 0 0,-1 0 1 0 0,0-1 0 0 0,1 1-1 0 0,-1-1 1 0 0,1 1-1 0 0,-1 0 1 0 0,1-1-1 0 0,0 1 1 0 0,1 1 43 0 0,2 1 144 0 0,2-2-119 0 0,0 0-1 0 0,-1 0 1 0 0,1-1-1 0 0,0 1 1 0 0,0-1-1 0 0,-1 0 1 0 0,1-1-1 0 0,0 0 1 0 0,0 1-1 0 0,-1-2 1 0 0,1 1-1 0 0,-1-1 1 0 0,1 0-1 0 0,-1 0 1 0 0,0 0-1 0 0,10-7 1 0 0,3-1-8 0 0,0 0-1 0 0,-1-2 1 0 0,-1 0 0 0 0,0-1 0 0 0,-1-1 0 0 0,0 0-1 0 0,-1-1 1 0 0,-1 0 0 0 0,0-1 0 0 0,-1-1-1 0 0,15-27 1 0 0,10-28-79 0 0,-31 58-136 0 0,1 1-1 0 0,0 1 0 0 0,1 0 1 0 0,1 0-1 0 0,10-12 0 0 0,1 3-305 0 0,35-29 0 0 0,-51 46 377 0 0,-1 1 31 0 0,0 1 1 0 0,0-1-1 0 0,0 0 0 0 0,1 1 1 0 0,-1 0-1 0 0,1 0 0 0 0,0 0 1 0 0,5-2-1 0 0,-6 15-62 0 0,-2-8 90 0 0,-1 0-1 0 0,0 1 1 0 0,-1-1-1 0 0,1 0 1 0 0,-1 1-1 0 0,1-1 1 0 0,-1 0-1 0 0,0 0 1 0 0,0 0-1 0 0,-2 4 1 0 0,-18 32 7 0 0,14-27-3 0 0,-45 71 2 0 0,32-54 0 0 0,2 1 0 0 0,-19 38 0 0 0,26-34 0 0 0,10-20 0 0 0,6-2 0 0 0,6-3 0 0 0,-5-8 0 0 0,-1-1 1 0 0,1 1-1 0 0,-1-1 0 0 0,1 0 0 0 0,-1 0 0 0 0,1 0 1 0 0,-1-1-1 0 0,1 0 0 0 0,-1 0 0 0 0,9-3 0 0 0,0 1 9 0 0,75-19 126 0 0,-56 12-34 0 0,1 2 0 0 0,63-7-1 0 0,-74 12-445 0 0,-21 3-40 0 0,5 2-2225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9 5527 0 0,'12'-9'13723'0'0,"-12"9"-13624"0"0,-3 12 1231 0 0,-9 17-1436 0 0,-3-3 322 0 0,-1-2 0 0 0,-1 0 1 0 0,-28 29-1 0 0,-67 59 60 0 0,71-76-212 0 0,-1-2 0 0 0,-65 41 0 0 0,51-47-2 0 0,8-4 13 0 0,46-23-56 0 0,22-8-568 0 0,12-7-3303 0 0,-23 9-2666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0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2759 0 0,'2'-1'5195'0'0,"30"-14"2882"0"0,-29 15-7549 0 0,10 0 1698 0 0,-12 1-2169 0 0,0 1 0 0 0,0-1 1 0 0,0 1-1 0 0,0-1 1 0 0,0 1-1 0 0,0-1 1 0 0,-1 1-1 0 0,1-1 0 0 0,-1 1 1 0 0,1 0-1 0 0,-1 0 1 0 0,1 2-1 0 0,-1 9 31 0 0,-1 0-1 0 0,0 1 1 0 0,-1-1-1 0 0,-1 0 0 0 0,-5 17 1 0 0,-5 26 47 0 0,8-12 3 0 0,2-1 0 0 0,2 61 0 0 0,2-91-132 0 0,-1 3-4 0 0,1 1-1 0 0,6 28 0 0 0,-5-37-138 0 0,-1 1-1 0 0,0 0 0 0 0,-1 0 1 0 0,0 0-1 0 0,0 0 0 0 0,-1 0 1 0 0,0 0-1 0 0,0-1 0 0 0,-1 1 1 0 0,0 0-1 0 0,-1-1 1 0 0,-5 14-1 0 0,3-8-873 0 0,5-11 509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3679 0 0,'0'0'8919'0'0,"0"3"-8311"0"0,2 10 126 0 0,0 0-1 0 0,-1 0 1 0 0,-1 1 0 0 0,0-1 0 0 0,-3 24 0 0 0,1-32-613 0 0,1 0 1 0 0,-1-1 0 0 0,0 1-1 0 0,0 0 1 0 0,0-1 0 0 0,-4 7 0 0 0,2-5-32 0 0,-61 88 62 0 0,60-86-152 0 0,-4 10 0 0 0,-1 7 0 0 0,6-14 0 0 0,2 0 0 0 0,5-4 15 0 0,1-7 54 0 0,35-28 85 0 0,-15 10-74 0 0,44-24 0 0 0,9 8-75 0 0,-68 30 9 0 0,1 1-1 0 0,0 0 0 0 0,0 1 0 0 0,0 0 1 0 0,20-1-1 0 0,-25 4 30 0 0,8 2-22 0 0,1 4 22 0 0,-3 1-33 0 0,-4 0 1 0 0,-3-5 32 0 0,17 6-399 0 0,-18-9 188 0 0,-1 0-463 0 0,0 0-1110 0 0,10-3-4273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 2759 0 0,'1'-1'207'0'0,"1"0"-78"0"0,0-2-415 0 0,4-15 3271 0 0,-9 30 7289 0 0,-2 8-5119 0 0,-4 21-4630 0 0,-4 49 1 0 0,11-45-388 0 0,-9 85-36 0 0,2-39-75 0 0,5-49-14 0 0,-12 61 0 0 0,15-97-5 0 0,-8 20 37 0 0,7-21-144 0 0,1-3 94 0 0,0 0 0 0 0,0 0 1 0 0,0 0-1 0 0,0 1 0 0 0,1-1 0 0 0,-1 0 0 0 0,1 0 0 0 0,0 1 0 0 0,-1-1 0 0 0,1 1 0 0 0,0-1 0 0 0,0 0 0 0 0,1 5 0 0 0,3 1-233 0 0,-4-6-9 0 0,2 0-314 0 0,14 19-2679 0 0,-9-29 2801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 5527 0 0,'0'0'10011'0'0,"1"-2"-9458"0"0,7-16 3147 0 0,-12 41-3617 0 0,-1-1 1 0 0,-15 44-1 0 0,5-18-29 0 0,10-30-37 0 0,-40 118 30 0 0,39-121-247 0 0,0-1 1 0 0,-2 0-1 0 0,0-1 0 0 0,0 0 0 0 0,-11 12 1 0 0,18-23 45 0 0,2-4-4 0 0,38-39-420 0 0,-23 20 378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11 122 7367 0 0,'0'0'4386'0'0,"1"-2"-3236"0"0,-1 1-1064 0 0,1-1-1 0 0,-1 1 0 0 0,1-1 1 0 0,0 1-1 0 0,0 0 1 0 0,-1 0-1 0 0,1-1 0 0 0,0 1 1 0 0,0 0-1 0 0,0 0 1 0 0,1 0-1 0 0,-1 0 0 0 0,0 0 1 0 0,0 0-1 0 0,0 1 1 0 0,1-1-1 0 0,-1 0 0 0 0,0 1 1 0 0,1-1-1 0 0,1 0 1 0 0,0 0 83 0 0,10-8 3157 0 0,11 3-2631 0 0,-6 2-449 0 0,129-49 468 0 0,-129 46-714 0 0,1 1 0 0 0,22-4 0 0 0,-28 9 0 0 0,-12 1 0 0 0,0 0 0 0 0,-1 0 0 0 0,1 0 0 0 0,0 0 0 0 0,-1 0 0 0 0,1 0 0 0 0,-1 0 0 0 0,1 1 0 0 0,0-1 0 0 0,-1 0 0 0 0,1 0 0 0 0,-1 1 0 0 0,1-1 0 0 0,-1 0 0 0 0,1 1 0 0 0,-1-1 0 0 0,1 1 0 0 0,0 0 0 0 0,0 1 0 0 0,0 1 0 0 0,0-1 0 0 0,0 1 0 0 0,0-1 0 0 0,-1 1 0 0 0,1 0 0 0 0,-1 0 0 0 0,0-1 0 0 0,1 1 0 0 0,-1 0 0 0 0,0 0 0 0 0,-1 4 0 0 0,0-2 0 0 0,1-1 0 0 0,-1 1 0 0 0,0 0 0 0 0,0-1 0 0 0,-1 1 0 0 0,-3 8 0 0 0,-2-2 20 0 0,0-1 0 0 0,-1 1 0 0 0,0-2 0 0 0,-1 1 0 0 0,0-1 0 0 0,-1 0 0 0 0,-19 13 0 0 0,-3-1 60 0 0,-45 22 0 0 0,46-27-209 0 0,-54 21 0 0 0,62-34 65 0 0,20-3 10 0 0,5-1-219 0 0,-1-1 255 0 0,0 1 1 0 0,0-1-1 0 0,1 1 0 0 0,-1-1 1 0 0,1 1-1 0 0,-1 0 1 0 0,1 0-1 0 0,1-2 1 0 0,1 1 0 0 0,3-4 15 0 0,1 1 0 0 0,0 0 1 0 0,0 0-1 0 0,0 1 0 0 0,1 0 0 0 0,-1 0 0 0 0,1 1 0 0 0,0 0 0 0 0,0 1 0 0 0,0 0 0 0 0,0 0 0 0 0,1 1 1 0 0,-1 0-1 0 0,0 1 0 0 0,0 0 0 0 0,1 0 0 0 0,-1 1 0 0 0,14 3 0 0 0,0 1-3 0 0,-1 1 0 0 0,1 2 0 0 0,-2 0 0 0 0,1 1-1 0 0,-1 1 1 0 0,25 15 0 0 0,-36-18-7 0 0,-6-5-36 0 0,6 5 36 0 0,1 1 12 0 0,-2-1 15 0 0,-7-5 54 0 0,-2 1-11 0 0,-2 5-7 0 0,0 0 1 0 0,0-1-1 0 0,0 1 0 0 0,-1-1 1 0 0,0 1-1 0 0,0-1 1 0 0,-1 0-1 0 0,0 0 1 0 0,0 0-1 0 0,-1-1 1 0 0,0 1-1 0 0,-11 10 1 0 0,4-5 57 0 0,0-1 0 0 0,-1 0 0 0 0,0-1-1 0 0,-1 0 1 0 0,-22 11 0 0 0,-7 1-70 0 0,-1-2 0 0 0,-1-1-1 0 0,-54 13 1 0 0,98-31-22 0 0,0-1 1 0 0,1 0 0 0 0,-1 0-1 0 0,0 0 1 0 0,0 0 0 0 0,0 0-1 0 0,0 0 1 0 0,1 0-1 0 0,-1 0 1 0 0,0 0 0 0 0,0 0-1 0 0,0 0 1 0 0,1 0-1 0 0,-1-1 1 0 0,0 1 0 0 0,0 0-1 0 0,1 0 1 0 0,-1-1-1 0 0,0 1 1 0 0,0-1 0 0 0,1 1-1 0 0,-1-1 1 0 0,0 1 0 0 0,1-1-1 0 0,-1 1 1 0 0,1-1-1 0 0,-1 0 1 0 0,0 0 0 0 0,-4-10-708 0 0,3 0-3630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 5527 0 0,'0'0'13660'0'0,"3"0"-13553"0"0,38-8 473 0 0,-39 7-143 0 0,-1 2-419 0 0,-1 1 1 0 0,0-1-1 0 0,1 1 0 0 0,-1 0 0 0 0,0-1 0 0 0,0 1 0 0 0,0 3 1 0 0,0-1-4 0 0,0 0 1 0 0,-1-1-1 0 0,0 1 1 0 0,0 0-1 0 0,0-1 1 0 0,0 1 0 0 0,-1 0-1 0 0,1-1 1 0 0,-1 0-1 0 0,-3 7 1 0 0,-28 31 167 0 0,20-26-137 0 0,-1 3-27 0 0,-20 24-6 0 0,-36 57 1 0 0,58-81-162 0 0,9-17 119 0 0,2 0-43 0 0,3-3-279 0 0,11-14 488 0 0,1 1 0 0 0,1 0 0 0 0,31-24 0 0 0,-44 38-107 0 0,0 0-1 0 0,0 0 0 0 0,1 0 1 0 0,-1 0-1 0 0,0 1 0 0 0,0-1 1 0 0,1 1-1 0 0,-1-1 0 0 0,0 1 1 0 0,0 0-1 0 0,1 0 0 0 0,-1 0 1 0 0,4 1-1 0 0,17 2-11 0 0,-15 1-19 0 0,15 9 1 0 0,-15-8 11 0 0,1-1 0 0 0,0-1-1 0 0,0 0 1 0 0,0 0 0 0 0,16 2-1 0 0,-4-3-9 0 0,-15-4 2 0 0,-1 1 4 0 0,4-1-111 0 0,0 0 1 0 0,0 0-1 0 0,0-1 0 0 0,0 0 1 0 0,-1 0-1 0 0,0-1 0 0 0,16-10 1 0 0,-22 13-400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9215 0 0,'0'0'11723'0'0,"0"3"-11575"0"0,2 10-75 0 0,-1-1 0 0 0,0 1 0 0 0,-1-1 0 0 0,-1 1 0 0 0,0-1 1 0 0,-3 14-1 0 0,-22 78-38 0 0,11-50-29 0 0,2-11 46 0 0,-33 74 0 0 0,15-43-20 0 0,-33 64-784 0 0,55-121 61 0 0,-2-1 0 0 0,-14 19 0 0 0,3-6-288 0 0,14-17 669 0 0,3-6 63 0 0,1 0 0 0 0,0 0 0 0 0,0 0 0 0 0,-4 11 0 0 0,7-14 140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1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97 1839 0 0,'-2'3'134'0'0,"-25"32"326"0"0,18-25 1609 0 0,1 0 0 0 0,0 1 1 0 0,-12 23-1 0 0,15-25-2163 0 0,1 1 3083 0 0,4-10-2907 0 0,1 0 0 0 0,-1 0 1 0 0,1 1-1 0 0,-1-1 0 0 0,1 0 0 0 0,-1 0 1 0 0,1 0-1 0 0,-1 0 0 0 0,1 0 1 0 0,-1 1-1 0 0,1-1 0 0 0,-1 0 1 0 0,1 0-1 0 0,-1 0 0 0 0,1-1 0 0 0,0 1 1 0 0,-1 0-1 0 0,1 0 0 0 0,-1 0 1 0 0,1 0-1 0 0,0-1 0 0 0,3 0-1 0 0,0 0-1 0 0,1 0 1 0 0,-1-1 0 0 0,0 0-1 0 0,0 0 1 0 0,0 0-1 0 0,0 0 1 0 0,-1 0-1 0 0,1-1 1 0 0,4-4-1 0 0,4-4 407 0 0,15-19 0 0 0,-7 8 191 0 0,-2 4-35 0 0,0 0 0 0 0,26-17 0 0 0,-33 27-451 0 0,0 0 0 0 0,1 1-1 0 0,-1 1 1 0 0,1 0 0 0 0,1 1 0 0 0,12-4 0 0 0,-14 6-85 0 0,0 1 0 0 0,1 0 0 0 0,-1 0 0 0 0,15 1 1 0 0,-20 1-94 0 0,-1 0 0 0 0,1 0-1 0 0,-1 1 1 0 0,1 0 0 0 0,-1 0 0 0 0,1 0 0 0 0,-1 1 0 0 0,0 0 0 0 0,0 0 0 0 0,9 5 0 0 0,-3 3 29 0 0,-10-7-43 0 0,1-1 1 0 0,-1 1-1 0 0,0 0 1 0 0,0 0-1 0 0,0-1 1 0 0,0 1 0 0 0,-1 0-1 0 0,1 0 1 0 0,-1 0-1 0 0,0 0 1 0 0,0 0-1 0 0,0 0 1 0 0,0 0 0 0 0,0 0-1 0 0,0 0 1 0 0,-1 0-1 0 0,0 0 1 0 0,1 0 0 0 0,-1-1-1 0 0,0 1 1 0 0,0 0-1 0 0,-3 4 1 0 0,-3 5-2 0 0,0 0 1 0 0,-1 0-1 0 0,-14 15 0 0 0,19-23 1 0 0,-26 29-229 0 0,0-1 0 0 0,-66 53-1 0 0,-96 73-394 0 0,63-41-1702 0 0,112-98 1647 0 0,15-17 1458 0 0,3-2-463 0 0,19-4 69 0 0,-1-1 1 0 0,0 0 0 0 0,37-17 0 0 0,7-2 53 0 0,-4 7 68 0 0,-1 2 0 0 0,103-12-1 0 0,-121 23-263 0 0,-3-1 73 0 0,48 0 1 0 0,-75 5-251 0 0,0 1 1 0 0,0 0 0 0 0,0 1-1 0 0,0 0 1 0 0,0 0-1 0 0,-1 1 1 0 0,1 0-1 0 0,19 10 1 0 0,-5 2 382 0 0,-20-12-379 0 0,0 1 1 0 0,0-1-1 0 0,0 0 0 0 0,1-1 0 0 0,-1 1 0 0 0,1-1 0 0 0,0-1 0 0 0,-1 1 0 0 0,1-1 0 0 0,0 1 0 0 0,0-2 0 0 0,6 1 0 0 0,-7-1-176 0 0,1 0 0 0 0,-1-1 0 0 0,0 1 1 0 0,1-1-1 0 0,-1-1 0 0 0,0 1 0 0 0,10-5 1 0 0,-9 3-996 0 0,0 0 0 0 0,0-1 0 0 0,7-5 1 0 0,-2 0-6254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70 241 8287 0 0,'-2'0'639'0'0,"-44"-4"20"0"0,25 3 7115 0 0,23 1-7110 0 0,47-4 466 0 0,52 3 0 0 0,-13 1-776 0 0,122-9 598 0 0,375-66 1 0 0,-347 12-629 0 0,-39 8-36 0 0,-155 45-201 0 0,1 2 0 0 0,69-2 0 0 0,-97 10-122 0 0,-1 0-1 0 0,1 2 1 0 0,-1 0-1 0 0,17 5 1 0 0,-32-7 15 0 0,0 0 0 0 0,0 1 0 0 0,-1-1 1 0 0,1 0-1 0 0,0 1 0 0 0,-1-1 0 0 0,1 0 0 0 0,-1 1 0 0 0,1-1 1 0 0,0 1-1 0 0,-1-1 0 0 0,1 0 0 0 0,-1 1 0 0 0,1 0 0 0 0,-1 0 8 0 0,1-1 0 0 0,-1 0-1 0 0,0 0 1 0 0,0 0 0 0 0,0 1-1 0 0,1-1 1 0 0,-1 0 0 0 0,0 0-1 0 0,0 0 1 0 0,0 1 0 0 0,1-1-1 0 0,-1 0 1 0 0,0 0-1 0 0,0 0 1 0 0,1 0 0 0 0,-1 0-1 0 0,0 0 1 0 0,1 0 0 0 0,-1 1-1 0 0,0-1 1 0 0,0 0 0 0 0,1 0-1 0 0,-1 0 1 0 0,0 0-1 0 0,1 0 1 0 0,0 2-293 0 0,0 1 152 0 0,1 0 1 0 0,-2 0 0 0 0,1 0-1 0 0,0 0 1 0 0,0 0 0 0 0,-1 0-1 0 0,0 1 1 0 0,0-1 0 0 0,0 0-1 0 0,0 0 1 0 0,0 0-1 0 0,0 0 1 0 0,-1 0 0 0 0,0 1-1 0 0,1-1 1 0 0,-1 0 0 0 0,-2 3-1 0 0,-5 7-1715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183 105 4607 0 0,'0'0'9327'0'0,"-1"1"-8419"0"0,-33 37 4129 0 0,36-39-4695 0 0,48-27 2 0 0,1 3 1 0 0,2 2-1 0 0,0 3 1 0 0,60-16-1 0 0,-101 33-324 0 0,0 0 0 0 0,-1 1 0 0 0,1 1 0 0 0,0 0 0 0 0,0 0 0 0 0,0 1 0 0 0,23 3 0 0 0,-35-3-18 0 0,0 0 0 0 0,1 0 0 0 0,-1 0-1 0 0,0 0 1 0 0,0 0 0 0 0,0 0 0 0 0,0 0 0 0 0,0 0 0 0 0,0 0-1 0 0,0 0 1 0 0,1 0 0 0 0,-1 0 0 0 0,0 0 0 0 0,0 1-1 0 0,0-1 1 0 0,0 0 0 0 0,0 0 0 0 0,0 0 0 0 0,0 0 0 0 0,0 0-1 0 0,0 0 1 0 0,1 0 0 0 0,-1 0 0 0 0,0 0 0 0 0,0 0-1 0 0,0 0 1 0 0,0 1 0 0 0,0-1 0 0 0,0 0 0 0 0,0 0 0 0 0,0 0-1 0 0,0 0 1 0 0,0 0 0 0 0,0 0 0 0 0,0 0 0 0 0,0 1-1 0 0,0-1 1 0 0,0 0 0 0 0,0 0 0 0 0,0 0 0 0 0,0 0 0 0 0,0 0-1 0 0,0 0 1 0 0,0 4 4 0 0,0 0 1 0 0,0-1-1 0 0,-1 1 0 0 0,1-1 1 0 0,-1 0-1 0 0,0 1 0 0 0,0-1 1 0 0,0 1-1 0 0,-1-1 0 0 0,1 0 1 0 0,-1 0-1 0 0,0 0 0 0 0,0 0 1 0 0,0 0-1 0 0,0 0 0 0 0,-3 3 1 0 0,-7 7-40 0 0,-28 24 0 0 0,24-24-10 0 0,-111 93-1180 0 0,-142 89-1 0 0,248-181 1020 0 0,-59 38-744 0 0,78-51 800 0 0,3-2-421 0 0,3-4 596 0 0,1 0-1 0 0,-1 0 1 0 0,1 1 0 0 0,-1 0 0 0 0,1 0 0 0 0,1 0-1 0 0,-1 1 1 0 0,0 0 0 0 0,1 0 0 0 0,9-4-1 0 0,7-3 279 0 0,-9 4-61 0 0,1 0 1 0 0,0 2 0 0 0,0 0 0 0 0,0 0 0 0 0,1 1 0 0 0,20-1 0 0 0,-18 2-34 0 0,209-25 985 0 0,-225 27-1192 0 0,0 0 0 0 0,0 0 0 0 0,0-1 0 0 0,0 1 0 0 0,0 1 0 0 0,0-1 0 0 0,0 0 0 0 0,0 0 0 0 0,0 0 0 0 0,0 0 0 0 0,-1 1 0 0 0,3 0 0 0 0,1 0-3 0 0,0 0-1 0 0,-1-1 0 0 0,1 1 0 0 0,-1 0 0 0 0,1 0 0 0 0,-1 0 0 0 0,0 1 0 0 0,0-1 0 0 0,0 1 0 0 0,1-1 0 0 0,-1 1 0 0 0,-1 0 0 0 0,6 4 0 0 0,2 3 0 0 0,15 10-60 0 0,-22-17 50 0 0,-1-1-1 0 0,0 1 1 0 0,1-1-1 0 0,-1 0 1 0 0,1 0-1 0 0,-1 0 0 0 0,1 0 1 0 0,0-1-1 0 0,-1 1 1 0 0,1-1-1 0 0,0 0 1 0 0,-1 1-1 0 0,5-1 1 0 0,1-1-147 0 0,-1 0 0 0 0,1-1 0 0 0,-1 1 0 0 0,8-4 0 0 0,12-6-1574 0 0,-10 1-3264 0 0,-4 1-1007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5063 0 0,'0'0'11868'0'0,"2"0"-11376"0"0,98-24 1328 0 0,136-15 0 0 0,-231 38-1830 0 0,84-7-1356 0 0,-78 10-867 0 0,-3-1 306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78 2759 0 0,'1'-1'207'0'0,"4"-4"213"0"0,-2 3 693 0 0,0-1-1 0 0,0 1 1 0 0,1 0-1 0 0,-1 0 1 0 0,5-2-1 0 0,6-5 2073 0 0,5-3-838 0 0,-1 0 0 0 0,23-9 0 0 0,-39 20-1675 0 0,-2 1-653 0 0,0 0 0 0 0,1 0 0 0 0,-1-1 0 0 0,1 1 1 0 0,-1 0-1 0 0,0 0 0 0 0,1 0 0 0 0,-1 0 0 0 0,0 0 0 0 0,1 0 0 0 0,-1 0 0 0 0,0 0 0 0 0,1 0 0 0 0,-1 0 0 0 0,1 0 0 0 0,-1 0 0 0 0,0 0 0 0 0,1 0 0 0 0,-1 0 0 0 0,0 0 1 0 0,1 0-1 0 0,0 1 0 0 0,3-1 2021 0 0,-10 5-2020 0 0,-1 0 1 0 0,1-1-1 0 0,0 0 1 0 0,-1 0-1 0 0,0 0 1 0 0,0-1-1 0 0,-8 3 0 0 0,-54 16 106 0 0,16-7-309 0 0,-62 14-621 0 0,73-20 229 0 0,29-5 338 0 0,0-1-1 0 0,0-1 1 0 0,-21 1-1 0 0,14-1-44 0 0,17-2 127 0 0,-1 1 0 0 0,0-1 1 0 0,1 0-1 0 0,-1 0 0 0 0,0 0 1 0 0,0-1-1 0 0,-3 0 0 0 0,5 0-95 0 0,3-2-1392 0 0,0 0 1601 0 0,1 0 0 0 0,-1 0 0 0 0,1 0 0 0 0,0 0 0 0 0,0 0 0 0 0,0 0 0 0 0,0 1 0 0 0,0-1-1 0 0,1 1 1 0 0,4-4 0 0 0,67-56-44 0 0,-73 60 890 0 0,-13 12-459 0 0,3-2-223 0 0,0 0 1 0 0,0 1-1 0 0,1 1 1 0 0,0-1-1 0 0,1 1 1 0 0,0 1 0 0 0,1-1-1 0 0,0 1 1 0 0,0 0-1 0 0,2 1 1 0 0,-1-1 0 0 0,-3 16-1 0 0,5-14-40 0 0,-1 17 108 0 0,4-28 23 0 0,0 1-102 0 0,1 8-1 0 0,-1-9 98 0 0,1 1-105 0 0,1 8-5 0 0,0-6-23 0 0,1 6-8 0 0,-2-9 9 0 0,9 6 0 0 0,-7-5-74 0 0,10 5-3 0 0,2-1 0 0 0,-5-5 2 0 0,0 0-1 0 0,0-1 1 0 0,0-1-1 0 0,0 1 1 0 0,0-2-1 0 0,20-2 1 0 0,-18 1 16 0 0,0-1 1 0 0,18-5 0 0 0,9-3-22 0 0,-19 6 9 0 0,1 0-4 0 0,1 1-1 0 0,-1 1 0 0 0,35-1 0 0 0,-51 4 20 0 0,0 0 0 0 0,0 0-1 0 0,0 1 1 0 0,0 0-1 0 0,0 0 1 0 0,0 0-1 0 0,0 0 1 0 0,0 1 0 0 0,-1 0-1 0 0,1 0 1 0 0,0 0-1 0 0,-1 0 1 0 0,0 1 0 0 0,0 0-1 0 0,1 0 1 0 0,-2 0-1 0 0,1 0 1 0 0,0 1-1 0 0,-1-1 1 0 0,1 1 0 0 0,2 4-1 0 0,5 12 156 0 0,0 1 0 0 0,-2-1 0 0 0,0 1 0 0 0,-1 1 0 0 0,4 22 0 0 0,-12-39-88 0 0,0-2-77 0 0,0 0-1 0 0,-1 0 1 0 0,1 1 0 0 0,-1-1-1 0 0,0 0 1 0 0,0 0 0 0 0,0-1-1 0 0,0 1 1 0 0,-1 0 0 0 0,1 0-1 0 0,-1 0 1 0 0,1-1 0 0 0,-1 1-1 0 0,0-1 1 0 0,0 1 0 0 0,0-1-1 0 0,-1 0 1 0 0,1 0 0 0 0,-5 3-1 0 0,4-2-7 0 0,-6 3 6 0 0,1 0 0 0 0,-1-1 0 0 0,-1 0 0 0 0,1-1 0 0 0,-1 0 0 0 0,-11 4 0 0 0,1-3 22 0 0,0 0 1 0 0,-23 3-1 0 0,-67-4 439 0 0,45-3-49 0 0,60-1-373 0 0,-1 0-1 0 0,1-1 1 0 0,0 0 0 0 0,0 0-1 0 0,0 0 1 0 0,0 0-1 0 0,-6-3 1 0 0,4 2 46 0 0,-1-1 1 0 0,1 1 0 0 0,-1 1-1 0 0,1-1 1 0 0,-1 1-1 0 0,-10 0 1 0 0,17 1-93 0 0,1 0 0 0 0,-1 1 0 0 0,0-1 0 0 0,1 0 1 0 0,-1 0-1 0 0,1 0 0 0 0,-1 0 0 0 0,0 0 0 0 0,1 1 0 0 0,-1-1 0 0 0,1 0 1 0 0,-1 0-1 0 0,1 1 0 0 0,-1-1 0 0 0,1 0 0 0 0,-1 1 0 0 0,1-1 1 0 0,-1 1-1 0 0,0 0-9 0 0,-2 1-82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 1375 0 0,'-2'1'7996'0'0,"-28"14"-2913"0"0,28-15-4538 0 0,1 1-101 0 0,-3 4 2273 0 0,11-5-904 0 0,-6 0-2233 0 0,1-1 1089 0 0,3-1-586 0 0,-5 2-83 0 0,0 0 0 0 0,0-1 0 0 0,0 1 0 0 0,0 0 0 0 0,0 0-1 0 0,0 0 1 0 0,0 0 0 0 0,0 0 0 0 0,0 0 0 0 0,0 0 0 0 0,0 0 0 0 0,0 0 0 0 0,0 0 0 0 0,0 0-1 0 0,0 0 1 0 0,1 0 0 0 0,-1 0 0 0 0,0 0 0 0 0,0 0 0 0 0,0 0 0 0 0,0 0 0 0 0,0 0-1 0 0,0 0 1 0 0,0 0 0 0 0,0 0 0 0 0,0 0 0 0 0,0 0 0 0 0,0 0 0 0 0,0 0 0 0 0,1 0 0 0 0,-1 0-1 0 0,0 0 1 0 0,0 0 0 0 0,0 0 0 0 0,0 0 0 0 0,0 0 0 0 0,0 0 0 0 0,0 0 0 0 0,0 0-1 0 0,0 0 1 0 0,0 0 0 0 0,0 0 0 0 0,0 0 0 0 0,0 0 0 0 0,0 0 0 0 0,0 0 0 0 0,1 0-1 0 0,-1 0 1 0 0,0 1 0 0 0,0-1 0 0 0,0 0 0 0 0,0 0 0 0 0,0 0 0 0 0,0 0 0 0 0,0 0 0 0 0,0 0-1 0 0,0 0 1 0 0,0 0 0 0 0,0 0 0 0 0,0 0 0 0 0,0 0 0 0 0,0 0 0 0 0,0 1 0 0 0,0-1-1 0 0,0 0 1 0 0,26-20 204 0 0,-16 11-194 0 0,0 0-10 0 0,1-1 92 0 0,-11 10-71 0 0,0-1 0 0 0,1 1-1 0 0,-1 0 1 0 0,0-1 0 0 0,0 1 0 0 0,1 0 0 0 0,-1-1 0 0 0,0 1-1 0 0,1 0 1 0 0,-1-1 0 0 0,1 1 0 0 0,-1 0 0 0 0,0 0 0 0 0,1-1-1 0 0,-1 1 1 0 0,1 0 0 0 0,-1 0 0 0 0,0 0 0 0 0,1 0 0 0 0,-1 0-1 0 0,2-1 1 0 0,-1 1 5 0 0,3 12 198 0 0,-3-9-112 0 0,-1 0-74 0 0,0 1 1 0 0,-1-1-1 0 0,0 1 0 0 0,1-1 1 0 0,-1 1-1 0 0,0-1 0 0 0,-1 0 0 0 0,1 1 1 0 0,0-1-1 0 0,-1 0 0 0 0,0 0 1 0 0,0 0-1 0 0,-2 3 0 0 0,3-4 154 0 0,0 0-139 0 0,0 8-57 0 0,1-8-65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 12671 0 0,'0'0'1143'0'0,"-7"-5"-211"0"0,6 5-828 0 0,-1-1 0 0 0,0 0 0 0 0,0 1 0 0 0,0-1 1 0 0,0 1-1 0 0,0 0 0 0 0,0-1 0 0 0,0 1 0 0 0,0 0 0 0 0,0 0 0 0 0,0 1 1 0 0,0-1-1 0 0,0 0 0 0 0,0 1 0 0 0,0-1 0 0 0,0 1 0 0 0,0-1 0 0 0,0 1 0 0 0,0 0 1 0 0,0 0-1 0 0,0 0 0 0 0,-2 2 0 0 0,-7 4 749 0 0,1 1 0 0 0,-14 12-1 0 0,17-15-752 0 0,-13 14-99 0 0,1 1 0 0 0,0 0-1 0 0,2 1 1 0 0,0 1 0 0 0,2 1-1 0 0,0 1 1 0 0,-15 33 0 0 0,26-48 52 0 0,0 0 1 0 0,0 1 0 0 0,1-1 0 0 0,0 1 0 0 0,1 0 0 0 0,1 0 0 0 0,-2 16 0 0 0,3-22-21 0 0,0-1 0 0 0,0 1 0 0 0,1 0 1 0 0,-1-1-1 0 0,1 1 0 0 0,0 0 0 0 0,0-1 0 0 0,0 1 0 0 0,0-1 1 0 0,3 6-1 0 0,-2-7-15 0 0,-1 0 1 0 0,1-1-1 0 0,-1 1 0 0 0,1 0 1 0 0,-1 0-1 0 0,1-1 1 0 0,0 1-1 0 0,0-1 1 0 0,0 0-1 0 0,0 1 1 0 0,0-1-1 0 0,0 0 1 0 0,0 0-1 0 0,0-1 0 0 0,1 1 1 0 0,-1 0-1 0 0,0-1 1 0 0,3 1-1 0 0,9 1 54 0 0,0-1 0 0 0,0 0 0 0 0,0-1 0 0 0,0-1 1 0 0,0-1-1 0 0,0 1 0 0 0,25-8 0 0 0,-13 1 13 0 0,0-1 0 0 0,50-25 0 0 0,-67 30-63 0 0,0-2 1 0 0,0 1-1 0 0,0-1 0 0 0,-1-1 0 0 0,0 1 0 0 0,0-1 1 0 0,9-12-1 0 0,-13 14-13 0 0,0 0 0 0 0,0-1 0 0 0,-1 0-1 0 0,0 0 1 0 0,0 0 0 0 0,0 0 0 0 0,-1 0 0 0 0,0 0 0 0 0,0-1 0 0 0,0 1 0 0 0,-1-1 0 0 0,1-12-1 0 0,-2 10-4 0 0,0-1 0 0 0,0 0 0 0 0,-1 0 0 0 0,0 1 0 0 0,-1-1 0 0 0,0 1 0 0 0,-1-1 0 0 0,-5-13 0 0 0,7 19-58 0 0,-1 0-1 0 0,0 1 0 0 0,0-1 1 0 0,-1 1-1 0 0,1-1 1 0 0,-1 1-1 0 0,1 0 0 0 0,-1 0 1 0 0,0 0-1 0 0,0 0 1 0 0,0 1-1 0 0,-1-1 1 0 0,1 1-1 0 0,0 0 0 0 0,-1 0 1 0 0,0 0-1 0 0,0 0 1 0 0,1 1-1 0 0,-1-1 0 0 0,0 1 1 0 0,0 0-1 0 0,-7-1 1 0 0,2 2-16 0 0,1-1 0 0 0,0 1 1 0 0,-1 0-1 0 0,1 1 1 0 0,-1 0-1 0 0,1 0 0 0 0,0 1 1 0 0,0 0-1 0 0,-1 0 1 0 0,1 1-1 0 0,1 0 1 0 0,-1 1-1 0 0,0 0 0 0 0,1 0 1 0 0,-9 6-1 0 0,14-8-74 0 0,2-2 107 0 0,0-1 0 0 0,0 1-1 0 0,0 0 1 0 0,0 0 0 0 0,0 0-1 0 0,-1 0 1 0 0,1 0-1 0 0,0 0 1 0 0,0 0 0 0 0,0 0-1 0 0,0 0 1 0 0,0 0 0 0 0,0 0-1 0 0,0 0 1 0 0,-1 0 0 0 0,1 0-1 0 0,0 0 1 0 0,0 0 0 0 0,0 0-1 0 0,0 0 1 0 0,0 0 0 0 0,0 0-1 0 0,0 0 1 0 0,-1 0 0 0 0,1 1-1 0 0,0-1 1 0 0,0 0 0 0 0,0 0-1 0 0,0 0 1 0 0,0 0 0 0 0,0 0-1 0 0,0 0 1 0 0,0 0 0 0 0,0 0-1 0 0,-1 0 1 0 0,1 0 0 0 0,0 0-1 0 0,0 1 1 0 0,0-1 0 0 0,0 0-1 0 0,0 0 1 0 0,0 0 0 0 0,0 0-1 0 0,0 0 1 0 0,0 0 0 0 0,0 0-1 0 0,0 1 1 0 0,0-1 0 0 0,0 0-1 0 0,0 0 1 0 0,0 0-1 0 0,0 0 1 0 0,0 0 0 0 0,0 0-1 0 0,0 1 1 0 0,1-1-46 0 0,-1 0 1 0 0,1 0-1 0 0,0 1 0 0 0,-1-1 0 0 0,1 0 0 0 0,0 0 1 0 0,-1 0-1 0 0,1 0 0 0 0,0 0 0 0 0,-1 0 0 0 0,1 0 1 0 0,0 0-1 0 0,-1 0 0 0 0,1 0 0 0 0,0 0 1 0 0,-1 0-1 0 0,2-1 0 0 0,27-6-1129 0 0,4-4-11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11975 0 0,'0'0'11256'0'0,"-1"2"-11109"0"0,-31 52-118 0 0,15-29-29 0 0,-36 48 0 0 0,28-41 0 0 0,-15 28 0 0 0,35-51 0 0 0,3 0 0 0 0,4 0 0 0 0,3-2 12 0 0,-4-6-8 0 0,0-1-1 0 0,0 1 1 0 0,0-1-1 0 0,0 1 1 0 0,0-1-1 0 0,0 0 1 0 0,0 1-1 0 0,0-1 1 0 0,0 0-1 0 0,0 0 1 0 0,0 0-1 0 0,1 0 1 0 0,-1 0-1 0 0,0 0 1 0 0,0 0-1 0 0,2 0 1 0 0,0-1 11 0 0,4 1 1 0 0,0 0 0 0 0,1-1 1 0 0,-1-1-1 0 0,0 1 0 0 0,1-1 1 0 0,-1 0-1 0 0,10-5 0 0 0,3-3 12 0 0,22-14 0 0 0,-22 12-55 0 0,24-10 0 0 0,-37 19 2 0 0,0 0 0 0 0,0 1 0 0 0,1 0 0 0 0,-1 0 0 0 0,1 1 0 0 0,-1 0 0 0 0,12-1 0 0 0,0 2-394 0 0,-17 0 80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10 5063 0 0,'-10'-10'16136'0'0,"12"11"-16123"0"0,0 0 0 0 0,0 0-1 0 0,0 0 1 0 0,0 1 0 0 0,0-1-1 0 0,-1 0 1 0 0,1 1 0 0 0,0-1 0 0 0,-1 1-1 0 0,1 0 1 0 0,-1-1 0 0 0,1 1-1 0 0,-1 0 1 0 0,0 0 0 0 0,0 0 0 0 0,0 0-1 0 0,0 0 1 0 0,0 0 0 0 0,0 0-1 0 0,0 1 1 0 0,-1-1 0 0 0,1 0 0 0 0,-1 0-1 0 0,0 1 1 0 0,1-1 0 0 0,-1 0-1 0 0,-1 5 1 0 0,-2 3 7 0 0,0 1-1 0 0,-1-1 1 0 0,-1 0-1 0 0,0 0 1 0 0,0-1 0 0 0,-9 13-1 0 0,-3 6 22 0 0,-59 99 435 0 0,39-68-141 0 0,2 2 1 0 0,-39 94-1 0 0,64-128-259 0 0,-7 28 0 0 0,15-46-77 0 0,1-1 4 0 0,2 6-20 0 0,-1-13-65 0 0,11 3-3749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79 6911 0 0,'-4'-10'10760'0'0,"3"10"-10490"0"0,-6 3 1311 0 0,-10 15-2509 0 0,15-15 1541 0 0,1-2-309 0 0,1-1-300 0 0,0 0 0 0 0,-1 0 0 0 0,1 0 0 0 0,0 0 0 0 0,0 0 0 0 0,0 0 0 0 0,0 0 0 0 0,0 0 0 0 0,0 0-1 0 0,0 0 1 0 0,0 0 0 0 0,0 0 0 0 0,-1 0 0 0 0,1 0 0 0 0,0 0 0 0 0,0 0 0 0 0,0 0 0 0 0,0 0 0 0 0,0 0 0 0 0,0 0 0 0 0,0 0 0 0 0,0 0 0 0 0,-1 0-1 0 0,1 0 1 0 0,0 0 0 0 0,0 0 0 0 0,0 0 0 0 0,0 0 0 0 0,0 0 0 0 0,0 1 0 0 0,0-1 0 0 0,0 0 0 0 0,0 0 0 0 0,0 0 0 0 0,0 0 0 0 0,0 0 0 0 0,-1 0-1 0 0,1 0 1 0 0,0 0 0 0 0,0 0 0 0 0,0 0 0 0 0,0 0 0 0 0,0 1 0 0 0,0-1 0 0 0,0 0 0 0 0,0 0 0 0 0,0 0 0 0 0,0 0 0 0 0,0 0 0 0 0,0 0 0 0 0,0 0-1 0 0,0 0 1 0 0,0 1 0 0 0,0-1 0 0 0,-1 4 15 0 0,-15 0 989 0 0,12-5-965 0 0,-5-5-33 0 0,1-2-10 0 0,5-3 0 0 0,8-2 0 0 0,-4 10 2 0 0,0 1 2 0 0,0 1 0 0 0,0-1 0 0 0,0 1 0 0 0,0 0 0 0 0,0 0 0 0 0,0-1 0 0 0,0 1 0 0 0,0 0 0 0 0,1 0 0 0 0,-1 0 0 0 0,0 0 0 0 0,2 0 0 0 0,7-8 25 0 0,0 1 1 0 0,12-7-1 0 0,-9 7 51 0 0,-12 7-12 0 0,4-1 44 0 0,-5 1-77 0 0,0 1 0 0 0,1 0 1 0 0,-1 0-1 0 0,0 0 1 0 0,0-1-1 0 0,1 1 1 0 0,-1 0-1 0 0,0 0 1 0 0,0 0-1 0 0,1 0 1 0 0,-1-1-1 0 0,0 1 1 0 0,1 0-1 0 0,-1 0 0 0 0,0 0 1 0 0,1 0-1 0 0,-1 0 1 0 0,0 0-1 0 0,1 0 1 0 0,-1 0-1 0 0,0 0 1 0 0,0 0-1 0 0,1 0 1 0 0,-1 0-1 0 0,0 0 0 0 0,1 0 1 0 0,-1 0-1 0 0,0 0 1 0 0,1 1-1 0 0,-1-1 1 0 0,1 0-1 0 0,6 6 29 0 0,-5-2-11 0 0,0 9-42 0 0,-3 3-11 0 0,-1-1 11 0 0,-3-2 31 0 0,-1-3-20 0 0,5-9 63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106 124 5983 0 0,'3'-6'15646'0'0,"-9"20"-15638"0"0,0-1 1 0 0,-1 0 0 0 0,0-1 0 0 0,-15 20 0 0 0,13-20-3 0 0,0 1 0 0 0,1 0 0 0 0,0 1 0 0 0,-9 24 0 0 0,10-17-6 0 0,5-17 0 0 0,1 0 0 0 0,3 16 0 0 0,2-4 0 0 0,4-2 0 0 0,18 4 0 0 0,-13-13 0 0 0,-6-4 20 0 0,-1 0 0 0 0,1-1-1 0 0,0 0 1 0 0,-1 0 0 0 0,1-1-1 0 0,0 1 1 0 0,-1-1 0 0 0,1-1-1 0 0,-1 1 1 0 0,0-1 0 0 0,1 0-1 0 0,9-6 1 0 0,2-1 76 0 0,0-1 0 0 0,31-23 0 0 0,-37 24-63 0 0,0-1 0 0 0,-1 0-1 0 0,-1-1 1 0 0,0-1 0 0 0,9-12 0 0 0,-14 18-12 0 0,-1 0 0 0 0,0-1-1 0 0,-1 1 1 0 0,1-1 0 0 0,-1 0 0 0 0,0 0 0 0 0,-1-1 0 0 0,0 1 0 0 0,0-1 0 0 0,0 1 0 0 0,0-15 0 0 0,-1 2 10 0 0,-1 8 26 0 0,1 1 1 0 0,-2 0-1 0 0,-2-22 1 0 0,2 30-88 0 0,0 0 0 0 0,0 0 0 0 0,1 0 0 0 0,-2 0 0 0 0,1 0 0 0 0,0 1 0 0 0,0-1 0 0 0,-1 0 0 0 0,0 1 0 0 0,1 0 0 0 0,-1-1 1 0 0,0 1-1 0 0,0 0 0 0 0,0 0 0 0 0,-1 0 0 0 0,1 0 0 0 0,0 0 0 0 0,-1 0 0 0 0,1 1 0 0 0,-5-3 0 0 0,1 2-43 0 0,0-1-1 0 0,0 1 1 0 0,0 0-1 0 0,0 1 1 0 0,0 0-1 0 0,-1 0 1 0 0,1 0-1 0 0,-1 0 1 0 0,1 1-1 0 0,-1 0 1 0 0,1 1-1 0 0,0-1 1 0 0,-1 1-1 0 0,1 1 1 0 0,0-1-1 0 0,-1 1 1 0 0,1 0-1 0 0,0 0 1 0 0,0 1-1 0 0,0 0 1 0 0,1 0-1 0 0,-1 0 1 0 0,1 1-1 0 0,-6 5 1 0 0,3-3 4 0 0,7-4-53 0 0,10 5-6251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48 16127 0 0,'6'-8'1716'0'0,"17"-22"-802"0"0,-22 29 62 0 0,1 0-492 0 0,-1 0 1 0 0,1 0 0 0 0,-1 0 0 0 0,1 0 0 0 0,0 0 0 0 0,0 1 0 0 0,-1-1 0 0 0,4 0-1 0 0,-5 1-483 0 0,1 0 0 0 0,0 0 0 0 0,-1 0 0 0 0,1 0-1 0 0,0 1 1 0 0,-1-1 0 0 0,1 0 0 0 0,-1 1 0 0 0,1-1 0 0 0,0 0-1 0 0,-1 1 1 0 0,1-1 0 0 0,-1 0 0 0 0,1 1 0 0 0,-1-1-1 0 0,1 1 1 0 0,-1-1 0 0 0,0 1 0 0 0,1-1 0 0 0,-1 1-1 0 0,0 0 1 0 0,1-1 0 0 0,-1 1 0 0 0,0-1 0 0 0,1 2-1 0 0,0 0 2 0 0,-1-1-2 0 0,1 0 0 0 0,0 0 0 0 0,0 0 0 0 0,-1 1 0 0 0,1-1 0 0 0,-1 0 0 0 0,1 0 0 0 0,-1 1 0 0 0,0-1 0 0 0,1 0 0 0 0,-1 1 0 0 0,0-1 0 0 0,0 0 0 0 0,0 1 0 0 0,0-1 0 0 0,0 0 0 0 0,0 1 0 0 0,0-1 0 0 0,0 0 0 0 0,0 1 0 0 0,-1 1 0 0 0,-1 1 0 0 0,0 5 0 0 0,0 0 1 0 0,-1-1-1 0 0,-1 1 0 0 0,1-1 0 0 0,-1 0 0 0 0,-6 8 1 0 0,-33 42-8 0 0,30-42 34 0 0,0 1-1 0 0,-13 23 1 0 0,20-29 15 0 0,2-1-20 0 0,3-8 96 0 0,13 3-35 0 0,-10-5-74 0 0,0 1 1 0 0,1-1-1 0 0,-1 0 1 0 0,0 0-1 0 0,0 0 0 0 0,1 0 1 0 0,-1-1-1 0 0,0 1 0 0 0,0-1 1 0 0,1 1-1 0 0,2-2 0 0 0,1 0 3 0 0,42-10 18 0 0,-24 5-3 0 0,0 1 1 0 0,43-4 0 0 0,-30 7-193 0 0,27-1-2070 0 0,-57 4 1349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36 9215 0 0,'0'0'707'0'0,"0"-2"-464"0"0,-7-31 11289 0 0,8 44-11407 0 0,0 6-3 0 0,-1 1 1 0 0,-1 0 0 0 0,-1-1-1 0 0,-1 1 1 0 0,0-1 0 0 0,-1 0-1 0 0,-1 0 1 0 0,-1 0 0 0 0,0-1-1 0 0,-14 26 1 0 0,-3-2-78 0 0,-1-2 0 0 0,-56 68 0 0 0,68-90-35 0 0,0 0 1 0 0,1 0 0 0 0,1 1-1 0 0,-16 35 1 0 0,22-40-11 0 0,2 3-80 0 0,3-12-175 0 0,0-1-62 0 0,-1 0-419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 5063 0 0,'0'0'15200'0'0,"-1"2"-15146"0"0,-20 32 4 0 0,7-17-264 0 0,11-16 152 0 0,2 0-108 0 0,1-3-469 0 0,1 0 615 0 0,0 0-1 0 0,-1 0 0 0 0,1 1 0 0 0,0-1 1 0 0,0 0-1 0 0,0 1 0 0 0,1-1 0 0 0,-1 0 0 0 0,3-2 1 0 0,-1 1 2 0 0,1-3 47 0 0,1 0 1 0 0,0 1 0 0 0,0-1-1 0 0,0 1 1 0 0,1 0 0 0 0,10-6 0 0 0,-13 8-4 0 0,1 1 185 0 0,0 0 0 0 0,0 0 0 0 0,1 0 0 0 0,-1 0-1 0 0,0 1 1 0 0,10-3 0 0 0,-12 4 945 0 0,-2 2-1093 0 0,0 6-43 0 0,-1-3 18 0 0,-3 3-66 0 0,4-6-150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3679 0 0,'0'0'167'0'0,"-1"0"-7"0"0,-6 3-127 0 0,5-2 585 0 0,1-1 0 0 0,-1 1-1 0 0,1 0 1 0 0,-1-1 0 0 0,1 1-1 0 0,-1 0 1 0 0,1 0 0 0 0,0 0-1 0 0,0 0 1 0 0,-1 0 0 0 0,1 0-1 0 0,-4 3 3553 0 0,12 6-2640 0 0,1-7-1243 0 0,-1 0 0 0 0,1 0 1 0 0,0-1-1 0 0,0-1 0 0 0,0 1 0 0 0,0-1 0 0 0,0 0 0 0 0,0-1 0 0 0,14-1 0 0 0,9-2 371 0 0,37-8-1 0 0,-42 6-310 0 0,96-14 240 0 0,-84 18-799 0 0,-36 1-381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61 10591 0 0,'0'0'819'0'0,"2"-2"-534"0"0,1-2 230 0 0,0 0-1 0 0,0 0 0 0 0,1 0 0 0 0,-1 1 0 0 0,1-1 0 0 0,7-4 1 0 0,-7 5 56 0 0,-2 2-299 0 0,1 0 0 0 0,-1 0-1 0 0,0 0 1 0 0,0 0 0 0 0,1 0 0 0 0,-1 1 0 0 0,0-1 0 0 0,4 1-1 0 0,6-3 204 0 0,-1-1 366 0 0,1 1 0 0 0,22-4 0 0 0,-31 7-465 0 0,-3 0-366 0 0,0 0 0 0 0,0 0 1 0 0,0 1-1 0 0,0-1 0 0 0,0 0 0 0 0,0 0 1 0 0,1 0-1 0 0,-1 0 0 0 0,0 1 0 0 0,0-1 1 0 0,0 0-1 0 0,0 0 0 0 0,0 0 0 0 0,0 0 1 0 0,1 0-1 0 0,-1 0 0 0 0,0 0 0 0 0,0 1 1 0 0,0-1-1 0 0,0 0 0 0 0,0 0 0 0 0,1 0 1 0 0,-1 0-1 0 0,0 0 0 0 0,0 0 0 0 0,0 0 1 0 0,1 0-1 0 0,-1 0 0 0 0,0 0 0 0 0,0 0 1 0 0,0 0-1 0 0,1 0 1 0 0,-1 0 0 0 0,1 0 0 0 0,-1 0 0 0 0,1 1 0 0 0,-1-1 0 0 0,1 0 0 0 0,-1 0 0 0 0,1 0 0 0 0,-1 0 0 0 0,0 1-1 0 0,1-1 1 0 0,-1 0 0 0 0,0 1 0 0 0,1-1 0 0 0,-1 0 0 0 0,1 1 0 0 0,-1-1 0 0 0,0 0 0 0 0,0 1 0 0 0,1-1 0 0 0,-1 1 0 0 0,1 2 17 0 0,0 0-1 0 0,0 0 1 0 0,0 0 0 0 0,-1 1-1 0 0,0-1 1 0 0,1 0-1 0 0,-1 0 1 0 0,-1 0 0 0 0,1 1-1 0 0,0-1 1 0 0,-1 0 0 0 0,1 0-1 0 0,-3 5 1 0 0,-1 6 98 0 0,-13 24 0 0 0,9-20 11 0 0,-76 135 518 0 0,58-108-594 0 0,-2 15-139 0 0,23-50-125 0 0,5-8-49 0 0,-5 7-1129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 15631 0 0,'0'0'1418'0'0,"11"-4"-484"0"0,-7 3-543 0 0,1 1 0 0 0,0-1 0 0 0,0 1 0 0 0,0 0 0 0 0,0 0 0 0 0,0 1 0 0 0,8 1 0 0 0,-12-1-373 0 0,0-1-1 0 0,0 1 1 0 0,0 0 0 0 0,0-1-1 0 0,0 1 1 0 0,0-1 0 0 0,-1 1-1 0 0,1 0 1 0 0,0 0-1 0 0,-1-1 1 0 0,1 1 0 0 0,0 0-1 0 0,-1 0 1 0 0,1 0 0 0 0,-1 0-1 0 0,1 0 1 0 0,-1 0 0 0 0,0 0-1 0 0,1 0 1 0 0,-1 0-1 0 0,0 0 1 0 0,0 0 0 0 0,1 0-1 0 0,-1 0 1 0 0,0 0 0 0 0,0 2-1 0 0,0 0-7 0 0,-1 1-1 0 0,1 0 1 0 0,0 0-1 0 0,-1-1 1 0 0,-1 7 0 0 0,-1-3-15 0 0,0 0 1 0 0,0 0-1 0 0,-1-1 0 0 0,0 1 1 0 0,0-1-1 0 0,0 0 1 0 0,-6 7-1 0 0,-1-2-110 0 0,-1 1 0 0 0,-17 12 0 0 0,-125 105-401 0 0,138-117 481 0 0,8-7 14 0 0,0 1 0 0 0,1 0 0 0 0,-1 0 0 0 0,1 1 0 0 0,-6 8 0 0 0,-3 10 98 0 0,14-11 86 0 0,2-11-152 0 0,0-1 55 0 0,2 0-2 0 0,2 2-34 0 0,1 1 0 0 0,0-1 0 0 0,0 0 0 0 0,0 0 0 0 0,1-1 0 0 0,-1 1 0 0 0,1-1 0 0 0,0-1 0 0 0,0 1 0 0 0,0-1 0 0 0,0 0 0 0 0,11 2 0 0 0,9 1 184 0 0,47 2 1 0 0,44-1 538 0 0,-78-5-230 0 0,42-3-1 0 0,-40 1-268 0 0,-28 0-152 0 0,0 0 1 0 0,0-1-1 0 0,0 0 0 0 0,13-4 1 0 0,5-1 99 0 0,-24 6-155 0 0,0 0-1 0 0,0-1 0 0 0,0 0 0 0 0,0 0 1 0 0,8-4-1 0 0,93-42 168 0 0,-87 36-251 0 0,-1-1-1 0 0,-1-1 1 0 0,0 0-1 0 0,-1-2 0 0 0,-1 0 1 0 0,0-1-1 0 0,-1 0 1 0 0,-1-1-1 0 0,16-26 0 0 0,-26 35-143 0 0,-1 1 0 0 0,5-13-1 0 0,-8 18 130 0 0,0 1-61 0 0,-5-14-164 0 0,3 14 259 0 0,0 0 0 0 0,-1 1 0 0 0,1-1 0 0 0,0 0 0 0 0,-1 0 0 0 0,1 0 0 0 0,-1 1 0 0 0,0-1 0 0 0,0 1 0 0 0,1 0 0 0 0,-1-1 0 0 0,0 1 0 0 0,0 0 0 0 0,0 0 0 0 0,0 0 0 0 0,-1 0 0 0 0,1 1 0 0 0,0-1 0 0 0,0 0 0 0 0,0 1 0 0 0,-1 0 0 0 0,-1-1 0 0 0,-5 0-35 0 0,1 0-1 0 0,0 1 1 0 0,-1 0 0 0 0,-14 2 0 0 0,12 0 26 0 0,1 0-1 0 0,-1 1 1 0 0,0 0 0 0 0,1 0-1 0 0,-15 7 1 0 0,21-7 22 0 0,-1-1 0 0 0,1 1 0 0 0,-1 0 0 0 0,1 0 0 0 0,0 1 0 0 0,0-1 0 0 0,0 1 0 0 0,1 0-1 0 0,-1 0 1 0 0,1 0 0 0 0,0 1 0 0 0,0-1 0 0 0,-3 7 0 0 0,-5 13-18 0 0,0 1 0 0 0,2 0 1 0 0,1 1-1 0 0,1 0 0 0 0,1 0 0 0 0,1 0 0 0 0,-2 49 0 0 0,7-72-267 0 0,0 1 0 0 0,1 0 0 0 0,-1-1 0 0 0,1 1 0 0 0,1 4 0 0 0,-1-6 32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1839 0 0,'0'0'3378'0'0,"-2"1"-1596"0"0,-15 14 13410 0 0,15-14-15079 0 0,-2 1-94 0 0,-1 1 0 0 0,1 0 0 0 0,0 1 0 0 0,0-1 0 0 0,0 1 0 0 0,0-1 0 0 0,-6 10 0 0 0,1-3-77 0 0,1-1 43 0 0,2 1 26 0 0,4-8 18 0 0,5-3-172 0 0,0-1 138 0 0,7-5 2 0 0,0 0 0 0 0,0-1 0 0 0,11-11 0 0 0,-10 10 3 0 0,-2 2 11 0 0,-8 5 394 0 0,-7 14-157 0 0,1-5-132 0 0,3-5-102 0 0,-5 12 147 0 0,6-12-149 0 0,4-2-339 0 0,0 0 35 0 0,1 0 0 0 0,0 0 0 0 0,-1-1 0 0 0,1 1 0 0 0,5-3 0 0 0,4-3-1252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98 10135 0 0,'7'-7'167'0'0,"1"1"0"0"0,0 0 0 0 0,0 0-1 0 0,0 0 1 0 0,17-7 0 0 0,47-15 1107 0 0,-42 17 789 0 0,-18 8-1301 0 0,1 0 1 0 0,-1 0 0 0 0,17-1 0 0 0,-21 3-517 0 0,-6 1 191 0 0,1 0 3 0 0,20 5 1631 0 0,-20-5-629 0 0,-5 2-1083 0 0,-6 4-144 0 0,-1 1-1 0 0,-1-2 1 0 0,1 1-1 0 0,-1-1 0 0 0,-19 7 1 0 0,8-3-109 0 0,-196 75-96 0 0,160-63-293 0 0,47-17 166 0 0,-1-1 0 0 0,0 0 0 0 0,0-1 0 0 0,0 0 1 0 0,0-1-1 0 0,-13 0 0 0 0,-3-2-914 0 0,-38-6 0 0 0,64 7 1213 0 0,-11-1-1303 0 0,12 1 1147 0 0,0 0 1 0 0,0 0-1 0 0,0 0 0 0 0,-1 0 1 0 0,1 0-1 0 0,0 0 0 0 0,0 0 1 0 0,0 0-1 0 0,-1 0 1 0 0,1 0-1 0 0,0 0 0 0 0,0 0 1 0 0,0 0-1 0 0,-1 0 0 0 0,1 0 1 0 0,0 0-1 0 0,0 0 0 0 0,-1 0 1 0 0,1 0-1 0 0,0 0 0 0 0,0 0 1 0 0,0 0-1 0 0,0 0 0 0 0,-1 1 1 0 0,1-1-1 0 0,0 0 1 0 0,0 0-1 0 0,0 0 0 0 0,0 0 1 0 0,-1 0-1 0 0,1 1 0 0 0,0-1 1 0 0,0 0-1 0 0,0 0 0 0 0,0 0 1 0 0,0 0-1 0 0,0 1 0 0 0,0-1 1 0 0,-1 0-1 0 0,1 1 1 0 0,3 4-15 0 0,-1 0 0 0 0,1 1 0 0 0,-1-1 1 0 0,-1 1-1 0 0,1 0 0 0 0,-1-1 1 0 0,0 1-1 0 0,0 0 0 0 0,-1 0 1 0 0,0 0-1 0 0,0 0 0 0 0,0-1 1 0 0,-1 1-1 0 0,0 0 0 0 0,0 0 1 0 0,0 0-1 0 0,-1-1 0 0 0,1 1 1 0 0,-1-1-1 0 0,-4 8 0 0 0,2-4-5 0 0,0-1 0 0 0,-1 0 1 0 0,0 0-1 0 0,0-1 0 0 0,-1 0 0 0 0,1 0 0 0 0,-2 0 0 0 0,-7 7 0 0 0,3-5 6 0 0,-1 0 0 0 0,0-2 0 0 0,0 1-1 0 0,-21 8 1 0 0,13-6-2 0 0,19-9 10 0 0,4-2-301 0 0,92-16 24 0 0,126-7 0 0 0,-195 24 313 0 0,1 2 0 0 0,-1 1 0 0 0,1 1 0 0 0,33 9 1 0 0,-58-13 128 0 0,-2 1-182 0 0,0-1 1 0 0,0 0-1 0 0,0 0 0 0 0,0 0 0 0 0,0 1 0 0 0,0-1 0 0 0,0 0 1 0 0,1 0-1 0 0,-1 0 0 0 0,0 0 0 0 0,0 1 0 0 0,0-1 0 0 0,0 0 1 0 0,0 0-1 0 0,0 0 0 0 0,1 0 0 0 0,-1 0 0 0 0,0 1 0 0 0,0-1 1 0 0,0 0-1 0 0,0 0 0 0 0,1 0 0 0 0,-1 0 0 0 0,0 0 0 0 0,0 0 1 0 0,0 0-1 0 0,1 0 0 0 0,-1 0 0 0 0,0 0 0 0 0,0 0 1 0 0,1 0-1 0 0,-1 0 3 0 0,0 0 1 0 0,1 0 0 0 0,-1 0 0 0 0,0 0 0 0 0,1 0-1 0 0,-1 1 1 0 0,0-1 0 0 0,1 0 0 0 0,-1 0-1 0 0,0 0 1 0 0,0 0 0 0 0,1 0 0 0 0,-1 1 0 0 0,0-1-1 0 0,0 0 1 0 0,1 0 0 0 0,-1 0 0 0 0,0 1-1 0 0,0-1 1 0 0,1 0 0 0 0,-1 0 0 0 0,0 1 0 0 0,0-1-1 0 0,0 0 1 0 0,0 0 0 0 0,0 1 0 0 0,1-1-1 0 0,-1 0 1 0 0,0 1 0 0 0,0-1 0 0 0,0 0 0 0 0,0 0-1 0 0,0 1 1 0 0,0-1 0 0 0,0 0 0 0 0,0 1 0 0 0,-1 5 31 0 0,0 0 1 0 0,-1-1-1 0 0,0 1 1 0 0,0-1-1 0 0,0 1 1 0 0,-1-1 0 0 0,1 0-1 0 0,-1 0 1 0 0,0 0-1 0 0,-1 0 1 0 0,1 0 0 0 0,-9 8-1 0 0,-6 4 126 0 0,-36 27 0 0 0,39-33-119 0 0,-106 87 253 0 0,119-96-296 0 0,0 1 1 0 0,0-1-1 0 0,-1 0 1 0 0,1 0-1 0 0,-1-1 1 0 0,0 1-1 0 0,1 0 0 0 0,-1-1 1 0 0,0 0-1 0 0,0 0 1 0 0,0 0-1 0 0,0 0 1 0 0,0 0-1 0 0,-5 1 1 0 0,2-2-3 0 0,1 1 4 0 0,1 0 0 0 0,1-1 0 0 0,0 0 0 0 0,0 0 0 0 0,-1 0 0 0 0,1-1-1 0 0,0 1 1 0 0,-4-2 0 0 0,5 2-70 0 0,3-2-1042 0 0,16-19-539 0 0,-3 9 212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84 9215 0 0,'-2'1'707'0'0,"-46"13"870"0"0,0 3 5194 0 0,16-7-4450 0 0,30-9-1507 0 0,-7 3-167 0 0,107-58-860 0 0,-42 22 181 0 0,-50 29 29 0 0,10-6 68 0 0,36-15 0 0 0,-46 22 10 0 0,0 1-1 0 0,-1-1 1 0 0,1 1 0 0 0,0 0 0 0 0,-1 0-1 0 0,1 1 1 0 0,0-1 0 0 0,0 1 0 0 0,0 1 0 0 0,0-1-1 0 0,7 2 1 0 0,-11-1-48 0 0,-1-1-1 0 0,1 1 0 0 0,-1 0 1 0 0,1-1-1 0 0,-1 1 0 0 0,1 0 1 0 0,-1 0-1 0 0,0 0 1 0 0,1 0-1 0 0,-1 0 0 0 0,0 0 1 0 0,0 0-1 0 0,0 0 0 0 0,0 0 1 0 0,0 1-1 0 0,0-1 1 0 0,0 1-1 0 0,0-1 0 0 0,0 0 1 0 0,-1 1-1 0 0,1-1 0 0 0,0 3 1 0 0,0-1-11 0 0,-1 1 1 0 0,1 0 0 0 0,-1-1-1 0 0,0 1 1 0 0,-1-1 0 0 0,1 1-1 0 0,0 0 1 0 0,-1-1 0 0 0,0 1-1 0 0,0-1 1 0 0,0 1 0 0 0,0-1-1 0 0,-1 0 1 0 0,1 1 0 0 0,-1-1-1 0 0,0 0 1 0 0,-4 6-1 0 0,-3 2 44 0 0,0 1-1 0 0,-1-1 1 0 0,-12 9-1 0 0,-165 142-340 0 0,61-70-466 0 0,117-86 676 0 0,-32 19-287 0 0,27-17 171 0 0,0 1 1 0 0,0 0-1 0 0,-22 20 0 0 0,28-21 167 0 0,7-7 19 0 0,1-1 0 0 0,-1 0 0 0 0,1 1 0 0 0,-1-1 0 0 0,1 0 0 0 0,-1 1 1 0 0,1-1-1 0 0,0 1 0 0 0,-1-1 0 0 0,1 0 0 0 0,0 1 0 0 0,-1-1 0 0 0,1 1 1 0 0,0-1-1 0 0,0 1 0 0 0,-1-1 0 0 0,1 1 0 0 0,0 0 0 0 0,0-1 0 0 0,0 1 0 0 0,-1 0 1 0 0,1 3-41 0 0,0 14 28 0 0,4-12 15 0 0,-2-4-3 0 0,0 0 18 0 0,0 1-1 0 0,0-1 0 0 0,0 0 1 0 0,0 0-1 0 0,0 0 0 0 0,1 0 1 0 0,-1 0-1 0 0,1-1 0 0 0,-1 1 1 0 0,1-1-1 0 0,0 1 0 0 0,0-1 1 0 0,-1 0-1 0 0,1 0 0 0 0,0 0 1 0 0,0-1-1 0 0,0 1 1 0 0,0-1-1 0 0,0 1 0 0 0,6-1 1 0 0,3 0 86 0 0,1-1 1 0 0,-1-1 0 0 0,20-4 0 0 0,31-9 155 0 0,-15 3 27 0 0,0 2 1 0 0,0 2-1 0 0,69-2 0 0 0,-100 10-227 0 0,-1 0 0 0 0,1 2 0 0 0,-1 0 0 0 0,0 0 0 0 0,1 2 0 0 0,28 9 0 0 0,-24-4-59 0 0,-8-7 0 0 0,-3-1 0 0 0,-2 1-68 0 0,-1-2 1 0 0,0 1-1 0 0,0-1 1 0 0,1 0-1 0 0,-1 0 0 0 0,0-1 1 0 0,0 0-1 0 0,1 0 0 0 0,7-3 1 0 0,-3 0-276 0 0,-7 2-911 0 0,5-5-369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27 2759 0 0,'0'0'6864'0'0,"-2"1"-6802"0"0,-5 0-69 0 0,5-1-74 0 0,-19 9 8166 0 0,21-9-7882 0 0,0-1-108 0 0,0 1 0 0 0,0-1 0 0 0,0 0 0 0 0,0 1 0 0 0,0-1 1 0 0,0 1-1 0 0,0-1 0 0 0,0 0 0 0 0,0 1 0 0 0,0-1 0 0 0,-1 1 0 0 0,1-1 0 0 0,0 0 0 0 0,0 1 0 0 0,-1-1 0 0 0,1 1 1 0 0,0-1-1 0 0,-1 1 0 0 0,1-1 0 0 0,-1 0 0 0 0,0 1-92 0 0,0 0 1 0 0,0-1 0 0 0,0 1-1 0 0,0 0 1 0 0,0 0-1 0 0,0 0 1 0 0,0-1-1 0 0,1 1 1 0 0,-1 0-1 0 0,0 0 1 0 0,0 1-1 0 0,0-1 1 0 0,0 0 0 0 0,0 0-1 0 0,0 0 1 0 0,0 1-1 0 0,0-1 1 0 0,0 0-1 0 0,0 1 1 0 0,-1 0-1 0 0,-1 1 0 0 0,-16 3 20 0 0,17-4 4 0 0,-11 8-2 0 0,11-8 236 0 0,4-1-232 0 0,1 0 0 0 0,-1-1 1 0 0,0 1-1 0 0,0-1 0 0 0,1 1 0 0 0,-1-1 0 0 0,4-2 0 0 0,3-1 26 0 0,2 0 12 0 0,0-3 10 0 0,-2-1 3 0 0,-3 1 0 0 0,-5 6 467 0 0,0-6 17 0 0,-1 6-225 0 0,-2 11-189 0 0,0 4-139 0 0,0 2 42 0 0,0-4 16 0 0,2-10 190 0 0,0 2-199 0 0,-1 0-54 0 0,-10 13 117 0 0,6-8-137 0 0,4-8-112 0 0,16-4-3803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35 11055 0 0,'1'-2'852'0'0,"11"-22"-312"0"0,-11 22 576 0 0,-1 1-980 0 0,0 1 1 0 0,1-1-1 0 0,-1 1 0 0 0,0 0 0 0 0,0-1 0 0 0,1 1 0 0 0,-1-1 0 0 0,7-1 6051 0 0,-5 12-6085 0 0,-1-1-1 0 0,-1 1 0 0 0,0 0 1 0 0,0 0-1 0 0,-3 15 0 0 0,-12 53 314 0 0,8-51-334 0 0,3-5 3 0 0,-1 1 0 0 0,-2-2 0 0 0,0 1 0 0 0,-16 32 0 0 0,-62 85 109 0 0,79-128-171 0 0,6-10-157 0 0,0-1 0 0 0,-1 1 0 0 0,1-1 0 0 0,0 1 0 0 0,-1-1 0 0 0,1 1 0 0 0,0 0 0 0 0,-1-1 0 0 0,1 1 0 0 0,0 0 0 0 0,0-1 0 0 0,0 1 0 0 0,0 0 0 0 0,0-1 0 0 0,0 1 0 0 0,0 0 0 0 0,0 1 1 0 0,9-5-5160 0 0,-7 2 4776 0 0,12-6-5668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21 8287 0 0,'2'-2'639'0'0,"12"-17"9976"0"0,-15 22-10351 0 0,-21 32 313 0 0,10-16-217 0 0,-16 36 1 0 0,22-41-297 0 0,4-9-57 0 0,0 0-1 0 0,0 0 1 0 0,-1-1-1 0 0,1 1 1 0 0,-1-1-1 0 0,0 0 1 0 0,0 1-1 0 0,-1-1 1 0 0,1-1-1 0 0,-1 1 1 0 0,-7 5-1 0 0,5-4-4 0 0,-28 23 91 0 0,-74 67 526 0 0,84-73-569 0 0,15-15-42 0 0,0 1 0 0 0,1 0-1 0 0,0 0 1 0 0,1 1 0 0 0,-11 15-1 0 0,12-15 4 0 0,4-5 31 0 0,-1 5-15 0 0,2-6 50 0 0,2-1-50 0 0,0 0 0 0 0,0 1 0 0 0,0-1 0 0 0,0 0 0 0 0,0 0 0 0 0,1 0 0 0 0,-1 0 0 0 0,1 0 0 0 0,-1 0 0 0 0,1 0 0 0 0,2 2 0 0 0,10 6 71 0 0,-1 0-1 0 0,1-1 0 0 0,1-1 0 0 0,0 0 0 0 0,0-1 0 0 0,0-1 0 0 0,1 0 1 0 0,0-1-1 0 0,0 0 0 0 0,24 2 0 0 0,0-1 127 0 0,0-3 1 0 0,1-1 0 0 0,51-4-1 0 0,35-15 85 0 0,-49 5-170 0 0,-11 7-102 0 0,-31 2 8 0 0,45-8 0 0 0,-71 9-40 0 0,0 0 0 0 0,0-1 0 0 0,-1-1-1 0 0,1 1 1 0 0,-1-1 0 0 0,0-1 0 0 0,0 0 0 0 0,-1 0 0 0 0,11-8 0 0 0,-14 8-34 0 0,0-1-1 0 0,-1 1 1 0 0,1 0 0 0 0,-1-1-1 0 0,0 0 1 0 0,-1 0 0 0 0,1 0-1 0 0,-1-1 1 0 0,0 1 0 0 0,-1-1-1 0 0,2-8 1 0 0,-1 5-28 0 0,-1 0 0 0 0,0 0 0 0 0,0 0 0 0 0,-2-1-1 0 0,1 1 1 0 0,-2-20 0 0 0,0 27 29 0 0,1 1 0 0 0,0-1 0 0 0,-1 1 0 0 0,0-1 1 0 0,1 1-1 0 0,-1-1 0 0 0,0 1 0 0 0,0 0 0 0 0,0-1 0 0 0,-1 1 0 0 0,1 0 0 0 0,-1 0 0 0 0,1 0 0 0 0,-1 0 0 0 0,1 0 0 0 0,-1 0 1 0 0,0 0-1 0 0,0 1 0 0 0,0-1 0 0 0,0 1 0 0 0,0-1 0 0 0,-1 1 0 0 0,1 0 0 0 0,0 0 0 0 0,-1 0 0 0 0,1 0 0 0 0,0 0 0 0 0,-1 0 1 0 0,1 1-1 0 0,-1-1 0 0 0,1 1 0 0 0,-1 0 0 0 0,1 0 0 0 0,-1 0 0 0 0,0 0 0 0 0,1 0 0 0 0,-1 0 0 0 0,1 1 0 0 0,-1-1 1 0 0,1 1-1 0 0,-1 0 0 0 0,1 0 0 0 0,0 0 0 0 0,-1 0 0 0 0,1 0 0 0 0,-3 2 0 0 0,-11 8 5 0 0,0 1 1 0 0,0 1-1 0 0,1 0 0 0 0,1 1 1 0 0,-15 19-1 0 0,14-14 32 0 0,2 0 0 0 0,0 2 0 0 0,1-1 0 0 0,1 2 0 0 0,-15 38-1 0 0,23-54-24 0 0,2-3 12 0 0,0 0 1 0 0,0 0-1 0 0,0 0 0 0 0,0 1 1 0 0,1-1-1 0 0,-1 0 0 0 0,1 0 1 0 0,0 0-1 0 0,0 5 0 0 0,0 22-885 0 0,0-16-134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4143 0 0,'0'0'17919'0'0,"2"-2"-17825"0"0,16-17 124 0 0,-8 11-153 0 0,-1 3 0 0 0,-7 3 5 0 0,0 2-5 0 0,6-3 0 0 0,-6 3 225 0 0,-1 2-190 0 0,0 20 76 0 0,-1-20-95 0 0,-1 1-1 0 0,-1 1-44 0 0,0 1 68 0 0,0 0 0 0 0,-1 0-1 0 0,0 0 1 0 0,-4 6 0 0 0,6-10-76 0 0,1-1-33 0 0,0-1 0 0 0,1 0 0 0 0,-1 0 0 0 0,0 0 1 0 0,1 1-1 0 0,-1-1 0 0 0,1 0 0 0 0,-1 1 0 0 0,1-1 1 0 0,-1 0-1 0 0,1 1 0 0 0,0-1 0 0 0,-1 1 0 0 0,1-1 0 0 0,0 1 1 0 0,-1-1-1 0 0,1 1 0 0 0,0-1 0 0 0,1 0 0 0 0,2-2-41 0 0,-1 1-21 0 0,4-5 54 0 0,1 0 25 0 0,-8 7-10 0 0,0 0-1 0 0,0 0 0 0 0,0 0 1 0 0,0 0-1 0 0,0 0 0 0 0,0 1 1 0 0,0-1-1 0 0,0 0 0 0 0,0 0 1 0 0,0 0-1 0 0,0 0 0 0 0,0 0 1 0 0,0 0-1 0 0,0 0 1 0 0,0 0-1 0 0,0 0 0 0 0,0 0 1 0 0,0 0-1 0 0,0 0 0 0 0,0 0 1 0 0,0 0-1 0 0,0 0 0 0 0,0 0 1 0 0,0 0-1 0 0,0 0 1 0 0,1 0-1 0 0,-1 0 0 0 0,0 0 1 0 0,0 0-1 0 0,0 0 0 0 0,0 0 1 0 0,0 0-1 0 0,0 0 0 0 0,0 0 1 0 0,0 0-1 0 0,0 0 1 0 0,0 0-1 0 0,0 0 0 0 0,0 0 1 0 0,0 0-1 0 0,0 0 0 0 0,0 0 1 0 0,0 0-1 0 0,0 0 0 0 0,0 12 77 0 0,-1 2-17 0 0,-1-2-38 0 0,2-10-1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81 5527 0 0,'1'-2'10912'0'0,"6"-6"-9800"0"0,-1 5-293 0 0,-6 3-751 0 0,0 1 0 0 0,0-1 0 0 0,0 0 0 0 0,1 0 0 0 0,-1 1 0 0 0,0-1 0 0 0,0 0 0 0 0,0 1 0 0 0,0-1 0 0 0,0 0 0 0 0,0 1 1 0 0,0-1-1 0 0,1 0 0 0 0,-1 1 0 0 0,0-1 0 0 0,0 0 0 0 0,0 0 0 0 0,0 1 0 0 0,-1-1 0 0 0,1 0 0 0 0,0 1 0 0 0,0-1 0 0 0,0 0 0 0 0,0 1 0 0 0,0 0 0 0 0,-3 8-46 0 0,-1 1 0 0 0,1 0-1 0 0,-2-1 1 0 0,1 0 0 0 0,-1 0-1 0 0,-1 0 1 0 0,-12 15 0 0 0,8-10-8 0 0,-14 21 5 0 0,10-18 91 0 0,0 2 1 0 0,2 0-1 0 0,1 0 0 0 0,0 1 0 0 0,-12 34 0 0 0,20-47-50 0 0,2-4-44 0 0,0-1 0 0 0,0 1 0 0 0,1-1 0 0 0,-1 1 0 0 0,1-1 0 0 0,0 1 1 0 0,0 0-1 0 0,0-1 0 0 0,0 1 0 0 0,0 0 0 0 0,0-1 0 0 0,1 1 0 0 0,-1-1 0 0 0,1 1 0 0 0,1 3 1 0 0,-1-4-1 0 0,0 0 0 0 0,-1 0 0 0 0,1-1 0 0 0,0 1 0 0 0,1-1 0 0 0,-1 1 0 0 0,0-1 0 0 0,0 1 0 0 0,1-1 0 0 0,-1 0 1 0 0,0 0-1 0 0,1 1 0 0 0,0-1 0 0 0,2 1 0 0 0,-2-1 1 0 0,4 4 75 0 0,3-3-61 0 0,9 1 63 0 0,-3-1-15 0 0,1-2 4 0 0,-13 0-36 0 0,0 0-1 0 0,0-1 1 0 0,1 1 0 0 0,-1-1 0 0 0,0 1 0 0 0,0-1-1 0 0,0 0 1 0 0,0 0 0 0 0,0-1 0 0 0,4-1 0 0 0,-1-1 43 0 0,103-46 993 0 0,-85 36-1060 0 0,-1-2 1 0 0,-1-1-1 0 0,0 0 0 0 0,29-31 1 0 0,-47 44-24 0 0,8-7 5 0 0,-1-1 1 0 0,-1 0-1 0 0,0 0 0 0 0,-1-1 1 0 0,11-19-1 0 0,-17 27-3 0 0,0-1 0 0 0,-1 1-1 0 0,0-1 1 0 0,0 0 0 0 0,0 1 0 0 0,0-1 0 0 0,-1 0-1 0 0,0 0 1 0 0,0 0 0 0 0,-1 0 0 0 0,0 0-1 0 0,0 0 1 0 0,0 0 0 0 0,-1 0 0 0 0,1 0 0 0 0,-1 0-1 0 0,-3-6 1 0 0,3 8-13 0 0,-1 1-1 0 0,0 0 1 0 0,0-1-1 0 0,0 1 1 0 0,-1 0-1 0 0,1 0 0 0 0,-1 1 1 0 0,1-1-1 0 0,-1 0 1 0 0,0 1-1 0 0,0 0 1 0 0,0-1-1 0 0,-1 1 1 0 0,1 1-1 0 0,0-1 1 0 0,-7-2-1 0 0,-2-1-45 0 0,-1 1 0 0 0,0 0 0 0 0,-17-2 0 0 0,24 5 34 0 0,-1 1-1 0 0,1 0 1 0 0,0 0 0 0 0,0 0-1 0 0,0 1 1 0 0,-10 2 0 0 0,-1 0-17 0 0,12-2 1 0 0,1 1 28 0 0,-15 10-72 0 0,-1 2-225 0 0,19-12 63 0 0,0 0-10 0 0,0 0 240 0 0,0 1-351 0 0,-1 0 1 0 0,1 0 0 0 0,0 0-1 0 0,0 0 1 0 0,0 6-1 0 0,15-2-2008 0 0,2-3-4068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 2759 0 0,'0'0'17064'0'0,"-2"0"-16914"0"0,-56 25 166 0 0,18-8-318 0 0,-61 18 0 0 0,37-20-60 0 0,-71 5 1 0 0,127-19 58 0 0,-106 7-181 0 0,92-7 80 0 0,5 0 32 0 0,6-1-39 0 0,0 1-1 0 0,1 0 0 0 0,-1 0 1 0 0,1 1-1 0 0,-19 6 1 0 0,21-5 26 0 0,5-1 26 0 0,-1 1 67 0 0,3-2 83 0 0,1-1-86 0 0,0 0 0 0 0,0 0 1 0 0,0 0-1 0 0,1 0 0 0 0,-1 0 1 0 0,0 0-1 0 0,0 0 1 0 0,1 0-1 0 0,-1 0 0 0 0,0 0 1 0 0,0 0-1 0 0,1 0 0 0 0,-1 0 1 0 0,0 1-1 0 0,0-1 1 0 0,0 0-1 0 0,1 0 0 0 0,-1 0 1 0 0,0 0-1 0 0,0 0 1 0 0,0 0-1 0 0,1 1 0 0 0,-1-1 1 0 0,0 0-1 0 0,0 0 0 0 0,0 1 1 0 0,9 3 89 0 0,10-1 65 0 0,-15-3-149 0 0,-3 0-7 0 0,0 0 0 0 0,1 0 0 0 0,-1 0-1 0 0,0 0 1 0 0,0 0 0 0 0,1 0-1 0 0,-1 0 1 0 0,0 0 0 0 0,0 0 0 0 0,1 0-1 0 0,-1 1 1 0 0,0-1 0 0 0,1 1 0 0 0,-1 1-4 0 0,0-1 0 0 0,0 0 1 0 0,0 1-1 0 0,-1-1 1 0 0,1 1-1 0 0,-1-1 0 0 0,1 1 1 0 0,-1 0-1 0 0,1-1 1 0 0,-1 1-1 0 0,0 0 0 0 0,0-1 1 0 0,0 1-1 0 0,0-1 1 0 0,0 1-1 0 0,0 0 0 0 0,0-1 1 0 0,-1 1-1 0 0,1 0 1 0 0,0-1-1 0 0,-1 1 0 0 0,1-1 1 0 0,-2 2-1 0 0,0 3 1 0 0,-5 11-1 0 0,-1 0 0 0 0,0 0 0 0 0,-1-1 0 0 0,-12 16 0 0 0,12-18 0 0 0,-23 25 75 0 0,31-37 754 0 0,2-3-715 0 0,2-2-158 0 0,0 1 0 0 0,1 0 0 0 0,-1-1 1 0 0,1 1-1 0 0,-1 1 0 0 0,1-1 1 0 0,5-1-1 0 0,-1-1-96 0 0,1 2 59 0 0,-1-1 1 0 0,1 1-1 0 0,0 0 0 0 0,12 0 0 0 0,1-1 37 0 0,127-12 44 0 0,-115 10 16 0 0,1 1 0 0 0,-1 2 0 0 0,1 1 0 0 0,-1 2 0 0 0,36 6 0 0 0,-66-7 0 0 0,-1 1 0 0 0,0 0 0 0 0,1 0 0 0 0,-1 0 0 0 0,5 3 0 0 0,-7-4-15 0 0,0 1 0 0 0,0-1-1 0 0,0 1 1 0 0,0-1 0 0 0,0 1 0 0 0,0 0 0 0 0,0-1-1 0 0,0 1 1 0 0,0 0 0 0 0,0 0 0 0 0,0 0-1 0 0,0 0 1 0 0,-1-1 0 0 0,1 1 0 0 0,0 0-1 0 0,-1 0 1 0 0,1 0 0 0 0,-1 1 0 0 0,1-1-1 0 0,-1 0 1 0 0,1 0 0 0 0,0 2 0 0 0,0 1 8 0 0,0-1 3 0 0,-1-1 0 0 0,1 1-1 0 0,0 0 1 0 0,-1 0 0 0 0,1 0 0 0 0,-1 0 0 0 0,0 0 0 0 0,0 0 0 0 0,0 0 0 0 0,0 0-1 0 0,0 0 1 0 0,-1 0 0 0 0,0 0 0 0 0,1 0 0 0 0,-1-1 0 0 0,0 1 0 0 0,0 0 0 0 0,0 0-1 0 0,-1-1 1 0 0,1 1 0 0 0,-1-1 0 0 0,0 1 0 0 0,1-1 0 0 0,-1 1 0 0 0,-4 2 0 0 0,-5 6 43 0 0,0-1 0 0 0,-1-1 0 0 0,-25 16 0 0 0,16-11-51 0 0,-20 12 24 0 0,-1-2-1 0 0,-1-1 0 0 0,-1-3 1 0 0,0-1-1 0 0,-2-2 1 0 0,-63 14-1 0 0,94-27-27 0 0,-16 4 0 0 0,-1-2 0 0 0,0 0 0 0 0,-38 0 0 0 0,66-5 3 0 0,-3-2-6 0 0,-13-3-13 0 0,19 3-58 0 0,10 8-5397 0 0,1-3-128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65 14135 0 0,'0'0'5082'0'0,"-2"-1"-4298"0"0,-5-6-491 0 0,-1 0 1 0 0,0 1-1 0 0,0 0 1 0 0,-1 1-1 0 0,0 0 1 0 0,0 0-1 0 0,-13-4 1 0 0,15 6-114 0 0,0 0 0 0 0,-1 1-1 0 0,1 1 1 0 0,0-1 0 0 0,-1 1 0 0 0,1 0 0 0 0,-1 1 0 0 0,1-1-1 0 0,-1 2 1 0 0,-14 1 0 0 0,-16 7-253 0 0,1 2-1 0 0,-52 23 1 0 0,66-24 29 0 0,0 2 0 0 0,1 0 0 0 0,1 2 0 0 0,-37 29 0 0 0,54-39 35 0 0,0 0 0 0 0,0 1 0 0 0,1-1 1 0 0,-1 1-1 0 0,-4 8 0 0 0,-2 11-8 0 0,10-13-9 0 0,2-5 5 0 0,-2-3 6 0 0,1-1 1 0 0,-1 1-1 0 0,1-1 0 0 0,0 1 1 0 0,0-1-1 0 0,0 1 1 0 0,1-1-1 0 0,-1 0 0 0 0,0 1 1 0 0,1-1-1 0 0,0 0 0 0 0,-1 0 1 0 0,1 0-1 0 0,0 0 1 0 0,0 0-1 0 0,0-1 0 0 0,0 1 1 0 0,4 1-1 0 0,3 4-88 0 0,1-2 0 0 0,21 9 0 0 0,138 50-130 0 0,-140-52 201 0 0,0 1 0 0 0,-1 2-1 0 0,-1 1 1 0 0,26 20 0 0 0,-40-26 55 0 0,-1 0 0 0 0,0 1 0 0 0,-1 0 0 0 0,-1 1 0 0 0,1 0 0 0 0,-2 1 0 0 0,0 0 0 0 0,0 0 0 0 0,12 29 0 0 0,-19-37 7 0 0,0 0-1 0 0,-1 0 1 0 0,0 0 0 0 0,2 7-1 0 0,-3-10-23 0 0,1 0-1 0 0,-1 0 0 0 0,1 0 1 0 0,-1 0-1 0 0,0 0 0 0 0,0 0 1 0 0,0 0-1 0 0,0 0 1 0 0,0 0-1 0 0,-1 0 0 0 0,0 4 1 0 0,0-1 1 0 0,-1 4-20 0 0,1-1-1 0 0,-2 0 1 0 0,1 0 0 0 0,-1 0-1 0 0,0-1 1 0 0,0 1 0 0 0,-1-1-1 0 0,0 1 1 0 0,0-1 0 0 0,-1-1-1 0 0,0 1 1 0 0,0-1 0 0 0,-1 1-1 0 0,-12 9 1 0 0,6-5-21 0 0,0-1 0 0 0,-2-1-1 0 0,1 0 1 0 0,-1-1 0 0 0,0-1-1 0 0,-28 11 1 0 0,30-14 12 0 0,-1 0 0 0 0,0-1-1 0 0,0 0 1 0 0,-1-1 0 0 0,1-1-1 0 0,-16 0 1 0 0,24-1 44 0 0,0 0 0 0 0,0 0 0 0 0,0-1 1 0 0,0 1-1 0 0,-1-1 0 0 0,1-1 0 0 0,0 1 0 0 0,0-1 0 0 0,1 0 0 0 0,-1 0 0 0 0,0 0 0 0 0,1-1 1 0 0,-1 1-1 0 0,1-1 0 0 0,0 0 0 0 0,0-1 0 0 0,0 1 0 0 0,-6-7 0 0 0,7 6 17 0 0,1 0 0 0 0,0-1 0 0 0,0 1 0 0 0,0 0 0 0 0,0-1 0 0 0,0 1 0 0 0,1-1 0 0 0,0 0 0 0 0,0 1 0 0 0,1-1 0 0 0,-1 0 0 0 0,1 0 0 0 0,0 1 0 0 0,0-1 0 0 0,0 0 0 0 0,1 0 0 0 0,0 0 0 0 0,0 1 0 0 0,1-6 0 0 0,3-4 40 0 0,0-1 1 0 0,1 1-1 0 0,0 0 0 0 0,14-22 0 0 0,-3 10-23 0 0,2 1-1 0 0,0 0 1 0 0,1 2 0 0 0,41-37-1 0 0,106-72 266 0 0,-95 78-280 0 0,-66 50-38 0 0,-4 2 3 0 0,1 1 0 0 0,-1-1 0 0 0,0 0 0 0 0,0 0 0 0 0,0 0 1 0 0,0 0-1 0 0,0 0 0 0 0,-1 0 0 0 0,3-4 0 0 0,3-6 47 0 0,0 1-42 0 0,-4 1-11 0 0,-2 1-11 0 0,-2 8-18 0 0,1 0 0 0 0,-1 0 0 0 0,0 0 0 0 0,1 0 0 0 0,-1 0 0 0 0,0 0 0 0 0,0 0 0 0 0,0 1 0 0 0,0-1 0 0 0,0 0 0 0 0,0 1 0 0 0,0-1 0 0 0,0 0 0 0 0,0 1 0 0 0,0-1 0 0 0,0 1 0 0 0,-1 0 0 0 0,0-1 0 0 0,1 1-2 0 0,0-1-132 0 0,0 1-1 0 0,-1 0 1 0 0,1-1 0 0 0,-1 1-1 0 0,1 0 1 0 0,0 0 0 0 0,-1 0 0 0 0,1 0-1 0 0,0 0 1 0 0,-1 0 0 0 0,1 0-1 0 0,-1 0 1 0 0,1 1 0 0 0,-2 0 0 0 0,-8 2-1915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5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11255 0 0,'0'0'1268'0'0,"3"-1"-917"0"0,60-12 1306 0 0,42-10-431 0 0,-29 8-488 0 0,73-23 254 0 0,131-28 504 0 0,-141 45-670 0 0,195-6-1 0 0,-231 28-658 0 0,160 23 0 0 0,-108-7-176 0 0,-98-14 37 0 0,0-2-1 0 0,0-3 1 0 0,0-2-1 0 0,-1-3 1 0 0,1-2 0 0 0,-1-2-1 0 0,-1-3 1 0 0,61-24-1 0 0,-92 27 208 0 0,0 0 0 0 0,23-16 0 0 0,-24 13 141 0 0,-21 13 824 0 0,-3 3-1130 0 0,-5 9-5 0 0,-7 7 137 0 0,12-14-1510 0 0,1-3 1125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4:5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3679 0 0,'0'0'14319'0'0,"-1"2"-13574"0"0,-27 100 1637 0 0,23-80-2192 0 0,-55 211 590 0 0,17-116-693 0 0,-2 7-94 0 0,40-111 7 0 0,3-5 0 0 0,-1 0 0 0 0,1 1 0 0 0,-1 8 0 0 0,2-10 29 0 0,-2 9-60 0 0,2-14-47 0 0,1-9-50 0 0,0 5-98 0 0,1 0-1 0 0,0 0 0 0 0,0 0 1 0 0,0 0-1 0 0,0 0 0 0 0,0 0 1 0 0,0 1-1 0 0,1-1 1 0 0,-1 0-1 0 0,1 0 0 0 0,-1 1 1 0 0,1-1-1 0 0,-1 1 1 0 0,1 0-1 0 0,3-2 0 0 0,0-2-3088 0 0,4-4-3152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2303 0 0,'0'0'102'0'0,"0"-14"386"0"0,0 9 2324 0 0,0-22 4298 0 0,3 20-6605 0 0,0 6 2344 0 0,0 1-2838 0 0,0 1 1 0 0,0 0 0 0 0,0 0 0 0 0,0 0 0 0 0,-1 1 0 0 0,1-1-1 0 0,3 3 1 0 0,15 13-12 0 0,-16-6 0 0 0,-2-3 0 0 0,2 3 0 0 0,0 0 0 0 0,-1 0 0 0 0,0 0 0 0 0,-1 1 0 0 0,2 12 0 0 0,-1-4 0 0 0,2 1 0 0 0,11 30 0 0 0,-5-22 0 0 0,8 23 218 0 0,-3 1 0 0 0,-2 0 0 0 0,-3 1 0 0 0,11 111 0 0 0,-17-76 1247 0 0,22 231-2382 0 0,-21-259 1041 0 0,-2 1 1 0 0,-5 113 0 0 0,-1-167-109 0 0,-7 162 444 0 0,8-119-232 0 0,9 69 0 0 0,36 82 86 0 0,-7-40-156 0 0,-33-129-132 0 0,-2-1-1 0 0,-1 45 1 0 0,-10 66-29 0 0,3-68 55 0 0,3-53-53 0 0,-4 143 28 0 0,6-117 27 0 0,10 68 0 0 0,23 61-14 0 0,-2-24 154 0 0,-25-111-117 0 0,1 71 0 0 0,-4-50-47 0 0,15 83-1 0 0,-10-93-24 0 0,16 96-5 0 0,-16-65 0 0 0,-4-34 0 0 0,2 0 0 0 0,12 49 0 0 0,-2-42 32 0 0,15 68-239 0 0,-27-101 105 0 0,0 0 0 0 0,-2 0-1 0 0,0 31 1 0 0,-3-23 72 0 0,-1 89-193 0 0,3-98 187 0 0,0 0-1 0 0,2 0 0 0 0,7 26 0 0 0,23 68-27 0 0,-17-41 64 0 0,-14-69 0 0 0,-1 0 0 0 0,0 0 0 0 0,0 1 0 0 0,-1-1 0 0 0,0 8 0 0 0,1 16 0 0 0,0-8 0 0 0,-1 25 0 0 0,-1-29 0 0 0,1 0 0 0 0,3 31 0 0 0,19 60 0 0 0,-10-54 0 0 0,10 110 0 0 0,-20-120 0 0 0,-1-1 0 0 0,-3 0 0 0 0,-12 80 0 0 0,-4-52 23 0 0,-6 35 18 0 0,21-92-41 0 0,2 0 0 0 0,0 1 0 0 0,0-1 0 0 0,2 0 0 0 0,0 0 0 0 0,4 18 0 0 0,15 39 148 0 0,-14-58-99 0 0,-2 1 0 0 0,1-1-1 0 0,-2 1 1 0 0,0 1 0 0 0,0 19-1 0 0,0 30-48 0 0,-2 28 0 0 0,-2-70 32 0 0,4 44 0 0 0,1-54-32 0 0,-1-3 36 0 0,1 0-1 0 0,6 12 1 0 0,-6-15 0 0 0,0 2 1 0 0,4 14-1 0 0,-5-9-36 0 0,-2-11-1 0 0,0-1-1 0 0,0 0 1 0 0,-1 1 0 0 0,0-1-1 0 0,1 1 1 0 0,-1-1 0 0 0,0 1-1 0 0,-1-1 1 0 0,1 0-1 0 0,-1 1 1 0 0,-1 5 0 0 0,-1 3-36 0 0,1-4 3 0 0,0 0 0 0 0,-1 0 1 0 0,0-1-1 0 0,0 1 0 0 0,-8 12 0 0 0,6-10 9 0 0,0 0-1 0 0,0 0 0 0 0,1 1 0 0 0,0 0 0 0 0,-4 18 1 0 0,6-14-18 0 0,-1 6 31 0 0,3-17 13 0 0,3 15-1 0 0,-1-6 0 0 0,2 0 0 0 0,0 0 5 0 0,0-5-7 0 0,1-2 66 0 0,3 2 13 0 0,0 3 3 0 0,-2 2-2 0 0,-1-1-22 0 0,3 4-45 0 0,-7-13-12 0 0,2 15 12 0 0,-1-9 13 0 0,0 4 7 0 0,-4 4-33 0 0,0 22 2 0 0,2-36 41 0 0,0 0-1 0 0,0-1 1 0 0,1 1-1 0 0,-1 0 1 0 0,1-1 0 0 0,0 1-1 0 0,0-1 1 0 0,0 1-1 0 0,0-1 1 0 0,0 0-1 0 0,0 1 1 0 0,1-1 0 0 0,1 2-1 0 0,-1-2 103 0 0,12 3-1174 0 0,-14-4 1016 0 0,0-1 0 0 0,0 0 0 0 0,0 0-1 0 0,0 0 1 0 0,0 0 0 0 0,0 0 0 0 0,0 1 0 0 0,0-1-1 0 0,0 0 1 0 0,0 0 0 0 0,0 0 0 0 0,0 0 0 0 0,1 0-1 0 0,-1 1 1 0 0,0-1 0 0 0,0 0 0 0 0,0 0 0 0 0,0 0-1 0 0,0 0 1 0 0,0 0 0 0 0,0 0 0 0 0,1 1 0 0 0,-1-1-1 0 0,0 0 1 0 0,0 0 0 0 0,0 0 0 0 0,0 0 0 0 0,0 0-1 0 0,0 0 1 0 0,1 0 0 0 0,-1 0 0 0 0,0 0 0 0 0,0 0-1 0 0,0 0 1 0 0,1 0-36 0 0,-1 0 0 0 0,0 0 0 0 0,1 1 0 0 0,-1-1-1 0 0,0 0 1 0 0,0 0 0 0 0,1 0 0 0 0,-1 0 0 0 0,0 0 0 0 0,0 1-1 0 0,1-1 1 0 0,-1 0 0 0 0,0 0 0 0 0,0 0 0 0 0,0 1 0 0 0,1-1-1 0 0,-1 0 1 0 0,0 0 0 0 0,0 1 0 0 0,0-1 0 0 0,0 0 0 0 0,0 1-1 0 0,1-1 1 0 0,-1 0 0 0 0,0 0 0 0 0,0 1 0 0 0,0-1 0 0 0,0 0-1 0 0,0 1 1 0 0,0-1 0 0 0,0 1 0 0 0,0 1-185 0 0,-1 18-1336 0 0,-2-4-4309 0 0,0-7 1587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0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0 672 2303 0 0,'0'0'10854'0'0,"2"-2"-10224"0"0,0 0-340 0 0,1-1 1 0 0,0 1-1 0 0,0 0 0 0 0,0 0 0 0 0,0 0 0 0 0,1 0 0 0 0,-1 0 1 0 0,0 0-1 0 0,1 1 0 0 0,-1 0 0 0 0,6-2 0 0 0,47-11 496 0 0,-17 5-352 0 0,-6 1 17 0 0,45-5 0 0 0,136 2 305 0 0,-96 8-752 0 0,27 0-4 0 0,93-7 0 0 0,-87-3 172 0 0,-81 8-52 0 0,36 2-44 0 0,38-1-76 0 0,-50-2 0 0 0,76-9 0 0 0,-7 0 0 0 0,11-2 0 0 0,-98 10 9 0 0,82 2 0 0 0,13-1 165 0 0,-13-15 434 0 0,-114 10-276 0 0,68-27 0 0 0,-41 13-257 0 0,-52 19 42 0 0,1 1 0 0 0,39-6-1 0 0,26-4 88 0 0,-27 4 23 0 0,142-15 56 0 0,-163 22-273 0 0,1 2 1 0 0,-1 1 0 0 0,1 3-1 0 0,39 6 1 0 0,-49-5-7 0 0,0-1-1 0 0,49-2 1 0 0,106-25 104 0 0,-125 15-46 0 0,6 0 104 0 0,120-2-1 0 0,-44 12 183 0 0,41-5-125 0 0,-136 3-226 0 0,30-2 62 0 0,90-1 138 0 0,-81 2-197 0 0,-34-1 0 0 0,-23 2 118 0 0,34-8 0 0 0,11-1 110 0 0,-66 11-194 0 0,11-2 59 0 0,-1 1-1 0 0,29 2 1 0 0,31 4-15 0 0,-18-2-28 0 0,28 4-50 0 0,-18 0 45 0 0,1-3 1 0 0,88-5-1 0 0,-94-6-7 0 0,-14 0-12 0 0,309-3 155 0 0,-227 11-106 0 0,-74-2-54 0 0,-1-3 1 0 0,86-17-1 0 0,-55 8 15 0 0,92-2 0 0 0,-105 12 29 0 0,176-12 414 0 0,-198 10-302 0 0,34-4-103 0 0,-11 1-33 0 0,-30 5-29 0 0,73-9 52 0 0,178 6 0 0 0,-125 6-64 0 0,-71-2 0 0 0,54-8 0 0 0,-117 6 0 0 0,30-3 0 0 0,89-5 0 0 0,-94 12 4 0 0,186 5 45 0 0,-211-2-31 0 0,293 27 415 0 0,-279-23-311 0 0,58-2 0 0 0,-76-6-61 0 0,1-2 0 0 0,-1-1 0 0 0,40-10 0 0 0,-55 10-58 0 0,-14 3-8 0 0,19-1 60 0 0,23-2-44 0 0,-41 3-11 0 0,18 2 0 0 0,19-1 0 0 0,-29 0 0 0 0,7-3 1 0 0,-17 0 2 0 0,0 2 4 0 0,1-2 35 0 0,2-1-43 0 0,2-1 154 0 0,0 0 0 0 0,-1-1 0 0 0,12-10 0 0 0,-18 15 39 0 0,0 0-179 0 0,0 0-1 0 0,0 0 0 0 0,-1 0 1 0 0,1 0-1 0 0,0 0 1 0 0,0 1-1 0 0,0-1 1 0 0,0 0-1 0 0,0 1 1 0 0,0-1-1 0 0,2 0 0 0 0,6-3-1 0 0,8-3 16 0 0,-16 6 14 0 0,20-2 16 0 0,19-2 18 0 0,-19 0-77 0 0,-17 5 26 0 0,0 2 7 0 0,8 1-20 0 0,2 2-11 0 0,-3 2 0 0 0,-1-1 11 0 0,-6-6 31 0 0,5-2-20 0 0,-7 1 10 0 0,-15-6-5123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1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3223 0 0,'0'0'11032'0'0,"-1"2"-10600"0"0,-51 77 2713 0 0,36-58-3151 0 0,1 1-1 0 0,1 0 1 0 0,1 2 0 0 0,-10 24 0 0 0,20-44 12 0 0,2 1 0 0 0,-1 0 0 0 0,1 0 0 0 0,-1 0 0 0 0,1 0 0 0 0,1 0 0 0 0,-1 0 0 0 0,1 0 0 0 0,0 0 0 0 0,0 1 0 0 0,0-1 0 0 0,1 0 0 0 0,2 9 0 0 0,3 2-156 0 0,4-2 134 0 0,3-3 16 0 0,25 11 0 0 0,-23-13 0 0 0,0-1 0 0 0,20 17 0 0 0,-33-23 0 0 0,9 6 0 0 0,0 2 0 0 0,-1-1 0 0 0,0 1 0 0 0,0 1 0 0 0,12 19 0 0 0,-9-8 0 0 0,-12-16 0 0 0,-1-1 0 0 0,4 15 0 0 0,-5-15 0 0 0,0 0 0 0 0,0 23 118 0 0,-2-19-5 0 0,1-5-98 0 0,1-2 75 0 0,0 0 6 0 0,1 0-57 0 0,-1 0 0 0 0,0 0 0 0 0,0 0-1 0 0,-1 0 1 0 0,1 0 0 0 0,0 0 0 0 0,-1 0 0 0 0,1-1 0 0 0,-1 1-1 0 0,1 0 1 0 0,-1-1 0 0 0,0 1 0 0 0,-2 0 0 0 0,-27 25 143 0 0,23-18-172 0 0,1 2-10 0 0,3-1-16 0 0,4-8-62 0 0,6 0-603 0 0,-6-1 652 0 0,0-1 0 0 0,1 1 0 0 0,-1-1 0 0 0,1 0 1 0 0,-1 1-1 0 0,0-1 0 0 0,1 0 0 0 0,-1 1 0 0 0,1-1 1 0 0,0 0-1 0 0,-1 1 0 0 0,1-1 0 0 0,-1 0 0 0 0,1 0 1 0 0,-1 0-1 0 0,2 0 0 0 0,18 1-1147 0 0,-17-1 530 0 0,-1 0 0 0 0,0 0 0 0 0,1-1-1 0 0,-1 1 1 0 0,0-1 0 0 0,1 0 0 0 0,3-1 0 0 0,5-7-4216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1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7799 0 0,'0'0'8226'0'0,"-2"3"-7878"0"0,-40 74 884 0 0,18-33-1106 0 0,-18 32-114 0 0,37-61-12 0 0,2 1 0 0 0,4 1 0 0 0,3-2 0 0 0,4 2 0 0 0,2-3 0 0 0,32 27 40 0 0,-30-31-32 0 0,-1 1 0 0 0,0 0 0 0 0,15 21 0 0 0,-8-5-8 0 0,-15-22 0 0 0,22 37 0 0 0,-16-28 0 0 0,0-2 18 0 0,-5-9 29 0 0,1-1 0 0 0,-1 0 1 0 0,0 0-1 0 0,1 0 1 0 0,0 0-1 0 0,5 0 1 0 0,8 4 290 0 0,-15-5-146 0 0,-1 1-96 0 0,5 5-5 0 0,-7-6-81 0 0,1 0 0 0 0,0 0 0 0 0,0 0 0 0 0,-1 0 0 0 0,1 0 0 0 0,-1 1 0 0 0,1-1 0 0 0,-1 0 0 0 0,1 0 1 0 0,-1 0-1 0 0,0 1 0 0 0,0-1 0 0 0,0 0 0 0 0,1 1 0 0 0,-1-1 0 0 0,0 0 0 0 0,0 0 0 0 0,-1 1 0 0 0,1-1 0 0 0,0 0 0 0 0,-1 3 0 0 0,-10 23 235 0 0,10-25-226 0 0,-5 7 51 0 0,1-1 0 0 0,-1 0-1 0 0,0 0 1 0 0,-14 12 0 0 0,-3 5-23 0 0,5-5 13 0 0,-12 7 16 0 0,56-56-124 0 0,0-1-525 0 0,-10 19-117 0 0,-11 8-2196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1375 0 0,'0'0'319'0'0,"2"-2"801"0"0,-1 1-885 0 0,6-11 2476 0 0,2 0 0 0 0,11-12 3967 0 0,-16 30-6369 0 0,2 2-32 0 0,6 25 184 0 0,-1 1-1 0 0,9 50 1 0 0,-16-65-217 0 0,15 76 517 0 0,12 51-252 0 0,-9-72-261 0 0,-14-50-20 0 0,-1 0-1 0 0,-1 0 0 0 0,-1 1 1 0 0,-1-1-1 0 0,0 27 0 0 0,-3-41-103 0 0,-1 0 0 0 0,1 0 0 0 0,1 1 0 0 0,0-1 0 0 0,1-1 0 0 0,3 12 0 0 0,-5-18-44 0 0,1-2 0 0 0,33 22 96 0 0,-30-21-175 0 0,5 3 52 0 0,1 4-43 0 0,-3 0-22 0 0,-6-5-36 0 0,-2 3 26 0 0,-1-4-21 0 0,-3 4 22 0 0,2-4-35 0 0,-5 2-19 0 0,5-4 3 0 0,2-2-200 0 0,1 0 242 0 0,-1 1 0 0 0,1-1 1 0 0,-1 0-1 0 0,1 0 1 0 0,0 0-1 0 0,-1 1 1 0 0,1-1-1 0 0,0 0 0 0 0,0 1 1 0 0,1-2-1 0 0,0 0-64 0 0,29-23-2766 0 0,-22 18-585 0 0,6-4-2657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2759 0 0,'0'0'7220'0'0,"1"-1"-6680"0"0,15-12 1932 0 0,-14 11-1658 0 0,15-12 3616 0 0,-16 21-4421 0 0,0 0 0 0 0,0 0 0 0 0,-1 1-1 0 0,0-1 1 0 0,-1 1 0 0 0,1-1 0 0 0,-3 8 0 0 0,-19 65 58 0 0,16-61-65 0 0,3-5-16 0 0,0 2-45 0 0,1-2 44 0 0,4 0 15 0 0,-1-12 6 0 0,-1-2-3 0 0,0 1 0 0 0,0 0 1 0 0,0-1-1 0 0,1 1 1 0 0,-1-1-1 0 0,0 1 0 0 0,1-1 1 0 0,-1 1-1 0 0,0-1 0 0 0,1 1 1 0 0,-1-1-1 0 0,1 1 0 0 0,-1-1 1 0 0,1 1-1 0 0,-1-1 0 0 0,1 0 1 0 0,-1 1-1 0 0,1-1 1 0 0,-1 0-1 0 0,2 1 0 0 0,3 1 39 0 0,-1 0 0 0 0,0 0 0 0 0,1 0 0 0 0,0-1-1 0 0,-1 0 1 0 0,1 0 0 0 0,0 0 0 0 0,-1 0 0 0 0,1-1 0 0 0,0 0 0 0 0,0 0-1 0 0,0 0 1 0 0,-1-1 0 0 0,8-1 0 0 0,0 0 38 0 0,5 0 44 0 0,0-1 0 0 0,30-10 1 0 0,39-11-43 0 0,-84 23-165 0 0,-5 15-899 0 0,2-10 689 0 0,-1 0 0 0 0,0 0 0 0 0,0 0 0 0 0,-1-1 0 0 0,1 1 0 0 0,-1-1 0 0 0,0 0 0 0 0,-5 5 1 0 0,-4 2-1702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6447 0 0,'0'0'1651'0'0,"2"-2"-583"0"0,11-15 2420 0 0,-12 15-3140 0 0,1 1 11 0 0,21-8 979 0 0,-21 8 474 0 0,-2 4-1684 0 0,-10 48 553 0 0,7-34-495 0 0,-1 1 0 0 0,0 30 0 0 0,4-26-66 0 0,2 0 0 0 0,1-1 1 0 0,0 1-1 0 0,2-1 0 0 0,11 37 0 0 0,-6-25 234 0 0,-3 0 0 0 0,5 47 0 0 0,-3-20 139 0 0,-9-59-417 0 0,0 11 53 0 0,0-9 327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3223 0 0,'0'0'143'0'0,"-1"2"-3"0"0,0 2 1931 0 0,0-1-1 0 0,0 1 1 0 0,0-1 0 0 0,0 1-1 0 0,1 0 1 0 0,-1-1 0 0 0,1 1-1 0 0,0-1 1 0 0,1 8 0 0 0,6 7-2296 0 0,-6-16 256 0 0,1 0-11 0 0,-1 0 0 0 0,0 0 0 0 0,0 1 0 0 0,-1-1 0 0 0,1 0 0 0 0,0 0 0 0 0,-1 0 0 0 0,1 1 0 0 0,-1-1 0 0 0,0 0 0 0 0,0 1 0 0 0,0 1 0 0 0,1 0-2 0 0,-2 12-140 0 0,0 2-2748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 6911 0 0,'0'0'6832'0'0,"-1"3"-6498"0"0,-2 7-82 0 0,-1 0 0 0 0,0-1 0 0 0,0 1 0 0 0,-7 9 0 0 0,4-6 119 0 0,-9 21 0 0 0,13-24-106 0 0,-1 0 0 0 0,1 0 0 0 0,1 0 0 0 0,0 1 0 0 0,-1 19 0 0 0,3-27-231 0 0,0 1 1 0 0,1-1-1 0 0,0 0 1 0 0,0 0 0 0 0,0 1-1 0 0,0-1 1 0 0,0 0-1 0 0,0 0 1 0 0,1 0 0 0 0,0 0-1 0 0,-1 0 1 0 0,1-1-1 0 0,0 1 1 0 0,0 0 0 0 0,1-1-1 0 0,2 4 1 0 0,-1-3 2 0 0,-1 0 0 0 0,1 0 0 0 0,0 0 0 0 0,0-1 0 0 0,0 1 0 0 0,0-1-1 0 0,1 0 1 0 0,-1 0 0 0 0,0-1 0 0 0,8 3 0 0 0,-4-3 90 0 0,-1-1 1 0 0,1 0-1 0 0,0 0 0 0 0,0-1 0 0 0,0 0 0 0 0,0 0 1 0 0,0 0-1 0 0,-1-1 0 0 0,12-5 0 0 0,-12 5 35 0 0,-1-2-1 0 0,1 1 1 0 0,-1-1-1 0 0,0 0 1 0 0,0 0-1 0 0,-1 0 1 0 0,0-1-1 0 0,8-8 1 0 0,-6 5-144 0 0,-2-3-18 0 0,-3-2 0 0 0,-2 7 0 0 0,0 1 0 0 0,0-1 0 0 0,0 0 0 0 0,-2-6 0 0 0,-3-14 0 0 0,4 13 1 0 0,-9-40 2 0 0,9 49-5 0 0,0-1 0 0 0,-1 0 0 0 0,0 1 0 0 0,0-1 0 0 0,0 1 0 0 0,0-1 0 0 0,-1 1 0 0 0,-4-6-1 0 0,6 9-4 0 0,0-1-1 0 0,0 1 0 0 0,0 0 1 0 0,0 0-1 0 0,0 0 0 0 0,0 0 1 0 0,0 0-1 0 0,-1 0 0 0 0,1 1 0 0 0,0-1 1 0 0,0 0-1 0 0,-1 0 0 0 0,1 1 1 0 0,0-1-1 0 0,-1 1 0 0 0,1 0 0 0 0,-1-1 1 0 0,1 1-1 0 0,-3-1 0 0 0,-1 1-19 0 0,-16-3-323 0 0,0 1 0 0 0,0 1 0 0 0,-29 2 0 0 0,10 0-203 0 0,38-1 482 0 0,0 0 1 0 0,-1 1 0 0 0,1-1-1 0 0,0 0 1 0 0,0 1-1 0 0,-1 0 1 0 0,1 0 0 0 0,-3 1-1 0 0,4-2 33 0 0,-1 1-270 0 0,4 0-931 0 0,3 1 1077 0 0,-1 0-1 0 0,1-1 0 0 0,0 1 1 0 0,0-1-1 0 0,0 0 0 0 0,-1-1 1 0 0,1 1-1 0 0,0-1 0 0 0,9-1 1 0 0,14-2-612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8719 0 0,'0'0'3088'0'0,"-2"1"-2346"0"0,1-1-625 0 0,1 0 1 0 0,0 0 0 0 0,0 0-1 0 0,-1 0 1 0 0,1 0 0 0 0,0 0 0 0 0,-1 0-1 0 0,1 0 1 0 0,0 0 0 0 0,0 0-1 0 0,-1 0 1 0 0,1 0 0 0 0,0 0 0 0 0,0 0-1 0 0,-1 0 1 0 0,1 1 0 0 0,0-1-1 0 0,0 0 1 0 0,0 0 0 0 0,-1 0-1 0 0,1 0 1 0 0,0 1 0 0 0,0-1 0 0 0,0 0-1 0 0,-1 0 1 0 0,1 0 0 0 0,0 1-1 0 0,0-1 1 0 0,0 0 0 0 0,0 0 0 0 0,0 1-1 0 0,0-1 1 0 0,-1 1 0 0 0,6 9 2518 0 0,-4-8-3336 0 0,1 2 715 0 0,1 1 1 0 0,0 0-1 0 0,0-1 0 0 0,0 0 1 0 0,0 0-1 0 0,1 0 0 0 0,-1 0 0 0 0,1 0 1 0 0,0-1-1 0 0,0 1 0 0 0,1-1 0 0 0,-1 0 1 0 0,1 0-1 0 0,0-1 0 0 0,-1 0 0 0 0,1 1 1 0 0,0-2-1 0 0,0 1 0 0 0,0 0 0 0 0,1-1 1 0 0,-1 0-1 0 0,0 0 0 0 0,0-1 0 0 0,1 0 1 0 0,-1 1-1 0 0,7-2 0 0 0,6-1 1 0 0,0 0-1 0 0,0-1 1 0 0,0-1-1 0 0,0-1 1 0 0,-1-1 0 0 0,0 0-1 0 0,0-1 1 0 0,27-16-1 0 0,-23 12 114 0 0,-1 1 0 0 0,2 0 1 0 0,-1 2-1 0 0,1 1 0 0 0,0 0 0 0 0,39-5 0 0 0,-53 10 50 0 0,31 3 168 0 0,-25-1-326 0 0,-3-1 8 0 0,-9 0-113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 4143 0 0,'-9'9'12408'0'0,"9"-11"-12188"0"0,-1-6-112 0 0,2-1 4078 0 0,-2 11-4128 0 0,-7 6-46 0 0,1 0-1 0 0,4-5 32 0 0,-4 6 1632 0 0,21-6-5844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 5063 0 0,'4'-12'16902'0'0,"-3"26"-13962"0"0,-1 13-5305 0 0,0-19 3960 0 0,-3 15-1525 0 0,-32 212 980 0 0,31-218-1021 0 0,1 1 1 0 0,1-1-1 0 0,0 25 0 0 0,4-29-18 0 0,-2-12-13 0 0,1 0-1 0 0,-1 0 0 0 0,1 0 1 0 0,0 0-1 0 0,-1 0 0 0 0,1 0 1 0 0,0 0-1 0 0,0 0 1 0 0,0 0-1 0 0,0 0 0 0 0,-1-1 1 0 0,1 1-1 0 0,0 0 1 0 0,0-1-1 0 0,1 1 0 0 0,-1-1 1 0 0,0 1-1 0 0,2 0 1 0 0,-1-1 2 0 0,1 1 0 0 0,0-1 0 0 0,-1 1 0 0 0,1-1 0 0 0,0 0 0 0 0,-1 0 0 0 0,1 0 0 0 0,2-1 0 0 0,2 0-459 0 0,0-1-1 0 0,0 0 0 0 0,-1 0 0 0 0,1-1 0 0 0,10-5 0 0 0,1-4-7700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2759 0 0,'0'0'13379'0'0,"1"2"-12976"0"0,0 0-306 0 0,1-1 0 0 0,-1 1 0 0 0,0 0 0 0 0,1-1 0 0 0,-1 1 0 0 0,1-1 1 0 0,0 0-1 0 0,-1 1 0 0 0,1-1 0 0 0,0 0 0 0 0,0 0 0 0 0,0 0 0 0 0,0 0 0 0 0,0-1 1 0 0,0 1-1 0 0,3 0 0 0 0,-1 0 8 0 0,0-1 0 0 0,1 1 0 0 0,-1-1 0 0 0,1 0-1 0 0,-1-1 1 0 0,0 1 0 0 0,8-3 0 0 0,13-4 478 0 0,41-17 1 0 0,10-4-182 0 0,-66 26-384 0 0,0-1 1 0 0,0 2-1 0 0,0-1 1 0 0,0 1 0 0 0,18 1-1 0 0,-15 1-18 0 0,8 5 19 0 0,-2-3-298 0 0,-18-3 275 0 0,0 0 0 0 0,0 0 0 0 0,0 0 0 0 0,0 0 0 0 0,0 0 0 0 0,0 0-1 0 0,0 0 1 0 0,0 0 0 0 0,0 0 0 0 0,-1-1 0 0 0,1 1 0 0 0,0 0 0 0 0,1-1 0 0 0,2-1 1 0 0,10-3 3 0 0,2-1 0 0 0,-11 3 0 0 0,10-9 0 0 0,-11 9 0 0 0,22-17-13 0 0,-24 18-52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84 6591 0 0,'0'0'594'0'0,"0"2"-488"0"0,-5 11 2946 0 0,13-21 4048 0 0,-11 14-6086 0 0,10-12 1339 0 0,8-5-2037 0 0,-1 5-258 0 0,0 0 0 0 0,0 1 0 0 0,1 0 0 0 0,0 1 1 0 0,24-4-1 0 0,77-2 167 0 0,-115 10-222 0 0,22 0 48 0 0,-1 1-1 0 0,42 7 1 0 0,-32-4-429 0 0,53 2 0 0 0,-81-7 330 0 0,2-5 47 0 0,-3 3 44 0 0,4-6-33 0 0,-5 6-17 0 0,0 0-1 0 0,-1 0 1 0 0,1 1 0 0 0,1-1-1 0 0,-1 1 1 0 0,0-1-1 0 0,1 1 1 0 0,2-2 0 0 0,-2 2-1 0 0,-1 0-46 0 0,0 1 1 0 0,5-4 18 0 0,-5 4-82 0 0,-4 3-142 0 0,-30 26-1513 0 0,20-19 872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7543 0 0,'0'0'12760'0'0,"-1"2"-12196"0"0,-5 10 188 0 0,2 1 0 0 0,-1 0 0 0 0,-4 23 0 0 0,9-34-567 0 0,9-2-138 0 0,-8 0-62 0 0,0 1 0 0 0,1-1 0 0 0,-1 0 0 0 0,0 0 1 0 0,0 0-1 0 0,0-1 0 0 0,1 1 0 0 0,-1 0 0 0 0,0 0 1 0 0,0-1-1 0 0,0 1 0 0 0,1-1 0 0 0,-1 1 0 0 0,0-1 1 0 0,2 0-1 0 0,12-12-1645 0 0,-5 3-3389 0 0,2-4-2329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56 108 7831 0 0,'2'-2'4442'0'0,"29"-25"1594"0"0,-30 26-5520 0 0,3-4 189 0 0,0 0 0 0 0,1 1 0 0 0,6-6 1 0 0,-8 8-761 0 0,4-4 197 0 0,0 1 1 0 0,0 0-1 0 0,0 0 0 0 0,1 0 0 0 0,-1 1 0 0 0,1 1 0 0 0,0-1 1 0 0,1 1-1 0 0,-1 0 0 0 0,0 1 0 0 0,1 0 0 0 0,0 0 1 0 0,-1 1-1 0 0,1 0 0 0 0,0 1 0 0 0,0-1 0 0 0,-1 2 0 0 0,1-1 1 0 0,0 1-1 0 0,0 1 0 0 0,8 2 0 0 0,-15-4 42 0 0,-1 3-104 0 0,1 0-76 0 0,-1 0-1 0 0,1-1 1 0 0,-1 1 0 0 0,0 1-1 0 0,0-1 1 0 0,0 0 0 0 0,0 0-1 0 0,-1 0 1 0 0,1 0-1 0 0,-1 1 1 0 0,0-1 0 0 0,0 0-1 0 0,0 1 1 0 0,0-1 0 0 0,-1 0-1 0 0,1 0 1 0 0,-1 0 0 0 0,0 1-1 0 0,0-1 1 0 0,0 0-1 0 0,-3 5 1 0 0,-4 9-130 0 0,0 0 0 0 0,-1 0-1 0 0,-1-1 1 0 0,-1 0 0 0 0,0-1 0 0 0,-1 0-1 0 0,-15 15 1 0 0,-104 82-1419 0 0,71-64 1268 0 0,54-44 185 0 0,2 2 94 0 0,-3 5-8 0 0,2-2 17 0 0,4-6 42 0 0,1-2-24 0 0,0 1-1 0 0,0-1 1 0 0,0 0-1 0 0,0 0 1 0 0,0 1-1 0 0,0-1 1 0 0,0 0-1 0 0,0 0 1 0 0,1 0-1 0 0,-1 1 1 0 0,1-1-1 0 0,-1 0 1 0 0,1 0-1 0 0,-1 0 1 0 0,1 0-1 0 0,-1 0 1 0 0,1 0-1 0 0,0 0 1 0 0,0 0-1 0 0,0 0 1 0 0,-1 0 0 0 0,1 0-1 0 0,0-1 1 0 0,0 1-1 0 0,0 0 1 0 0,0-1-1 0 0,0 1 1 0 0,0 0-1 0 0,1-1 1 0 0,-1 1-1 0 0,0-1 1 0 0,0 0-1 0 0,0 1 1 0 0,2-1-1 0 0,1 2 3 0 0,2 1 82 0 0,0-1 0 0 0,1 0 0 0 0,-1 0 0 0 0,1 0-1 0 0,-1 0 1 0 0,1-1 0 0 0,0-1 0 0 0,0 1 0 0 0,-1-1-1 0 0,1 0 1 0 0,8-1 0 0 0,6-2 110 0 0,0-2 0 0 0,25-7 0 0 0,10-3 173 0 0,-16 6-139 0 0,-15 3-164 0 0,33-4 0 0 0,-58 10-93 0 0,0 0 1 0 0,0 0 0 0 0,0 0-1 0 0,0 0 1 0 0,0 0-1 0 0,0 0 1 0 0,0 0 0 0 0,0 1-1 0 0,0-1 1 0 0,0 0 0 0 0,0 0-1 0 0,0 0 1 0 0,0 0-1 0 0,0 0 1 0 0,0 0 0 0 0,0 0-1 0 0,0 0 1 0 0,0 0 0 0 0,0 0-1 0 0,0 0 1 0 0,0 0-1 0 0,0 0 1 0 0,0 1 0 0 0,0-1-1 0 0,0 0 1 0 0,0 0-1 0 0,0 0 1 0 0,0 0 0 0 0,0 0-1 0 0,0 0 1 0 0,0 0 0 0 0,0 0-1 0 0,0 0 1 0 0,0 0-1 0 0,0 0 1 0 0,0 0 0 0 0,0 0-1 0 0,0 0 1 0 0,0 1 0 0 0,0-1-1 0 0,0 0 1 0 0,0 0-1 0 0,0 0 1 0 0,0 0 0 0 0,0 0-1 0 0,0 0 1 0 0,1 0-1 0 0,-1 0 1 0 0,0 0 0 0 0,0 0-1 0 0,0 0 1 0 0,0 0 0 0 0,0 0-1 0 0,0 0 1 0 0,0 0-1 0 0,0 0 1 0 0,0 0 0 0 0,0 0-1 0 0,0 0 1 0 0,0 0 0 0 0,1 0-1 0 0,-1 0 1 0 0,0 0-1 0 0,0 0 1 0 0,0 0 0 0 0,0 0-1 0 0,0 0 1 0 0,0 0-1 0 0,-1 4-95 0 0,-1 0 0 0 0,1 1 0 0 0,-1-1 0 0 0,0 0 0 0 0,0 0 0 0 0,0 0-1 0 0,-1-1 1 0 0,0 1 0 0 0,1-1 0 0 0,-1 1 0 0 0,0-1 0 0 0,-1 0 0 0 0,-5 5-1 0 0,-8 4-1273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5063 0 0,'0'0'8702'0'0,"-1"2"-7384"0"0,-1 8-506 0 0,-1 1 1 0 0,0-1-1 0 0,-1 0 0 0 0,0 0 0 0 0,-1 0 0 0 0,0-1 0 0 0,-1 1 0 0 0,-10 13 0 0 0,15-22-645 0 0,14-12-2016 0 0,-7 6 1289 0 0,5-5-335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60 5983 0 0,'0'0'9379'0'0,"-1"1"-8630"0"0,-18 12 5422 0 0,29-16-5614 0 0,33-15-218 0 0,0 2-1 0 0,79-17 1 0 0,-117 32-308 0 0,0 0 1 0 0,-1 0-1 0 0,1 1 0 0 0,-1-1 1 0 0,1 1-1 0 0,0 0 0 0 0,0 0 1 0 0,-1 1-1 0 0,1 0 0 0 0,-1 0 1 0 0,9 2-1 0 0,-11-2-26 0 0,-1 0 0 0 0,0 0-1 0 0,0 0 1 0 0,-1-1 0 0 0,1 1 0 0 0,0 0-1 0 0,0 0 1 0 0,0 0 0 0 0,-1 1 0 0 0,1-1 0 0 0,0 0-1 0 0,-1 0 1 0 0,1 0 0 0 0,-1 0 0 0 0,1 1-1 0 0,-1-1 1 0 0,0 0 0 0 0,0 1 0 0 0,1-1-1 0 0,-1 2 1 0 0,0 1 7 0 0,0 0 0 0 0,0 1 0 0 0,0-1 0 0 0,-2 7 0 0 0,0-1-20 0 0,-2-1 0 0 0,1 1 1 0 0,-1-1-1 0 0,-1 0 0 0 0,1 0 0 0 0,-2 0 0 0 0,1-1 0 0 0,-11 13 0 0 0,7-10-6 0 0,-1 0 0 0 0,-1-1-1 0 0,0 0 1 0 0,0 0-1 0 0,-16 9 1 0 0,21-15-26 0 0,1-1 0 0 0,-1 1 0 0 0,0-2 0 0 0,0 1 1 0 0,0-1-1 0 0,0 0 0 0 0,-1 0 0 0 0,-11 2 0 0 0,16-4-18 0 0,1-1 1 0 0,0 1-1 0 0,-1 0 1 0 0,1-1-1 0 0,0 1 0 0 0,-1-1 1 0 0,1 0-1 0 0,0 1 0 0 0,0-1 1 0 0,-1 0-1 0 0,1 0 0 0 0,0 1 1 0 0,0-1-1 0 0,0 0 0 0 0,0 0 1 0 0,0 0-1 0 0,0-1 0 0 0,0 1 1 0 0,1 0-1 0 0,-1 0 0 0 0,0 0 1 0 0,1-1-1 0 0,-1 1 0 0 0,1 0 1 0 0,-1-1-1 0 0,1 1 0 0 0,-1 0 1 0 0,1-1-1 0 0,0 1 0 0 0,0 0 1 0 0,0-1-1 0 0,0-1 0 0 0,1 1 16 0 0,5 2 52 0 0,-1 1 0 0 0,0-1-1 0 0,1 1 1 0 0,-1 0 0 0 0,0 0 0 0 0,0 1 0 0 0,10 3 0 0 0,-11-3 6 0 0,0 0 1 0 0,0-1 0 0 0,0 0-1 0 0,0 0 1 0 0,6 1 0 0 0,60-1 336 0 0,-48-1-210 0 0,0 0 0 0 0,22 4 0 0 0,-41-3-88 0 0,0 1-1 0 0,-1-1 1 0 0,1 1 0 0 0,0 0-1 0 0,0-1 1 0 0,-1 1 0 0 0,1 1-1 0 0,2 2 1 0 0,-4-4 17 0 0,-1 0 31 0 0,1 5-50 0 0,-1 0-1 0 0,0-1 1 0 0,-1 1 0 0 0,1-1 0 0 0,-1 1 0 0 0,0-1-1 0 0,-1 1 1 0 0,1-1 0 0 0,-1 1 0 0 0,0-1 0 0 0,0 0-1 0 0,-1 0 1 0 0,1 0 0 0 0,-1 0 0 0 0,0-1 0 0 0,-7 8-1 0 0,3-3 65 0 0,-2 1 0 0 0,1-1-1 0 0,-1-1 1 0 0,-1 0-1 0 0,1 0 1 0 0,-19 10-1 0 0,-5-1-116 0 0,-63 22 0 0 0,41-21 8 0 0,-30 10-52 0 0,83-27-135 0 0,13-7-622 0 0,19-8-1767 0 0,-12 2 1056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465 200 12351 0 0,'0'0'1786'0'0,"0"2"-1297"0"0,-1-1-351 0 0,1-1-1 0 0,0 1 1 0 0,0 0 0 0 0,0-1 0 0 0,0 1-1 0 0,0 0 1 0 0,0-1 0 0 0,1 1 0 0 0,-1-1-1 0 0,0 1 1 0 0,0 0 0 0 0,0-1 0 0 0,0 1 0 0 0,1 0-1 0 0,-1-1 1 0 0,0 1 0 0 0,1-1 0 0 0,-1 1-1 0 0,1-1 1 0 0,-1 1 0 0 0,0-1 0 0 0,1 1-1 0 0,-1-1 1 0 0,1 1 0 0 0,-1-1 0 0 0,1 0-1 0 0,-1 1 1 0 0,1-1 0 0 0,0 0 0 0 0,-1 1-1 0 0,1-1 1 0 0,-1 0 0 0 0,1 0 0 0 0,0 1-1 0 0,-1-1 1 0 0,1 0 0 0 0,0 0 0 0 0,-1 0-1 0 0,1 0 1 0 0,0 0 0 0 0,-1 0 0 0 0,1 0-1 0 0,1 0 1 0 0,24-4 582 0 0,-24 4-580 0 0,-2 0-134 0 0,0 0 0 0 0,0-1-1 0 0,0 1 1 0 0,0 0 0 0 0,0 0-1 0 0,0-1 1 0 0,0 1 0 0 0,0 0-1 0 0,0 0 1 0 0,0-1 0 0 0,0 1-1 0 0,0 0 1 0 0,1 0 0 0 0,-1-1-1 0 0,0 1 1 0 0,0 0 0 0 0,0 0 0 0 0,0 0-1 0 0,1-1 1 0 0,-1 1 0 0 0,0 0-1 0 0,0 0 1 0 0,0 0 0 0 0,1-1-1 0 0,-1 1 1 0 0,0 0 0 0 0,1-1 0 0 0,0 1 1 0 0,0-1-1 0 0,0 0 1 0 0,-1 1-1 0 0,1-1 1 0 0,0 0-1 0 0,-1 0 1 0 0,1 0-1 0 0,-1 1 1 0 0,1-1-1 0 0,-1 0 1 0 0,1 0 0 0 0,-1 0-1 0 0,0 0 1 0 0,1 0-1 0 0,-1 0 1 0 0,0 0-1 0 0,0 0 1 0 0,0-2-1 0 0,1 0 2 0 0,-1 0 0 0 0,0 0 0 0 0,0 0 0 0 0,-1 0-1 0 0,1-1 1 0 0,0 1 0 0 0,-1 0 0 0 0,0 0 0 0 0,-1-3 0 0 0,-12-27 41 0 0,14 31-49 0 0,-5-7-106 0 0,-1-1-1 0 0,0 0 1 0 0,0 1-1 0 0,-1 0 1 0 0,0 1-1 0 0,0-1 1 0 0,-1 1-1 0 0,0 1 1 0 0,0 0 0 0 0,-1 0-1 0 0,0 0 1 0 0,-15-8-1 0 0,20 14 79 0 0,1 0 1 0 0,-1 0-1 0 0,0 0 0 0 0,1 0 1 0 0,-1 0-1 0 0,0 1 0 0 0,0 0 0 0 0,1-1 1 0 0,-1 1-1 0 0,0 1 0 0 0,0-1 0 0 0,0 1 1 0 0,-4 1-1 0 0,-7 1-61 0 0,-28 13 1 0 0,37-14 61 0 0,-12 6-14 0 0,1 1 0 0 0,0 0 1 0 0,1 1-1 0 0,0 1 0 0 0,-27 23 0 0 0,17-10 58 0 0,2 1 0 0 0,-29 38 0 0 0,47-55 48 0 0,1 0-1 0 0,-1 0 1 0 0,1 0 0 0 0,1 1 0 0 0,-1 0 0 0 0,2 0 0 0 0,-4 11 0 0 0,6-17-32 0 0,0 0 0 0 0,1-1-1 0 0,-1 1 1 0 0,1 0-1 0 0,-1 0 1 0 0,1 0 0 0 0,0-1-1 0 0,0 1 1 0 0,1 0 0 0 0,-1 0-1 0 0,1-1 1 0 0,-1 1-1 0 0,1 0 1 0 0,0-1 0 0 0,0 1-1 0 0,0 0 1 0 0,0-1 0 0 0,0 1-1 0 0,1-1 1 0 0,-1 0-1 0 0,1 1 1 0 0,-1-1 0 0 0,1 0-1 0 0,0 0 1 0 0,0 0 0 0 0,0 0-1 0 0,0 0 1 0 0,1-1 0 0 0,3 3-1 0 0,0 0 37 0 0,0-2 1 0 0,0 1-1 0 0,0-1 0 0 0,0 0 1 0 0,1 0-1 0 0,-1-1 0 0 0,1 1 1 0 0,-1-1-1 0 0,1-1 0 0 0,-1 0 0 0 0,1 1 1 0 0,11-3-1 0 0,-2 0-18 0 0,-1-1 0 0 0,1-1 0 0 0,-1 0 0 0 0,18-8 0 0 0,-25 9-38 0 0,0-1 0 0 0,1-1 0 0 0,-2 0 0 0 0,1 0 0 0 0,-1 0-1 0 0,1-1 1 0 0,9-10 0 0 0,-5 3 15 0 0,0-1 1 0 0,18-28-1 0 0,-28 39-26 0 0,4-14-19 0 0,-5 16-52 0 0,-1 13-180 0 0,-1 2 249 0 0,0 0 0 0 0,-1 0-1 0 0,-1-1 1 0 0,0 1 0 0 0,-1-1 0 0 0,0 0 0 0 0,-10 21 0 0 0,-51 85 177 0 0,47-89-100 0 0,-1-2 34 0 0,-34 42 1 0 0,5-9 193 0 0,47-59-225 0 0,-2 3-85 0 0,3-4-102 0 0,1 0-1259 0 0,-1 0 1318 0 0,0-1 0 0 0,1 0 0 0 0,-1 0 1 0 0,0 0-1 0 0,0 1 0 0 0,1-1 0 0 0,-1 0 1 0 0,0 0-1 0 0,0 0 0 0 0,1 0 0 0 0,-1 0 0 0 0,0 0 1 0 0,1 0-1 0 0,-1 0 0 0 0,0 0 0 0 0,1 0 1 0 0,-1 0-1 0 0,0 0 0 0 0,0 0 0 0 0,1 0 0 0 0,-1 0 1 0 0,1 0-1 0 0,14-1-2612 0 0,-8 1-2747 0 0,2 0-13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0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2303 0 0,'0'0'17954'0'0,"1"-2"-17728"0"0,0 1-197 0 0,1-1 49 0 0,-1-1 0 0 0,1 1 0 0 0,0 1 0 0 0,0-1 0 0 0,0 0 0 0 0,0 0 0 0 0,0 1 0 0 0,0-1-1 0 0,1 1 1 0 0,-1-1 0 0 0,4 0 0 0 0,1 1-52 0 0,-1 0 0 0 0,0 1 0 0 0,1 0 0 0 0,-1 0 0 0 0,0 1 0 0 0,8 1 0 0 0,20 1-24 0 0,-11-1-2 0 0,-14 0 0 0 0,-1-1 0 0 0,0 0 0 0 0,16 0 0 0 0,9-2 22 0 0,1-1-1 0 0,44-9 0 0 0,-52 4-5 0 0,0-1 0 0 0,-1-1 0 0 0,36-18 0 0 0,-56 24-7 0 0,0 1 0 0 0,0 0 1 0 0,0 1-1 0 0,0-1 0 0 0,7 0 0 0 0,25-6 61 0 0,-23 5-48 0 0,-2 1-1 0 0,-12 3-37 0 0,0-1 0 0 0,0 1 0 0 0,0 0 1 0 0,0 0-1 0 0,0 0 0 0 0,0 0 0 0 0,-1-1 0 0 0,1 1 0 0 0,0 0 0 0 0,-1 0 0 0 0,1-1 0 0 0,0 1 0 0 0,-1 1 1 0 0,-2 1-123 0 0,0 0 1 0 0,0 0 0 0 0,0 0-1 0 0,0 0 1 0 0,0-1 0 0 0,0 1-1 0 0,-1-1 1 0 0,1 0 0 0 0,-1 0 0 0 0,0 0-1 0 0,-5 2 1 0 0,6-2-53 0 0,-13 5-686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34 120 4143 0 0,'0'0'5024'0'0,"-2"1"-4732"0"0,-26 16 834 0 0,26-16-800 0 0,0 0 32 0 0,15-3 5301 0 0,76-18-4997 0 0,-60 14-403 0 0,54-4 0 0 0,-15 3 120 0 0,-6-2 239 0 0,-1-2 0 0 0,74-24 0 0 0,-124 31-540 0 0,17-6 238 0 0,0 2 0 0 0,43-9 0 0 0,-68 17-228 0 0,-2 2-157 0 0,0-1 20 0 0,0 1-1 0 0,0-1 1 0 0,0 1 0 0 0,0 0 0 0 0,-1-1-1 0 0,1 1 1 0 0,0 0 0 0 0,-1-1-1 0 0,0 1 1 0 0,1 0 0 0 0,-1 0 0 0 0,0 0-1 0 0,0-1 1 0 0,0 1 0 0 0,0 0 0 0 0,0 0-1 0 0,0 0 1 0 0,-1-1 0 0 0,1 1-1 0 0,-1 0 1 0 0,1 0 0 0 0,-1-1 0 0 0,0 3-1 0 0,-1 0-327 0 0,0 0-1 0 0,-1 0 0 0 0,1 0 1 0 0,-1 0-1 0 0,1 0 1 0 0,-1-1-1 0 0,0 1 0 0 0,-7 5 1 0 0,1-2-5773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0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61 142 5063 0 0,'0'0'232'0'0,"-2"0"-13"0"0,-11-7 863 0 0,10 4 984 0 0,-6-6 4054 0 0,-5-6-4593 0 0,12 14-789 0 0,0 1-610 0 0,-14 8 2386 0 0,72-16-1740 0 0,90-25 1 0 0,-27 4-598 0 0,-26 12-10 0 0,2 4 0 0 0,101-1-1 0 0,-173 14-261 0 0,0 2 0 0 0,0 0 0 0 0,44 11 0 0 0,-64-13-111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4143 0 0,'0'0'19100'0'0,"-4"8"-18440"0"0,-3 5-279 0 0,-8 22 0 0 0,10-22-330 0 0,0-1 1 0 0,-1 0 0 0 0,-9 13-1 0 0,4-8-78 0 0,10-16-102 0 0,3-2-10 0 0,16-16-1630 0 0,-8 1-63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 8287 0 0,'0'0'639'0'0,"1"-1"-415"0"0,32-28 12393 0 0,-34 31-12190 0 0,-1 13-279 0 0,-2-1 0 0 0,0 0 0 0 0,0 0 0 0 0,-2 0 0 0 0,1-1 1 0 0,-2 0-1 0 0,0 0 0 0 0,0 0 0 0 0,-1-1 0 0 0,-15 17 0 0 0,16-21-148 0 0,7-8 0 0 0,-1 0-1 0 0,1 0 1 0 0,0 0 0 0 0,0 0-1 0 0,0 0 1 0 0,0 0-1 0 0,0 0 1 0 0,-1 0 0 0 0,1 0-1 0 0,0 1 1 0 0,0-1-1 0 0,0 0 1 0 0,0 0 0 0 0,0 0-1 0 0,0 0 1 0 0,0 0-1 0 0,-1 0 1 0 0,1 1 0 0 0,0-1-1 0 0,0 0 1 0 0,0 0-1 0 0,0 0 1 0 0,0 0 0 0 0,0 0-1 0 0,0 1 1 0 0,0-1-1 0 0,0 0 1 0 0,0 0 0 0 0,0 0-1 0 0,0 0 1 0 0,0 1 0 0 0,0-1-1 0 0,0 0 1 0 0,0 0-1 0 0,0 0 1 0 0,0 0 0 0 0,0 0-1 0 0,0 1 1 0 0,0-1-1 0 0,0 0 1 0 0,0 0 0 0 0,0 0-1 0 0,0 0 1 0 0,1 0-1 0 0,-1 1 1 0 0,0-1 0 0 0,0 0-1 0 0,0 0 1 0 0,0 0-1 0 0,0 0 1 0 0,0 0 0 0 0,0 0-1 0 0,1 0 1 0 0,-1 0-1 0 0,0 1 1 0 0,0-1 0 0 0,0 0-1 0 0,0 0 1 0 0,0 0-1 0 0,1 0 1 0 0,-1 0 0 0 0,0 0-1 0 0,0 0 1 0 0,0 0-1 0 0,0 0 1 0 0,1 0 0 0 0,11 0-35 0 0,-11 0 32 0 0,100-6 3 0 0,-65-1 0 0 0,-22 2-641 0 0,0 0 0 0 0,-1-1 0 0 0,0-1 0 0 0,1 0-1 0 0,-2-1 1 0 0,21-16 0 0 0,-6 4-3583 0 0,-20 16-217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13791 0 0,'0'0'1247'0'0,"-1"1"-1023"0"0,-14 14 450 0 0,2 0 0 0 0,0 1 0 0 0,1 0 1 0 0,0 1-1 0 0,1 0 0 0 0,1 1 0 0 0,-15 37 0 0 0,-1 19 169 0 0,3 1-1 0 0,-20 114 1 0 0,17-70 45 0 0,25-116-755 0 0,-1 3-45 0 0,1-3-32 0 0,-2 3-82 0 0,3-5-166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6447 0 0,'0'0'499'0'0,"-2"1"-328"0"0,-10 4-391 0 0,-29 14 4932 0 0,37-17-4058 0 0,0 0 0 0 0,0 1-1 0 0,0-1 1 0 0,1 1-1 0 0,-1 0 1 0 0,1 0-1 0 0,-6 7 3498 0 0,39 0-3077 0 0,-27-11-1015 0 0,12 2 469 0 0,-12 0-440 0 0,6 5-34 0 0,-7-5-38 0 0,14 19 24 0 0,-14-19-460 0 0,-1 0 1 0 0,0 0 0 0 0,1 0-1 0 0,-1-1 1 0 0,0 1 0 0 0,1 0-1 0 0,-1 0 1 0 0,1-1 0 0 0,-1 1-1 0 0,3 0 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6 1839 0 0,'9'-5'15114'0'0,"19"20"-7703"0"0,-30-11-7406 0 0,0 0-1 0 0,0-1 1 0 0,-1 1-1 0 0,1-1 0 0 0,-1 0 1 0 0,0 0-1 0 0,0 0 0 0 0,0 0 1 0 0,0 0-1 0 0,-1 0 0 0 0,-3 1 1 0 0,-10 7-77 0 0,-18 7-1 0 0,18-9-13 0 0,-139 76-1838 0 0,141-80 1350 0 0,14-5 507 0 0,1 0 0 0 0,-1 0 0 0 0,1 0 0 0 0,-1 0 0 0 0,1 0 0 0 0,-1 0 0 0 0,1 0 0 0 0,-1 0-1 0 0,1 0 1 0 0,0 0 0 0 0,-1-1 0 0 0,1 1 0 0 0,-1 0 0 0 0,1 0 0 0 0,0-1 0 0 0,-1 1 0 0 0,1 0 0 0 0,0 0-1 0 0,-1-1 1 0 0,0 0 0 0 0,0-1-98 0 0,0 0 0 0 0,1-1 0 0 0,-1 1 0 0 0,0 0 0 0 0,1-1 0 0 0,-1 1 0 0 0,1-1 0 0 0,0 1 0 0 0,0-1 1 0 0,0-3-1 0 0,0-19 85 0 0,-18 27 630 0 0,9 2-434 0 0,0 0-1 0 0,0 0 0 0 0,0 1 1 0 0,0 0-1 0 0,1 1 1 0 0,0 0-1 0 0,0 0 0 0 0,1 1 1 0 0,-1 0-1 0 0,-11 15 1 0 0,19-22-84 0 0,-1 1 0 0 0,1-1 0 0 0,-1 1 0 0 0,1 0 0 0 0,-1-1 1 0 0,1 1-1 0 0,0-1 0 0 0,-1 1 0 0 0,1 0 0 0 0,0-1 1 0 0,-1 1-1 0 0,1 0 0 0 0,0-1 0 0 0,0 1 0 0 0,0 0 1 0 0,0-1-1 0 0,0 1 0 0 0,0 0 0 0 0,0 0 0 0 0,0-1 1 0 0,0 1-1 0 0,0 0 0 0 0,0-1 0 0 0,0 1 0 0 0,0 0 0 0 0,0-1 1 0 0,1 1-1 0 0,-1 0 0 0 0,0-1 0 0 0,0 1 0 0 0,1 0 1 0 0,-1-1-1 0 0,1 1 0 0 0,-1-1 0 0 0,0 1 0 0 0,1 0 1 0 0,-1-1-1 0 0,1 1 0 0 0,-1-1 0 0 0,1 0 0 0 0,0 1 1 0 0,-1-1-1 0 0,1 1 0 0 0,0-1 0 0 0,2 2 46 0 0,0-1-1 0 0,0 1 1 0 0,0-1-1 0 0,1 0 1 0 0,-1 0 0 0 0,0-1-1 0 0,6 2 1 0 0,10-3 130 0 0,8-2-123 0 0,-12 3-85 0 0,-12 2 0 0 0,0 0 0 0 0,-1-1 0 0 0,1 1 0 0 0,-1-1 0 0 0,1 1 0 0 0,-1 0 0 0 0,1 0 0 0 0,-1 0 0 0 0,0 0 0 0 0,0 0 0 0 0,0 0 0 0 0,0 0 0 0 0,0 1 0 0 0,-1-1 0 0 0,1 1 0 0 0,1 3 0 0 0,3 4 0 0 0,-1 0 18 0 0,-2-5-12 0 0,0-1 1 0 0,-1 0-1 0 0,2 0 0 0 0,5 8 0 0 0,-7-10-2 0 0,-1-1-1 0 0,1 1 0 0 0,-1-1 0 0 0,1 1 0 0 0,0-1 0 0 0,-1 0 0 0 0,1 0 0 0 0,0 1 0 0 0,0-1 0 0 0,0 0 0 0 0,0-1 0 0 0,0 1 0 0 0,0 0 0 0 0,0 0 0 0 0,0-1 0 0 0,0 0 0 0 0,1 1 0 0 0,-1-1 0 0 0,0 0 1 0 0,2 0-1 0 0,2 0 66 0 0,46 2 825 0 0,-51-2-787 0 0,2 4 47 0 0,-3-3-148 0 0,1-1 1 0 0,-1 0-1 0 0,0 0 0 0 0,1 0 0 0 0,-1 0 1 0 0,0 1-1 0 0,0-1 0 0 0,1 0 0 0 0,-1 0 0 0 0,0 0 1 0 0,0 1-1 0 0,0-1 0 0 0,1 0 0 0 0,-1 0 1 0 0,0 1-1 0 0,0-1 0 0 0,0 0 0 0 0,0 1 1 0 0,0-1-1 0 0,0 0 0 0 0,1 1 0 0 0,-1-1 0 0 0,0 0 1 0 0,0 0-1 0 0,0 1 0 0 0,0 4 61 0 0,0 0 1 0 0,0 0-1 0 0,0 0 0 0 0,-1 0 1 0 0,0 0-1 0 0,0 0 0 0 0,0-1 0 0 0,-1 1 1 0 0,1 0-1 0 0,-1-1 0 0 0,0 1 0 0 0,0-1 1 0 0,-1 1-1 0 0,-3 4 0 0 0,-2 2 84 0 0,0 0 0 0 0,-1-1 0 0 0,0 0 0 0 0,-12 10 0 0 0,17-17-122 0 0,1-1 0 0 0,-1 1 0 0 0,0-1-1 0 0,0 0 1 0 0,0 0 0 0 0,0-1 0 0 0,0 1 0 0 0,-1-1-1 0 0,1 0 1 0 0,0 0 0 0 0,-1 0 0 0 0,1-1 0 0 0,-1 1-1 0 0,-6-2 1 0 0,-27-6 48 0 0,-21-4 8 0 0,52 10-116 0 0,0 1 0 0 0,-1-1 0 0 0,1 2 0 0 0,0-1 0 0 0,0 1 0 0 0,-8 1 0 0 0,14-1-58 0 0,0 0-591 0 0,-3 2 667 0 0,9 18-5792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4143 0 0,'0'0'319'0'0,"-10"6"3268"0"0,10-6-3240 0 0,-1 0 1 0 0,1 0 0 0 0,-1 0 0 0 0,1 0-1 0 0,-1 0 1 0 0,1 0 0 0 0,-1 0-1 0 0,1 0 1 0 0,-6 4 4520 0 0,6-3-4520 0 0,-1-1-1 0 0,1 1 1 0 0,0-1 0 0 0,0 0 0 0 0,-1 1-1 0 0,1-1 1 0 0,0 1 0 0 0,0-1-1 0 0,0 1 1 0 0,0-1 0 0 0,0 1-1 0 0,0-1 1 0 0,0 1 0 0 0,0-1 0 0 0,0 1-1 0 0,0-1 1 0 0,0 1 0 0 0,0-1-1 0 0,0 1 1 0 0,0-1 0 0 0,0 1 0 0 0,0-1-1 0 0,1 1 1 0 0,-1-1 0 0 0,0 1-1 0 0,1 6 574 0 0,0 2-3609 0 0,-1 3 2523 0 0,0-6-2574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38 9671 0 0,'1'-1'440'0'0,"37"-35"9455"0"0,-39 38-9682 0 0,-3 8-111 0 0,-1 1 0 0 0,0-1 0 0 0,0 0-1 0 0,-1-1 1 0 0,-1 1 0 0 0,-9 10 0 0 0,-50 50-28 0 0,47-52-6 0 0,9-8-62 0 0,0 1 0 0 0,1 0-1 0 0,0 0 1 0 0,-13 22 0 0 0,16-24-6 0 0,0 0 0 0 0,-1-1 0 0 0,0 0 0 0 0,0 0 0 0 0,-1-1 0 0 0,0 0 0 0 0,-10 7 0 0 0,5-3 0 0 0,-20 20 0 0 0,15-15-5 0 0,12-11 34 0 0,1-1 1 0 0,-1 2-1 0 0,1-1 0 0 0,-5 7 1 0 0,9-10 23 0 0,-1-1 0 0 0,1 1 0 0 0,0 0 0 0 0,0 0 0 0 0,0 0 0 0 0,0 0 0 0 0,0 3 0 0 0,0-4-51 0 0,1 1 742 0 0,2 2-376 0 0,-2-3-347 0 0,0-1 0 0 0,0 1-1 0 0,1 0 1 0 0,-1-1 0 0 0,0 1-1 0 0,0-1 1 0 0,0 1 0 0 0,1-1-1 0 0,-1 1 1 0 0,0-1 0 0 0,0 1 0 0 0,1-1-1 0 0,-1 1 1 0 0,0-1 0 0 0,1 1-1 0 0,0-1 1 0 0,7 5 124 0 0,0 0 0 0 0,1-1 0 0 0,0 0 0 0 0,0-1 0 0 0,0 0 1 0 0,0 0-1 0 0,15 1 0 0 0,72 5 314 0 0,-18-3-314 0 0,-44-2-122 0 0,0-1-1 0 0,51-3 0 0 0,-79 0-13 0 0,0-1 1 0 0,-1 0-1 0 0,1 0 0 0 0,0-1 1 0 0,-1 1-1 0 0,0-1 0 0 0,1-1 0 0 0,-1 1 1 0 0,0-1-1 0 0,0 1 0 0 0,0-2 1 0 0,0 1-1 0 0,-1 0 0 0 0,1-1 0 0 0,-1 0 1 0 0,0 0-1 0 0,0 0 0 0 0,-1-1 1 0 0,1 1-1 0 0,-1-1 0 0 0,0 0 1 0 0,0 0-1 0 0,0 0 0 0 0,-1 0 0 0 0,0 0 1 0 0,0-1-1 0 0,0 1 0 0 0,0-1 1 0 0,-1 1-1 0 0,1-7 0 0 0,-2 6-25 0 0,0 4-64 0 0,-3-10-317 0 0,-12-11 314 0 0,13 19 66 0 0,-1 1 0 0 0,1-1 0 0 0,-1 1 0 0 0,0 0 0 0 0,0 0 0 0 0,-1 0 0 0 0,1 0 1 0 0,0 0-1 0 0,-1 1 0 0 0,0 0 0 0 0,1-1 0 0 0,-1 2 0 0 0,-8-4 0 0 0,8 5 0 0 0,0 0-1 0 0,1 0 1 0 0,-1 1 0 0 0,0 0-1 0 0,0 0 1 0 0,1 0 0 0 0,-1 0 0 0 0,0 0-1 0 0,1 1 1 0 0,-1-1 0 0 0,1 1-1 0 0,-6 4 1 0 0,-3 3-39 0 0,-20 17 1 0 0,26-21 45 0 0,4-4 10 0 0,1 0 0 0 0,-1 0 0 0 0,1 0 0 0 0,0 0 0 0 0,0 1 0 0 0,-1-1 0 0 0,1 0 0 0 0,0 1 0 0 0,0-1 0 0 0,0 1 0 0 0,1-1 0 0 0,-1 1 0 0 0,0 0 0 0 0,0-1-1 0 0,1 1 1 0 0,-1 0 0 0 0,1-1 0 0 0,0 1 0 0 0,-1 2 0 0 0,0 1 15 0 0,1 0 0 0 0,-1-1 0 0 0,1 1 0 0 0,0 0 0 0 0,0-1 0 0 0,0 1 0 0 0,1 0 0 0 0,-1-1 0 0 0,1 1-1 0 0,0-1 1 0 0,1 1 0 0 0,-1-1 0 0 0,1 1 0 0 0,2 3 0 0 0,-2-4-124 0 0,0-1 0 0 0,0 0 0 0 0,0 0-1 0 0,0 0 1 0 0,1 0 0 0 0,-1 0 0 0 0,1-1 0 0 0,0 1-1 0 0,0-1 1 0 0,0 0 0 0 0,0 1 0 0 0,0-1 0 0 0,0-1-1 0 0,0 1 1 0 0,1 0 0 0 0,-1-1 0 0 0,1 0 0 0 0,3 1 0 0 0,6 1-7865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75 5527 0 0,'0'0'5392'0'0,"-9"-1"1023"0"0,9 1-6313 0 0,0 0 1 0 0,0-1-1 0 0,-1 1 0 0 0,1 0 1 0 0,0 0-1 0 0,0 0 1 0 0,0 0-1 0 0,0-1 0 0 0,0 1 1 0 0,0 0-1 0 0,-1 0 1 0 0,1 0-1 0 0,0-1 0 0 0,0 1 1 0 0,0 0-1 0 0,0 0 1 0 0,0 0-1 0 0,0-1 0 0 0,0 1 1 0 0,0 0-1 0 0,0 0 1 0 0,0 0-1 0 0,0-1 0 0 0,0 1 1 0 0,0 0-1 0 0,0 0 1 0 0,0 0-1 0 0,0-1 0 0 0,0 1 1 0 0,1 0-1 0 0,-1 0 1 0 0,0 0-1 0 0,0-1 0 0 0,0 1 1 0 0,0 0-1 0 0,0 0 1 0 0,0 0-1 0 0,0 0 0 0 0,1-1 1 0 0,-1 1-1 0 0,0 0 1 0 0,0 0-1 0 0,0 0 0 0 0,0 0 1 0 0,1 0-1 0 0,15-12 827 0 0,22-6-1034 0 0,-16 10 219 0 0,1 1 0 0 0,0 1-1 0 0,0 1 1 0 0,0 1-1 0 0,1 1 1 0 0,45 1-1 0 0,-64 1-63 0 0,-4 1-43 0 0,1 0 0 0 0,-1 0 0 0 0,1 1 0 0 0,0-1-1 0 0,-1 0 1 0 0,1 0 0 0 0,-1 1 0 0 0,1-1-1 0 0,-1 1 1 0 0,1-1 0 0 0,-1 1 0 0 0,0 0-1 0 0,1-1 1 0 0,-1 1 0 0 0,0 0 0 0 0,2 2-1 0 0,-1-2-5 0 0,-1 0 0 0 0,0 0-1 0 0,0 0 1 0 0,0 0 0 0 0,0 0-1 0 0,0 0 1 0 0,0 1-1 0 0,0-1 1 0 0,0 0 0 0 0,-1 1-1 0 0,1-1 1 0 0,0 0 0 0 0,-1 1-1 0 0,1-1 1 0 0,-1 1 0 0 0,1 2-1 0 0,0 11 0 0 0,-4-11 0 0 0,1-2 0 0 0,-3 6 0 0 0,0-1 0 0 0,-1 0 0 0 0,0 0 0 0 0,-1 0 0 0 0,1-1 0 0 0,-1 0 0 0 0,-12 9 0 0 0,-59 32 0 0 0,58-36 0 0 0,-12 6-5 0 0,-124 75-54 0 0,72-36 48 0 0,83-55-47 0 0,9-2-790 0 0,0 0 770 0 0,0-1 1 0 0,0 0-1 0 0,0 0 1 0 0,14-7 0 0 0,-8 3 5 0 0,3 0 23 0 0,-3 0-4 0 0,1 0-1 0 0,0 1 1 0 0,1 1 0 0 0,30-4-1 0 0,-39 8 40 0 0,-1 0-1 0 0,1 1 0 0 0,0-1 1 0 0,0 1-1 0 0,0 1 0 0 0,0 0 1 0 0,-1 0-1 0 0,12 4 0 0 0,-14-4 15 0 0,-1-2-7 0 0,1 1-14 0 0,8 9-4 0 0,-9-9 18 0 0,-1 0 8 0 0,-1 0-1 0 0,0 0 1 0 0,0 0-1 0 0,0 0 1 0 0,0 0 0 0 0,0 0-1 0 0,-1 0 1 0 0,1 0-1 0 0,0 0 1 0 0,0 0-1 0 0,-1 0 1 0 0,1 1 0 0 0,0 0-1 0 0,2 3 64 0 0,0-1 0 0 0,-1 1-1 0 0,0 0 1 0 0,0 0 0 0 0,0 0-1 0 0,0 0 1 0 0,-1 0 0 0 0,1 1-1 0 0,-1-1 1 0 0,-1 0 0 0 0,1 1-1 0 0,-1 6 1 0 0,0-9-49 0 0,0 0-1 0 0,0 0 1 0 0,0 0-1 0 0,-1-1 1 0 0,1 1 0 0 0,-1 0-1 0 0,0 0 1 0 0,0 0-1 0 0,0 0 1 0 0,0-1 0 0 0,0 1-1 0 0,-1 0 1 0 0,1-1-1 0 0,-1 1 1 0 0,0-1-1 0 0,0 0 1 0 0,0 1 0 0 0,0-1-1 0 0,0 0 1 0 0,-4 3-1 0 0,-6 4 87 0 0,1-2 0 0 0,-1 1 0 0 0,-17 6 0 0 0,1 1-67 0 0,-89 43 148 0 0,31-17-84 0 0,77-36-79 0 0,-1 0-1 0 0,1-1 1 0 0,0 0-1 0 0,-1-1 1 0 0,0 0-1 0 0,0 0 1 0 0,0-1-1 0 0,0-1 1 0 0,0 0 0 0 0,-16 0-1 0 0,23 0 30 0 0,-2 1-52 0 0,4-1-76 0 0,1 0 58 0 0,0-1 0 0 0,1 1 0 0 0,-1-1-1 0 0,0 1 1 0 0,0 0 0 0 0,1-1 0 0 0,-1 1 0 0 0,0-1-1 0 0,1 1 1 0 0,-1 0 0 0 0,1-1 0 0 0,-1 1 0 0 0,1-1-1 0 0,-1 1 1 0 0,1-1 0 0 0,-1 0 0 0 0,1 1 0 0 0,-1-1 0 0 0,1 0-1 0 0,0 1 1 0 0,0-1 0 0 0,14 7-445 0 0,-12-6 157 0 0,1 0 0 0 0,-1-1 0 0 0,0 1 0 0 0,0-1 0 0 0,1 1 0 0 0,3-1 0 0 0,8-3-965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9 156 2303 0 0,'0'0'13292'0'0,"-1"2"-13053"0"0,0 0-124 0 0,0 1 0 0 0,1-1-1 0 0,-1 0 1 0 0,1 1 0 0 0,-1-1 0 0 0,1 1 0 0 0,0-1 0 0 0,0 1 0 0 0,0-1-1 0 0,0 0 1 0 0,0 1 0 0 0,1-1 0 0 0,-1 1 0 0 0,1-1 0 0 0,0 0 0 0 0,0 1-1 0 0,-1-1 1 0 0,3 3 0 0 0,11 39 427 0 0,-11-35-485 0 0,-2-5-53 0 0,0 0 0 0 0,0 0 0 0 0,0 0 0 0 0,-1 0 0 0 0,1 0 0 0 0,-1 0 0 0 0,0 4 0 0 0,0 3 8 0 0,0-7 36 0 0,0 5-24 0 0,0-7 100 0 0,0 0-70 0 0,-2 12-42 0 0,0-12-10 0 0,0-1 5 0 0,1 1 382 0 0,0-4-226 0 0,-2-2-126 0 0,0 0 1 0 0,0 0 0 0 0,1-1-1 0 0,0 1 1 0 0,0-1-1 0 0,0 0 1 0 0,0 1 0 0 0,1-1-1 0 0,0 0 1 0 0,0 0-1 0 0,0 0 1 0 0,0 0 0 0 0,1 0-1 0 0,0 0 1 0 0,0 0-1 0 0,0 0 1 0 0,2-8 0 0 0,0 4 20 0 0,0 1 0 0 0,0 0 1 0 0,0 0-1 0 0,1 0 1 0 0,1 0-1 0 0,0 0 1 0 0,0 0-1 0 0,0 1 1 0 0,10-14-1 0 0,-6 15-66 0 0,-1-1-1 0 0,1 1 1 0 0,0 1-1 0 0,1 0 1 0 0,-1 0-1 0 0,1 0 1 0 0,15-5-1 0 0,-15 6 1 0 0,28-13 34 0 0,-2-1-1 0 0,42-30 0 0 0,-72 44-3 0 0,18-9 84 0 0,-21 12-42 0 0,-1 3-66 0 0,0 0-1 0 0,0 0 1 0 0,0 1 0 0 0,0-1-1 0 0,0 0 1 0 0,-1 0 0 0 0,0 1-1 0 0,1-1 1 0 0,-1 0-1 0 0,0 4 1 0 0,0-6 2 0 0,-1 34-290 0 0,-1-12-931 0 0,2-19-114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52 124 6911 0 0,'0'0'3079'0'0,"2"1"-1780"0"0,2 0-942 0 0,0 1 1 0 0,0 0-1 0 0,-1 0 1 0 0,0 0-1 0 0,1 1 0 0 0,-1-1 1 0 0,0 1-1 0 0,0 0 1 0 0,3 3-1 0 0,-1 0-70 0 0,0-1 0 0 0,0 0 0 0 0,0 0 0 0 0,7 4 0 0 0,-9-7-197 0 0,0 0 1 0 0,0-1-1 0 0,0 1 1 0 0,0-1 0 0 0,0 0-1 0 0,0 0 1 0 0,0 0-1 0 0,0 0 1 0 0,1 0 0 0 0,-1-1-1 0 0,0 0 1 0 0,1 1-1 0 0,2-2 1 0 0,3 1-32 0 0,0-2-1 0 0,0 1 1 0 0,0-1 0 0 0,-1-1 0 0 0,1 1 0 0 0,12-7-1 0 0,48-29 503 0 0,-24 12-396 0 0,-36 21-183 0 0,0-1 0 0 0,-1 0 0 0 0,10-10 0 0 0,-7 7-39 0 0,-3-1-240 0 0,-7 8 235 0 0,1 0-163 0 0,-2 1-270 0 0,1 1 377 0 0,-1-1 1 0 0,1 1-1 0 0,-1-1 1 0 0,1 1-1 0 0,-1-1 1 0 0,0 1-1 0 0,1-1 1 0 0,-1 1-1 0 0,0-1 1 0 0,1 0-1 0 0,-1 1 1 0 0,0-1-1 0 0,0 0 1 0 0,0 1-1 0 0,1-1 0 0 0,-1 1 1 0 0,0-1-1 0 0,0-1 1 0 0,-2 0 15 0 0,0-1 1 0 0,0 1-1 0 0,0 0 1 0 0,0 0-1 0 0,-1 0 1 0 0,1 0-1 0 0,-1 0 1 0 0,1 0-1 0 0,-1 1 1 0 0,0-1-1 0 0,-3 0 1 0 0,-2-2-138 0 0,0 1-1 0 0,0 0 1 0 0,-9-1 0 0 0,15 3 239 0 0,0 1 0 0 0,1-1 0 0 0,-1 1 0 0 0,1-1 0 0 0,-1 1 0 0 0,0 0 0 0 0,1 0 0 0 0,-1 0 0 0 0,1 0 0 0 0,-1 0 0 0 0,0 0 0 0 0,1 0 0 0 0,-1 0 0 0 0,0 1 0 0 0,1-1 0 0 0,-1 1 0 0 0,-2 0 0 0 0,-2 2 0 0 0,-13 4 123 0 0,0 1-1 0 0,1 0 1 0 0,0 2 0 0 0,0 0-1 0 0,-21 16 1 0 0,15-10-43 0 0,3-2 233 0 0,1 1-1 0 0,1 0 0 0 0,0 2 0 0 0,1 0 0 0 0,-23 29 1 0 0,38-43-273 0 0,0 1 1 0 0,1-1-1 0 0,-1 1 1 0 0,1-1-1 0 0,0 1 1 0 0,0 0 0 0 0,1-1-1 0 0,-1 1 1 0 0,1 0-1 0 0,0 0 1 0 0,0 0-1 0 0,0 1 1 0 0,0-1 0 0 0,1 0-1 0 0,-1 0 1 0 0,1 0-1 0 0,0 0 1 0 0,1 1-1 0 0,-1-1 1 0 0,2 6 0 0 0,-1-8 31 0 0,1 0 0 0 0,-1 1 0 0 0,0-1 1 0 0,1 0-1 0 0,0 0 0 0 0,-1 0 0 0 0,1 0 1 0 0,0 0-1 0 0,0 0 0 0 0,0 0 0 0 0,1-1 1 0 0,3 3-1 0 0,0 0 111 0 0,8 6 180 0 0,1 0 0 0 0,0-1 0 0 0,0-1 0 0 0,24 9 1 0 0,68 16 659 0 0,-91-29-917 0 0,0-1 1 0 0,1 0-1 0 0,-1-1 1 0 0,1-1-1 0 0,-1-1 1 0 0,22-2 0 0 0,-28 1-358 0 0,0 0 1 0 0,0-1-1 0 0,0-1 1 0 0,0 0-1 0 0,0 0 1 0 0,-1-1-1 0 0,0 0 1 0 0,1-1-1 0 0,-1 0 1 0 0,-1 0-1 0 0,11-8 1 0 0,-8 1-4349 0 0,-2-3-1325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8751 0 0,'0'0'794'0'0,"-2"2"-652"0"0,-5 4 513 0 0,0 1-1 0 0,0 0 1 0 0,1 0-1 0 0,0 1 1 0 0,0 0-1 0 0,1 0 1 0 0,-8 17-1 0 0,4-6-58 0 0,2 0 0 0 0,-10 35 0 0 0,13-38-345 0 0,1-1 0 0 0,1 1-1 0 0,1-1 1 0 0,0 1 0 0 0,1 0-1 0 0,0 0 1 0 0,1-1 0 0 0,1 1-1 0 0,1-1 1 0 0,4 17 0 0 0,1-8 32 0 0,1 0-1 0 0,1-1 1 0 0,1-1 0 0 0,1 1 0 0 0,0-2 0 0 0,21 27 0 0 0,-13-24-116 0 0,-7-2-133 0 0,0 2 9 0 0,-6-9-22 0 0,-1-4 0 0 0,-5-8-111 0 0,0-1-10 0 0,3 8-38 0 0,-3-8-199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0,'0'0'13512'0'0,"0"2"-13448"0"0,0 3-270 0 0,0 0-1 0 0,0-1 1 0 0,1 1 0 0 0,-1 0-1 0 0,1-1 1 0 0,0 1 0 0 0,2 5-1 0 0,-2-7-275 0 0,-1-1-674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52 436 4143 0 0,'0'0'2387'0'0,"3"1"-163"0"0,0 0-1760 0 0,0-1-1 0 0,1 1 1 0 0,-1-1-1 0 0,0 0 1 0 0,0 0-1 0 0,1 0 1 0 0,-1 0-1 0 0,0 0 1 0 0,1-1-1 0 0,-1 1 1 0 0,0-1-1 0 0,4-1 1 0 0,2-2 32 0 0,0 0 0 0 0,0 0 0 0 0,11-8 1 0 0,-14 8-125 0 0,1-1 1 0 0,-1 1 0 0 0,0-1-1 0 0,0-1 1 0 0,8-9 0 0 0,-11 12-273 0 0,-1 0-1 0 0,0-1 1 0 0,0 1 0 0 0,0-1 0 0 0,0 1 0 0 0,0-1 0 0 0,-1 0 0 0 0,1 1 0 0 0,-1-1 0 0 0,0 0-1 0 0,-1 0 1 0 0,2-6 0 0 0,-2 5-81 0 0,0-1 0 0 0,0 1-1 0 0,0-1 1 0 0,0 0 0 0 0,-1 1-1 0 0,0-1 1 0 0,0 1 0 0 0,0-1 0 0 0,-1 1-1 0 0,-4-10 1 0 0,-2-4 11 0 0,-5-32-405 0 0,-10-75 0 0 0,15 78 221 0 0,8 47-20 0 0,-1 0-312 0 0,0 1 466 0 0,1-1 0 0 0,-1 1-1 0 0,1 0 1 0 0,-1 0 0 0 0,1 0 0 0 0,0-1 0 0 0,-1 1 0 0 0,1 0 0 0 0,-1 0 0 0 0,0 0-1 0 0,1 0 1 0 0,-1 0 0 0 0,1 0 0 0 0,-1 0 0 0 0,1 0 0 0 0,-1 0 0 0 0,0 0 0 0 0,-4 3-52 0 0,0 0 1 0 0,0 0-1 0 0,0 1 1 0 0,0 0 0 0 0,1 0-1 0 0,0 0 1 0 0,0 0-1 0 0,0 1 1 0 0,0 0 0 0 0,0-1-1 0 0,-2 7 1 0 0,-3 5 20 0 0,0 0 0 0 0,-9 25 0 0 0,9-13 108 0 0,1 0-1 0 0,2 0 0 0 0,-5 50 1 0 0,4-26-19 0 0,4-37-29 0 0,-1 20 36 0 0,4-21-23 0 0,2 2 40 0 0,38 95 984 0 0,29 86 1224 0 0,-69-195-2164 0 0,7 32 470 0 0,-6-30-560 0 0,-1-1-12 0 0,1-1 0 0 0,-1 0 1 0 0,0 0-1 0 0,0 1 0 0 0,-1-1 1 0 0,1 0-1 0 0,0 0 0 0 0,-1 0 0 0 0,1 1 1 0 0,-2 2-1 0 0,-2 7-258 0 0,-1 0 0 0 0,0 0 1 0 0,0 0-1 0 0,-2-1 0 0 0,1 0 1 0 0,-12 15-1 0 0,-7 13-969 0 0,24-38 645 0 0,2-5 465 0 0,9-13-76 0 0,4-11-4641 0 0,-5 8-908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19439 0 0,'0'0'1759'0'0,"2"1"-1431"0"0,9 3-202 0 0,1 1 5 0 0,1 0 1 0 0,0-1 0 0 0,0-1-1 0 0,0 0 1 0 0,0 0-1 0 0,0-1 1 0 0,19 0-1 0 0,153-16 1171 0 0,-103 6-1137 0 0,10-4-181 0 0,-53 5-703 0 0,-11 5-431 0 0,-26 2-227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37 227 6911 0 0,'0'0'8847'0'0,"1"4"-7812"0"0,0 15-308 0 0,1 0 0 0 0,-4 36 0 0 0,1-34-435 0 0,0 1 0 0 0,5 35 0 0 0,-4-55-194 0 0,0 1 0 0 0,0-1 0 0 0,1 0 0 0 0,0 1 1 0 0,-1-1-1 0 0,1 0 0 0 0,0 0 0 0 0,0 0 0 0 0,0 0 0 0 0,0 0 0 0 0,0 0 1 0 0,1 0-1 0 0,-1 0 0 0 0,1 0 0 0 0,-1 0 0 0 0,1-1 0 0 0,0 1 0 0 0,-1-1 1 0 0,1 1-1 0 0,0-1 0 0 0,0 0 0 0 0,0 1 0 0 0,0-1 0 0 0,0 0 0 0 0,0-1 1 0 0,1 1-1 0 0,3 1 0 0 0,-5-2-76 0 0,-1 0 0 0 0,1 0 0 0 0,-1 1 1 0 0,1-1-1 0 0,-1 0 0 0 0,1 0 0 0 0,-1 0 0 0 0,1 0 1 0 0,-1 0-1 0 0,1-1 0 0 0,-1 1 0 0 0,1 0 0 0 0,-1 0 1 0 0,1 0-1 0 0,-1 0 0 0 0,0 0 0 0 0,1-1 0 0 0,-1 1 1 0 0,1 0-1 0 0,-1 0 0 0 0,1-1 0 0 0,-1 1 0 0 0,0 0 1 0 0,1-1-1 0 0,-1 1 0 0 0,0-1 0 0 0,1 1 0 0 0,-1 0 1 0 0,0-1-1 0 0,1 1 0 0 0,-1-1 0 0 0,0 1 0 0 0,0-1 1 0 0,0 1-1 0 0,1 0 0 0 0,-1-1 0 0 0,0 1 0 0 0,0-1 1 0 0,0 0-1 0 0,0-1 14 0 0,0 1 0 0 0,0-1 0 0 0,0 1 0 0 0,0-1 0 0 0,0 1 0 0 0,0-1 1 0 0,0 1-1 0 0,-1-1 0 0 0,1 1 0 0 0,-1-1 0 0 0,0-1 0 0 0,-7-11 13 0 0,-1 0-1 0 0,-13-16 0 0 0,13 19 8 0 0,0 0-1 0 0,1 0 0 0 0,1-1 0 0 0,-8-17 0 0 0,13 25-47 0 0,1 0-1 0 0,0 0 1 0 0,0 0 0 0 0,0 0 0 0 0,0 0-1 0 0,1 0 1 0 0,0 0 0 0 0,-1-1 0 0 0,1 1-1 0 0,1 0 1 0 0,-1 0 0 0 0,1 0 0 0 0,-1 0-1 0 0,1 0 1 0 0,0 0 0 0 0,1 0 0 0 0,-1 0-1 0 0,4-7 1 0 0,3-3-26 0 0,0 1 0 0 0,0 0 0 0 0,1 1 0 0 0,1 0 0 0 0,0 1 0 0 0,0-1 0 0 0,1 2 0 0 0,1 0 0 0 0,0 0 0 0 0,13-8-1 0 0,-4 5 1 0 0,1 0 0 0 0,1 1-1 0 0,0 1 1 0 0,45-14-1 0 0,-50 19-11 0 0,-9 4 26 0 0,-1-1 1 0 0,0 1-1 0 0,1 1 0 0 0,-1-1 0 0 0,18 1 0 0 0,-11 2 4 0 0,-12-1-6 0 0,-2 0 1 0 0,0 0 0 0 0,-1 1-1 0 0,1-1 1 0 0,0 0 0 0 0,0 0-1 0 0,0 1 1 0 0,0-1 0 0 0,-1 0 0 0 0,1 1-1 0 0,0-1 1 0 0,0 1 0 0 0,-1-1-1 0 0,1 1 1 0 0,0 0 0 0 0,0 0-1 0 0,11 14-66 0 0,-10-9 74 0 0,-2-2-13 0 0,0-2 1 0 0,1 0 0 0 0,0 0 0 0 0,0 0 0 0 0,-1 0 0 0 0,0 1 0 0 0,1-1 0 0 0,-1 0-1 0 0,0 0 1 0 0,0 1 0 0 0,0-1 0 0 0,-1 3 0 0 0,0 4-60 0 0,-1 2 9 0 0,2-9-182 0 0,16 0-5346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202 138 3679 0 0,'-1'2'167'0'0,"-21"25"11739"0"0,31-29-8348 0 0,13-4-3012 0 0,0 1 0 0 0,1 1-1 0 0,27-1 1 0 0,67 2-482 0 0,-98 3 114 0 0,-16 0-165 0 0,0-1 0 0 0,0 1 0 0 0,0-1 0 0 0,0 0 1 0 0,0 0-1 0 0,0 0 0 0 0,0 0 0 0 0,0 0 0 0 0,0 0 0 0 0,-1-1 0 0 0,1 0 0 0 0,-1 1 0 0 0,1-1 0 0 0,2-3 0 0 0,2-2 39 0 0,1 0 0 0 0,8-13-1 0 0,-15 19-39 0 0,0 0-36 0 0,1-1-1 0 0,-1 1 1 0 0,0-1 0 0 0,0 1-1 0 0,0-1 1 0 0,0 1 0 0 0,0-1-1 0 0,-1 0 1 0 0,1 1 0 0 0,0-1-1 0 0,-1 0 1 0 0,1 1 0 0 0,-1-1-1 0 0,0 0 1 0 0,0 0 0 0 0,1 1-1 0 0,-1-1 1 0 0,0 0 0 0 0,-1 0-1 0 0,1 0 1 0 0,0 1 0 0 0,0-1-1 0 0,-1 0 1 0 0,1 0 0 0 0,-1 1-1 0 0,1-1 1 0 0,-1 0 0 0 0,0 1-1 0 0,0-1 1 0 0,0 0 0 0 0,0 1-1 0 0,0 0 1 0 0,0-1 0 0 0,0 1-1 0 0,0-1 1 0 0,-3-1 0 0 0,0 0-146 0 0,1 0 1 0 0,-1 1 0 0 0,0-1 0 0 0,0 1 0 0 0,0 0-1 0 0,0 0 1 0 0,0 1 0 0 0,0-1 0 0 0,-1 1-1 0 0,1 0 1 0 0,0 0 0 0 0,-1 0 0 0 0,-6 0 0 0 0,-1 2 147 0 0,1 0 0 0 0,0 0 0 0 0,0 1 0 0 0,0 1 1 0 0,0 0-1 0 0,0 0 0 0 0,1 1 0 0 0,-1 0 1 0 0,1 1-1 0 0,-18 11 0 0 0,-3 6 142 0 0,-53 47 1 0 0,41-31-100 0 0,18-17 15 0 0,0 1-1 0 0,2 2 1 0 0,1 0-1 0 0,-29 43 1 0 0,50-66 9 0 0,0 0-1 0 0,0 0 1 0 0,0 1 0 0 0,0-1 0 0 0,0 1 0 0 0,1-1 0 0 0,-1 1 0 0 0,0-1 0 0 0,1 1 0 0 0,0-1 0 0 0,-1 1 0 0 0,1 0 0 0 0,0-1 0 0 0,0 1 0 0 0,-1 0 0 0 0,1-1 0 0 0,1 1 0 0 0,-1 0 0 0 0,0 1 0 0 0,1-1 14 0 0,0-1 1 0 0,0 1-1 0 0,0-1 0 0 0,0 1 1 0 0,0-1-1 0 0,0 0 0 0 0,0 0 1 0 0,1 0-1 0 0,-1 0 0 0 0,0 1 1 0 0,1-2-1 0 0,-1 1 0 0 0,1 0 1 0 0,-1 0-1 0 0,1 0 0 0 0,-1-1 0 0 0,1 1 1 0 0,2 0-1 0 0,11 4 181 0 0,0-1-1 0 0,0-1 0 0 0,1 0 1 0 0,16 0-1 0 0,65-1 357 0 0,-10 0-241 0 0,-31 2-271 0 0,-1 3 1 0 0,0 3-1 0 0,76 23 0 0 0,-129-32-90 0 0,-1-1 0 0 0,1 1 0 0 0,-1-1 0 0 0,1 0-1 0 0,-1 0 1 0 0,0 0 0 0 0,1 1 0 0 0,-1-1-1 0 0,1-1 1 0 0,-1 1 0 0 0,2 0 0 0 0,4-5 9 0 0,-5 4-22 0 0,0-1-68 0 0,0 0 0 0 0,1 1 0 0 0,-1-1 0 0 0,0 0 0 0 0,0 0 0 0 0,0-1 0 0 0,0 1 0 0 0,2-4 1 0 0,1-1-216 0 0,-3 5-41 0 0,3-5-212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343 102 5063 0 0,'0'0'13780'0'0,"-6"-6"-12796"0"0,6 5-958 0 0,-1 0 1 0 0,1 1-1 0 0,-1-1 0 0 0,1 1 0 0 0,-1-1 0 0 0,1 1 1 0 0,-1-1-1 0 0,1 1 0 0 0,-1-1 0 0 0,1 1 0 0 0,-1 0 0 0 0,0-1 1 0 0,1 1-1 0 0,-1 0 0 0 0,0 0 0 0 0,1-1 0 0 0,-1 1 1 0 0,0 0-1 0 0,-1 0 0 0 0,-32-9 238 0 0,31 8-264 0 0,-1 0 0 0 0,1-1 0 0 0,0 1 0 0 0,0-1 0 0 0,0 0 0 0 0,0 1 0 0 0,0-1 0 0 0,1-1 0 0 0,-4-2 0 0 0,5 4 0 0 0,-3-4-14 0 0,0 0 1 0 0,0 0-1 0 0,0 0 0 0 0,-4-9 1 0 0,0-1-17 0 0,4 10-24 0 0,2 4 1 0 0,1 0 50 0 0,0 1-1 0 0,0 0 1 0 0,0-1-1 0 0,0 1 1 0 0,0 0 0 0 0,0 0-1 0 0,0 0 1 0 0,0 0 0 0 0,0 0-1 0 0,0 0 1 0 0,0 0 0 0 0,0 0-1 0 0,0 0 1 0 0,0 0 0 0 0,0 0-1 0 0,1 1 1 0 0,-1-1 0 0 0,0 0-1 0 0,0 1 1 0 0,0-1 0 0 0,0 1-1 0 0,0-1 1 0 0,1 1 0 0 0,-1-1-1 0 0,-1 2 1 0 0,-1 0-6 0 0,-23 15-58 0 0,1 2 0 0 0,-39 37 0 0 0,34-30 65 0 0,25-21-7 0 0,0 0-1 0 0,0 0 1 0 0,0 1-1 0 0,0-1 1 0 0,1 1-1 0 0,-5 7 0 0 0,8-11 15 0 0,1-1 0 0 0,-1 1 0 0 0,0-1 0 0 0,1 0 0 0 0,-1 1 0 0 0,0-1 0 0 0,1 1 0 0 0,0-1 0 0 0,-1 1 0 0 0,1 0 0 0 0,0-1 0 0 0,0 1 0 0 0,0-1 0 0 0,0 1 0 0 0,0-1 0 0 0,0 1 0 0 0,1 0 0 0 0,-1-1 0 0 0,0 1 0 0 0,1-1 0 0 0,-1 1 0 0 0,1-1 0 0 0,0 1 0 0 0,-1-1 0 0 0,1 0 0 0 0,0 1 0 0 0,0-1 0 0 0,0 0 0 0 0,0 0 0 0 0,0 1 0 0 0,0-1 0 0 0,0 0 0 0 0,0 0 0 0 0,2 1 0 0 0,3 1 70 0 0,0 1 0 0 0,-1-1 1 0 0,1 0-1 0 0,1-1 0 0 0,-1 0 0 0 0,0 0 0 0 0,1 0 0 0 0,-1 0 0 0 0,1-1 1 0 0,-1-1-1 0 0,1 1 0 0 0,0-1 0 0 0,-1 0 0 0 0,11-1 0 0 0,9-3 163 0 0,0 0-1 0 0,35-12 0 0 0,-19 5-31 0 0,-33 10-188 0 0,-6 0-9 0 0,0 1 0 0 0,-1-1 1 0 0,1 0-1 0 0,-1 0 0 0 0,1 0 0 0 0,-1 0 1 0 0,1 0-1 0 0,-1 0 0 0 0,0-1 0 0 0,1 1 0 0 0,-1-1 1 0 0,0 0-1 0 0,3-2 0 0 0,2-2 16 0 0,0-1 39 0 0,-2 1 3 0 0,-21 36-15 0 0,4-5-40 0 0,-44 73-12 0 0,-81 192 0 0 0,132-276 95 0 0,-6 26 0 0 0,10-36-73 0 0,0 1-1 0 0,1-1 1 0 0,-1 0-1 0 0,1 0 1 0 0,0 0-1 0 0,0 1 1 0 0,1-1-1 0 0,-1 0 1 0 0,1 0-1 0 0,0 0 1 0 0,1 5-1 0 0,-1-7 9 0 0,0 0 1 0 0,0-1-1 0 0,0 1 0 0 0,0-1 1 0 0,0 1-1 0 0,0-1 0 0 0,1 0 1 0 0,-1 0-1 0 0,0 1 0 0 0,1-1 0 0 0,-1 0 1 0 0,0 0-1 0 0,1 0 0 0 0,0 0 1 0 0,-1-1-1 0 0,1 1 0 0 0,-1 0 1 0 0,1-1-1 0 0,0 1 0 0 0,0-1 0 0 0,-1 1 1 0 0,1-1-1 0 0,0 0 0 0 0,0 0 1 0 0,-1 0-1 0 0,1 0 0 0 0,0 0 1 0 0,0 0-1 0 0,3-1 0 0 0,5-1 175 0 0,1 0-1 0 0,-1-1 1 0 0,19-7 0 0 0,-16 5-74 0 0,-2 1-103 0 0,2-1 43 0 0,-1 1 0 0 0,24-4-1 0 0,-31 7-198 0 0,0 1 1 0 0,1 0-1 0 0,-1 0 0 0 0,0 0 0 0 0,0 1 0 0 0,0-1 0 0 0,0 1 0 0 0,0 0 0 0 0,0 1 0 0 0,8 2 0 0 0,-8-1-139 0 0,1-1 0 0 0,-1-1 1 0 0,1 1-1 0 0,0-1 0 0 0,0 0 0 0 0,0 0 0 0 0,-1-1 0 0 0,1 1 1 0 0,0-1-1 0 0,0-1 0 0 0,0 1 0 0 0,0-1 0 0 0,0 0 0 0 0,0 0 0 0 0,-1-1 1 0 0,1 0-1 0 0,-1 0 0 0 0,1 0 0 0 0,-1 0 0 0 0,1-1 0 0 0,7-6 1 0 0,6-3-1854 0 0,-3 1-3758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0,'0'0'6608'0'0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265 228 3223 0 0,'2'1'7074'0'0,"1"0"-6621"0"0,1-1 0 0 0,-1 1 1 0 0,1-1-1 0 0,0 1 0 0 0,-1-1 1 0 0,1 0-1 0 0,0 0 0 0 0,-1-1 0 0 0,1 1 1 0 0,-1-1-1 0 0,1 0 0 0 0,0 0 1 0 0,5-2-1 0 0,3-2 509 0 0,0-1 0 0 0,15-10 0 0 0,-24 15-740 0 0,-1 0-165 0 0,-1-1-1 0 0,1 1 1 0 0,-1 0-1 0 0,1-1 1 0 0,-1 1-1 0 0,1-1 0 0 0,-1 0 1 0 0,0 1-1 0 0,0-1 1 0 0,0 0-1 0 0,0 0 1 0 0,0 0-1 0 0,0 0 1 0 0,0 0-1 0 0,-1 0 1 0 0,1 0-1 0 0,-1 0 1 0 0,1 0-1 0 0,-1 0 1 0 0,0 0-1 0 0,0 0 0 0 0,0 0 1 0 0,0 0-1 0 0,0 0 1 0 0,0-1-1 0 0,-1-2 1 0 0,0 2-39 0 0,0 0-1 0 0,0-1 1 0 0,0 1 0 0 0,0 0 0 0 0,0 0 0 0 0,0 0 0 0 0,-1 0-1 0 0,0 0 1 0 0,1 0 0 0 0,-1 0 0 0 0,-1 0 0 0 0,1 1 0 0 0,0-1-1 0 0,-5-4 1 0 0,1 4-19 0 0,5 3 1 0 0,0-1-1 0 0,0 1 0 0 0,0-1 1 0 0,0 1-1 0 0,0-1 1 0 0,0 1-1 0 0,0-1 1 0 0,0 1-1 0 0,0-1 0 0 0,1 0 1 0 0,-1 0-1 0 0,0 1 1 0 0,0-1-1 0 0,1 0 1 0 0,-1 0-1 0 0,0 0 0 0 0,1 0 1 0 0,-1 0-1 0 0,1 0 1 0 0,-1 0-1 0 0,1 0 1 0 0,0 0-1 0 0,-1-2 1 0 0,1 0-96 0 0,0 0 0 0 0,0-1 0 0 0,0 1 1 0 0,0 0-1 0 0,-1 0 0 0 0,1-1 1 0 0,-1 1-1 0 0,0 0 0 0 0,0 0 1 0 0,0 0-1 0 0,0 0 0 0 0,-1 0 0 0 0,1 0 1 0 0,-1 0-1 0 0,0 1 0 0 0,0-1 1 0 0,0 0-1 0 0,0 1 0 0 0,0 0 1 0 0,0-1-1 0 0,-4-2 0 0 0,3 4 15 0 0,1 0 0 0 0,-1 1 0 0 0,1-1 0 0 0,-1 0 0 0 0,1 1 1 0 0,-1-1-1 0 0,0 1 0 0 0,1 0 0 0 0,-1 0 0 0 0,0 0 0 0 0,1 0 0 0 0,-5 2 0 0 0,-32 9-60 0 0,22-5 110 0 0,1-1 33 0 0,1 0 0 0 0,1 2 1 0 0,-1-1-1 0 0,1 2 0 0 0,0 0 0 0 0,0 1 0 0 0,-21 18 0 0 0,26-20 53 0 0,2 1 0 0 0,-1 0-1 0 0,1 0 1 0 0,0 0 0 0 0,1 1-1 0 0,0 0 1 0 0,0 1 0 0 0,1-1-1 0 0,0 1 1 0 0,1 0 0 0 0,0 0 0 0 0,-4 16-1 0 0,7-19 46 0 0,0 0 0 0 0,1-1 0 0 0,0 1 0 0 0,0 0-1 0 0,0-1 1 0 0,0 1 0 0 0,1 0 0 0 0,1-1 0 0 0,2 10 0 0 0,-3-12 39 0 0,0-1 0 0 0,0 1 0 0 0,0-1 1 0 0,1 1-1 0 0,0-1 0 0 0,-1 0 0 0 0,1 0 1 0 0,1 0-1 0 0,-1 0 0 0 0,0 0 0 0 0,1 0 1 0 0,-1-1-1 0 0,1 1 0 0 0,0-1 0 0 0,0 1 0 0 0,0-1 1 0 0,0 0-1 0 0,4 1 0 0 0,-3-1-17 0 0,1-2 0 0 0,0 1 1 0 0,0-1-1 0 0,0 1 0 0 0,0-1 0 0 0,0-1 0 0 0,0 1 0 0 0,0-1 1 0 0,0 1-1 0 0,0-2 0 0 0,7-1 0 0 0,7-2 88 0 0,59-15 66 0 0,-12 3-136 0 0,-55 15-133 0 0,0 0-1 0 0,0-1 0 0 0,-1 0 1 0 0,1-1-1 0 0,-1 0 1 0 0,0-1-1 0 0,0 0 1 0 0,-1 0-1 0 0,1-1 1 0 0,-1 0-1 0 0,0-1 0 0 0,-1 0 1 0 0,0-1-1 0 0,0 1 1 0 0,0-1-1 0 0,-1-1 1 0 0,6-9-1 0 0,-58 74-130 0 0,27-29 124 0 0,-79 132 0 0 0,-14 77 429 0 0,100-216-227 0 0,0 1 0 0 0,-27 36 0 0 0,37-56-45 0 0,-6 11 530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2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3223 0 0,'0'0'312'0'0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1375 0 0,'0'0'6720'0'0,"1"-2"-6353"0"0,0-1 749 0 0,5-5 6185 0 0,-3 6-6689 0 0,-1 1 0 0 0,0 0 0 0 0,1 0 0 0 0,0 0 0 0 0,-1 0 0 0 0,1 0 0 0 0,5-1 0 0 0,5 3-612 0 0,2 4 0 0 0,-1-1 0 0 0,2-4 0 0 0,-12-1 14 0 0,0 1-1 0 0,1-1 1 0 0,-1 0-1 0 0,0-1 1 0 0,0 1-1 0 0,5-3 1 0 0,40-13 80 0 0,-39 17-83 0 0,-1 10-11 0 0,0 2 0 0 0,3 2 1 0 0,-7-13 4 0 0,-3-1 2 0 0,0 0 1 0 0,-1 0 0 0 0,0 0 0 0 0,1 0 0 0 0,-1 0 0 0 0,1 0 0 0 0,-1 0-1 0 0,1 0 1 0 0,-1 0 0 0 0,0-1 0 0 0,1 1 0 0 0,-1-1 0 0 0,0 1 0 0 0,3-2-1 0 0,1 0 30 0 0,0 1-18 0 0,-1-1 0 0 0,0 1 0 0 0,0-1 1 0 0,0 0-1 0 0,0 0 0 0 0,0-1 0 0 0,4-2 0 0 0,3-2 4 0 0,1 0-23 0 0,-3 2 11 0 0,-4 5 31 0 0,6 0-31 0 0,4 5-11 0 0,-1-2 11 0 0,-2-3 45 0 0,-8 0-39 0 0,0-1 0 0 0,0 1 1 0 0,-1-1-1 0 0,1 0 0 0 0,0-1 0 0 0,0 1 1 0 0,0-1-1 0 0,5-2 0 0 0,-6 2-15 0 0,8-3-2 0 0,6-7 17 0 0,1 5 19 0 0,-6 5-25 0 0,1 1-11 0 0,-1 0 0 0 0,2 1 0 0 0,0-2 0 0 0,-2-2 11 0 0,0 0 31 0 0,1 0-31 0 0,2 0-11 0 0,0 2 0 0 0,-2-1 0 0 0,1 1 0 0 0,0 3 0 0 0,-2 5 0 0 0,0 1 0 0 0,0-2 0 0 0,2-3 0 0 0,8 1 0 0 0,0-3 0 0 0,5-4 0 0 0,-12 2 0 0 0,0 2 0 0 0,-1 0 0 0 0,0 0 0 0 0,0 0 0 0 0,1-2 0 0 0,0 2 0 0 0,0 0 0 0 0,-1 2 0 0 0,7 2 0 0 0,-13-4 0 0 0,5-1 0 0 0,16-2 0 0 0,-7 1 0 0 0,-21 2 0 0 0,3-3 0 0 0,0 1 0 0 0,0 0 0 0 0,0 0 0 0 0,0 0 0 0 0,0 1 0 0 0,7-3 0 0 0,2 1 0 0 0,1 0 0 0 0,-1 3 0 0 0,0 4 0 0 0,2 2 0 0 0,-1-2 0 0 0,0-3 0 0 0,-2-3 11 0 0,-10 2 9 0 0,-1 0 0 0 0,1-1 0 0 0,0 1-1 0 0,0-1 1 0 0,-1 1 0 0 0,1-1 0 0 0,0 0 0 0 0,2-1 0 0 0,-1 0 6 0 0,0 1 1 0 0,0-1-1 0 0,0 1 0 0 0,0 0 1 0 0,0 0-1 0 0,0 0 1 0 0,0 1-1 0 0,0-1 0 0 0,1 1 1 0 0,4-1-1 0 0,6 3-26 0 0,-1 2 0 0 0,-1-4 0 0 0,1-1 11 0 0,1-3 42 0 0,-3 1 16 0 0,-6 2 17 0 0,7-2-28 0 0,-2 0-62 0 0,-5 3-54 0 0,6 1 43 0 0,2 1 15 0 0,0 0 0 0 0,0 1 11 0 0,0-1 31 0 0,1 0-31 0 0,5 0 23 0 0,-17-2 4 0 0,17-5 18 0 0,12-3 448 0 0,-29 7-472 0 0,9-1 243 0 0,0 3-262 0 0,0 5-28 0 0,0 1-43 0 0,0-1 43 0 0,-7-5 15 0 0,1 0 0 0 0,16-5 0 0 0,-13 2 0 0 0,21-9 0 0 0,-24 9 1 0 0,17-5 51 0 0,-7 4-41 0 0,-1 0-11 0 0,-1 0 0 0 0,1 2 0 0 0,2 1 0 0 0,-1 0 0 0 0,0 0 0 0 0,1 0 0 0 0,-5 0 5 0 0,0-1-1 0 0,0 0 1 0 0,0 0 0 0 0,0-1-1 0 0,0 0 1 0 0,-1-1 0 0 0,1-1-1 0 0,19-8 1 0 0,-11 4 6 0 0,1-1-1 0 0,3 1 44 0 0,-9 4-43 0 0,0 1-11 0 0,1 2-13 0 0,-4 4-51 0 0,-7 0 8 0 0,3 7 45 0 0,1 2 11 0 0,1-2 0 0 0,5-6 0 0 0,-9-2 0 0 0,0-1 0 0 0,17-4 0 0 0,-13 1 0 0 0,-1 0 0 0 0,1 0 0 0 0,14-7 0 0 0,16-5 0 0 0,-24 8 0 0 0,0 1 0 0 0,0 1 0 0 0,-1 2 0 0 0,0 3 0 0 0,0 2 0 0 0,1 0 0 0 0,0-1 11 0 0,-1-2 43 0 0,1-3 5 0 0,-1-1-47 0 0,0 1-12 0 0,0 0 0 0 0,-2 0-2 0 0,-1 2-30 0 0,-3 3 6 0 0,4 0 14 0 0,2 2 12 0 0,0 0 0 0 0,-14-4 0 0 0,19 3 19 0 0,-17-4-15 0 0,0 0-1 0 0,0 1 0 0 0,0-1 0 0 0,-1 1 0 0 0,1 0 0 0 0,0 0 0 0 0,0 0 0 0 0,0 0 0 0 0,0 0 0 0 0,3 0 0 0 0,7 0 8 0 0,3-2-11 0 0,0 1 0 0 0,-1-1 0 0 0,1 0 0 0 0,7 0 0 0 0,-22 2 0 0 0,38-10 0 0 0,-8 3 0 0 0,-14 3 65 0 0,-4 3-6 0 0,2 4-47 0 0,0 0-12 0 0,-1 0 0 0 0,1-2 0 0 0,-2-3 11 0 0,-8 2 31 0 0,7-3-31 0 0,2 1-11 0 0,0-2 0 0 0,1 1 0 0 0,0 2 0 0 0,-1 2 0 0 0,1 0 0 0 0,0-3 0 0 0,-1-1 11 0 0,2-1 31 0 0,3-5-33 0 0,2 1 57 0 0,-9 5-55 0 0,-6 2 31 0 0,5 0-20 0 0,-6 0 20 0 0,4-1-20 0 0,-4 2 20 0 0,3 5-20 0 0,-5-4 31 0 0,0 0 0 0 0,6 4-42 0 0,-6 7-11 0 0,-2 2 0 0 0,0 2 0 0 0,-1-1 0 0 0,1 0 0 0 0,0-9 0 0 0,-1 10 0 0 0,-5 5 0 0 0,3-7 0 0 0,-1 2 0 0 0,-2-2 0 0 0,1 0 0 0 0,0 11 2 0 0,5-22-16 0 0,0-1-50 0 0,0 0-12 0 0,0 2 63 0 0,1 1-14 0 0,-1 0-1 0 0,0 0 0 0 0,0 0 0 0 0,-1 0 0 0 0,-1 8 0 0 0,2-12 28 0 0,-2 13-48 0 0,-3 7 33 0 0,-1 14 18 0 0,5-22-3 0 0,1-1-11 0 0,1-8-47 0 0,2 3-40 0 0,-2-5-27 0 0,0-1-354 0 0,4 9 455 0 0,0 4-18 0 0,-2-1 20 0 0,-2-8-20 0 0,1 4 20 0 0,-1-4-20 0 0,2 13 0 0 0,0-10 12 0 0,2 3 27 0 0,3-1 3 0 0,-8-9 0 0 0,1-1 0 0 0,0 0 0 0 0,0 1 0 0 0,0-1 0 0 0,0 0 0 0 0,0 0 0 0 0,-1 1 0 0 0,1-1 0 0 0,0 0 0 0 0,0 0 0 0 0,0 0 0 0 0,2 0 0 0 0,11-3 0 0 0,0 2 0 0 0,0 2 0 0 0,-2 1-11 0 0,-8-1-31 0 0,2 5 42 0 0,-5-4 117 0 0,-1 0-64 0 0,0 6-42 0 0,-6-3 0 0 0,3-5 42 0 0,-9-10-14 0 0,11 6-18 0 0,0 1-17 0 0,0 1 0 0 0,0 0 1 0 0,0 0-1 0 0,0 0 0 0 0,1-1 1 0 0,-1 1-1 0 0,0 0 0 0 0,1-1 1 0 0,0 1-1 0 0,-1 0 0 0 0,1-1 1 0 0,0-2-1 0 0,0-2 24 0 0,0 2-4 0 0,2-12 121 0 0,1 1-127 0 0,-2 10-29 0 0,0 2-5 0 0,0 0 0 0 0,-1 0 0 0 0,0 0 0 0 0,0 0 0 0 0,0 0 0 0 0,-1-6 0 0 0,-8-52-4 0 0,6 42-59 0 0,-3-40 1 0 0,7 49 78 0 0,-1 1 1 0 0,2-1-1 0 0,-1 0 1 0 0,2 1-1 0 0,3-13 0 0 0,-6 23 8 0 0,1-2 31 0 0,-1 1-1 0 0,1-1 0 0 0,-1 0 0 0 0,1 1 0 0 0,-1-1 1 0 0,0 0-1 0 0,0 1 0 0 0,0-1 0 0 0,0 0 0 0 0,0-3 0 0 0,-2 5-41 0 0,0 0 0 0 0,0-1 1 0 0,0 1-1 0 0,1 0 0 0 0,-1 0 0 0 0,0 0 0 0 0,0 0 0 0 0,0 0 0 0 0,0 0 0 0 0,0 1 0 0 0,0-1 0 0 0,0 1 0 0 0,1-1 0 0 0,-1 1 0 0 0,0 0 0 0 0,-2 1 0 0 0,-2 1-8 0 0,-18 7 11 0 0,0 1 0 0 0,12-8 11 0 0,5-8 46 0 0,7 4-46 0 0,-1 1-9 0 0,1-1 0 0 0,0 1 0 0 0,0 0 1 0 0,0 0-1 0 0,-1-1 0 0 0,1 1 0 0 0,0 0 1 0 0,0 0-1 0 0,0-1 0 0 0,0 1 0 0 0,0 0 0 0 0,0-1 1 0 0,0 1-1 0 0,-1 0 0 0 0,1 0 0 0 0,0-1 0 0 0,0 1 1 0 0,0 0-1 0 0,0-1 0 0 0,0 1 0 0 0,0 0 0 0 0,1-1 1 0 0,-1 1-1 0 0,0 0 0 0 0,0-1 0 0 0,0 1 1 0 0,0 0-1 0 0,0-1 0 0 0,3-13 7 0 0,-2 5 4 0 0,0 7 51 0 0,-1 0 3 0 0,1-4-71 0 0,-1 6 8 0 0,0 0 0 0 0,0 0 0 0 0,-1-1 0 0 0,1 1 1 0 0,0 0-1 0 0,0 0 0 0 0,-1 0 0 0 0,1 0 0 0 0,0-1 1 0 0,-1 1-1 0 0,1 0 0 0 0,0 0 0 0 0,0 0 0 0 0,-1 0 1 0 0,1 0-1 0 0,0 0 0 0 0,-1 0 0 0 0,1 0 1 0 0,0 0-1 0 0,-1 0 0 0 0,1 0 0 0 0,0 0 0 0 0,-1 0 1 0 0,1 0-1 0 0,0 0 0 0 0,-1 0 0 0 0,1 1 0 0 0,-2-1-73 0 0,2-2 12 0 0,2-12 43 0 0,-1 11 24 0 0,5-14-97 0 0,-3 5-894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2559 0 0,'0'0'10984'0'0,"1"-2"-10704"0"0,5-2 351 0 0,-10 5 952 0 0,2 0-1460 0 0,0 0 0 0 0,0 0 0 0 0,0 0 0 0 0,0 0 0 0 0,0 1 0 0 0,0-1 0 0 0,-1 3 0 0 0,1-3 134 0 0,1 1 1 0 0,0 0-1 0 0,0 0 1 0 0,0 0 0 0 0,1 0-1 0 0,-1 0 1 0 0,0 0 0 0 0,0 3-1 0 0,1-2-131 0 0,0 1-3 0 0,1 1 0 0 0,-1-1 1 0 0,0 1-1 0 0,0 4 1 0 0,0-6-71 0 0,0-2-44 0 0,0 0-1 0 0,0 0 1 0 0,0 0 0 0 0,0 0-1 0 0,0 0 1 0 0,1-1 0 0 0,-1 1-1 0 0,0 0 1 0 0,0 0 0 0 0,1 0-1 0 0,0 2 1 0 0,0-1 5 0 0,1 6 180 0 0,0-1 1 0 0,1-1 0 0 0,5 11-1 0 0,-7-15 689 0 0,0 0-825 0 0,4 8-35 0 0,-4-8 36 0 0,0 4 6 0 0,1-2-66 0 0,0 18 119 0 0,-2-10-96 0 0,1-8 20 0 0,3 8-31 0 0,1 1 0 0 0,-4-10 47 0 0,-1 0 17 0 0,1 0-62 0 0,0 22 233 0 0,0-21-236 0 0,-1 1-8 0 0,-5 17 74 0 0,0-8-23 0 0,-1-1 11 0 0,2-3 0 0 0,-2 0 3 0 0,5-7-56 0 0,-1-1 1 0 0,1 1-1 0 0,0 0 1 0 0,0 0-1 0 0,0 0 0 0 0,0 0 1 0 0,0 0-1 0 0,0 0 0 0 0,1 0 1 0 0,-1 4-1 0 0,0 5 0 0 0,1-7 31 0 0,1 6-20 0 0,-1-6 20 0 0,0 7-20 0 0,-1 2 20 0 0,0 0-31 0 0,-3-2 0 0 0,4-11-8 0 0,0 1 1 0 0,-1-1-1 0 0,1 0 1 0 0,-1 0-1 0 0,1 0 1 0 0,-1 0-1 0 0,1 0 1 0 0,-1 0-1 0 0,0 0 1 0 0,0 0-1 0 0,1 0 1 0 0,-1 0-1 0 0,0 0 1 0 0,-2 1-1 0 0,1 1 2 0 0,-2 16 66 0 0,3-6-29 0 0,3 1-31 0 0,3-4 0 0 0,-2-6 31 0 0,6 5-29 0 0,-4-3-1 0 0,-4-1 27 0 0,1 6-28 0 0,1 4-11 0 0,0-1 0 0 0,-1-1 0 0 0,1-1 0 0 0,1 1 0 0 0,-2-1 0 0 0,1 2 0 0 0,0-1 0 0 0,1-1 0 0 0,1-1 0 0 0,0 10 0 0 0,-5-16 0 0 0,0 6 0 0 0,-1-7 0 0 0,0-1 0 0 0,0 1 0 0 0,0-1 0 0 0,0 0 0 0 0,0 1 0 0 0,-1-1 0 0 0,-3 4 0 0 0,-6 13 0 0 0,6-7 0 0 0,0-1 0 0 0,3-2-13 0 0,2-8-53 0 0,2-1 5 0 0,7 3 38 0 0,-6-3 13 0 0,-1-1-22 0 0,8 0-6 0 0,-8 0-103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6:5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1375 0 0,'0'0'16258'0'0,"3"0"-16005"0"0,0 0-99 0 0,0 1 1 0 0,0-1-1 0 0,0 1 0 0 0,-1-1 1 0 0,1 1-1 0 0,0 0 0 0 0,0 0 1 0 0,0 1-1 0 0,-1-1 0 0 0,1 0 1 0 0,2 3-1 0 0,-3-3-15 0 0,1 0-54 0 0,6 1-12 0 0,3-1 14 0 0,-10-1-74 0 0,1 0 62 0 0,-1-1-6 0 0,5-3-38 0 0,-3 2-10 0 0,0-1 0 0 0,0 1 0 0 0,0 1-1 0 0,0-1 1 0 0,1 1 0 0 0,-1-1 0 0 0,1 1 0 0 0,4 0 0 0 0,4 0 22 0 0,1 3-33 0 0,0 1-10 0 0,-1 2 0 0 0,-9-3 0 0 0,-1-1 0 0 0,0 0 0 0 0,1 0 0 0 0,-1 0 0 0 0,1 0 0 0 0,-1-1 0 0 0,1 1 0 0 0,-1-1 0 0 0,5 0 0 0 0,1-1 0 0 0,21 0 0 0 0,-1-4 0 0 0,20 6 0 0 0,-16 0 0 0 0,-18 0 0 0 0,7-4 0 0 0,17-1 0 0 0,-24 5 0 0 0,-1 3 0 0 0,0-1 11 0 0,-9-2 9 0 0,19-5 13 0 0,-10 1-33 0 0,-6 1 0 0 0,14-7 0 0 0,34-12 64 0 0,-38 15-68 0 0,3 3 83 0 0,0-1-26 0 0,-17 5-50 0 0,30-7 58 0 0,-30 5-60 0 0,17-5 62 0 0,33-15 12 0 0,-16 7-22 0 0,-24 13-53 0 0,-1 5 0 0 0,0 2 0 0 0,0-3 0 0 0,-9-2 18 0 0,20-4 36 0 0,-11 0-54 0 0,-1-1 0 0 0,0 1 0 0 0,1 3 11 0 0,1 1 21 0 0,0 1-64 0 0,1-2 21 0 0,0 0 11 0 0,6 1 0 0 0,-18-2 0 0 0,18-3 0 0 0,-16 3 0 0 0,20-4 0 0 0,-11 5 0 0 0,-2 4 0 0 0,-3 1-16 0 0,-7-4-58 0 0,-1 1 15 0 0,4 10 48 0 0,-3 2 11 0 0,-2-14 0 0 0,1 1 0 0 0,-1 0 0 0 0,0 0 0 0 0,1-1 0 0 0,-1 1 0 0 0,0-1 0 0 0,1 1 0 0 0,-1 0 0 0 0,1-1 0 0 0,-1 1 0 0 0,1-1 0 0 0,-1 1 0 0 0,1-1 0 0 0,-1 1 0 0 0,2 0 0 0 0,12 3 0 0 0,2-4 0 0 0,-2 0 0 0 0,-2 2-12 0 0,-8 0-36 0 0,5 4 36 0 0,3 3 12 0 0,0 0 0 0 0,1-4 0 0 0,2-6 0 0 0,-10 1 1 0 0,-3 0 5 0 0,0 0-1 0 0,0-1 0 0 0,0 1 0 0 0,0-1 0 0 0,0 1 1 0 0,0-1-1 0 0,0 0 0 0 0,0 1 0 0 0,3-3 1 0 0,20-12 4 0 0,-22 12-8 0 0,9-1 26 0 0,-3 2 6 0 0,4-1-34 0 0,-1 2 18 0 0,-11 1 11 0 0,1-1 0 0 0,0 1 0 0 0,0-1 0 0 0,-1 1 0 0 0,1-1 0 0 0,0 0 0 0 0,0 0 0 0 0,-1 1 0 0 0,1-1 0 0 0,-1-1 0 0 0,3 0 0 0 0,-3 1-45 0 0,1 0 80 0 0,0 0 2 0 0,6 0 0 0 0,-4 0 4 0 0,5-4 1 0 0,-2-2-6 0 0,-5 6-1 0 0,0 0-10 0 0,6-1-31 0 0,-6 1 41 0 0,0 1-8 0 0,9-2-45 0 0,-1 1 4 0 0,-8 1 289 0 0,0-1-250 0 0,6-1-32 0 0,-4 2 20 0 0,5 6-31 0 0,2 2 0 0 0,-1 2 31 0 0,-4-1-20 0 0,-5-8 102 0 0,1 2-59 0 0,3 7-12 0 0,0 0-31 0 0,-3-5 20 0 0,2 6-31 0 0,-1 4-11 0 0,-2-12 1 0 0,0 0-1 0 0,0 1 1 0 0,0-1-1 0 0,-1 1 1 0 0,0-1-1 0 0,0 1 1 0 0,0-1-1 0 0,0 6 1 0 0,-2 2 59 0 0,1 2 12 0 0,-2 18 1 0 0,1-16-9 0 0,-2 3-58 0 0,-3 14-6 0 0,5-17 11 0 0,2 1 31 0 0,0-4-20 0 0,0-7 20 0 0,-2 9-31 0 0,1 1-11 0 0,2 1 0 0 0,2-1 0 0 0,0-1 0 0 0,2 3 0 0 0,-2-1 0 0 0,-1 0 0 0 0,4 8 0 0 0,-6-18 0 0 0,-1 11 0 0 0,2-12 0 0 0,-1-3 0 0 0,0 0 0 0 0,-1 0 0 0 0,1 0 0 0 0,0 0 0 0 0,-1 0 0 0 0,1 0 0 0 0,-1 0 0 0 0,1 0 0 0 0,-1 0 0 0 0,-1 3 0 0 0,-3 11 0 0 0,3-12 0 0 0,-12 26 0 0 0,11-26 0 0 0,-4 18 0 0 0,4-8 0 0 0,2-2 0 0 0,1 1 0 0 0,2-1 0 0 0,1 1 0 0 0,-1 8 0 0 0,-2-17 0 0 0,5 26 0 0 0,1-4-53 0 0,-3-12 30 0 0,6 15-453 0 0,-8-27 448 0 0,1 1 14 0 0,-4 14-170 0 0,-1-6 170 0 0,-2 0 14 0 0,1 0 0 0 0,1 3 0 0 0,1 0 0 0 0,2 0 0 0 0,3-2 0 0 0,1 1 0 0 0,-3 1 0 0 0,0 0 0 0 0,-2-1 0 0 0,0 1 0 0 0,-1 1 0 0 0,-1 0 0 0 0,1-1 0 0 0,2 0 0 0 0,3 1 0 0 0,1 0 0 0 0,-3 0 0 0 0,-1 0 0 0 0,-1 0 0 0 0,-4 5-26 0 0,5-20 18 0 0,-4 40-33 0 0,2-25-1 0 0,1 0 31 0 0,-1-1 11 0 0,2 1 0 0 0,0 0 0 0 0,0-3-11 0 0,-1 19-173 0 0,-5 33 118 0 0,6-60-607 0 0,0 0 2179 0 0,0 2-4163 0 0,0 8-5238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0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1 919 0 0,'0'0'11396'0'0,"-2"0"-11173"0"0,-7 6-193 0 0,4-2 3822 0 0,6-12-2099 0 0,0 6-989 0 0,-3 2-686 0 0,-8 4-62 0 0,-2 2-5 0 0,2 2 32 0 0,3-1-22 0 0,4-4 22 0 0,-1 4-21 0 0,2-5 1366 0 0,8-16-654 0 0,-3 7-734 0 0,-3 5 794 0 0,0 4-741 0 0,0 10-42 0 0,-1-2 0 0 0,0-8 522 0 0,2 1-480 0 0,3 9-42 0 0,2 2-11 0 0,1 0 0 0 0,2 0 0 0 0,2 0 0 0 0,-1-2 0 0 0,-1-3 11 0 0,-7-7 42 0 0,0 0 0 0 0,8 8-31 0 0,2 1 20 0 0,-1 0-20 0 0,-1 0 31 0 0,-3 2 0 0 0,-4-9-41 0 0,-2 0-11 0 0,1 18-3 0 0,-2 11 2 0 0,0-26 0 0 0,0 5 0 0 0,1 0 0 0 0,0 0 0 0 0,1 0 0 0 0,3 12 0 0 0,6 19 0 0 0,-4-19 20 0 0,5 28 24 0 0,-11-45-44 0 0,1 1 0 0 0,-2 0 0 0 0,1-1 0 0 0,-1 1 0 0 0,0 0 0 0 0,-1 0 0 0 0,0-1 0 0 0,0 1 0 0 0,-1-1 0 0 0,-2 9 0 0 0,-7 40 0 0 0,9-47 14 0 0,-2 28 36 0 0,3-32-50 0 0,2 20 0 0 0,1 4 0 0 0,3 2 0 0 0,0-3 0 0 0,4 24 0 0 0,1-4 0 0 0,1 1 0 0 0,-3-17 0 0 0,7 19 0 0 0,-1-3 0 0 0,-1-4 0 0 0,0 1 0 0 0,-12-40 0 0 0,1-1 0 0 0,0 1 0 0 0,0 0 0 0 0,1-1 0 0 0,3 6 0 0 0,11 20 0 0 0,-14-25 0 0 0,15 38 0 0 0,-18-43 0 0 0,13 39 0 0 0,-2 1 0 0 0,9 63 0 0 0,-16-87 0 0 0,0 6 0 0 0,-4-20 0 0 0,13 38 0 0 0,-11-35 0 0 0,4 21 0 0 0,-2-5 0 0 0,-1 1 0 0 0,0 0 0 0 0,-2 0 0 0 0,-2 43 0 0 0,0-60 0 0 0,0 20 0 0 0,0-13 0 0 0,0-7 0 0 0,1 1 0 0 0,0-1 0 0 0,0 1 0 0 0,1 8 0 0 0,1 14 0 0 0,1-14 0 0 0,-1-9 0 0 0,9 17 0 0 0,-10-17 0 0 0,1 0 0 0 0,13 11 0 0 0,35 32 0 0 0,-2-3-11 0 0,-45-42-31 0 0,4 6 31 0 0,-3 2 11 0 0,-4-10 0 0 0,2 18 0 0 0,-8 14 0 0 0,2-15 0 0 0,-7 48 0 0 0,9-51 0 0 0,1-8 0 0 0,6 12 0 0 0,-4-6 0 0 0,1-1 0 0 0,-1 2 0 0 0,-2 0 0 0 0,1-1 0 0 0,-1 1 0 0 0,1 0 0 0 0,3 0 0 0 0,4 1 0 0 0,2-2 0 0 0,-2 0 0 0 0,-2 0 0 0 0,-1-4 0 0 0,-2 14 0 0 0,1-8 0 0 0,1 1 0 0 0,-1-2 0 0 0,-1-1 0 0 0,1-1 11 0 0,0 2 135 0 0,-2-12 9 0 0,0 1-95 0 0,1 6-35 0 0,-1-4 45 0 0,3 3-9 0 0,-3-4-109 0 0,2 9 32 0 0,-1 9 16 0 0,-4-18 0 0 0,1 29 0 0 0,1-19 0 0 0,1-1 0 0 0,-1-1 0 0 0,0 1 0 0 0,0-3-11 0 0,1-6-31 0 0,1 6 19 0 0,-1-2-58 0 0,0-4 74 0 0,7 9-456 0 0,-6-9 421 0 0,1 8 31 0 0,0 1 11 0 0,-3-1 0 0 0,-1 0 0 0 0,-1 0-13 0 0,1-2-65 0 0,-1 16-3580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36 4143 0 0,'0'0'319'0'0,"2"-1"-210"0"0,1-1-916 0 0,9-6 5836 0 0,-12 7-4950 0 0,0 1 1 0 0,0 0 0 0 0,0 0 0 0 0,1-1 0 0 0,-1 1 0 0 0,0 0-1 0 0,0-1 1 0 0,0 1 0 0 0,0 0 0 0 0,0 0 0 0 0,0-1-1 0 0,0 1 1 0 0,0 0 0 0 0,0-1 0 0 0,0 1 0 0 0,0 0-1 0 0,0-1 1 0 0,0 1 0 0 0,-1 0 0 0 0,1-1 0 0 0,0 1-1 0 0,0 0 1 0 0,0 0 0 0 0,0-1 0 0 0,0 1 0 0 0,-1 0-1 0 0,1 0 1 0 0,0-1 0 0 0,0 1 0 0 0,0 0 0 0 0,-1 0-1 0 0,1 0 1 0 0,0-1 0 0 0,0 1 0 0 0,-1 0 0 0 0,1 0-1 0 0,0 0 1 0 0,-1 0 0 0 0,1-1 0 0 0,0 1 0 0 0,0 0-1 0 0,-1 0 1 0 0,1 0 0 0 0,0 0 0 0 0,-1 0 0 0 0,1 0-1 0 0,-1 0 1 0 0,-8-3 846 0 0,-1-1-1 0 0,-18-2 5032 0 0,27 9-5883 0 0,-24 114 232 0 0,-4 24 178 0 0,23-94-215 0 0,3-1 0 0 0,2 0 0 0 0,2 1-1 0 0,10 73 1 0 0,-10-110-239 0 0,1-1 1 0 0,1 1-1 0 0,0-1 0 0 0,0 0 0 0 0,0 1 0 0 0,1-2 0 0 0,1 1 1 0 0,0 0-1 0 0,0-1 0 0 0,0 0 0 0 0,1 0 0 0 0,0 0 1 0 0,9 7-1 0 0,-7-7-27 0 0,0 0 0 0 0,1-1 0 0 0,0 0 0 0 0,1-1 0 0 0,-1 0 0 0 0,1 0 0 0 0,0-1 0 0 0,1-1 0 0 0,-1 1 0 0 0,22 4 0 0 0,-30-8-86 0 0,-4-1-1310 0 0,-1 0 1105 0 0,1 1 1 0 0,-1 0 0 0 0,1-1 0 0 0,0 1-1 0 0,-5 2 1 0 0,-8 3-441 0 0,-24 1-2528 0 0,-57 4 0 0 0,83-9 2940 0 0,-6-1-328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 6879 0 0,'0'0'623'0'0,"-7"-10"1436"0"0,-9-3 3185 0 0,14 14-4986 0 0,-1 2-161 0 0,0 0-1 0 0,0 0 0 0 0,0 0 1 0 0,1 0-1 0 0,-1 0 0 0 0,1 0 0 0 0,0 1 1 0 0,0-1-1 0 0,0 1 0 0 0,0 0 1 0 0,1-1-1 0 0,-2 6 0 0 0,-2 9 402 0 0,-4 27-1 0 0,5-22-288 0 0,3-16-148 0 0,-17 115 459 0 0,17-110-491 0 0,1 0-1 0 0,0 0 1 0 0,1 0 0 0 0,0 0 0 0 0,1 0 0 0 0,0 0 0 0 0,1-1-1 0 0,4 13 1 0 0,-4-18 66 0 0,0-1 0 0 0,0 0-1 0 0,0 0 1 0 0,5 5 0 0 0,-7-8 79 0 0,10 4 128 0 0,-9-5-347 0 0,1 0 1 0 0,0 0 0 0 0,0 0 0 0 0,-1 0 0 0 0,1-1 0 0 0,0 1 0 0 0,0-1 0 0 0,0 0 0 0 0,0 0 0 0 0,0 0 0 0 0,-1 0 0 0 0,1 0 0 0 0,0-1 0 0 0,0 1 0 0 0,0-1-1 0 0,0 0 1 0 0,-1 0 0 0 0,1 0 0 0 0,5-3 0 0 0,7-2-648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6447 0 0,'0'0'5034'0'0,"-3"0"-3614"0"0,-6 0-1250 0 0,0 1 0 0 0,0 0 0 0 0,0 1 0 0 0,0 0 0 0 0,0 1 1 0 0,1-1-1 0 0,-1 2 0 0 0,1-1 0 0 0,-1 1 0 0 0,1 0 0 0 0,0 1 1 0 0,1 0-1 0 0,-1 0 0 0 0,1 1 0 0 0,-13 12 0 0 0,18-15-167 0 0,-1 0-1 0 0,0 0 0 0 0,1 0 0 0 0,0 0 1 0 0,0 1-1 0 0,0-1 0 0 0,0 1 0 0 0,0-1 1 0 0,1 1-1 0 0,-1 0 0 0 0,1-1 0 0 0,-1 5 1 0 0,0 1 34 0 0,0-3 5 0 0,1 1 0 0 0,0 0-1 0 0,0-1 1 0 0,0 1 0 0 0,1 0 0 0 0,0-1 0 0 0,0 1-1 0 0,1 0 1 0 0,0-1 0 0 0,0 1 0 0 0,0-1-1 0 0,1 1 1 0 0,0-1 0 0 0,1 0 0 0 0,-1 1 0 0 0,1-1-1 0 0,0 0 1 0 0,0-1 0 0 0,1 1 0 0 0,0-1 0 0 0,0 1-1 0 0,5 4 1 0 0,-7-8 35 0 0,0-1-1 0 0,0 1 0 0 0,0-1 0 0 0,0 0 1 0 0,0 1-1 0 0,0-1 0 0 0,1 0 1 0 0,-1 0-1 0 0,1 0 0 0 0,-1-1 0 0 0,0 1 1 0 0,1-1-1 0 0,3 1 0 0 0,32-1 937 0 0,-21-1-579 0 0,-12 0-328 0 0,1 1 0 0 0,-1-1 0 0 0,1-1 0 0 0,-1 1 1 0 0,0-1-1 0 0,0 0 0 0 0,1 0 0 0 0,-1-1 0 0 0,0 1 0 0 0,-1-1 0 0 0,1 0 1 0 0,-1-1-1 0 0,1 1 0 0 0,-1-1 0 0 0,0 0 0 0 0,0 0 0 0 0,5-7 1 0 0,-3 3-127 0 0,-1 0 0 0 0,-1-1 1 0 0,1 0-1 0 0,-1 0 1 0 0,-1 0-1 0 0,1 0 1 0 0,-2-1-1 0 0,1 0 1 0 0,-1 1-1 0 0,-1-1 0 0 0,0 0 1 0 0,0 0-1 0 0,-1 0 1 0 0,-1-17-1 0 0,0 24-61 0 0,-1-1 0 0 0,1 1 0 0 0,-1 0 0 0 0,1 0-1 0 0,-1 0 1 0 0,-4-6 0 0 0,2 4-47 0 0,1 1 52 0 0,0 1 1 0 0,0 0-1 0 0,0 0 0 0 0,-1 1 1 0 0,1-1-1 0 0,-1 1 0 0 0,0 0 1 0 0,0-1-1 0 0,0 2 0 0 0,0-1 0 0 0,-6-2 1 0 0,4 2-1 0 0,-18-3 80 0 0,14 3-4360 0 0,23 7-1116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 11631 0 0,'0'0'1054'0'0,"1"-2"-865"0"0,3-7 3544 0 0,-7 10-3603 0 0,0 0 0 0 0,-1 0-1 0 0,1 0 1 0 0,0 0 0 0 0,0 1-1 0 0,0 0 1 0 0,0-1 0 0 0,0 1-1 0 0,1 0 1 0 0,-1 0 0 0 0,-4 5-1 0 0,-3 6-10 0 0,0 1 0 0 0,1 0 0 0 0,0 1 0 0 0,-12 28 0 0 0,1-2-102 0 0,6-17-17 0 0,8-15 0 0 0,0 0 0 0 0,1 0 0 0 0,1 1 0 0 0,-1-1 0 0 0,-2 13 0 0 0,2 2 87 0 0,8-13 4 0 0,-1-6-37 0 0,-1-1-20 0 0,1 0 0 0 0,-1 0 0 0 0,1 0 0 0 0,0 0 0 0 0,0-1 0 0 0,1 1 0 0 0,-1-1 0 0 0,1 0 0 0 0,0 1 0 0 0,0-1 0 0 0,0 0 1 0 0,0-1-1 0 0,0 1 0 0 0,1 0 0 0 0,-1-1 0 0 0,1 0 0 0 0,0 0 0 0 0,-1 0 0 0 0,1 0 0 0 0,0-1 0 0 0,0 1 0 0 0,5 0 0 0 0,-1 0 32 0 0,1 0 1 0 0,0-1-1 0 0,-1 0 1 0 0,1-1 0 0 0,0 1-1 0 0,0-2 1 0 0,-1 1-1 0 0,1-1 1 0 0,15-4-1 0 0,-6 1 241 0 0,0-2-1 0 0,27-11 1 0 0,-39 14-245 0 0,0 0 1 0 0,-1 0-1 0 0,1-1 1 0 0,-1 0-1 0 0,0 0 1 0 0,0 0-1 0 0,0-1 1 0 0,-1 1-1 0 0,0-1 1 0 0,0 0-1 0 0,5-7 1 0 0,-6 5-45 0 0,1 0 0 0 0,-1 0 0 0 0,0-1 1 0 0,-1 1-1 0 0,1-1 0 0 0,-2 1 1 0 0,1-1-1 0 0,-1 0 0 0 0,0 0 0 0 0,-1 0 1 0 0,0-15-1 0 0,-1 14-14 0 0,0-1 0 0 0,0 1 0 0 0,-1-1 0 0 0,-1 1 0 0 0,0-1-1 0 0,0 1 1 0 0,0 0 0 0 0,-1 0 0 0 0,-8-12 0 0 0,8 15-116 0 0,-1 0 0 0 0,0 1 0 0 0,0-1 0 0 0,0 1 0 0 0,-1 0 0 0 0,0 1 0 0 0,0-1 0 0 0,0 1 0 0 0,0 0 0 0 0,-1 1 0 0 0,0 0 0 0 0,0 0 0 0 0,-7-3 0 0 0,12 6-91 0 0,0-1 1 0 0,0 1-1 0 0,0 0 0 0 0,0 0 0 0 0,0-1 0 0 0,0 1 1 0 0,0 0-1 0 0,0 1 0 0 0,0-1 0 0 0,0 0 0 0 0,0 1 1 0 0,0-1-1 0 0,0 1 0 0 0,0-1 0 0 0,0 1 0 0 0,0 0 1 0 0,1 0-1 0 0,-1 0 0 0 0,-3 2 0 0 0,-5 5-1461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2303 0 0,'0'0'8416'0'0,"0"-2"-8082"0"0,0-26 6452 0 0,2 30-6642 0 0,9 12 166 0 0,-1 1 0 0 0,0 0 0 0 0,10 20 1 0 0,21 54 827 0 0,-26-49-892 0 0,-2 0-1 0 0,-1 1 1 0 0,-3 1 0 0 0,-1-1-1 0 0,-2 2 1 0 0,-1-1-1 0 0,-2 57 1 0 0,-4-71-143 0 0,2 0 1 0 0,1 1-1 0 0,7 31 0 0 0,-8-58-36 0 0,0 0 0 0 0,5 6 65 0 0,-9-14 61 0 0,1 3-269 0 0,0 0 1 0 0,0-1 0 0 0,-1 1-1 0 0,-4-5 1 0 0,-12-3-1295 0 0,4 9-6284 0 0,4 4 1687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7975 0 0,'0'0'5599'0'0,"-10"1"-4674"0"0,5-1-680 0 0,0-1 0 0 0,0 1 0 0 0,1 0 0 0 0,-1 0 0 0 0,0 1 0 0 0,0-1 0 0 0,1 1 0 0 0,-1 0 0 0 0,1 1 0 0 0,-1-1 0 0 0,-8 5 0 0 0,-5 3-204 0 0,-26 17 1 0 0,20-11 43 0 0,-12 6-85 0 0,-38 31-1 0 0,63-43 3 0 0,-1 1 0 0 0,2 0-1 0 0,-1 1 1 0 0,1 0 0 0 0,1 0-1 0 0,-15 24 1 0 0,21-29 19 0 0,0 1 0 0 0,0-1 0 0 0,0 1 1 0 0,0 0-1 0 0,1 0 0 0 0,0 0 0 0 0,1 0 0 0 0,-2 13 1 0 0,3-18 8 0 0,1 0 0 0 0,-1 0 1 0 0,0 0-1 0 0,1 0 1 0 0,0 0-1 0 0,-1-1 1 0 0,1 1-1 0 0,0 0 0 0 0,0 0 1 0 0,0-1-1 0 0,0 1 1 0 0,0 0-1 0 0,0-1 1 0 0,0 1-1 0 0,1-1 1 0 0,-1 1-1 0 0,1-1 0 0 0,-1 0 1 0 0,1 0-1 0 0,-1 0 1 0 0,1 0-1 0 0,3 2 1 0 0,0 0 110 0 0,1-1 0 0 0,-1 1 0 0 0,1-1 0 0 0,0-1 0 0 0,10 3 0 0 0,4-3 239 0 0,0 0-1 0 0,-1-1 0 0 0,39-6 0 0 0,-46 5-268 0 0,64-12 467 0 0,16-2-142 0 0,-88 14-430 0 0,12 3-29 0 0,-16-2 21 0 0,0 0-1 0 0,0 0 1 0 0,0 0-1 0 0,1 0 0 0 0,-1 0 1 0 0,0 0-1 0 0,0 0 0 0 0,0 0 1 0 0,0 0-1 0 0,0 0 0 0 0,0 0 1 0 0,0 0-1 0 0,0 0 1 0 0,0 0-1 0 0,0 0 0 0 0,0 0 1 0 0,1 1-1 0 0,-1-1 0 0 0,0 0 1 0 0,0 0-1 0 0,0 0 0 0 0,0 0 1 0 0,0 0-1 0 0,0 0 0 0 0,0 0 1 0 0,0 0-1 0 0,0 0 1 0 0,0 0-1 0 0,0 0 0 0 0,0 0 1 0 0,0 1-1 0 0,0-1 0 0 0,0 0 1 0 0,0 0-1 0 0,0 0 0 0 0,0 0 1 0 0,0 0-1 0 0,0 0 1 0 0,0 0-1 0 0,0 0 0 0 0,0 0 1 0 0,0 0-1 0 0,0 1 0 0 0,0-1 1 0 0,0 0-1 0 0,0 0 0 0 0,0 0 1 0 0,0 0-1 0 0,0 0 1 0 0,0 4-46 0 0,-1 0 0 0 0,0-1 0 0 0,0 1 1 0 0,0 0-1 0 0,0-1 0 0 0,0 1 1 0 0,-1-1-1 0 0,1 0 0 0 0,-1 1 1 0 0,-4 4-1 0 0,0 1-1368 0 0,0 0 0 0 0,-13 12 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44 3679 0 0,'4'-2'44'0'0,"5"-4"60"0"0,1 2 0 0 0,0-1 0 0 0,1 1 0 0 0,20-5 0 0 0,-4 5 5154 0 0,-24 4-4509 0 0,-1 0-261 0 0,40-5 3453 0 0,-40 5-3485 0 0,0-1-28 0 0,16-3 40 0 0,-17 5-39 0 0,-3 0 84 0 0,-31 12 1647 0 0,9-4-1422 0 0,-137 55-674 0 0,102-43-181 0 0,-34 14-80 0 0,91-34 134 0 0,4-2-1300 0 0,7-3 1339 0 0,-7 3-34 0 0,-4 3 3 0 0,-5 7 44 0 0,-3 0 11 0 0,0 0 0 0 0,2-1 0 0 0,-1 1 0 0 0,1-1 11 0 0,8-8-10 0 0,0 0 0 0 0,0 0-1 0 0,0 0 1 0 0,0 0 0 0 0,0 0 0 0 0,0 0 0 0 0,0 0 0 0 0,0 0-1 0 0,0 0 1 0 0,0 0 0 0 0,0 0 0 0 0,-1 1 0 0 0,1-1 0 0 0,0 0-1 0 0,0 0 1 0 0,0 0 0 0 0,0 0 0 0 0,0 0 0 0 0,0 0 0 0 0,0 0-1 0 0,0 0 1 0 0,0 0 0 0 0,0 0 0 0 0,0 1 0 0 0,0-1 0 0 0,0 0-1 0 0,0 0 1 0 0,0 0 0 0 0,0 0 0 0 0,0 0 0 0 0,0 0 0 0 0,0 0-1 0 0,0 0 1 0 0,0 0 0 0 0,0 1 0 0 0,1-1 0 0 0,-1 0 0 0 0,0 0-1 0 0,0 0 1 0 0,0 0 0 0 0,0 0 0 0 0,0 0 0 0 0,0 0 0 0 0,0 0 0 0 0,0 0-1 0 0,0 0 1 0 0,0 0 0 0 0,0 0 0 0 0,0 0 0 0 0,1 1 0 0 0,8 9 9 0 0,3-1-10 0 0,-6-7 29 0 0,-1 0-1 0 0,0-1 0 0 0,1 1 0 0 0,-1-1 1 0 0,1-1-1 0 0,0 1 0 0 0,-1-1 1 0 0,10 0-1 0 0,47-9 409 0 0,-25 3-289 0 0,-34 6-101 0 0,1-1-29 0 0,-1 0 0 0 0,1 1 1 0 0,0-1-1 0 0,0 1 0 0 0,-1 0 0 0 0,1 0 1 0 0,0 0-1 0 0,0 1 0 0 0,-1 0 0 0 0,1-1 1 0 0,0 1-1 0 0,-1 0 0 0 0,1 1 0 0 0,-1-1 1 0 0,6 4-1 0 0,3 3 7 0 0,-2 5 34 0 0,-5-1 9 0 0,-4-10-51 0 0,-1 0 0 0 0,0 0 0 0 0,1 0 1 0 0,-1 0-1 0 0,0 0 0 0 0,0-1 0 0 0,-1 1 0 0 0,1 0 1 0 0,0 0-1 0 0,-1 0 0 0 0,1 0 0 0 0,-1 0 0 0 0,1 0 1 0 0,-1-1-1 0 0,-1 4 0 0 0,-13 20 251 0 0,14-25-270 0 0,-17 26 161 0 0,1-1-153 0 0,-26 29 0 0 0,36-47-41 0 0,0 0 0 0 0,-1 0 1 0 0,0-1-1 0 0,0 1 0 0 0,-1-2 0 0 0,1 1 0 0 0,-17 6 0 0 0,9-4-22 0 0,14-8 53 0 0,-29 3-7 0 0,29-3-47 0 0,4-3-554 0 0,1 0 397 0 0,-1 0 0 0 0,1 0 0 0 0,-1 1 0 0 0,1-1 0 0 0,0 1 0 0 0,0 0 0 0 0,1 0 0 0 0,2-2 0 0 0,-2 1-554 0 0,9-4-1325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 4607 0 0,'0'0'10018'0'0,"-3"0"-9549"0"0,-1 0-372 0 0,-1 1 0 0 0,1 0 0 0 0,0 0-1 0 0,-1 0 1 0 0,1 0 0 0 0,0 1 0 0 0,-1 0 0 0 0,1 0 0 0 0,0 0 0 0 0,0 0 0 0 0,1 1-1 0 0,-1-1 1 0 0,0 1 0 0 0,1 0 0 0 0,0 0 0 0 0,0 0 0 0 0,-1 1 0 0 0,2-1 0 0 0,-1 1-1 0 0,0 0 1 0 0,-2 5 0 0 0,0-1-37 0 0,0 1 1 0 0,1 0-1 0 0,0 0 0 0 0,1 0 0 0 0,0 1 1 0 0,0-1-1 0 0,1 1 0 0 0,-3 19 0 0 0,6-2 141 0 0,3-16-101 0 0,0-4-18 0 0,-2-2-28 0 0,-1-1 1 0 0,1 0-1 0 0,0 0 0 0 0,1 0 1 0 0,-1 0-1 0 0,1-1 1 0 0,0 1-1 0 0,0-1 0 0 0,0 1 1 0 0,0-1-1 0 0,0 0 1 0 0,1 0-1 0 0,0 0 0 0 0,-1-1 1 0 0,1 1-1 0 0,0-1 0 0 0,0 0 1 0 0,5 1-1 0 0,-5 0 25 0 0,0-2-1 0 0,0 1 1 0 0,0 0-1 0 0,0-1 1 0 0,0 0-1 0 0,1 0 1 0 0,-1 0-1 0 0,0 0 1 0 0,1-1-1 0 0,-1 0 1 0 0,1 0-1 0 0,-1 0 1 0 0,1 0-1 0 0,-1-1 1 0 0,5 0-1 0 0,-6 0-43 0 0,0 0 0 0 0,-1 0-1 0 0,0 0 1 0 0,1 0 0 0 0,-1-1-1 0 0,0 1 1 0 0,1-1-1 0 0,-1 1 1 0 0,0-1 0 0 0,0 0-1 0 0,0 0 1 0 0,-1 0 0 0 0,1 0-1 0 0,0 0 1 0 0,2-4 0 0 0,1-2 56 0 0,-1 0 1 0 0,6-17 0 0 0,-6 13-91 0 0,-1 0 1 0 0,0 0 0 0 0,-1-1 0 0 0,0 1 0 0 0,-1-1 0 0 0,-1 1 0 0 0,0-1 0 0 0,0 1 0 0 0,-2-1 0 0 0,1 1-1 0 0,-1-1 1 0 0,-1 1 0 0 0,-7-19 0 0 0,10 30-48 0 0,-1-1-1 0 0,1 0 1 0 0,-1 1 0 0 0,0-1-1 0 0,0 1 1 0 0,1-1 0 0 0,-1 1-1 0 0,0-1 1 0 0,-1 1 0 0 0,1 0-1 0 0,0 0 1 0 0,0-1 0 0 0,0 1-1 0 0,-1 0 1 0 0,1 0-1 0 0,0 0 1 0 0,-1 0 0 0 0,1 0-1 0 0,-1 1 1 0 0,0-1 0 0 0,1 0-1 0 0,-1 1 1 0 0,1-1 0 0 0,-1 1-1 0 0,0 0 1 0 0,1-1 0 0 0,-1 1-1 0 0,0 0 1 0 0,0 0-1 0 0,1 0 1 0 0,-1 0 0 0 0,0 0-1 0 0,1 1 1 0 0,-1-1 0 0 0,0 0-1 0 0,1 1 1 0 0,-1-1 0 0 0,-2 2-1 0 0,2-1-271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28 1375 0 0,'2'-1'107'0'0,"17"-12"389"0"0,6-1 12295 0 0,-38 18-11969 0 0,8-3-703 0 0,-13 3-17 0 0,1 2 0 0 0,-1-1-1 0 0,1 2 1 0 0,0 0 0 0 0,1 2 0 0 0,-17 10 0 0 0,17-9-102 0 0,12-7 0 0 0,-1 0 0 0 0,1 0 0 0 0,0 0 0 0 0,0 1 0 0 0,0 0 0 0 0,0 0 0 0 0,0 0 0 0 0,1 0 0 0 0,0 0 0 0 0,0 1 0 0 0,-3 4 0 0 0,4-6 10 0 0,0 1-1 0 0,1-1 0 0 0,-1 0 1 0 0,0 1-1 0 0,1-1 0 0 0,0 1 1 0 0,0-1-1 0 0,0 1 0 0 0,0-1 1 0 0,1 1-1 0 0,-1 4 0 0 0,2 1 23 0 0,-1-1-1 0 0,2 0 0 0 0,-1 0 1 0 0,1 0-1 0 0,1 0 1 0 0,3 9-1 0 0,-4-12 33 0 0,1 0-1 0 0,-1 0 0 0 0,1 0 0 0 0,0 0 1 0 0,1 0-1 0 0,-1 0 0 0 0,1-1 1 0 0,0 0-1 0 0,0 1 0 0 0,0-2 1 0 0,1 1-1 0 0,0 0 0 0 0,-1-1 1 0 0,1 0-1 0 0,0 0 0 0 0,0 0 1 0 0,1-1-1 0 0,-1 0 0 0 0,1 0 0 0 0,-1 0 1 0 0,10 2-1 0 0,6-1 372 0 0,1 0 0 0 0,-1-1-1 0 0,1-1 1 0 0,31-3 0 0 0,-32 1-232 0 0,23-5 1 0 0,-40 6-197 0 0,0-1 0 0 0,0 1 0 0 0,-1-1 0 0 0,1 0 0 0 0,0 0 0 0 0,-1-1 0 0 0,1 1 0 0 0,-1-1 0 0 0,1 1 0 0 0,6-5 0 0 0,-4 1 5 0 0,1 1 15 0 0,-4 2-18 0 0,0 0 0 0 0,0 0 0 0 0,0-1 0 0 0,-1 1 0 0 0,1-1 0 0 0,-1 0 0 0 0,1 1 0 0 0,-1-1 0 0 0,3-5 0 0 0,-3 6-7 0 0,-1 0-1 0 0,1 0 1 0 0,-1-1 0 0 0,0 1-1 0 0,0-1 1 0 0,1 1-1 0 0,-1 0 1 0 0,-1-1 0 0 0,2-3-1 0 0,-1 0-34 0 0,-1-1 0 0 0,0 1 0 0 0,-1-1 0 0 0,1 1 0 0 0,-3-9 0 0 0,3 14-14 0 0,0 0 1 0 0,-1 0 0 0 0,1 0 0 0 0,-1 0 0 0 0,1 0-1 0 0,-1 0 1 0 0,1 0 0 0 0,-1 1 0 0 0,1-1 0 0 0,-1 0 0 0 0,0 0-1 0 0,1 1 1 0 0,-1-1 0 0 0,0 0 0 0 0,0 1 0 0 0,0-1 0 0 0,1 1-1 0 0,-1-1 1 0 0,0 1 0 0 0,0-1 0 0 0,0 1 0 0 0,0 0 0 0 0,0-1-1 0 0,0 1 1 0 0,0 0 0 0 0,-2-1 0 0 0,1 1-61 0 0,1 0-83 0 0,-8 2 172 0 0,-2 3 6 0 0,-1 2-36 0 0,3 1 36 0 0,0 1 12 0 0,4 1 0 0 0,7 4-17 0 0,12 11-294 0 0,-13-23 15 0 0,1-1-772 0 0,4 6-334 0 0,-5-5-64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47 5983 0 0,'0'0'274'0'0,"2"-2"-6"0"0,4-5 58 0 0,-5 5 882 0 0,5-9 7173 0 0,-20 13-6700 0 0,-18 13-2037 0 0,22-8 365 0 0,4-3-9 0 0,0 1 0 0 0,1 0 1 0 0,0 0-1 0 0,0 0 0 0 0,-6 8 0 0 0,-2 4 0 0 0,11-11 0 0 0,1-1 0 0 0,-2-1 0 0 0,-6 21 0 0 0,3-4 1 0 0,6-16 2 0 0,1 0 4 0 0,1 10 46 0 0,4 0 11 0 0,-4-12-52 0 0,0 0-1 0 0,0 0 0 0 0,1 0 1 0 0,-1 0-1 0 0,1 0 0 0 0,-1-1 1 0 0,1 1-1 0 0,0-1 1 0 0,0 0-1 0 0,0 0 0 0 0,0 0 1 0 0,0 0-1 0 0,7 2 1 0 0,-5-2 14 0 0,0-1 0 0 0,1 1 0 0 0,-1-1 0 0 0,1-1 0 0 0,-1 1 0 0 0,1-1 0 0 0,-1 0 0 0 0,9-1 1 0 0,-2 0 81 0 0,0-2 1 0 0,0 0 0 0 0,0 0-1 0 0,-1-1 1 0 0,1 0 0 0 0,-1-1 0 0 0,21-12-1 0 0,-28 14-67 0 0,0 0 0 0 0,0-1 0 0 0,0 1 0 0 0,0-1 0 0 0,-1 1 0 0 0,0-1 0 0 0,1 0 0 0 0,-1 0-1 0 0,-1-1 1 0 0,1 1 0 0 0,3-7 0 0 0,-5 7-18 0 0,1 0-1 0 0,-1 0 1 0 0,0 0-1 0 0,0 1 1 0 0,0-1 0 0 0,-1 0-1 0 0,1 0 1 0 0,-1 0-1 0 0,0 0 1 0 0,0 0-1 0 0,0-1 1 0 0,-1 1 0 0 0,1 1-1 0 0,-1-1 1 0 0,-2-8-1 0 0,-4-4 7 0 0,3 13-5 0 0,1 1-17 0 0,1 0-19 0 0,0 1 1 0 0,1-1-1 0 0,-1 0 0 0 0,0 1 0 0 0,0-1 1 0 0,0 1-1 0 0,0-1 0 0 0,-1 1 0 0 0,1 0 1 0 0,0 0-1 0 0,0 0 0 0 0,-1 0 0 0 0,1 0 1 0 0,-4 0-1 0 0,-5-2-76 0 0,2-1-13 0 0,-17-10-102 0 0,25 13 7 0 0,-8-7 473 0 0,8 8-350 0 0,1 0 1 0 0,0 0-1 0 0,0-1 1 0 0,-1 1-1 0 0,1 0 0 0 0,0 0 1 0 0,0 0-1 0 0,0 0 1 0 0,-1-1-1 0 0,1 1 1 0 0,0 0-1 0 0,0 0 0 0 0,0 0 1 0 0,-1-1-1 0 0,1 1 1 0 0,0 0-1 0 0,0 0 1 0 0,0 0-1 0 0,0-1 0 0 0,0 1 1 0 0,0 0-1 0 0,0-1 1 0 0,0 1-1 0 0,0 0 1 0 0,-1 0-1 0 0,1-1 1 0 0,0 1-1 0 0,0 0 0 0 0,0 0 1 0 0,1-1-1 0 0,-1 1 1 0 0,0 0-1 0 0,0-1 1 0 0,12-3-1326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77 1375 0 0,'0'0'327'0'0,"-1"-2"836"0"0,-12-34 9155 0 0,13 35-9630 0 0,-12 0 116 0 0,10 0-704 0 0,0 1 0 0 0,-1 0 0 0 0,1 0 0 0 0,-1 0 0 0 0,1 0 0 0 0,-1 0 0 0 0,-3 2 0 0 0,-5 1 501 0 0,7-2-414 0 0,1-1 0 0 0,0 1 0 0 0,0 1 0 0 0,0-1 0 0 0,0 0 0 0 0,0 1 0 0 0,0 0 0 0 0,-6 4 1798 0 0,32-1-1251 0 0,-20-4-659 0 0,1 0 1 0 0,0 0-1 0 0,-1 0 0 0 0,1-1 1 0 0,3 1-1 0 0,10-2 212 0 0,0-1 0 0 0,0-1 0 0 0,30-9 0 0 0,-16 4-92 0 0,-5 2-57 0 0,4-2-65 0 0,1 2-1 0 0,0 1 0 0 0,33-1 1 0 0,-52 5-45 0 0,-9 1-87 0 0,-1 0 44 0 0,10-4 26 0 0,0 0-22 0 0,-12 4 10 0 0,0 0 0 0 0,0 0 0 0 0,0 0 0 0 0,0 0 0 0 0,0 0 0 0 0,0 0 0 0 0,0 0 0 0 0,0 0 0 0 0,1 0 0 0 0,-1 0 0 0 0,0 0 0 0 0,0 0 0 0 0,0 0 0 0 0,0 0 0 0 0,0 0 0 0 0,0 0 0 0 0,0 0-1 0 0,0 0 1 0 0,0 0 0 0 0,1 0 0 0 0,-1 0 0 0 0,0 0 0 0 0,0 0 0 0 0,0 0 0 0 0,0 0 0 0 0,0 0 0 0 0,0 0 0 0 0,0 0 0 0 0,0 0 0 0 0,0 0 0 0 0,0 0 0 0 0,0 0 0 0 0,1 0 0 0 0,-1 0 0 0 0,0 0-1 0 0,0 0 1 0 0,0 0 0 0 0,0 0 0 0 0,0 1 0 0 0,0-1 0 0 0,0 0 0 0 0,0 0 0 0 0,0 0 0 0 0,0 0 0 0 0,0 0 0 0 0,0 0 0 0 0,0 0 0 0 0,0 0 0 0 0,0 0 0 0 0,0 0 0 0 0,0 1 0 0 0,0-1-1 0 0,8 18-111 0 0,-9-12 99 0 0,0-3-2 0 0,0 5 12 0 0,-1 0 0 0 0,1-1 1 0 0,-5 13-1 0 0,-19 34 5 0 0,19-42-1 0 0,-2 0 0 0 0,-71 99 0 0 0,71-99 1 0 0,-108 140 14 0 0,115-151 137 0 0,4-2-80 0 0,30-14-293 0 0,35-22-1 0 0,-27 11-5399 0 0,-7 3-1427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 3223 0 0,'0'0'12975'0'0,"1"2"-12774"0"0,0-1-183 0 0,-1 1 0 0 0,0 0 0 0 0,1-1 0 0 0,-1 1-1 0 0,0-1 1 0 0,0 1 0 0 0,0-1 0 0 0,0 1 0 0 0,0 0 0 0 0,0-1-1 0 0,0 1 1 0 0,0-1 0 0 0,-1 1 0 0 0,1 0 0 0 0,-1-1 0 0 0,1 1 0 0 0,-1-1-1 0 0,0 1 1 0 0,1-1 0 0 0,-1 0 0 0 0,0 1 0 0 0,0-1 0 0 0,-1 2-1 0 0,-4 4-8 0 0,0 0 0 0 0,0 0 0 0 0,-7 6 0 0 0,-18 13 120 0 0,27-23-66 0 0,0 0 0 0 0,1 1-1 0 0,-1-1 1 0 0,1 0-1 0 0,-1 1 1 0 0,1 0-1 0 0,0 0 1 0 0,0 0 0 0 0,1 0-1 0 0,-1 0 1 0 0,-3 10-1 0 0,5-11-22 0 0,0-3-29 0 0,1 1 1 0 0,-1-1 0 0 0,1 1 0 0 0,0-1 0 0 0,-1 1 0 0 0,1 0-1 0 0,0-1 1 0 0,0 1 0 0 0,-1 0 0 0 0,1-1 0 0 0,0 1 0 0 0,0 0 0 0 0,0-1-1 0 0,0 1 1 0 0,0 0 0 0 0,0 0 0 0 0,0-1 0 0 0,0 1 0 0 0,0 0-1 0 0,1 0 1 0 0,4 15 78 0 0,-4-14-80 0 0,-1-1 1 0 0,1 1-1 0 0,0-1 1 0 0,0 1-1 0 0,0-1 1 0 0,0 1-1 0 0,0-1 1 0 0,3 2-1 0 0,0 0 25 0 0,-1-1 0 0 0,1 0 0 0 0,0 0-1 0 0,1 0 1 0 0,-1 0 0 0 0,0-1 0 0 0,0 0 0 0 0,1 1-1 0 0,-1-2 1 0 0,1 1 0 0 0,-1 0 0 0 0,1-1 0 0 0,-1 0 0 0 0,1 0-1 0 0,-1 0 1 0 0,1-1 0 0 0,6-1 0 0 0,8-2 222 0 0,0-1 0 0 0,30-12 1 0 0,-43 14-202 0 0,6-2 104 0 0,0-1 1 0 0,19-13-1 0 0,-29 18-65 0 0,0-1-6 0 0,5-7-15 0 0,-1-2-60 0 0,-5 8-1 0 0,0 1 0 0 0,-1-1 0 0 0,1 0-1 0 0,-1 1 1 0 0,0-1 0 0 0,1 0 0 0 0,-1 0 0 0 0,-1 1 0 0 0,1-1-1 0 0,0 0 1 0 0,-1 1 0 0 0,0-4 0 0 0,-3-6-1 0 0,-1 1 0 0 0,-7-13 1 0 0,10 20-14 0 0,0-1 13 0 0,-11-14 28 0 0,12 18-39 0 0,-3-4-102 0 0,1 1 1 0 0,-2-1-1 0 0,1 1 0 0 0,0-1 0 0 0,-1 1 0 0 0,0 0 1 0 0,1 1-1 0 0,-2-1 0 0 0,-5-2 0 0 0,11 5 56 0 0,-1 1 1 0 0,1 0-1 0 0,-1 0 0 0 0,1 0 1 0 0,-1-1-1 0 0,1 1 0 0 0,-1 0 0 0 0,1 0 1 0 0,-1 0-1 0 0,1 0 0 0 0,-1 0 0 0 0,0 0 1 0 0,1 0-1 0 0,-1 0 0 0 0,1 0 0 0 0,-1 0 1 0 0,1 0-1 0 0,-1 0 0 0 0,1 0 1 0 0,-1 1-1 0 0,1-1 0 0 0,-1 0 0 0 0,1 0 1 0 0,-1 1-1 0 0,1-1 0 0 0,-1 0 0 0 0,1 0 1 0 0,-1 1-1 0 0,1-1 0 0 0,0 1 0 0 0,-1-1 1 0 0,1 0-1 0 0,0 1 0 0 0,-1-1 1 0 0,0 2-1 0 0,-2 13-3347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4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57 3679 0 0,'0'0'167'0'0,"1"-2"-7"0"0,-1 1-377 0 0,4-8 1068 0 0,-4 8-209 0 0,1-1 1 0 0,-1 1-1 0 0,1-1 1 0 0,-1 1-1 0 0,0-1 1 0 0,0 0-1 0 0,1 1 1 0 0,-1-1-1 0 0,0 1 1 0 0,-1-1-1 0 0,1 0 1 0 0,0-1-1 0 0,-4-6-723 0 0,3 8 783 0 0,0-1-555 0 0,0 1 1 0 0,0 0-1 0 0,-1 1 1 0 0,1-1 0 0 0,0 0-1 0 0,0 0 1 0 0,-1 0 0 0 0,1 1-1 0 0,-1-1 1 0 0,1 1-1 0 0,0-1 1 0 0,-1 1 0 0 0,-1-1-1 0 0,-9 0 41 0 0,0 0 0 0 0,0 1 0 0 0,0 0 0 0 0,1 1 0 0 0,-1 0 0 0 0,-22 6 0 0 0,-8 0 48 0 0,22-3-219 0 0,-1 1 0 0 0,-20 7 0 0 0,9-3-4 0 0,27-7-6 0 0,1-1 0 0 0,0 1-1 0 0,0 0 1 0 0,0 0 0 0 0,0 1-1 0 0,0-1 1 0 0,-4 4 0 0 0,-5 6 5 0 0,11-6-13 0 0,2-3 0 0 0,-3 11 1 0 0,3-9-4 0 0,0-1-1 0 0,1 1 1 0 0,-1-1 0 0 0,1 0-1 0 0,0 0 1 0 0,0 1-1 0 0,1-1 1 0 0,-1 0 0 0 0,1 0-1 0 0,3 6 1 0 0,3 4-31 0 0,16 19-1 0 0,-12-16 27 0 0,-4-5 10 0 0,2 2-4 0 0,1 0 0 0 0,0-1 0 0 0,16 15 1 0 0,-20-21-19 0 0,-3-3 16 0 0,0 0-1 0 0,0-1 1 0 0,0 0-1 0 0,1 0 1 0 0,8 5-1 0 0,-8-4 6 0 0,21 8 0 0 0,2 0-1 0 0,-14-7 28 0 0,24 12 1 0 0,-25-10-6 0 0,0 4 26 0 0,-10-8-24 0 0,-1 0 0 0 0,0 0 0 0 0,-1 0 1 0 0,1 0-1 0 0,0 0 0 0 0,-1 0 0 0 0,0 0 0 0 0,0 1 0 0 0,0-1 0 0 0,0 0 0 0 0,0 1 0 0 0,-1-1 0 0 0,1 1 0 0 0,-1-1 0 0 0,0 0 0 0 0,0 5 1 0 0,-1-4 24 0 0,0 0 1 0 0,0-1 0 0 0,0 1 0 0 0,0 0 0 0 0,-1-1 0 0 0,0 1 0 0 0,1-1-1 0 0,-1 1 1 0 0,0-1 0 0 0,-1 0 0 0 0,1 0 0 0 0,-1 0 0 0 0,1 0 0 0 0,-6 4 0 0 0,3-3 70 0 0,1 0 1 0 0,-1-1 0 0 0,0 0 0 0 0,-1 0 0 0 0,1 0 0 0 0,0-1 0 0 0,-1 1-1 0 0,1-1 1 0 0,-1-1 0 0 0,0 1 0 0 0,0-1 0 0 0,0 0 0 0 0,1 0 0 0 0,-1-1-1 0 0,-12 0 1 0 0,5-1-158 0 0,0-1-1 0 0,1-1 1 0 0,-1 0 0 0 0,1-1-1 0 0,0 0 1 0 0,-14-8 0 0 0,25 12 34 0 0,-16-7-73 0 0,-24-15 0 0 0,38 19 53 0 0,-1 1 0 0 0,0-1 0 0 0,1 1 1 0 0,-1-1-1 0 0,1 0 0 0 0,0-1 0 0 0,0 1 1 0 0,0-1-1 0 0,0 1 0 0 0,1-1 0 0 0,-5-7 1 0 0,7 9-1 0 0,-1 1 0 0 0,1-1 0 0 0,0 0 0 0 0,0 1 0 0 0,0-1 0 0 0,0 1 0 0 0,0-1 0 0 0,0 0 0 0 0,0 1 0 0 0,0-1 0 0 0,1 1 0 0 0,-1-1 0 0 0,0 0 0 0 0,1 1 0 0 0,0-1 0 0 0,-1 1 0 0 0,1 0 0 0 0,0-1 0 0 0,0 1 0 0 0,0-1 0 0 0,1 0 0 0 0,1-2-22 0 0,0 0 1 0 0,0 1-1 0 0,0 0 0 0 0,1-1 1 0 0,6-3-1 0 0,82-49-398 0 0,31-21 476 0 0,-97 58-1 0 0,-4 4 149 0 0,-1-2 0 0 0,23-22-1 0 0,-33 25-98 0 0,-6 3-34 0 0,-5 10-63 0 0,0 1 0 0 0,0-1 0 0 0,0 0 1 0 0,-1 1-1 0 0,1-1 0 0 0,0 0 1 0 0,0 1-1 0 0,0-1 0 0 0,-1 1 0 0 0,1-1 1 0 0,0 0-1 0 0,-1 1 0 0 0,1-1 0 0 0,0 1 1 0 0,-1-1-1 0 0,1 1 0 0 0,-1-1 1 0 0,1 1-1 0 0,-1-1 0 0 0,1 1 0 0 0,-2-1 1 0 0,2 0-22 0 0,-3 0-18 0 0,1-1 1 0 0,0 0-1 0 0,-1 1 1 0 0,1-1-1 0 0,-1 1 1 0 0,1 0 0 0 0,-1 0-1 0 0,0 0 1 0 0,1 0-1 0 0,-1 0 1 0 0,0 0 0 0 0,0 1-1 0 0,0 0 1 0 0,1-1-1 0 0,-7 1 1 0 0,-3 1-127 0 0,-1 0 0 0 0,-16 4 0 0 0,19-3 77 0 0,-4 0-132 0 0,0 1 1 0 0,0 1-1 0 0,0 0 0 0 0,0 1 0 0 0,1 0 0 0 0,-1 1 0 0 0,-18 12 1 0 0,20-10-1404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4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18 3223 0 0,'0'0'9062'0'0,"-2"2"-8669"0"0,-5 3-224 0 0,1 0-1 0 0,0 1 1 0 0,0-1-1 0 0,1 2 1 0 0,-1-1 0 0 0,1 0-1 0 0,1 1 1 0 0,-8 13 0 0 0,-16 22-14 0 0,26-39-153 0 0,-5 4 164 0 0,1 1-1 0 0,0 0 1 0 0,0 0-1 0 0,1 1 1 0 0,-8 16-1 0 0,12-23 99 0 0,4 24 639 0 0,-3-25-859 0 0,1 1-1 0 0,-1-1 0 0 0,1 1 1 0 0,-1-1-1 0 0,1 1 0 0 0,0-1 1 0 0,0 1-1 0 0,-1-1 1 0 0,1 0-1 0 0,0 1 0 0 0,0-1 1 0 0,0 0-1 0 0,0 0 0 0 0,1 1 1 0 0,1 0-1 0 0,1 1 18 0 0,0-1-1 0 0,0 0 1 0 0,0 0-1 0 0,1-1 0 0 0,-1 1 1 0 0,0-1-1 0 0,1 0 1 0 0,-1 0-1 0 0,1 0 1 0 0,-1-1-1 0 0,1 0 1 0 0,-1 0-1 0 0,1 0 0 0 0,-1 0 1 0 0,1-1-1 0 0,-1 1 1 0 0,1-1-1 0 0,-1 0 1 0 0,0-1-1 0 0,6-1 1 0 0,4-4 225 0 0,1 0 1 0 0,-1 0 0 0 0,-1-2 0 0 0,16-11 0 0 0,-25 17-99 0 0,-3 2-171 0 0,0 0-1 0 0,0 1 0 0 0,0-1 0 0 0,0 0 0 0 0,0-1 0 0 0,0 1 1 0 0,0 0-1 0 0,-1 0 0 0 0,1 0 0 0 0,0 0 0 0 0,-1-1 0 0 0,1 1 1 0 0,0 0-1 0 0,-1-1 0 0 0,0 1 0 0 0,1 0 0 0 0,-1-1 0 0 0,0 1 1 0 0,0-1-1 0 0,1 1 0 0 0,-1-1 0 0 0,-1-2 0 0 0,2 0-16 0 0,-2-9 0 0 0,-11-13 0 0 0,-4 0 0 0 0,-26-33 0 0 0,22 32-10 0 0,9 13 185 0 0,7 12-2648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4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392 189 9991 0 0,'0'0'6556'0'0,"-1"-1"-6104"0"0,-67-45 1522 0 0,62 41-1947 0 0,-17-11-89 0 0,-26-27 1 0 0,-12-27-1185 0 0,60 69 1093 0 0,-10-5-198 0 0,5 6 302 0 0,1-1-1 0 0,-1 1 0 0 0,0 0 1 0 0,1 1-1 0 0,-1 0 0 0 0,1-1 1 0 0,-1 2-1 0 0,1-1 0 0 0,-1 1 1 0 0,1 0-1 0 0,-10 4 0 0 0,8-2 80 0 0,0 0 0 0 0,0 1 0 0 0,1-1 0 0 0,-1 1 0 0 0,1 1 0 0 0,1-1 0 0 0,-1 1-1 0 0,-6 9 1 0 0,8-10 38 0 0,0 1-1 0 0,0 0 0 0 0,1 0 0 0 0,0 0 1 0 0,0 0-1 0 0,0 1 0 0 0,1-1 0 0 0,0 1 1 0 0,-2 12-1 0 0,4-14-26 0 0,-1 0 0 0 0,1 0 0 0 0,0 0 0 0 0,1 0 0 0 0,-1 0 0 0 0,1 0 0 0 0,0 0 0 0 0,0-1-1 0 0,0 1 1 0 0,1 0 0 0 0,0 0 0 0 0,0-1 0 0 0,0 1 0 0 0,4 5 0 0 0,-3-6-14 0 0,0 0-1 0 0,0 0 1 0 0,1-1 0 0 0,0 1-1 0 0,0-1 1 0 0,0 1 0 0 0,0-1-1 0 0,1-1 1 0 0,-1 1-1 0 0,1 0 1 0 0,-1-1 0 0 0,1 0-1 0 0,0 0 1 0 0,0-1-1 0 0,0 1 1 0 0,0-1 0 0 0,0 0-1 0 0,0 0 1 0 0,1-1 0 0 0,-1 0-1 0 0,6 0 1 0 0,5 0 74 0 0,0-1-1 0 0,-1-1 1 0 0,1-1 0 0 0,0 0 0 0 0,23-8 0 0 0,-27 7-64 0 0,-1 0-1 0 0,16-9 1 0 0,-24 12-31 0 0,0-1 1 0 0,1-1-1 0 0,-1 1 0 0 0,0 0 0 0 0,0-1 1 0 0,-1 0-1 0 0,1 1 0 0 0,0-1 0 0 0,-1 0 1 0 0,0 0-1 0 0,4-7 0 0 0,-1-3-6 0 0,-5 0 0 0 0,-1 3-10 0 0,-1 7-33 0 0,-5 1 18 0 0,6 2 17 0 0,1 0 1 0 0,-1 0 0 0 0,1 0 0 0 0,-1 1-1 0 0,1-1 1 0 0,-1 0 0 0 0,1 0 0 0 0,-1 0-1 0 0,1 1 1 0 0,-1-1 0 0 0,1 0-1 0 0,-1 1 1 0 0,1-1 0 0 0,0 0 0 0 0,-1 1-1 0 0,1-1 1 0 0,-1 1 0 0 0,1-1 0 0 0,0 0-1 0 0,-1 1 1 0 0,1-1 0 0 0,0 1 0 0 0,0-1-1 0 0,-1 1 1 0 0,1 0 0 0 0,-6 13-59 0 0,5-13 66 0 0,-3 11-18 0 0,0 0 0 0 0,0 0 1 0 0,-3 24-1 0 0,-4 13 25 0 0,0-13 71 0 0,-2 0-1 0 0,-1 0 1 0 0,-28 48 0 0 0,39-77 2 0 0,1-1 0 0 0,-1 1 1 0 0,-2 14-1 0 0,4-19 181 0 0,18 0-18 0 0,0 0-1772 0 0,-5-4-2530 0 0,1-3-2220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4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 15551 0 0,'0'0'1408'0'0,"-2"-1"-1162"0"0,1 1-215 0 0,0-1 168 0 0,0 1 1 0 0,0-1 0 0 0,0 1-1 0 0,0 0 1 0 0,0-1-1 0 0,0 1 1 0 0,0 0-1 0 0,-1 0 1 0 0,1 0-1 0 0,0 0 1 0 0,0 0-1 0 0,0 0 1 0 0,0 0-1 0 0,0 0 1 0 0,0 0 0 0 0,0 0-1 0 0,0 1 1 0 0,-2 0-1 0 0,1 0-189 0 0,0 1 0 0 0,1 0 0 0 0,-1-1 0 0 0,0 1 0 0 0,1 0 0 0 0,0 0 0 0 0,-1 0 0 0 0,1 0 0 0 0,0 1 0 0 0,0-1 0 0 0,-1 3 0 0 0,-2 4 22 0 0,-5 9-29 0 0,1 0 0 0 0,0 0-1 0 0,1 1 1 0 0,-5 22 0 0 0,-6 19-5 0 0,14-44 2 0 0,3-13 0 0 0,0 0 0 0 0,0 0 0 0 0,0 0 0 0 0,1 0 0 0 0,-1 0 0 0 0,1 0 0 0 0,0 0 0 0 0,0 4 0 0 0,1-2 0 0 0,0 11 0 0 0,7-1 0 0 0,-6-12 6 0 0,-1-2-1 0 0,-1 0 0 0 0,1 0 0 0 0,-1-1-1 0 0,1 1 1 0 0,-1 0 0 0 0,1 0 0 0 0,0-1 0 0 0,-1 1 0 0 0,1-1 0 0 0,0 1 0 0 0,0 0 0 0 0,0-1-1 0 0,-1 1 1 0 0,1-1 0 0 0,2 1 0 0 0,17 7 105 0 0,-13-8-85 0 0,-2-1 4 0 0,3 1 20 0 0,-1-1-1 0 0,1 0 0 0 0,-1 0 1 0 0,1-1-1 0 0,-1 0 0 0 0,0 0 1 0 0,0-1-1 0 0,12-5 0 0 0,-14 5-30 0 0,0 0 0 0 0,0 0 0 0 0,0-1-1 0 0,0 1 1 0 0,0-1 0 0 0,-1 0 0 0 0,1 0-1 0 0,-1-1 1 0 0,0 1 0 0 0,-1-1-1 0 0,5-7 1 0 0,-3 0-18 0 0,-4 7-13 0 0,-1 1-1 0 0,0 0 1 0 0,0 0-1 0 0,-1 0 1 0 0,1 0-1 0 0,-1 0 1 0 0,1 0-1 0 0,-1 0 1 0 0,-1 1-1 0 0,1-1 1 0 0,0 0-1 0 0,-1 0 1 0 0,-2-3-1 0 0,-5-9-236 0 0,-18-23-1 0 0,18 26 92 0 0,2 4 15 0 0,0 0 0 0 0,-1 1 0 0 0,1 0 1 0 0,-1 1-1 0 0,-1-1 0 0 0,-11-6 0 0 0,10 9-23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4143 0 0,'2'-6'12560'0'0,"10"15"-12215"0"0,-1 1-1 0 0,0 0 1 0 0,18 23-1 0 0,10 8 14 0 0,101 74-124 0 0,-94-80-127 0 0,69 66 0 0 0,-108-94-96 0 0,-2-1 0 0 0,1 1-1 0 0,-1 0 1 0 0,0 0 0 0 0,-1 1-1 0 0,1-1 1 0 0,-2 1 0 0 0,5 12-1 0 0,-6-15 23 0 0,-1 0-1 0 0,0 0 1 0 0,0 0-1 0 0,0 0 1 0 0,-1 0-1 0 0,0 0 1 0 0,0 0-1 0 0,0 1 1 0 0,0-1-1 0 0,-1 0 1 0 0,0 0-1 0 0,0 0 1 0 0,-1 0-1 0 0,1 0 1 0 0,-5 8-1 0 0,-4 6 134 0 0,-1-1 1 0 0,0 0-1 0 0,-2 0 0 0 0,0-1 0 0 0,-23 22 1 0 0,-85 69 368 0 0,85-77-473 0 0,5-6-25 0 0,14-12-160 0 0,1 1 0 0 0,-28 31 0 0 0,43-44-553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 4175 0 0,'0'0'3287'0'0,"0"-2"-2960"0"0,-1-2 47 0 0,1 0 0 0 0,0 0 0 0 0,0 0 0 0 0,0 0 0 0 0,1-1 0 0 0,1-6 0 0 0,11-18 1633 0 0,-12 27-1720 0 0,0 0-21 0 0,-1 1-65 0 0,1 0 0 0 0,-1 0 0 0 0,1 0-1 0 0,-1 0 1 0 0,1 0 0 0 0,-1 0 0 0 0,1 0-1 0 0,0 0 1 0 0,0 0 0 0 0,-1 1 0 0 0,1-1-1 0 0,0 0 1 0 0,0 1 0 0 0,0-1 0 0 0,0 0-1 0 0,0 1 1 0 0,0-1 0 0 0,0 1 0 0 0,0-1 0 0 0,0 1-1 0 0,0 0 1 0 0,2-1 0 0 0,1 1-203 0 0,0 0 1 0 0,0 1-1 0 0,0-1 0 0 0,-1 1 1 0 0,1 0-1 0 0,4 1 0 0 0,2 1 175 0 0,37 7-49 0 0,-36-4-59 0 0,-10-6-57 0 0,-1 1-1 0 0,1-1 1 0 0,0 1-1 0 0,-1-1 1 0 0,1 1-1 0 0,-1 0 1 0 0,0 0-1 0 0,1-1 1 0 0,-1 1-1 0 0,0 0 1 0 0,1-1-1 0 0,-1 1 1 0 0,0 0-1 0 0,0 0 1 0 0,1 0-1 0 0,-1-1 1 0 0,0 1-1 0 0,0 0 1 0 0,0 0-1 0 0,0 0 1 0 0,0 1-1 0 0,-1 0 15 0 0,1 1 0 0 0,-1-1 0 0 0,0 1 0 0 0,0-1 1 0 0,0 1-1 0 0,-2 3 0 0 0,-3 3 113 0 0,1 0 1 0 0,-11 11-1 0 0,14-18-69 0 0,0 0-23 0 0,1 1 0 0 0,-1-1 0 0 0,1 1 0 0 0,0 0-1 0 0,0-1 1 0 0,0 1 0 0 0,0 0 0 0 0,0 0 0 0 0,0-1 0 0 0,1 1-1 0 0,0 0 1 0 0,-1 0 0 0 0,1 0 0 0 0,0 0 0 0 0,0 0 0 0 0,1 0-1 0 0,0 3 1 0 0,-1-1-30 0 0,2 0 1 0 0,-1 0-1 0 0,0 0 0 0 0,1 0 1 0 0,0 0-1 0 0,0 0 0 0 0,1 0 1 0 0,3 5-1 0 0,22 28 47 0 0,14 23 57 0 0,-29-41-32 0 0,-8-13-24 0 0,0 0 1 0 0,-1 0-1 0 0,0 0 0 0 0,0 1 0 0 0,0-1 1 0 0,-1 1-1 0 0,-1 0 0 0 0,1 0 0 0 0,-1 0 1 0 0,0 1-1 0 0,0 7 0 0 0,-2 15 107 0 0,-2 0 0 0 0,-1 0 0 0 0,-12 50 0 0 0,12-68-125 0 0,0 0 52 0 0,2-4-8 0 0,-1 0-1 0 0,1 0 1 0 0,0 0-1 0 0,1 1 1 0 0,1 17-1 0 0,1-11-15 0 0,1-2 0 0 0,-1-10-3 0 0,4 3 12 0 0,-5-5 332 0 0,15-4-5315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1375 0 0,'0'0'11102'0'0,"1"-2"-10660"0"0,2-1-231 0 0,-1-1 0 0 0,1 1 0 0 0,0 0 0 0 0,0 1-1 0 0,0-1 1 0 0,0 0 0 0 0,5-2 0 0 0,4-1 3654 0 0,-12 9-3715 0 0,-1 8-9 0 0,-1 1-1 0 0,0 0 1 0 0,-1-1 0 0 0,0 1 0 0 0,-5 10 0 0 0,2-5 56 0 0,-5 27-1 0 0,9-31-138 0 0,0 0 1 0 0,0 0-1 0 0,1 0 0 0 0,1 0 0 0 0,0 1 0 0 0,1-1 0 0 0,0 0 0 0 0,1 0 1 0 0,1 0-1 0 0,0 0 0 0 0,1-1 0 0 0,5 15 0 0 0,19 47 150 0 0,-10-26-112 0 0,17 60 576 0 0,-1-5 157 0 0,4 4-17 0 0,-37-105 435 0 0,13-5-11676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 2303 0 0,'0'0'102'0'0,"2"-1"-1"0"0,9-4 8351 0 0,-22 2-6921 0 0,6 3 517 0 0,5-1-836 0 0,8-5-509 0 0,14-6-685 0 0,20-2 605 0 0,-40 13 1569 0 0,-1 3-2170 0 0,2 3 26 0 0,-1 1 1 0 0,1-1-1 0 0,-1 1 0 0 0,-1 0 0 0 0,1-1 1 0 0,-1 1-1 0 0,0 0 0 0 0,-1 0 0 0 0,1 7 0 0 0,-2 10 80 0 0,-3 25 0 0 0,1-11-22 0 0,2 87 252 0 0,2-103-272 0 0,2-1 0 0 0,0 0 0 0 0,12 39 0 0 0,-13-53-14 0 0,1 0 0 0 0,1 0 0 0 0,5 8 0 0 0,-7-10-38 0 0,0-3 54 0 0,-1 2-14 0 0,6 8-41 0 0,-1 0 1 0 0,0 0 0 0 0,-1 1 0 0 0,0 0 0 0 0,-1 0 0 0 0,0 0 0 0 0,-1 0 0 0 0,0 1-1 0 0,-1-1 1 0 0,0 1 0 0 0,-1 15 0 0 0,-1-11-27 0 0,1-4 4 0 0,-2 0 0 0 0,0 0 1 0 0,0 0-1 0 0,-1-1 0 0 0,-4 15 1 0 0,2-12 41 0 0,3-3 11 0 0,0-9 240 0 0,4-4-269 0 0,-1 0 0 0 0,0 0 0 0 0,0 0 0 0 0,0 0 0 0 0,0-1 0 0 0,0 1 0 0 0,0-1 0 0 0,0 1 1 0 0,3-4-1 0 0,-2 2 15 0 0,22-21-724 0 0,33-41 1 0 0,-57 64 511 0 0,0 0 0 0 0,-1 0 0 0 0,1 1 1 0 0,-1-1-1 0 0,1 0 0 0 0,-1 0 1 0 0,0 0-1 0 0,1 1 0 0 0,-1-1 0 0 0,0 0 1 0 0,1 0-1 0 0,-1 0 0 0 0,0 0 1 0 0,0 0-1 0 0,0 0 0 0 0,0-1 1 0 0,0 0-346 0 0,1-2-1179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5:2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2303 0 0,'1'-2'167'0'0,"64"-87"8177"0"0,-64 88-7847 0 0,1-4-208 0 0,-2 4-187 0 0,0 1 1 0 0,0 0 0 0 0,1 0 0 0 0,-1 0-1 0 0,0-1 1 0 0,0 1 0 0 0,0 0-1 0 0,0-1 1 0 0,0 1 0 0 0,0 0-1 0 0,1 0 1 0 0,-1-1 0 0 0,0 1-1 0 0,0 0 1 0 0,0-1 0 0 0,0 1-1 0 0,0 0 1 0 0,0 0 0 0 0,0-1-1 0 0,0 1 1 0 0,0 0 0 0 0,0-1-1 0 0,-1 1 1 0 0,1 0 0 0 0,0 0-1 0 0,0-1 1 0 0,0 1 0 0 0,0 0-1 0 0,0-1 1 0 0,0 1 0 0 0,-1 0 0 0 0,1 0-1 0 0,0-1 1 0 0,0 1 0 0 0,0 0-1 0 0,-1 0 1 0 0,1 0 0 0 0,0-1-1 0 0,0 1 1 0 0,0 0 0 0 0,-1 0-1 0 0,1 0 1 0 0,0 0 0 0 0,-1 0-1 0 0,1-1 1 0 0,0 1 0 0 0,0 0-1 0 0,-1 0 1 0 0,1 0 0 0 0,0 0-1 0 0,-1 0 1 0 0,1 0 0 0 0,0 0-1 0 0,0 0 1 0 0,-1 0 0 0 0,1 0 0 0 0,0 0-1 0 0,-1 0 1 0 0,0 1-61 0 0,1-1 0 0 0,0 0 0 0 0,0 0 1 0 0,-1 0-1 0 0,1 0 0 0 0,0 0 0 0 0,-1 0 0 0 0,1 1 1 0 0,0-1-1 0 0,0 0 0 0 0,-1 0 0 0 0,1 0 0 0 0,0 1 0 0 0,0-1 1 0 0,0 0-1 0 0,-1 0 0 0 0,1 1 0 0 0,0-1 0 0 0,0 0 0 0 0,0 1 1 0 0,0-1-1 0 0,0 0 0 0 0,-1 0 0 0 0,1 1 0 0 0,0-1 1 0 0,0 0-1 0 0,0 1 0 0 0,0-1 0 0 0,0 0 0 0 0,0 1 0 0 0,0-1 1 0 0,0 0-1 0 0,0 1 0 0 0,0-1 0 0 0,0 0 0 0 0,0 0 1 0 0,0 1-1 0 0,1 0 0 0 0,1 23-27 0 0,1-1 37 0 0,-10 165 110 0 0,0 0 313 0 0,10-14 636 0 0,1-91-631 0 0,-3-66-393 0 0,0-7-48 0 0,3-2 141 0 0,8 13 282 0 0,-11-20-69 0 0,2 0-185 0 0,-2-1-173 0 0,0 1-7 0 0,1-1 0 0 0,-1 1 1 0 0,1-1-1 0 0,-1 0 0 0 0,1 1 1 0 0,-1-1-1 0 0,1 0 0 0 0,0 0 1 0 0,-1 0-1 0 0,1 0 0 0 0,-1 0 1 0 0,1-1-1 0 0,-1 1 0 0 0,1 0 1 0 0,-1-1-1 0 0,3 0 0 0 0,-3 0-48 0 0,0 1 0 0 0,0-1 0 0 0,-1 1 0 0 0,1-1 0 0 0,0 1 0 0 0,0-1 0 0 0,-1 0 0 0 0,1 0 0 0 0,0 1 0 0 0,-1-1 0 0 0,1 0 0 0 0,0-1 0 0 0,-1 2-8 0 0,0 0 0 0 0,0-1 0 0 0,0 1 1 0 0,0 0-1 0 0,0 0 0 0 0,0-1 0 0 0,0 1 1 0 0,0 0-1 0 0,0 0 0 0 0,0 0 0 0 0,0-1 1 0 0,0 1-1 0 0,0 0 0 0 0,0 0 0 0 0,0 0 1 0 0,0-1-1 0 0,-1 1 0 0 0,1 0 0 0 0,0 0 1 0 0,0 0-1 0 0,0-1 0 0 0,0 1 0 0 0,0 0 1 0 0,-1 0-1 0 0,1 0 0 0 0,0 0 0 0 0,0-1 1 0 0,0 1-1 0 0,-1 0 0 0 0,-12-4-1011 0 0,13 4 1089 0 0,-3 0-440 0 0,-1 0 0 0 0,0 0 0 0 0,1 0 1 0 0,-1 0-1 0 0,1 1 0 0 0,-1-1 1 0 0,1 1-1 0 0,-1 0 0 0 0,1 0 0 0 0,0 0 1 0 0,-1 1-1 0 0,1-1 0 0 0,-4 3 1 0 0,-9 5-5637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1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2759 0 0,'0'0'2976'0'0,"2"-2"-1480"0"0,5-2-116 0 0,-5 3-521 0 0,-1-1-231 0 0,5-4-48 0 0,-4 5 669 0 0,0-1-930 0 0,3-2-656 0 0,-5 4 449 0 0,1-1 0 0 0,-1 1 0 0 0,1-1 0 0 0,-1 0 0 0 0,1 1 0 0 0,-1 0 0 0 0,1-1 0 0 0,-1 1 0 0 0,1-1 0 0 0,0 1 0 0 0,-1 0 1 0 0,1-1-1 0 0,0 1 0 0 0,-1 0 0 0 0,1-1 0 0 0,0 1 0 0 0,-1 0 0 0 0,1 0 0 0 0,0 0 0 0 0,0 0 0 0 0,-1 0 0 0 0,1 0 0 0 0,0 0 0 0 0,0 0 1 0 0,-1 0-1 0 0,1 0 0 0 0,0 0 0 0 0,-1 0 0 0 0,1 1 0 0 0,0-1 0 0 0,-1 0 0 0 0,1 0 0 0 0,1 1 0 0 0,0 1-32 0 0,14-1 200 0 0,14-1-29 0 0,-15-3-32 0 0,0-1 1 0 0,-1-1-1 0 0,24-11 0 0 0,-28 11-100 0 0,1 0 0 0 0,-1 1 0 0 0,1 0 0 0 0,0 1-1 0 0,0 0 1 0 0,0 1 0 0 0,15-2 0 0 0,-14 6-46 0 0,-5 1-6 0 0,6 2-54 0 0,2 3-13 0 0,1-1 0 0 0,-2 0 0 0 0,1-2 0 0 0,7 1 26 0 0,-16-7-10 0 0,-2 0-4 0 0,26-3 65 0 0,-10 1-21 0 0,0-1 0 0 0,28-11 0 0 0,11-2 128 0 0,-53 16-155 0 0,6-2 48 0 0,12-7 122 0 0,-20 8-165 0 0,19-4 16 0 0,-9 4-50 0 0,-13 1 0 0 0,20 0 0 0 0,1 2 0 0 0,-8-2 0 0 0,16-5 22 0 0,-1-2 10 0 0,-14 3-24 0 0,-11 3 49 0 0,0 1 0 0 0,0-1-1 0 0,0 1 1 0 0,7-1 0 0 0,-9 4-29 0 0,5 5-28 0 0,-3-4-43 0 0,-1-2 45 0 0,-1 0 0 0 0,1 0 0 0 0,0-1 0 0 0,-1 1 0 0 0,1-1 0 0 0,0 1 0 0 0,3-1 0 0 0,6-4 45 0 0,-7 2-57 0 0,9-2 10 0 0,16-6-1 0 0,-4 4 13 0 0,-11 4 31 0 0,-1 2-33 0 0,2 1 1 0 0,0 1 32 0 0,-2 3-33 0 0,0 1-10 0 0,-2 1 0 0 0,1-3 0 0 0,1-4 0 0 0,1-1 11 0 0,-1 1 32 0 0,0 1-33 0 0,0-1-10 0 0,1 0 0 0 0,0 0 0 0 0,-12 0 4 0 0,0 1 0 0 0,0-1 0 0 0,0-1 0 0 0,0 1 0 0 0,0 0 0 0 0,0-1 0 0 0,0 1 0 0 0,0-1 0 0 0,4-2 0 0 0,18-6 20 0 0,-11 6-24 0 0,0 3 0 0 0,-2 4 0 0 0,-1 2 0 0 0,0-1 0 0 0,3-4 0 0 0,1-2 0 0 0,0 0 0 0 0,-1-1 0 0 0,2 1 0 0 0,-2 1 0 0 0,10 1 48 0 0,-21 0-24 0 0,-1-1 0 0 0,0 0 0 0 0,1 0 0 0 0,-1 0 0 0 0,1 0 0 0 0,-1 0 0 0 0,1 0 0 0 0,-1-1 0 0 0,3 0 0 0 0,-3 0 51 0 0,1 1-16 0 0,21-8 93 0 0,-11 4-142 0 0,0 2-10 0 0,2 2 0 0 0,-4 0 11 0 0,-8 0 42 0 0,-1 0 1 0 0,7-3-44 0 0,3 1-10 0 0,0 0 0 0 0,-1 2 0 0 0,-2-2 0 0 0,-2 1 11 0 0,-5 2 32 0 0,-2 9-33 0 0,0 3-10 0 0,0 2 0 0 0,1-1 0 0 0,-2 0 0 0 0,-1 0 0 0 0,0 0 0 0 0,-1 1 0 0 0,2 0 0 0 0,0 7 0 0 0,1-19 0 0 0,3 20 0 0 0,-1-7 0 0 0,1 0 0 0 0,-2 0 0 0 0,2 0 0 0 0,-2 6 0 0 0,-2-16 0 0 0,0-1 0 0 0,0 11 0 0 0,-7 15 21 0 0,-1-4 30 0 0,9-22 9 0 0,0 8-37 0 0,4 2 20 0 0,1-1-33 0 0,1 0 1 0 0,0 1 32 0 0,-2-5-41 0 0,-1 1 1 0 0,0-1-1 0 0,3 19 1 0 0,-6-28-3 0 0,2 13 0 0 0,0 1 0 0 0,-2-10 0 0 0,3-1 0 0 0,6 30 0 0 0,-8-28 0 0 0,8 21 0 0 0,-3-14 0 0 0,1 1 0 0 0,1 8 36 0 0,-7-14 46 0 0,4 21 100 0 0,0 32 122 0 0,-3-47-281 0 0,2 1 20 0 0,2 9-33 0 0,-4-12-10 0 0,0 12 0 0 0,4 20 0 0 0,-4-30 0 0 0,1 2 0 0 0,0 0 0 0 0,-1 0 0 0 0,4 49 0 0 0,-5-36 0 0 0,-1-22 0 0 0,0-1 0 0 0,0 1 0 0 0,1-1 0 0 0,0 1 0 0 0,3 8 0 0 0,-1 1 0 0 0,0-1 0 0 0,1 0 0 0 0,3 5 0 0 0,-6-15 0 0 0,1 14 0 0 0,-1-14 0 0 0,-1 20 0 0 0,-2-11 0 0 0,-2 14 47 0 0,3-24-44 0 0,1 0 0 0 0,0 1 0 0 0,0-1 0 0 0,0 0 0 0 0,1 6 0 0 0,-1 1-4 0 0,0-5 2 0 0,1 18 51 0 0,-1-19-44 0 0,7 20-5 0 0,5 1-3 0 0,8 28 0 0 0,-15-41 0 0 0,2 8 0 0 0,-6-17 0 0 0,-1 14 0 0 0,1-8 0 0 0,-1-1 0 0 0,-1 16 0 0 0,-2 28 0 0 0,-4 8 0 0 0,7-34 0 0 0,-1 3 0 0 0,0-25 0 0 0,1 14 0 0 0,2 5 0 0 0,-2-19 0 0 0,4 23 0 0 0,-1-12 0 0 0,2 0 0 0 0,0 1 0 0 0,1 1 0 0 0,5 30 0 0 0,-6-34 0 0 0,2 1 0 0 0,-1 1 0 0 0,1-1 0 0 0,-1-2 0 0 0,1 1 0 0 0,1 0 0 0 0,-2-4 11 0 0,-1-2 44 0 0,10 9-46 0 0,-4-1 44 0 0,-10-10-55 0 0,-1-2 4 0 0,4 9-2 0 0,-2-4 0 0 0,-5 11 0 0 0,2-16 2 0 0,3 19 50 0 0,2 3-42 0 0,0-12-10 0 0,1 0 0 0 0,1 2 9 0 0,-5-14 10 0 0,3 1 5 0 0,12 23-12 0 0,-10-14-12 0 0,-4 14 0 0 0,-2-24 0 0 0,1 0 0 0 0,-1 0 0 0 0,0-1 0 0 0,0 1 0 0 0,0 0 0 0 0,0 0 0 0 0,-1 0 0 0 0,1-1 0 0 0,0 1 0 0 0,-1 0 0 0 0,0 0 0 0 0,-1 3 0 0 0,1-3 0 0 0,0 0 0 0 0,0 0 0 0 0,1 0 0 0 0,-1 0 0 0 0,0 0 0 0 0,1 0 0 0 0,-1 1 0 0 0,1-1 0 0 0,0 2 0 0 0,-10 38 83 0 0,5-20-47 0 0,2 1-19 0 0,-1-4-17 0 0,1-15 0 0 0,3-3 0 0 0,-1 0 0 0 0,0 1 0 0 0,1-1 0 0 0,-1 1 0 0 0,0-1 0 0 0,1 1 0 0 0,0-1 0 0 0,-1 1 0 0 0,1-1 0 0 0,0 1 0 0 0,0-1 0 0 0,0 3 0 0 0,-7 43 64 0 0,5-32-64 0 0,2 5 4 0 0,1-19-11 0 0,-1 0 7 0 0,-10 37 67 0 0,8-33-67 0 0,-2 20 75 0 0,-2 4-22 0 0,3-11-50 0 0,2-14-9 0 0,3 18 73 0 0,-2-8-67 0 0,5 0 0 0 0,-2 0 11 0 0,0 1 31 0 0,-2 7-30 0 0,-1-21-12 0 0,-1 1 0 0 0,1-1 0 0 0,0 1 0 0 0,0 0 0 0 0,-1-1 0 0 0,1 1 0 0 0,0 0-1 0 0,0-1 1 0 0,1 1 0 0 0,-1-1 0 0 0,1 4 0 0 0,-2 14 0 0 0,4 1 0 0 0,1-6 0 0 0,1-2 0 0 0,0 1 0 0 0,-2-2 0 0 0,-2 10 0 0 0,-1 0 0 0 0,1-9 0 0 0,3 1 0 0 0,0-1 0 0 0,2 11 0 0 0,-6-18 0 0 0,2 8 0 0 0,-4 1 0 0 0,1-1 0 0 0,1 0 0 0 0,3 0 0 0 0,0-2 0 0 0,-2 3 0 0 0,0 0 0 0 0,2 0 0 0 0,0 0 0 0 0,0-1 0 0 0,-3 3 12 0 0,-4 18 107 0 0,-1-6-95 0 0,4-14 18 0 0,2 2-31 0 0,4 0 0 0 0,3-3 31 0 0,0-1-31 0 0,0 2-11 0 0,-3 0 0 0 0,-1 0 0 0 0,-1-1 0 0 0,-3 1 0 0 0,-4 9-2 0 0,1 0 57 0 0,3 5-33 0 0,0-25-18 0 0,-1-1 1 0 0,1 0 0 0 0,0 1-1 0 0,0-1 1 0 0,0 0-1 0 0,1 1 1 0 0,-1-1-1 0 0,0 0 1 0 0,2 4-1 0 0,0-1 4 0 0,3 11-8 0 0,0 0 0 0 0,0-2 0 0 0,-1-1 0 0 0,-2 0 0 0 0,0 0 0 0 0,-1 0 0 0 0,2 4 0 0 0,-1-15 0 0 0,1 2 0 0 0,3 27 0 0 0,-6-19 0 0 0,-3 26 0 0 0,4-26 0 0 0,4 0 0 0 0,4-3 0 0 0,1-1 0 0 0,0-1 11 0 0,-7-4 31 0 0,3 5-31 0 0,-2 2-11 0 0,-1 2 0 0 0,-3-1 0 0 0,-1 0 0 0 0,-2 1 0 0 0,-1-1 0 0 0,-2 1 11 0 0,1-1 31 0 0,-1-1-31 0 0,0 1-11 0 0,2 1 0 0 0,2 1 0 0 0,-1 20 132 0 0,2-6-24 0 0,0-14-80 0 0,1-11-20 0 0,0 0 9 0 0,-1 1-1 0 0,1-1 1 0 0,0 1 0 0 0,0-1 0 0 0,1 1-1 0 0,0 3 1 0 0,1 14 73 0 0,-1-15-48 0 0,1 4-20 0 0,-1-6 31 0 0,-1-1-45 0 0,-1 0-1 0 0,1 1 1 0 0,0-1-1 0 0,0 0 1 0 0,0 1-1 0 0,0-1 1 0 0,1 0 0 0 0,-1 1-1 0 0,0-1 1 0 0,1 0-1 0 0,1 3 1 0 0,2 7 18 0 0,1 0-28 0 0,-5-10-38 0 0,2 1 80 0 0,3 10-27 0 0,-1 1-13 0 0,1 1 0 0 0,0-1 0 0 0,2-1 0 0 0,1-3 11 0 0,-6-8 21 0 0,-6 3-193 0 0,-12 11 52 0 0,7-5 85 0 0,1-1-18 0 0,0 3 31 0 0,0-1 11 0 0,2-2-11 0 0,4-8-57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12895 0 0,'0'0'576'0'0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2 218 2759 0 0,'0'0'6687'0'0,"0"-2"-6300"0"0,0 2-213 0 0,-1 0 0 0 0,1-1 0 0 0,0 1 0 0 0,0 0 0 0 0,0 0 0 0 0,0-1 0 0 0,0 1 0 0 0,0 0 0 0 0,0-1 0 0 0,0 1 0 0 0,0 0 0 0 0,0 0 0 0 0,0-1 0 0 0,0 1 0 0 0,0 0 0 0 0,0-1 0 0 0,0 1 0 0 0,0 0 0 0 0,0 0 0 0 0,0-1 0 0 0,0 1 0 0 0,0 0 0 0 0,0 0 0 0 0,1-1 0 0 0,-1 1 0 0 0,0 0 0 0 0,0-1 0 0 0,9-1 4609 0 0,-6 1-6242 0 0,27-5 1993 0 0,-19 3-388 0 0,1 1 0 0 0,-1 0 0 0 0,1 1 0 0 0,18 0 0 0 0,-17 1-136 0 0,32-2 54 0 0,-40 2-64 0 0,20-4 0 0 0,-21 3 0 0 0,-1 1 0 0 0,1-1 0 0 0,0 0 0 0 0,0 0 0 0 0,5-3 0 0 0,41-16 0 0 0,-30 12 13 0 0,-16 7 11 0 0,2 1-7 0 0,6 1-7 0 0,2 2-10 0 0,1 3 0 0 0,-1 0 0 0 0,-2 0 11 0 0,-10-5 41 0 0,1 0 0 0 0,0 0 0 0 0,0-1 0 0 0,-1 1 0 0 0,1 0 0 0 0,0-1 0 0 0,0 0 0 0 0,0 0 0 0 0,0 0 0 0 0,-1 0 0 0 0,1 0 0 0 0,0-1 0 0 0,0 1 0 0 0,0-1 0 0 0,4-1 0 0 0,3-2 152 0 0,1 0 0 0 0,14-9 0 0 0,-18 9-172 0 0,4-2 69 0 0,1 0-1 0 0,1 1 1 0 0,-1 0 0 0 0,19-4 0 0 0,-31 9-106 0 0,1 0-1 0 0,0 0 1 0 0,0 0 0 0 0,0 0-1 0 0,0 0 1 0 0,-1 0 0 0 0,1 0-1 0 0,0 0 1 0 0,0 0 0 0 0,0 0-1 0 0,0 1 1 0 0,-1-1 0 0 0,1 0-1 0 0,0 1 1 0 0,0-1 0 0 0,-1 1-1 0 0,1-1 1 0 0,0 0-1 0 0,-1 1 1 0 0,1 0 0 0 0,0-1-1 0 0,0 2 1 0 0,9 6-7 0 0,1 3 12 0 0,0-1 0 0 0,3-3 0 0 0,2-4 0 0 0,-10-2 5 0 0,5-2 30 0 0,17-8-11 0 0,-23 8-23 0 0,0 0-4 0 0,16-9 131 0 0,-18 8-120 0 0,9-3 48 0 0,-10 5-52 0 0,13-4 2 0 0,-9 6 5 0 0,-1 0 52 0 0,12 5 18 0 0,-12-6-106 0 0,1-1-33 0 0,16 1 41 0 0,-20-1 18 0 0,0 0-1 0 0,0 0 0 0 0,0 0 1 0 0,0-1-1 0 0,0 1 0 0 0,0 0 0 0 0,4-2 1 0 0,7-1-3 0 0,27-8 2 0 0,-27 8 0 0 0,-1 1 0 0 0,1 1 0 0 0,5-1 0 0 0,-14 1 0 0 0,15-6 0 0 0,-6 2 0 0 0,0 1 0 0 0,-1-1 0 0 0,3-2 46 0 0,-15 7-26 0 0,28-18 106 0 0,-18 13-126 0 0,6 0 2 0 0,-11 5-4 0 0,-3 1-8 0 0,3 0-33 0 0,6 2 32 0 0,0 1 22 0 0,-7-4 42 0 0,3-6 11 0 0,-6 4-29 0 0,0 1-1 0 0,1 0 1 0 0,-1-1 0 0 0,0 1-1 0 0,0-1 1 0 0,0 0 0 0 0,0 1-1 0 0,0-1 1 0 0,0 0-1 0 0,0-3 1 0 0,0 3-40 0 0,0 0 244 0 0,1 1-233 0 0,-1 0 9 0 0,1 0 0 0 0,0 0-1 0 0,-1 0 1 0 0,1 0-1 0 0,-1-1 1 0 0,0 1-1 0 0,1 0 1 0 0,-1-1-1 0 0,0 1 1 0 0,0-1-1 0 0,0 0 1 0 0,0 1-1 0 0,0-1 1 0 0,0 0 0 0 0,0 0-1 0 0,0 1 1 0 0,0-4-1 0 0,1 0 36 0 0,-2 3 249 0 0,1 4-212 0 0,0 10-70 0 0,-2 0-6 0 0,0-10 91 0 0,1 1-132 0 0,1 9 19 0 0,2 2 11 0 0,-1 0 0 0 0,0 0 0 0 0,-1 2 0 0 0,2 9 0 0 0,-1-12 0 0 0,4 8 0 0 0,6 21 0 0 0,-11-37 0 0 0,7 17 0 0 0,-5-15 0 0 0,9 30 0 0 0,-3-2 0 0 0,-2-1 0 0 0,4 46 0 0 0,-9-57 0 0 0,-1-19 0 0 0,6 17 0 0 0,-2-7 0 0 0,5 16 0 0 0,-6-8 0 0 0,-5-16 0 0 0,0-1 0 0 0,0 10 0 0 0,0 2 0 0 0,0 0 0 0 0,-8 32 0 0 0,3-17 0 0 0,1 2 0 0 0,2-3 0 0 0,-1-4 0 0 0,4-23 0 0 0,0 0 0 0 0,-1 0 0 0 0,1 0 0 0 0,0 0 0 0 0,1 0 0 0 0,1 8 0 0 0,0-2 0 0 0,0 10 0 0 0,-2-18 0 0 0,7 19 0 0 0,-2-6 0 0 0,11 28 0 0 0,-14-39-19 0 0,2 18-34 0 0,-3 2 53 0 0,0-19 0 0 0,-2 29 0 0 0,-1-20 0 0 0,1 0 0 0 0,0-1 0 0 0,2 14 0 0 0,1-15 0 0 0,4-1 0 0 0,4 11 0 0 0,-10-11 0 0 0,-1-5 0 0 0,1 6 0 0 0,0 1 0 0 0,0 0 0 0 0,3-1 0 0 0,2-1-15 0 0,-4-9-58 0 0,0 0-11 0 0,3 8 27 0 0,-1 2 35 0 0,-1-7-20 0 0,1 6 31 0 0,-2 4 11 0 0,-1-1 0 0 0,-3 0 0 0 0,-1 0 0 0 0,1 9 1 0 0,4-16-55 0 0,0 4 43 0 0,2 4 11 0 0,1 0 0 0 0,0-1 0 0 0,0 1 0 0 0,2 0 0 0 0,-1 0 0 0 0,1 12-13 0 0,-5-25-54 0 0,0 1 0 0 0,2 6 43 0 0,-2-6-29 0 0,0-1 0 0 0,0 0 33 0 0,1 2 55 0 0,-3 15-496 0 0,0-8 371 0 0,1-9-7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112 236 919 0 0,'0'0'5016'0'0,"2"-1"-4646"0"0,0 0-101 0 0,0 0-1 0 0,0 0 1 0 0,0 0 0 0 0,0 0 0 0 0,0-1 0 0 0,-1 1 0 0 0,5-4 3455 0 0,-6 3-3670 0 0,0-5-33 0 0,0 5 672 0 0,-2 1-639 0 0,-5-1-28 0 0,5 1 54 0 0,0 1 0 0 0,-6-1-64 0 0,-1-1-5 0 0,-16 4-70 0 0,23-2 133 0 0,-13-11 676 0 0,14 9-600 0 0,-1-1 98 0 0,2 3-203 0 0,0-1-1 0 0,0 1 0 0 0,0 0 1 0 0,0 0-1 0 0,0-1 1 0 0,0 1-1 0 0,0 0 0 0 0,0 0 1 0 0,-1 0-1 0 0,1-1 0 0 0,0 1 1 0 0,0 0-1 0 0,0 0 0 0 0,0-1 1 0 0,0 1-1 0 0,0 0 0 0 0,-1 0 1 0 0,1 0-1 0 0,0 0 0 0 0,0-1 1 0 0,0 1-1 0 0,-1 0 0 0 0,1 0 1 0 0,0 0-1 0 0,0 0 0 0 0,0 0 1 0 0,-1-1-1 0 0,1 1 0 0 0,0 0 1 0 0,0 0-1 0 0,-1 0 0 0 0,1 0 1 0 0,-8-1-19 0 0,5 1 584 0 0,2-1-409 0 0,-19-9 5881 0 0,10 9-6071 0 0,-1 3-23 0 0,19-1-52 0 0,-6 0 65 0 0,0-1-1 0 0,0 1 0 0 0,0-1 0 0 0,0 1 1 0 0,0-1-1 0 0,0 0 0 0 0,0 0 0 0 0,0 0 1 0 0,-1 0-1 0 0,1 0 0 0 0,0 0 0 0 0,0-1 1 0 0,0 1-1 0 0,2-1 0 0 0,-2 0 6 0 0,8-2-23 0 0,27-15 175 0 0,-35 17 394 0 0,10 1-679 0 0,-7 0 186 0 0,13-3 12 0 0,4 1-134 0 0,-10 2 137 0 0,-10 0-7 0 0,0 0-116 0 0,11 0-33 0 0,2-2 65 0 0,-1 0 17 0 0,7-1 0 0 0,-19 3 0 0 0,34-10 0 0 0,-6 3 0 0 0,-16 5 0 0 0,2 2 0 0 0,-2 3-12 0 0,0 1-36 0 0,1-1 36 0 0,0 1 12 0 0,0-1 0 0 0,-1-2 0 0 0,3 0 6 0 0,-12-2 13 0 0,14-4 9 0 0,-5 2-17 0 0,-1-2-11 0 0,0-2 0 0 0,-1 2 0 0 0,1 4 0 0 0,1 6 0 0 0,1-5 0 0 0,11-6 0 0 0,15-8 0 0 0,-29 10 0 0 0,1-1 0 0 0,1 3 0 0 0,-2 0 0 0 0,1 0 0 0 0,3 1 0 0 0,-1-1 0 0 0,0-2 0 0 0,-3 1 0 0 0,-2 1 0 0 0,12-1 0 0 0,-6 1 0 0 0,-4 0-11 0 0,-7 2-31 0 0,7-2 31 0 0,3 1 11 0 0,6 0 0 0 0,-20 1 0 0 0,36-5 0 0 0,-23 3 0 0 0,0 0 0 0 0,0-1 0 0 0,-2 0 11 0 0,-7 2 31 0 0,6-2-31 0 0,2 1-11 0 0,1 2 0 0 0,0 0 0 0 0,1-2 0 0 0,-1-1 0 0 0,0-1 0 0 0,-2 1 0 0 0,-1 1-11 0 0,-7 3-31 0 0,4 1 20 0 0,-4-1-20 0 0,7 2 31 0 0,4 0 11 0 0,0-4 0 0 0,0 0 0 0 0,0 0 0 0 0,-1 2 0 0 0,0 3 0 0 0,-1 0 0 0 0,0-4 0 0 0,0-4 0 0 0,1 1 0 0 0,0 0 0 0 0,-1 0 0 0 0,-1 2-12 0 0,-10 1-48 0 0,0-1-92 0 0,9-2 136 0 0,2-2 16 0 0,0 1 0 0 0,-1-1 0 0 0,-1 0 0 0 0,-1 2-12 0 0,-8 2-48 0 0,0 2 0 0 0,5 6 48 0 0,2 5 12 0 0,1 7 0 0 0,-9-13 0 0 0,-2-2 0 0 0,9 61 0 0 0,-8-59 0 0 0,7 21 0 0 0,-2-12 0 0 0,11 32 0 0 0,-13-33 0 0 0,-1 1 0 0 0,0 7-2 0 0,-2-20 2 0 0,-2 20 13 0 0,0-4 9 0 0,1-8-15 0 0,0 0 1 0 0,1 0 0 0 0,1 14 0 0 0,4 32-8 0 0,-3-46 11 0 0,-1-6 31 0 0,1 6-31 0 0,0 2-11 0 0,0-1 0 0 0,-2 2 0 0 0,-2 2 0 0 0,1-10 11 0 0,1 0 0 0 0,-2 0 0 0 0,1-1 1 0 0,0 1-1 0 0,-1 0 0 0 0,0-1 0 0 0,-4 8 0 0 0,-2 6 79 0 0,2-1 207 0 0,4-11-250 0 0,0-1 1 0 0,0 0-1 0 0,1 1 0 0 0,0-1 0 0 0,0 1 0 0 0,0-1 0 0 0,1 1 0 0 0,0 9 0 0 0,1-2 1 0 0,5-1-36 0 0,3-2-24 0 0,0-4-52 0 0,-3-3-64 0 0,-5-3 108 0 0,-1 0 1 0 0,0 0-1 0 0,1 0 0 0 0,-1 1 0 0 0,1-1 0 0 0,-1 0 0 0 0,0 0 0 0 0,1 1 0 0 0,-1-1 0 0 0,0 0 1 0 0,1 1-1 0 0,-1-1 0 0 0,0 0 0 0 0,1 1 0 0 0,-1-1 0 0 0,0 0 0 0 0,0 1 0 0 0,1-1 0 0 0,-1 0 1 0 0,0 1-1 0 0,0-1 0 0 0,0 1 0 0 0,5 11 9 0 0,0 11 11 0 0,1-3 0 0 0,1-5 0 0 0,-2-4-11 0 0,14 21 22 0 0,-12-17-11 0 0,0 0 0 0 0,-3 1 0 0 0,-2 0 0 0 0,-2-1 0 0 0,0 2 0 0 0,0-4 11 0 0,0-5 30 0 0,2-7-28 0 0,-2-1-13 0 0,0 0 0 0 0,0 0 0 0 0,0 0 0 0 0,0 0 0 0 0,0 0 0 0 0,0 0 0 0 0,0 0 0 0 0,0 0 0 0 0,1 0 0 0 0,-1 0-1 0 0,0 0 1 0 0,0 0 0 0 0,0 0 0 0 0,0 0 0 0 0,0 0 0 0 0,0 0 0 0 0,0 0 0 0 0,0 0 0 0 0,0 0 0 0 0,1 0 0 0 0,-1 0 0 0 0,0 0 0 0 0,0 0 0 0 0,0 0 0 0 0,0 0 0 0 0,0 1 0 0 0,0-1 0 0 0,0 0 0 0 0,0 0 0 0 0,0 0 0 0 0,0 0 0 0 0,0 0-1 0 0,0 0 1 0 0,0 0 0 0 0,0 0 0 0 0,0 0 0 0 0,0 0 0 0 0,0 1 0 0 0,0-1 0 0 0,0 0 0 0 0,0 0 0 0 0,0 0 0 0 0,0 0 0 0 0,0 0 0 0 0,0 0 0 0 0,0 0 0 0 0,0 0 0 0 0,0 1 0 0 0,0-1 0 0 0,0 0 0 0 0,0 0 0 0 0,0 0 0 0 0,0 0-1 0 0,0 0 1 0 0,0 0 0 0 0,1 31 18 0 0,-1-28 126 0 0,0-1-91 0 0,-2 26 422 0 0,1-16-451 0 0,1 2-24 0 0,0-2-12 0 0,0-10-47 0 0,-3 4-354 0 0,1-4-1246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9007 0 0,'0'0'4254'0'0,"-2"2"-3637"0"0,-3 5-368 0 0,0 0-1 0 0,1 0 1 0 0,0 1-1 0 0,0-1 1 0 0,1 1 0 0 0,-1 0-1 0 0,2 0 1 0 0,-4 15-1 0 0,-9 74 13 0 0,10-56-182 0 0,3-24-71 0 0,-5 38-211 0 0,-17 60 0 0 0,11-69-5 0 0,24-42 414 0 0,-11-4-196 0 0,1 1-1 0 0,0-1 0 0 0,0 0 0 0 0,0 0 1 0 0,0 1-1 0 0,-1-1 0 0 0,1 0 0 0 0,0 0 1 0 0,0 0-1 0 0,0 0 0 0 0,0 0 0 0 0,0-1 1 0 0,0 1-1 0 0,-1 0 0 0 0,1 0 1 0 0,1-1-1 0 0,2 0 11 0 0,69-12 257 0 0,-52 8-176 0 0,1 0 0 0 0,-1 2 0 0 0,42-1 0 0 0,-58 4-58 0 0,6 2-75 0 0,-9-2-194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11831 0 0,'0'-2'540'0'0,"-1"0"-340"0"0,0-17 3427 0 0,2 22-3371 0 0,2 8-143 0 0,0 1 1 0 0,-1-1-1 0 0,0 1 1 0 0,-1-1-1 0 0,-1 13 1 0 0,-4 64 390 0 0,1-43-144 0 0,-1 41-125 0 0,-9 227 898 0 0,13-180-1061 0 0,0-119-61 0 0,1 0 0 0 0,0 0-1 0 0,1 0 1 0 0,1 0 0 0 0,0 0-1 0 0,8 21 1 0 0,-5-24 46 0 0,-1-1 29 0 0,-2-6-8 0 0,5 3-62 0 0,0-1-165 0 0,-7-6 54 0 0,-1 1 1 0 0,1-1-1 0 0,-1 0 1 0 0,1 0-1 0 0,0 0 0 0 0,-1 1 1 0 0,1-1-1 0 0,0 0 1 0 0,-1 0-1 0 0,1 0 1 0 0,0 0-1 0 0,-1 0 0 0 0,1 0 1 0 0,0 0-1 0 0,-1 0 1 0 0,1 0-1 0 0,0-1 1 0 0,-1 1-1 0 0,1 0 0 0 0,-1 0 1 0 0,1-1-1 0 0,0 1 1 0 0,3-1-1506 0 0,9-4-4260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12695 0 0,'0'0'5700'0'0,"1"2"-5122"0"0,1 1-459 0 0,-2 0 0 0 0,1-1 1 0 0,0 1-1 0 0,0 0 0 0 0,-1 0 1 0 0,0 0-1 0 0,0 0 0 0 0,1 0 1 0 0,-2 0-1 0 0,1 0 0 0 0,0 0 1 0 0,-1 0-1 0 0,1 0 0 0 0,-2 4 1 0 0,-3 7 284 0 0,-10 24 0 0 0,7-20-189 0 0,-20 46 177 0 0,15-36-355 0 0,1 1 0 0 0,1 0 1 0 0,-11 45-1 0 0,22-72-87 0 0,-1 0 1 0 0,1 0-1 0 0,0 1 0 0 0,0-1 0 0 0,0 0 1 0 0,0 0-1 0 0,0 0 0 0 0,1 3 1 0 0,-1-5-133 0 0,0 1 1 0 0,0-1 0 0 0,1 1 0 0 0,-1-1 0 0 0,0 1-1 0 0,0-1 1 0 0,1 1 0 0 0,-1-1 0 0 0,1 1-1 0 0,-1-1 1 0 0,0 0 0 0 0,1 1 0 0 0,-1-1 0 0 0,1 0-1 0 0,-1 0 1 0 0,1 1 0 0 0,-1-1 0 0 0,1 0 0 0 0,-1 0-1 0 0,1 1 1 0 0,-1-1 0 0 0,1 0 0 0 0,-1 0 0 0 0,1 0-1 0 0,-1 0 1 0 0,1 0 0 0 0,0 0 0 0 0,-1 0 0 0 0,1 0-1 0 0,-1 0 1 0 0,1 0 0 0 0,-1 0 0 0 0,1 0 0 0 0,-1-1-1 0 0,1 1 1 0 0,-1 0 0 0 0,1 0 0 0 0,0-1 0 0 0,13-5-6201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67 1375 0 0,'-6'-20'18420'0'0,"5"20"-18360"0"0,0-1 0 0 0,-3-2-37 0 0,3 0 20 0 0,-2-3-19 0 0,2 3 109 0 0,1 3-110 0 0,-1-1 1 0 0,1 1 0 0 0,0-1 0 0 0,-1 1-1 0 0,1-1 1 0 0,0 1 0 0 0,0-1 0 0 0,0 0-1 0 0,-1 1 1 0 0,1-1 0 0 0,0 1 0 0 0,0-1-1 0 0,0 0 1 0 0,0 1 0 0 0,0-1 0 0 0,0 0-1 0 0,0 1 1 0 0,1-1 0 0 0,-1 1 0 0 0,0-1-1 0 0,0 0 1 0 0,0 1 0 0 0,0-1 0 0 0,1 1-1 0 0,-1-1 1 0 0,0 1 0 0 0,1-1 0 0 0,-1 1-1 0 0,0-1 1 0 0,2 0 0 0 0,-1 0 661 0 0,-1-1-618 0 0,2-2-43 0 0,-1 3 29 0 0,1 0 1 0 0,3 0-33 0 0,-3 1 96 0 0,0 0-64 0 0,5 1-31 0 0,-4-1 20 0 0,5-2-20 0 0,-7 2-17 0 0,1 0 0 0 0,-1-1 0 0 0,1 1 1 0 0,-1 0-1 0 0,1 0 0 0 0,-1 0 0 0 0,1-1 1 0 0,-1 2-1 0 0,1-1 0 0 0,1 0 0 0 0,4 5-10 0 0,-5-3 17 0 0,6 6 30 0 0,-4-1-23 0 0,0 0 0 0 0,-1 0-1 0 0,0 1 1 0 0,0-1-1 0 0,3 12 1 0 0,6 43 185 0 0,-8-38-176 0 0,0 4 46 0 0,-2-14-53 0 0,1 1 0 0 0,0-1 0 0 0,0 0 0 0 0,2 0 0 0 0,5 13 0 0 0,-5-17-9 0 0,-4-8-8 0 0,-1-1-1 0 0,0 0 1 0 0,1 0 0 0 0,0 0 0 0 0,-1 0-1 0 0,1 0 1 0 0,0 0 0 0 0,-1 0 0 0 0,1 0-1 0 0,0 0 1 0 0,0 0 0 0 0,0 0 0 0 0,1 0-1 0 0,12 11 8 0 0,-11-9-112 0 0,-1-1 0 0 0,1 0 0 0 0,0 0-1 0 0,0 0 1 0 0,0 0 0 0 0,0-1 0 0 0,1 1 0 0 0,-1-1 0 0 0,0 1-1 0 0,1-1 1 0 0,-1 0 0 0 0,0-1 0 0 0,1 1 0 0 0,-1-1 0 0 0,1 1-1 0 0,4-1 1 0 0,-8 0-34 0 0,1 0-1 0 0,-1 0 1 0 0,1 0-1 0 0,-1 0 1 0 0,1 0-1 0 0,0-1 1 0 0,-1 1-1 0 0,1 0 1 0 0,-1 0-1 0 0,1 0 1 0 0,-1-1-1 0 0,1 1 1 0 0,-1 0-1 0 0,1-1 1 0 0,-1 1-1 0 0,2-1 1 0 0,0-1-346 0 0,9-4-1127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4607 0 0,'0'0'15086'0'0,"-1"2"-14884"0"0,0 4-96 0 0,-1-1-37 0 0,1 0 1 0 0,0 0-1 0 0,0 0 1 0 0,0 9 0 0 0,4-1 2 0 0,-2-9-194 0 0,1 1 1 0 0,-1-1 0 0 0,1-1 0 0 0,0 1 0 0 0,0 0 0 0 0,1 0-1 0 0,2 3 1 0 0,5 2-483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3679 0 0,'0'0'6396'0'0,"1"-2"-5937"0"0,15-24 6374 0 0,-15 33-5448 0 0,-6 21-1617 0 0,3-10 549 0 0,0 15-99 0 0,2 1 1 0 0,2 0-1 0 0,10 57 1 0 0,-3-24 69 0 0,19 94 165 0 0,1 5-183 0 0,-29-161-247 0 0,5 22 7 0 0,-3-22-23 0 0,1 18-36 0 0,-6-11-170 0 0,3-10-76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0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90 3679 0 0,'0'0'284'0'0,"-2"2"-186"0"0,-21 12 4755 0 0,16-2 3639 0 0,7-12-8471 0 0,0 0-1 0 0,1 0 1 0 0,-1 0 0 0 0,0 0-1 0 0,0 0 1 0 0,0-1 0 0 0,1 1 0 0 0,-1 0-1 0 0,0 0 1 0 0,0 0 0 0 0,0 0-1 0 0,1 0 1 0 0,-1 0 0 0 0,0 0 0 0 0,0 0-1 0 0,0 0 1 0 0,1 0 0 0 0,-1 0-1 0 0,0 0 1 0 0,0 0 0 0 0,1 0 0 0 0,-1 0-1 0 0,0 0 1 0 0,0 0 0 0 0,1 0-1 0 0,-1 0 1 0 0,1 0 0 0 0,-1 0 1 0 0,1 0-1 0 0,0 0 1 0 0,-1 0-1 0 0,1 0 0 0 0,-1 0 1 0 0,1 0-1 0 0,-1 0 1 0 0,1 0-1 0 0,0 0 0 0 0,-1 0 1 0 0,1 0-1 0 0,-1 0 0 0 0,1-1 1 0 0,-1 1-1 0 0,2 0 1 0 0,17-11 249 0 0,34-26 0 0 0,-35 23-215 0 0,40-22 0 0 0,-48 31-56 0 0,0 1 0 0 0,16-5 0 0 0,-14 9 0 0 0,-11 1 0 0 0,0-1 0 0 0,0 1 0 0 0,0-1 0 0 0,0 1 0 0 0,0-1 0 0 0,0 1 0 0 0,0 0 0 0 0,0 0 0 0 0,-1-1 0 0 0,1 1 0 0 0,1 2 0 0 0,0 0 0 0 0,-1 0 0 0 0,0 0 0 0 0,1 0 0 0 0,-1 0 0 0 0,0 0 0 0 0,0 0 0 0 0,-1 1 0 0 0,1-1 0 0 0,-1 0 0 0 0,1 1 0 0 0,-1-1 0 0 0,0 0 0 0 0,0 1 0 0 0,-1-1 0 0 0,1 0 0 0 0,-1 1 0 0 0,0-1 0 0 0,1 0 0 0 0,-3 4 0 0 0,-2 7 0 0 0,-1 1 0 0 0,-15 24 0 0 0,13-25 0 0 0,-24 38-298 0 0,-3-1 0 0 0,-48 55 1 0 0,48-63-2 0 0,32-38 272 0 0,-13 14-26 0 0,13-17 53 0 0,-1 1 0 0 0,-6 15 0 0 0,5-8-10 0 0,5-8-22 0 0,0 0 78 0 0,0-1-15 0 0,0 0 0 0 0,0 0-1 0 0,0 0 1 0 0,0 0 0 0 0,0 0-1 0 0,0 0 1 0 0,1 0 0 0 0,-1 0-1 0 0,0 0 1 0 0,1 0 0 0 0,-1 0-1 0 0,1-1 1 0 0,-1 1 0 0 0,1 0-1 0 0,-1 0 1 0 0,1-1 0 0 0,0 1 0 0 0,-1 0-1 0 0,1 0 1 0 0,0-1 0 0 0,-1 1-1 0 0,1-1 1 0 0,0 1 0 0 0,1 0-1 0 0,1 0 18 0 0,-1 0 0 0 0,1 0 0 0 0,0 0 0 0 0,0 0 0 0 0,0-1 0 0 0,0 1 0 0 0,0-1 0 0 0,3 0 0 0 0,8 0 116 0 0,0-1 0 0 0,22-4 0 0 0,-35 5-147 0 0,40-8 166 0 0,0 0 133 0 0,0 1-1 0 0,1 2 1 0 0,64 1 0 0 0,-102 4-307 0 0,35 2-1 0 0,0 1 1 0 0,-1 2 0 0 0,55 13 0 0 0,-75-13-380 0 0,0-1 1 0 0,21 1 0 0 0,-37-4 14 0 0,10 2-5305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0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82 9615 0 0,'0'0'1640'0'0,"-2"-2"-972"0"0,-13-14 3512 0 0,17 15-4112 0 0,30-13 66 0 0,1 2 0 0 0,48-12 0 0 0,-64 20-38 0 0,0 1 0 0 0,0 0 1 0 0,0 2-1 0 0,1 0 1 0 0,29 2-1 0 0,-36 2 73 0 0,-8-1-146 0 0,0 1 47 0 0,-3 1-57 0 0,1-1 1 0 0,-1 1 0 0 0,0-1-1 0 0,0 1 1 0 0,0-1 0 0 0,0 1 0 0 0,0-1-1 0 0,-1 1 1 0 0,0-1 0 0 0,0 1 0 0 0,0-1-1 0 0,-1 4 1 0 0,-1-1-2 0 0,0 0 0 0 0,0 0 0 0 0,-1 0 1 0 0,0-1-1 0 0,-8 10 0 0 0,0-3-11 0 0,0-1 1 0 0,-1 0-1 0 0,0-1 1 0 0,-22 13-1 0 0,-54 24-89 0 0,73-38 88 0 0,7-2 0 0 0,-1-2 0 0 0,1 1 0 0 0,-1-1 0 0 0,-1-1 0 0 0,1 0 0 0 0,-19 5 0 0 0,18-7 19 0 0,9-2 241 0 0,3-2-238 0 0,1 1-1 0 0,0-1 1 0 0,-1 1 0 0 0,1 0 0 0 0,0-1-1 0 0,0 1 1 0 0,0 0 0 0 0,0 0 0 0 0,4-1-1 0 0,0-1-13 0 0,1 0 0 0 0,0 1 0 0 0,0 0 0 0 0,0 0-1 0 0,0 0 1 0 0,0 1 0 0 0,0 0 0 0 0,1 1 0 0 0,11 0 0 0 0,-7 2-9 0 0,-1 0 0 0 0,1 1 0 0 0,-1 0 0 0 0,0 1 0 0 0,0 0 0 0 0,17 10 0 0 0,-24-11 1 0 0,19 6 0 0 0,-11-6 0 0 0,-1 0 0 0 0,1 0 0 0 0,13 0 0 0 0,52-1 0 0 0,-63-1 0 0 0,-1 3 0 0 0,-1 5 0 0 0,-11-7 4 0 0,1 0-1 0 0,-1 0 1 0 0,0 0 0 0 0,0 1-1 0 0,0-1 1 0 0,-1 0-1 0 0,1 1 1 0 0,0-1-1 0 0,-1 1 1 0 0,0-1 0 0 0,1 0-1 0 0,-1 1 1 0 0,0-1-1 0 0,0 1 1 0 0,-1-1-1 0 0,1 1 1 0 0,0-1 0 0 0,-1 1-1 0 0,0-1 1 0 0,0 4-1 0 0,-2-1 92 0 0,1 1 0 0 0,0 0 0 0 0,-1-1-1 0 0,0 1 1 0 0,-1-1 0 0 0,1 0 0 0 0,-5 6 0 0 0,-11 9 294 0 0,0 0 0 0 0,-2-1 0 0 0,-39 28 0 0 0,37-31-312 0 0,-4 3-23 0 0,-32 17 0 0 0,52-32-40 0 0,-2 0 0 0 0,1 0 0 0 0,0-1 0 0 0,-1-1 0 0 0,1 1-1 0 0,-1-1 1 0 0,0 0 0 0 0,-17 0 0 0 0,20-2 3 0 0,-1-1 0 0 0,1 0 0 0 0,0 0 1 0 0,-1 0-1 0 0,1-1 0 0 0,0 0 0 0 0,0 0 0 0 0,-1-1 0 0 0,2 0 0 0 0,-9-4 0 0 0,7 1-6 0 0,5 5 18 0 0,17 10-7229 0 0,-12-7 5312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3223 0 0,'0'0'8042'0'0,"1"-2"-7012"0"0,-1 2-896 0 0,0 0-1 0 0,0-1 1 0 0,0 1-1 0 0,0 0 1 0 0,0 0-1 0 0,0 0 0 0 0,0-1 1 0 0,0 1-1 0 0,1 0 1 0 0,-1 0-1 0 0,0-1 1 0 0,0 1-1 0 0,0 0 1 0 0,0 0-1 0 0,0 0 1 0 0,0 0-1 0 0,1-1 0 0 0,-1 1 1 0 0,0 0-1 0 0,0 0 1 0 0,0 0-1 0 0,1 0 1 0 0,-1 0-1 0 0,0 0 1 0 0,0-1-1 0 0,0 1 1 0 0,1 0-1 0 0,-1 0 0 0 0,0 0 1 0 0,0 0-1 0 0,1 0 1 0 0,-1 0-1 0 0,0 0 1 0 0,0 0-1 0 0,0 0 1 0 0,1 0-1 0 0,3 9 767 0 0,-1 17-1130 0 0,-3-12 312 0 0,0 0-1 0 0,0 0 0 0 0,-2 1 1 0 0,0-1-1 0 0,0 0 0 0 0,-5 15 1 0 0,2 2 16 0 0,3-19-39 0 0,1-9 240 0 0,2-2-244 0 0,-1 1 1 0 0,1-1 0 0 0,0 0-1 0 0,-1 1 1 0 0,1-1 0 0 0,0 0-1 0 0,0 0 1 0 0,0 1 0 0 0,0-1-1 0 0,0 0 1 0 0,1 0 0 0 0,-1 0-1 0 0,0 0 1 0 0,3 1 0 0 0,-4-2-85 0 0,2 2 184 0 0,1-1-23 0 0,13 6 109 0 0,-12-6-212 0 0,0 1 0 0 0,0-1 0 0 0,0 0-1 0 0,0 0 1 0 0,1-1 0 0 0,6 1 0 0 0,-4 0-9 0 0,-1-1-4 0 0,0-1 1 0 0,-1 1 0 0 0,1-1 0 0 0,0 0-1 0 0,0 0 1 0 0,0 0 0 0 0,-1-1 0 0 0,10-4-1 0 0,1 1 32 0 0,3-2-31 0 0,29-15 0 0 0,-33 14-116 0 0,0 1 0 0 0,29-8 1 0 0,-16 6-1037 0 0,-26 8 840 0 0,0 0-649 0 0,4-5-124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16271 0 0,'0'0'744'0'0,"-1"-2"-18"0"0,-3-5-397 0 0,4 7-271 0 0,0-1 1 0 0,0 1-1 0 0,0-1 1 0 0,0 1-1 0 0,0 0 1 0 0,0-1-1 0 0,0 1 0 0 0,0 0 1 0 0,0-1-1 0 0,0 1 1 0 0,0 0-1 0 0,0-1 1 0 0,0 1-1 0 0,1-1 1 0 0,-1 1-1 0 0,0 0 0 0 0,0-1 1 0 0,0 1-1 0 0,1 0 1 0 0,-1 0-1 0 0,0-1 1 0 0,0 1-1 0 0,0 0 1 0 0,1-1-1 0 0,-1 1 0 0 0,0 0 1 0 0,1 0-1 0 0,-1-1 1 0 0,0 1-1 0 0,1 0 1 0 0,-1 0-1 0 0,0 0 1 0 0,1 0-1 0 0,-1 0 0 0 0,1-1 1 0 0,3 5-53 0 0,-1 1 0 0 0,1-1 0 0 0,-1 1 1 0 0,0 0-1 0 0,0-1 0 0 0,0 1 0 0 0,0 1 0 0 0,-1-1 1 0 0,0 0-1 0 0,0 1 0 0 0,-1-1 0 0 0,1 1 0 0 0,-1-1 0 0 0,0 10 1 0 0,1 11 9 0 0,-2 49 1 0 0,0-60 18 0 0,-4 206 485 0 0,8-27-215 0 0,-1-115-90 0 0,2 27 71 0 0,-4-90-264 0 0,1-4 13 0 0,-1-10-98 0 0,4 8-250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1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0 4143 0 0,'0'0'14531'0'0,"0"2"-14303"0"0,-1 1-151 0 0,0 0 0 0 0,-1 0-1 0 0,1 0 1 0 0,-1 0 0 0 0,0-1 0 0 0,1 1 0 0 0,-1-1 0 0 0,0 0-1 0 0,-1 1 1 0 0,1-1 0 0 0,0 0 0 0 0,-1 0 0 0 0,1 0 0 0 0,-5 2-1 0 0,-8 5 28 0 0,-23 10 0 0 0,14-8-39 0 0,-71 42-387 0 0,-72 33-1510 0 0,158-82 1741 0 0,7-3 56 0 0,-1 1 0 0 0,0-1 1 0 0,0 0-1 0 0,0-1 0 0 0,0 1 1 0 0,0 0-1 0 0,0-1 1 0 0,0 0-1 0 0,-6 0 0 0 0,-1 0-66 0 0,9 1 91 0 0,0-1 0 0 0,0 0 0 0 0,0 0 0 0 0,0 0 0 0 0,0-1 0 0 0,0 1 0 0 0,0 0 0 0 0,-1 0 0 0 0,1 0 0 0 0,1-1 0 0 0,-1 1 0 0 0,-2-1 0 0 0,2 0-23 0 0,0 0 26 0 0,1 0 1 0 0,-1-1-1 0 0,1 1 0 0 0,-1 0 1 0 0,1 0-1 0 0,0 0 0 0 0,0 0 0 0 0,0-1 1 0 0,0-1-1 0 0,0 2 5 0 0,0-13 59 0 0,3 1 23 0 0,0 2-12 0 0,-3 9 440 0 0,-3 16-440 0 0,-3 4-68 0 0,3-14 0 0 0,-8 27 0 0 0,9-26 2 0 0,-1 16 126 0 0,3-18-59 0 0,1-1-14 0 0,5 8-45 0 0,3 0-10 0 0,2-1 0 0 0,-9-7-7 0 0,1 1-1 0 0,0-1 1 0 0,0-1 0 0 0,-1 1-1 0 0,1 0 1 0 0,1-1 0 0 0,-1 1-1 0 0,6 0 1 0 0,-3 0-20 0 0,0 0-4 0 0,1-1 1 0 0,0 1 0 0 0,0-2-1 0 0,-1 1 1 0 0,1-1-1 0 0,0 0 1 0 0,0 0-1 0 0,0-1 1 0 0,0 0 0 0 0,-1 0-1 0 0,9-2 1 0 0,-4 0 28 0 0,65-16-51 0 0,-44 11 55 0 0,42-8 0 0 0,-65 15 37 0 0,1 0 1 0 0,0 1 0 0 0,0 0 0 0 0,0 0-1 0 0,0 1 1 0 0,0 0 0 0 0,-1 1 0 0 0,17 5-1 0 0,-20-5-20 0 0,0 0 0 0 0,0 1 0 0 0,0 0 0 0 0,0 1 0 0 0,-1-1 1 0 0,0 1-1 0 0,1 0 0 0 0,-2 0 0 0 0,1 1 0 0 0,0-1 0 0 0,-1 1 0 0 0,0 0 0 0 0,0 0 0 0 0,0 1 0 0 0,-1-1 0 0 0,1 1 0 0 0,-1 0 0 0 0,-1 0 0 0 0,1 0 0 0 0,2 9 0 0 0,-5-11 21 0 0,0 0-1 0 0,1 0 1 0 0,-1 0-1 0 0,-1 0 1 0 0,1 0-1 0 0,0 0 1 0 0,-1 0-1 0 0,0 0 1 0 0,0 0-1 0 0,-3 8 1 0 0,-2-1-15 0 0,0 1 1 0 0,-1-1-1 0 0,0 0 1 0 0,0 0-1 0 0,-1-1 1 0 0,-1 0-1 0 0,0 0 0 0 0,0-1 1 0 0,-1 0-1 0 0,0-1 1 0 0,0 0-1 0 0,-1 0 1 0 0,0-2-1 0 0,-1 1 1 0 0,1-1-1 0 0,-16 5 1 0 0,4-2 18 0 0,-1-1 1 0 0,1-2-1 0 0,-1 0 1 0 0,0-2-1 0 0,-1-1 1 0 0,1 0 0 0 0,-45-3-1 0 0,36-6-44 0 0,15 0-11 0 0,14 2-22 0 0,3 2-3 0 0,0 1 20 0 0,1 1-1 0 0,-1-1 1 0 0,1 1-1 0 0,0-1 0 0 0,-1 1 1 0 0,1-1-1 0 0,-1 0 1 0 0,1 1-1 0 0,0-1 1 0 0,-1 0-1 0 0,1 1 0 0 0,0-1 1 0 0,0 0-1 0 0,0 1 1 0 0,0-1-1 0 0,-1 0 1 0 0,1 1-1 0 0,0-1 1 0 0,0 0-1 0 0,0 0 0 0 0,0 1 1 0 0,0-1-1 0 0,1 0 1 0 0,-1 1-1 0 0,0-1 1 0 0,0 0-1 0 0,1 0 1 0 0,8-15-577 0 0,-7 14 488 0 0,0 0-1 0 0,0 0 1 0 0,1 0-1 0 0,-1 1 0 0 0,0-1 1 0 0,1 0-1 0 0,-1 1 1 0 0,0 0-1 0 0,1 0 1 0 0,0-1-1 0 0,-1 2 1 0 0,1-1-1 0 0,0 0 0 0 0,0 0 1 0 0,-1 1-1 0 0,1 0 1 0 0,4-1-1 0 0,-6 1-10 0 0,0 0 0 0 0,-1 0 0 0 0,1 0 0 0 0,0 0 0 0 0,0 0-1 0 0,0 1 1 0 0,-1-1 0 0 0,1 0 0 0 0,0 0 0 0 0,0 1 0 0 0,-1-1-1 0 0,1 0 1 0 0,0 1 0 0 0,0-1 0 0 0,-1 1 0 0 0,2 0 0 0 0,0 0-279 0 0,0 0-960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73 10423 0 0,'0'0'474'0'0,"2"-1"-6"0"0,5-9-300 0 0,6-11 756 0 0,-12 20 88 0 0,6-12 1842 0 0,-3 8-1917 0 0,-1-2 1186 0 0,-3 6-2095 0 0,0 1 1 0 0,-1-1-1 0 0,1 0 0 0 0,0 1 1 0 0,-1-1-1 0 0,1 0 0 0 0,-1 1 0 0 0,1-1 1 0 0,-1 1-1 0 0,1-1 0 0 0,-1 1 1 0 0,0-1-1 0 0,1 1 0 0 0,-1 0 0 0 0,1-1 1 0 0,-1 1-1 0 0,0 0 0 0 0,0-1 1 0 0,1 1-1 0 0,-1 0 0 0 0,0 0 0 0 0,1 0 1 0 0,-1-1-1 0 0,-1 1 0 0 0,-18-3 140 0 0,12 3-157 0 0,1 0 1 0 0,0 1 0 0 0,0-1-1 0 0,0 2 1 0 0,0-1-1 0 0,0 1 1 0 0,0 0 0 0 0,1 0-1 0 0,-1 1 1 0 0,0 0-1 0 0,1 0 1 0 0,-12 8 0 0 0,-2 4-17 0 0,0 1-1 0 0,-24 25 1 0 0,3-3-41 0 0,28-26 45 0 0,-1 1 0 0 0,2 1 0 0 0,0 0 0 0 0,1 1 0 0 0,0 0 0 0 0,-11 21 0 0 0,15-24-6 0 0,1 1 0 0 0,1 0 0 0 0,0 0 0 0 0,1 0 0 0 0,0 0 1 0 0,1 1-1 0 0,1-1 0 0 0,0 1 0 0 0,0 16 0 0 0,3-16 7 0 0,1-1 0 0 0,1 1 0 0 0,0-1 0 0 0,1 1 0 0 0,6 13 0 0 0,-5-11 0 0 0,-1-3 0 0 0,1-2 0 0 0,1 1 0 0 0,0 0 0 0 0,0-1 0 0 0,1 0 0 0 0,17 19 0 0 0,-21-25-1 0 0,1 0 1 0 0,1-1-1 0 0,-1 1 0 0 0,1-1 0 0 0,0 0 1 0 0,0 0-1 0 0,0-1 0 0 0,0 1 0 0 0,0-1 0 0 0,1 0 1 0 0,0-1-1 0 0,-1 1 0 0 0,1-1 0 0 0,9 2 1 0 0,-7-4 28 0 0,1 0 0 0 0,0 0 0 0 0,-1 0 1 0 0,1-1-1 0 0,0-1 0 0 0,-1 1 0 0 0,13-5 1 0 0,-10 3 52 0 0,82-22 449 0 0,109-44 0 0 0,-182 61-497 0 0,0-1 0 0 0,-1-1-1 0 0,18-13 1 0 0,-29 18-22 0 0,0-1 1 0 0,-1 0-1 0 0,0 0 0 0 0,0-1 1 0 0,-1 0-1 0 0,0 0 0 0 0,0 0 1 0 0,0-1-1 0 0,5-12 0 0 0,-5 8-11 0 0,-3-1-13 0 0,-4 0-56 0 0,-1 2-25 0 0,2 9 80 0 0,-1 1 0 0 0,0 0 0 0 0,0-1 0 0 0,0 1 0 0 0,0 0 0 0 0,0 0 0 0 0,0-1 0 0 0,0 1-1 0 0,-1 0 1 0 0,1 0 0 0 0,0 0 0 0 0,-1 0 0 0 0,1 0 0 0 0,-1 1 0 0 0,1-1 0 0 0,-2 0 0 0 0,2 0 8 0 0,-2 0-17 0 0,0 0 0 0 0,0 0 1 0 0,-1 0-1 0 0,1 0 0 0 0,-1 0 1 0 0,1 1-1 0 0,0-1 0 0 0,-1 1 1 0 0,1 0-1 0 0,-1 0 0 0 0,1 1 1 0 0,-1-1-1 0 0,1 0 0 0 0,-6 2 1 0 0,-3 2-60 0 0,-1 1 0 0 0,-17 9 0 0 0,7-4-31 0 0,-20 8-289 0 0,1 1-1 0 0,-49 33 0 0 0,88-50 391 0 0,0 0 0 0 0,0 0 0 0 0,1 1 0 0 0,-1-1 0 0 0,1 1 0 0 0,-1 0 0 0 0,-2 4 0 0 0,-5 11 13 0 0,10-12 4 0 0,0-2 5 0 0,0 0 11 0 0,0-1 1 0 0,0 1-1 0 0,0 0 0 0 0,1-1 0 0 0,0 1 1 0 0,0 0-1 0 0,0-1 0 0 0,0 1 0 0 0,0-1 0 0 0,0 0 1 0 0,1 1-1 0 0,0-1 0 0 0,0 0 0 0 0,0 0 1 0 0,0 0-1 0 0,0 0 0 0 0,4 4 0 0 0,6 5-282 0 0,0-1 0 0 0,22 15 0 0 0,-24-18-319 0 0,2 1-1268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1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20 184 5063 0 0,'0'-3'4868'0'0,"0"3"-4593"0"0,0 0 0 0 0,0-1 0 0 0,0 1 0 0 0,0 0 1 0 0,0-1-1 0 0,0 1 0 0 0,0-1 0 0 0,0 1 0 0 0,-1 0 0 0 0,1-1 0 0 0,0 1 0 0 0,-3-4 3300 0 0,3 3-3300 0 0,0 1 0 0 0,-1 0 0 0 0,1 0 0 0 0,-1 0 0 0 0,1 0 0 0 0,0-1 0 0 0,-1 1 0 0 0,1 0 1 0 0,0 0-1 0 0,-1 0 0 0 0,1 0 0 0 0,-1 0 0 0 0,1 0 0 0 0,-1 0 0 0 0,-9 4 1262 0 0,14-4-1472 0 0,35-6 172 0 0,71-20-1 0 0,-51 10-101 0 0,239-56 720 0 0,-235 61-793 0 0,0 2-1 0 0,70 0 1 0 0,-105 10-62 0 0,-17-1 0 0 0,1 0 0 0 0,0-1 0 0 0,0 0 0 0 0,19-5 0 0 0,42-10 0 0 0,-58 14 0 0 0,0 1 0 0 0,0 5-12 0 0,-14-3 8 0 0,0-1-1 0 0,0 1 1 0 0,0-1 0 0 0,-1 1-1 0 0,1 0 1 0 0,0-1-1 0 0,-1 1 1 0 0,1 0 0 0 0,0-1-1 0 0,-1 1 1 0 0,1 0 0 0 0,-1 0-1 0 0,1 1 1 0 0,0 1-2 0 0,0 0 0 0 0,-1 0-1 0 0,1 0 1 0 0,-1 0 0 0 0,0 0 0 0 0,0 0 0 0 0,0 0 0 0 0,0 0 0 0 0,-1 0-1 0 0,1 0 1 0 0,-1 0 0 0 0,0 0 0 0 0,0 0 0 0 0,0 0 0 0 0,-2 5-1 0 0,-3 5-23 0 0,-15 23 0 0 0,-66 102 19 0 0,59-89-2 0 0,3 1 0 0 0,-24 64 0 0 0,-22 43-1 0 0,69-152 16 0 0,2-3-3 0 0,-1-1 0 0 0,1 1 0 0 0,-1 0 0 0 0,0-1-1 0 0,0 1 1 0 0,1-1 0 0 0,-1 1 0 0 0,0-1 0 0 0,-1 1-1 0 0,1-1 1 0 0,-1 2 0 0 0,-8 8-47 0 0,4-1 21 0 0,5-8-42 0 0,8 40-1199 0 0,-7-41 1250 0 0,0 0 0 0 0,0 0 0 0 0,0-1 0 0 0,0 1 0 0 0,0 0 0 0 0,0 0-1 0 0,0 0 1 0 0,0 0 0 0 0,1-1 0 0 0,-1 1 0 0 0,0 0 0 0 0,1 0 0 0 0,-1 0 0 0 0,0-1 0 0 0,1 1-1 0 0,-1 0 1 0 0,1-1 0 0 0,-1 1 0 0 0,1 0 0 0 0,-1-1 0 0 0,1 1 0 0 0,0 0 0 0 0,-1-1 0 0 0,1 1-1 0 0,0-1 1 0 0,0 0 0 0 0,-1 1 0 0 0,1-1 0 0 0,0 1 0 0 0,0-1 0 0 0,-1 0 0 0 0,1 0 0 0 0,1 1-1 0 0,1-2 71 0 0,-1 1-1 0 0,0-1 1 0 0,1 1-1 0 0,-1-1 0 0 0,0 0 1 0 0,0 0-1 0 0,1 0 0 0 0,-1 0 1 0 0,0-1-1 0 0,0 1 0 0 0,0-1 1 0 0,3-2-1 0 0,6-5-98 0 0,10-9-1019 0 0,-7 5-4189 0 0,0-1-1685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1 768 1839 0 0,'0'0'15591'0'0,"2"2"-15190"0"0,8 4-15 0 0,-8-5 516 0 0,-1 2-634 0 0,9 20 200 0 0,-9-20 792 0 0,5-3-1144 0 0,-1 0-1 0 0,1-1 0 0 0,-1 1 1 0 0,1-1-1 0 0,5-2 0 0 0,-9 2 117 0 0,0 0-137 0 0,-1 0-39 0 0,0-1 0 0 0,1 1 0 0 0,-1-1 0 0 0,0 1 0 0 0,0-1 0 0 0,0 0 0 0 0,0 0 0 0 0,0 1 0 0 0,-1-1 0 0 0,1 0 1 0 0,0 0-1 0 0,-1 0 0 0 0,1 0 0 0 0,-1-4 0 0 0,2-34 156 0 0,-1 7-112 0 0,26-106 247 0 0,-15 87-315 0 0,-11 46-17 0 0,0-1-10 0 0,1 0 1 0 0,-2 0-1 0 0,1 0 1 0 0,-1-9-1 0 0,0 14-58 0 0,-1 5-90 0 0,-1 10 82 0 0,2 3 49 0 0,4 0 1 0 0,-3-11 1 0 0,1-1-1 0 0,1 1 0 0 0,-1-1 1 0 0,5 7-1 0 0,-5-8 11 0 0,0 0 0 0 0,-1 0 0 0 0,2 0 0 0 0,-1-1 0 0 0,0 1 0 0 0,0-1 0 0 0,1 0 0 0 0,0 0 0 0 0,3 3 0 0 0,3 2 0 0 0,59 58 0 0 0,-45-44 0 0 0,-1 1 0 0 0,23 30 0 0 0,-34-38 0 0 0,-1 1 0 0 0,0 1 0 0 0,-1 0 0 0 0,0 1 0 0 0,6 17 0 0 0,-14-28 0 0 0,11 19 0 0 0,-3-12 0 0 0,-7-11 8 0 0,-1-1-1 0 0,1 1 1 0 0,0-1-1 0 0,0 1 0 0 0,0-1 1 0 0,0 0-1 0 0,0 0 1 0 0,0 0-1 0 0,1 0 1 0 0,-1 0-1 0 0,0-1 1 0 0,0 1-1 0 0,1-1 1 0 0,-1 1-1 0 0,0-1 0 0 0,1 0 1 0 0,-1 0-1 0 0,1 0 1 0 0,-1 0-1 0 0,0 0 1 0 0,1 0-1 0 0,-1-1 1 0 0,0 1-1 0 0,0-1 1 0 0,1 0-1 0 0,-1 0 0 0 0,3-1 1 0 0,-1 0 24 0 0,0 0 1 0 0,0 0-1 0 0,-1 0 0 0 0,1-1 0 0 0,-1 1 1 0 0,0-1-1 0 0,1 0 0 0 0,-1 0 1 0 0,0 0-1 0 0,-1 0 0 0 0,1-1 1 0 0,0 1-1 0 0,-1-1 0 0 0,3-6 0 0 0,0-3 60 0 0,-1 0-1 0 0,0-1 1 0 0,-1 1-1 0 0,-1-1 0 0 0,0 0 1 0 0,0-16-1 0 0,-6-85 701 0 0,-4-36-763 0 0,8 112-30 0 0,10-73 0 0 0,5 33-40 0 0,44-136-1 0 0,-54 200 0 0 0,-5 10-2 0 0,-5 10 9 0 0,-4 9-33 0 0,6-6-6 0 0,0-1-1 0 0,0 1 0 0 0,0 0 1 0 0,-2 12-1 0 0,5-16-225 0 0,-1-1 0 0 0,1 1 0 0 0,0-1 0 0 0,0 1 0 0 0,0 0 1 0 0,1-1-1 0 0,-1 1 0 0 0,1-1 0 0 0,0 1 0 0 0,0-1 0 0 0,0 1 0 0 0,0-1 0 0 0,3 4 0 0 0,3 4-1384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40 5527 0 0,'0'0'7148'0'0,"8"-9"-5232"0"0,22-21 3180 0 0,-32 43-4965 0 0,1 0 1 0 0,-2 0-1 0 0,0 0 0 0 0,-8 22 0 0 0,5-16-27 0 0,-25 79 252 0 0,-49 106 0 0 0,-73 115-215 0 0,34-73 101 0 0,65-115 118 0 0,-8 15 164 0 0,54-131-566 0 0,8-14 5 0 0,0-1 0 0 0,0 0 0 0 0,0 0 0 0 0,0 1 0 0 0,-1-1 0 0 0,1 0-1 0 0,0 0 1 0 0,0 1 0 0 0,0-1 0 0 0,0 0 0 0 0,0 0 0 0 0,0 0 0 0 0,-1 1-1 0 0,1-1 1 0 0,0 0 0 0 0,0 0 0 0 0,0 0 0 0 0,-1 1 0 0 0,1-1 0 0 0,0 0-1 0 0,0 0 1 0 0,0 0 0 0 0,-1 0 0 0 0,1 0 0 0 0,0 0 0 0 0,0 0 0 0 0,-1 1-1 0 0,1-1 1 0 0,0 0 0 0 0,-1 0 0 0 0,1 0 0 0 0,0 0 0 0 0,0 0 0 0 0,-1 0-1 0 0,1 0 1 0 0,0 0 0 0 0,0 0 0 0 0,-1 0 0 0 0,1-1 0 0 0,0 1 0 0 0,0 0-1 0 0,-1 0 1 0 0,1 0 0 0 0,0 0 0 0 0,0 0 0 0 0,-1-1 0 0 0,-5-9-1824 0 0,4-2 602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1375 0 0,'0'0'16067'0'0,"0"-1"-15144"0"0,3-13 293 0 0,0 1 1 0 0,7-17 1336 0 0,-9 32-2514 0 0,0 0-1 0 0,1 0 1 0 0,-1 0-1 0 0,0 0 1 0 0,0 0-1 0 0,0 1 1 0 0,-1-1-1 0 0,2 5 1 0 0,1 12 4 0 0,-1 0 0 0 0,-1 1 1 0 0,-2 35-1 0 0,0-11 1 0 0,-5 116 73 0 0,0 0-35 0 0,5-154-61 0 0,5 21 80 0 0,-3-26-81 0 0,0 0-1 0 0,0 0 1 0 0,0 0-1 0 0,0 0 1 0 0,0-1-1 0 0,1 1 1 0 0,-1 0-1 0 0,0 0 0 0 0,1-1 1 0 0,-1 1-1 0 0,0-1 1 0 0,1 1-1 0 0,1 0 1 0 0,2 1 169 0 0,-5 0-174 0 0,-12 21-17 0 0,8-17 13 0 0,30-12 106 0 0,31-11-75 0 0,-36 9-26 0 0,23-4 1 0 0,-19 7 62 0 0,45-4-1 0 0,-60 9-57 0 0,1 0-1 0 0,-1 1 0 0 0,0 0 1 0 0,0 0-1 0 0,1 1 0 0 0,-1 0 0 0 0,13 5 1 0 0,10 7 24 0 0,-11-5-40 0 0,24 7 0 0 0,-39-14-5 0 0,0 0 0 0 0,-1-1-1 0 0,1 0 1 0 0,0 0 0 0 0,0-1 0 0 0,0 0 0 0 0,0 0-1 0 0,8-2 1 0 0,-12 2-50 0 0,0-1-1 0 0,0 0 1 0 0,0 0-1 0 0,0-1 0 0 0,0 1 1 0 0,0 0-1 0 0,-1-1 1 0 0,1 0-1 0 0,2-2 1 0 0,-4 3-213 0 0,4-9-1313 0 0,-5 9 1428 0 0,0 0 0 0 0,1 0 0 0 0,-1 0 0 0 0,0 1-1 0 0,0-1 1 0 0,0 0 0 0 0,1 0 0 0 0,-1 0 0 0 0,0 0 0 0 0,0 0 0 0 0,-1 0-1 0 0,1 0 1 0 0,0 0 0 0 0,0 0 0 0 0,0 0 0 0 0,-1-1 0 0 0,0-1-295 0 0,1 0-1084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18 157 2303 0 0,'0'0'11264'0'0,"-1"-8"-10118"0"0,1 8-965 0 0,2-3-389 0 0,-19 2 2308 0 0,16 1-1523 0 0,2-1-389 0 0,16-3-31 0 0,1 1-1 0 0,-1 0 0 0 0,25 0 1 0 0,-24 2-99 0 0,132-3 30 0 0,-87 4-68 0 0,0-2 0 0 0,71-13 0 0 0,56-29 541 0 0,2 0 493 0 0,-146 36-864 0 0,0 2-1 0 0,58 0 1 0 0,-103 6-190 0 0,21-1 0 0 0,0 2 0 0 0,1 0 0 0 0,-1 1 0 0 0,0 1 0 0 0,24 7 0 0 0,-34-5 0 0 0,-4 0-10 0 0,-6-4-88 0 0,0 0 0 0 0,1 0 1 0 0,-1 0-1 0 0,0 0 1 0 0,1 0-1 0 0,-1 0 0 0 0,1 0 1 0 0,-1-1-1 0 0,1 0 1 0 0,-1 1-1 0 0,6-1 1 0 0,-1 0-287 0 0,7 1-411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3887 0 0,'0'0'376'0'0,"-12"5"-376"0"0,-1 1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0,'0'0'2288'0'0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8 7423 0 0,'0'0'2546'0'0,"-11"-4"-885"0"0,6 3-1381 0 0,-1 0 0 0 0,0 0 1 0 0,0 1-1 0 0,1 0 0 0 0,-1 0 0 0 0,0 0 1 0 0,0 1-1 0 0,1-1 0 0 0,-1 1 0 0 0,0 1 0 0 0,1-1 1 0 0,-1 1-1 0 0,-7 4 0 0 0,-4 1-209 0 0,1 1 0 0 0,0 1 0 0 0,-18 13 0 0 0,-154 120 427 0 0,138-101-263 0 0,-14 9 118 0 0,45-37-244 0 0,-41 28 332 0 0,59-40 777 0 0,3-2-1150 0 0,97-38 60 0 0,-80 31-144 0 0,1 1-1 0 0,0 0 0 0 0,0 1 1 0 0,1 2-1 0 0,36-5 0 0 0,-22 7-16 0 0,-1 1 0 0 0,60 7-1 0 0,-88-5 34 0 0,17 1 0 0 0,0 1 0 0 0,1 1 0 0 0,33 11 0 0 0,-56-14 0 0 0,3 0-6 0 0,0 0 1 0 0,0 1-1 0 0,-1-1 0 0 0,1 1 0 0 0,-1 0 0 0 0,1 0 1 0 0,-1 0-1 0 0,3 3 0 0 0,-2-1-1 0 0,0 1 0 0 0,-1-1-1 0 0,0 1 1 0 0,0 0 0 0 0,0 0 0 0 0,0 1-1 0 0,-1-1 1 0 0,2 6 0 0 0,-3-9 5 0 0,1 3-4 0 0,0 0 0 0 0,-1 1 0 0 0,1-1 0 0 0,-1 1 0 0 0,0-1 0 0 0,0 1 0 0 0,-1 0-1 0 0,0-1 1 0 0,0 1 0 0 0,0 0 0 0 0,-2 6 0 0 0,1-7 6 0 0,0 1-1 0 0,0-1 0 0 0,0 0 1 0 0,-1 0-1 0 0,0 1 0 0 0,0-1 1 0 0,0 0-1 0 0,-1-1 0 0 0,1 1 1 0 0,-1 0-1 0 0,-7 7 0 0 0,-2 3 51 0 0,-29 24 0 0 0,-11 3 312 0 0,-1-2-1 0 0,-100 57 0 0 0,145-93-329 0 0,0 0-1 0 0,0 0 0 0 0,0-1 1 0 0,0 0-1 0 0,-1 0 0 0 0,1-1 1 0 0,-10 2-1 0 0,16-4-23 0 0,0 1-1 0 0,0-1 1 0 0,0 0 0 0 0,0 1-1 0 0,0-1 1 0 0,0 0-1 0 0,0 0 1 0 0,0 0 0 0 0,0 0-1 0 0,0-1 1 0 0,0 1 0 0 0,0 0-1 0 0,0-1 1 0 0,-2-1 0 0 0,-1 1 5 0 0,4 0-6 0 0,-1 0 0 0 0,1 0 0 0 0,0 1 0 0 0,-1-1 0 0 0,1 0 0 0 0,0 0-1 0 0,-1 0 1 0 0,1-1 0 0 0,0 1 0 0 0,0 0 0 0 0,0 0 0 0 0,-1-2 0 0 0,-2-3 36 0 0,1 3-30 0 0,-11-9 70 0 0,4 7-100 0 0,8 5-34 0 0,0 0 0 0 0,0-1 0 0 0,0 1 0 0 0,0 0 1 0 0,0 1-1 0 0,0-1 0 0 0,0 0 0 0 0,0 0 0 0 0,0 1 0 0 0,1-1 1 0 0,-1 1-1 0 0,0 0 0 0 0,0 0 0 0 0,0-1 0 0 0,1 1 0 0 0,-1 0 1 0 0,0 1-1 0 0,1-1 0 0 0,-1 0 0 0 0,-1 2 0 0 0,0 0-404 0 0,-1 1-1 0 0,1-1 1 0 0,0 1-1 0 0,1-1 0 0 0,-1 1 1 0 0,1 0-1 0 0,-3 7 1 0 0,-1 1-880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5063 0 0,'0'0'6271'0'0,"2"-2"-5907"0"0,28-26 4301 0 0,-28 30-4576 0 0,0 0-1 0 0,-1 0 1 0 0,1 0 0 0 0,-1 0-1 0 0,1 1 1 0 0,-1-1-1 0 0,0 1 1 0 0,0-1-1 0 0,0 1 1 0 0,-1-1-1 0 0,2 5 1 0 0,1 31 203 0 0,-2-27-172 0 0,24 329 1584 0 0,-22-299-1588 0 0,18 230 197 0 0,-16-224-312 0 0,0 8-69 0 0,17 80 1 0 0,-22-133-75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13039 0 0,'-7'0'131'0'0,"1"0"-1"0"0,-1 1 0 0 0,1 0 0 0 0,-1 0 1 0 0,1 0-1 0 0,0 1 0 0 0,0 0 1 0 0,0 0-1 0 0,0 1 0 0 0,0 0 0 0 0,0 0 1 0 0,0 0-1 0 0,-6 5 0 0 0,12-7-60 0 0,-1-1 1 0 0,0 1-1 0 0,1-1 0 0 0,-1 1 0 0 0,0-1 0 0 0,1 1 0 0 0,-1 0 1 0 0,1-1-1 0 0,-1 1 0 0 0,1 0 0 0 0,0-1 0 0 0,-1 1 0 0 0,1 0 0 0 0,0-1 1 0 0,-1 1-1 0 0,1 0 0 0 0,0 0 0 0 0,0-1 0 0 0,0 1 0 0 0,-1 0 1 0 0,1 0-1 0 0,0 0 0 0 0,0-1 0 0 0,0 1 0 0 0,0 0 0 0 0,0 0 0 0 0,1-1 1 0 0,-1 1-1 0 0,0 0 0 0 0,0 1 0 0 0,1-1-166 0 0,-1 1 320 0 0,13 8 283 0 0,-8-7-432 0 0,-1-1 1 0 0,0 0-1 0 0,1 0 1 0 0,0 0-1 0 0,-1-1 1 0 0,1 0-1 0 0,0 0 1 0 0,0 0 0 0 0,9 0-1 0 0,3-1 136 0 0,27-4 0 0 0,11 0 98 0 0,131 6 45 0 0,-131-5-775 0 0,76-12-1 0 0,-19-8-1230 0 0,-66 9-3008 0 0,-15 2-667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39 145 8751 0 0,'0'0'794'0'0,"1"2"-652"0"0,0-1 167 0 0,0 1 1 0 0,0 0-1 0 0,0-1 0 0 0,0 1 0 0 0,0-1 0 0 0,1 0 0 0 0,-1 1 0 0 0,0-1 0 0 0,1 0 0 0 0,-1 0 1 0 0,1 0-1 0 0,-1 0 0 0 0,1 0 0 0 0,0 0 0 0 0,0 0 0 0 0,-1 0 0 0 0,4 0 0 0 0,-1 0-50 0 0,-1-1 0 0 0,1 0-1 0 0,-1 0 1 0 0,1 0 0 0 0,-1 0-1 0 0,1 0 1 0 0,-1-1 0 0 0,1 0-1 0 0,6-2 1 0 0,4-2 125 0 0,0-1 0 0 0,-1-1 0 0 0,14-9 0 0 0,2-1 113 0 0,-15 9-372 0 0,-3 2-37 0 0,0 1 0 0 0,0-1 0 0 0,1 2 0 0 0,-1 0 1 0 0,14-3-1 0 0,-12 3-78 0 0,1-1-10 0 0,-2-1 0 0 0,-2-1-13 0 0,-9 6-5 0 0,-1 0 0 0 0,1 1 0 0 0,0-1-1 0 0,0 0 1 0 0,0 0 0 0 0,0 0 0 0 0,-1 0 0 0 0,1 0 0 0 0,0-1 0 0 0,-1 1 0 0 0,1 0 0 0 0,-1 0 0 0 0,1 0 0 0 0,-1 0-1 0 0,0-1 1 0 0,1 1 0 0 0,-1 0 0 0 0,0 0 0 0 0,0-1 0 0 0,0 0 0 0 0,-1 0 1 0 0,0 0 0 0 0,1 1 1 0 0,-1-1-1 0 0,0 0 0 0 0,-1 1 0 0 0,1-1 0 0 0,0 1 1 0 0,0-1-1 0 0,-1 1 0 0 0,1 0 0 0 0,0 0 0 0 0,-1 0 1 0 0,1-1-1 0 0,-1 1 0 0 0,0 1 0 0 0,1-1 1 0 0,-1 0-1 0 0,0 0 0 0 0,0 1 0 0 0,1-1 0 0 0,-5 0 1 0 0,2 1-29 0 0,0 0 1 0 0,0 0-1 0 0,0 0 1 0 0,-1 1-1 0 0,1 0 1 0 0,0 0-1 0 0,-4 1 1 0 0,0 0-102 0 0,-4 2 30 0 0,0 0 1 0 0,0 0-1 0 0,0 1 0 0 0,1 1 0 0 0,0 0 0 0 0,-15 10 1 0 0,8-2 62 0 0,0 0 1 0 0,-27 28-1 0 0,31-27 176 0 0,0 1-1 0 0,0 0 0 0 0,2 0 0 0 0,0 1 1 0 0,1 1-1 0 0,-11 22 0 0 0,21-37-87 0 0,0 1 0 0 0,0-1-1 0 0,0 0 1 0 0,0 0 0 0 0,0 0 0 0 0,1 1-1 0 0,-1-1 1 0 0,1 0 0 0 0,0 0 0 0 0,0 1-1 0 0,0-1 1 0 0,1 0 0 0 0,-1 1 0 0 0,1-1-1 0 0,0 0 1 0 0,-1 0 0 0 0,1 0 0 0 0,1 0-1 0 0,-1 0 1 0 0,0 0 0 0 0,3 4 0 0 0,-1-3 7 0 0,0-1 0 0 0,0 1 0 0 0,1-1 0 0 0,-1 0 0 0 0,1-1 0 0 0,-1 1 0 0 0,1 0 0 0 0,0-1 0 0 0,0 0 0 0 0,0 0 0 0 0,0 0 0 0 0,0 0 0 0 0,1-1 0 0 0,-1 0 0 0 0,6 2 1 0 0,9 0 66 0 0,-1 0 0 0 0,1-1 1 0 0,-1-1-1 0 0,1-1 0 0 0,22-2 1 0 0,4-2-11 0 0,-24 3-108 0 0,-1-2-1 0 0,0 1 1 0 0,0-2-1 0 0,33-11 1 0 0,-25 4-470 0 0,15-5-1092 0 0,-14 4-3281 0 0,-1 0-1352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7:5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27 217 12671 0 0,'0'0'579'0'0,"-1"3"-15"0"0,-22 42-260 0 0,22-43 100 0 0,0 8 4008 0 0,3-13-3702 0 0,2-1-1347 0 0,0 0 661 0 0,-2 1 0 0 0,1-1 0 0 0,0 0 0 0 0,-1 0-1 0 0,0 0 1 0 0,1 0 0 0 0,-2 0 0 0 0,3-6 0 0 0,-1-2 1 0 0,0 1 0 0 0,0-13 0 0 0,-1 6 26 0 0,9-32 0 0 0,-6 39-51 0 0,5 2 0 0 0,-7 5 0 0 0,1 1 0 0 0,14-3 0 0 0,-2 5 0 0 0,4 2 146 0 0,0 1-1 0 0,0 2 1 0 0,0 0 0 0 0,22 7-1 0 0,-33-8 66 0 0,-1 0 1 0 0,17 9-1 0 0,-21-11-176 0 0,-1 1 0 0 0,0 0 0 0 0,0 0 1 0 0,0 0-1 0 0,-1 1 0 0 0,1-1 0 0 0,0 1 0 0 0,-1-1 1 0 0,0 1-1 0 0,1 0 0 0 0,1 4 0 0 0,2 5 19 0 0,-1 0-33 0 0,-4-8 22 0 0,0 5-22 0 0,-1-7 34 0 0,0-4 3 0 0,1-3-47 0 0,0-1 0 0 0,0 1 0 0 0,0 0 0 0 0,1 0 0 0 0,0 0-1 0 0,0 0 1 0 0,0 0 0 0 0,1 0 0 0 0,-1 0 0 0 0,1 1 0 0 0,0-1 0 0 0,1 1 0 0 0,-1 0-1 0 0,7-6 1 0 0,-1 1-62 0 0,1 0 0 0 0,0 0-1 0 0,0 1 1 0 0,23-13 0 0 0,-17 12 33 0 0,-7 3 2 0 0,1 1 1 0 0,0-1-1 0 0,0 2 1 0 0,0-1-1 0 0,1 2 0 0 0,-1-1 1 0 0,19-2-1 0 0,-1 1 16 0 0,-13 3 0 0 0,-12 2 5 0 0,0 1 0 0 0,-1-1-1 0 0,1 1 1 0 0,0 0 0 0 0,0 0 0 0 0,-1 0 0 0 0,1 0-1 0 0,-1 0 1 0 0,1 0 0 0 0,-1 1 0 0 0,1-1-1 0 0,-1 1 1 0 0,4 4 0 0 0,-4-5 0 0 0,0 0 0 0 0,0 0 0 0 0,-1 1 0 0 0,1-1 0 0 0,0 1 0 0 0,-1 0 0 0 0,1-1 0 0 0,-1 1 0 0 0,0 0 0 0 0,0 0 0 0 0,0 0 0 0 0,0 0 0 0 0,0 0 0 0 0,1 4 0 0 0,1 2-3 0 0,-2-7-3 0 0,10 23 61 0 0,-2 0 0 0 0,9 29 0 0 0,-11-23-11 0 0,-4-15-11 0 0,8 29 0 0 0,-1-14 90 0 0,-9-28 0 0 0,0 1-61 0 0,17 41 466 0 0,-12-33-480 0 0,3-1-31 0 0,18 14 31 0 0,-24-20-53 0 0,17 9 0 0 0,-6-8-16 0 0,-9-5-200 0 0,1-1 0 0 0,0 0 0 0 0,0 0 0 0 0,-1 0 0 0 0,1-1 0 0 0,-1 1 0 0 0,0-1 0 0 0,1-1-1 0 0,-1 1 1 0 0,0-1 0 0 0,0 0 0 0 0,0 0 0 0 0,-1 0 0 0 0,1 0 0 0 0,4-6 0 0 0,5-3-935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2303 0 0,'0'0'388'0'0,"1"-1"790"0"0,18-9 1021 0 0,1 0 0 0 0,35-13 1 0 0,-26 14-595 0 0,41-8 0 0 0,139-8-251 0 0,-104 16-626 0 0,202-12-163 0 0,-101 10-306 0 0,291-68 1483 0 0,-193 24-700 0 0,-259 49-445 0 0,76-1-1 0 0,-99 7-607 0 0,1 1 0 0 0,-1 2-1 0 0,0 0 1 0 0,0 1 0 0 0,28 10 0 0 0,-46-14-127 0 0,-1 1 0 0 0,0 1 1 0 0,1-1-1 0 0,-1 0 0 0 0,0 1 1 0 0,1 0-1 0 0,-1-1 1 0 0,0 1-1 0 0,-1 0 0 0 0,1 1 1 0 0,0-1-1 0 0,0 0 0 0 0,3 5 1 0 0,-5-5-351 0 0,0-3 241 0 0,5-3 263 0 0,1 1-154 0 0,-5 2-578 0 0,-1 1-235 0 0,8 2-44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6447 0 0,'0'0'499'0'0,"-2"-1"-138"0"0,-19-12 11678 0 0,23 14-11991 0 0,0 1 0 0 0,-1 0 0 0 0,1-1 0 0 0,0 0 0 0 0,0 1 0 0 0,0-1 0 0 0,0 0 0 0 0,3 1 0 0 0,12 5 232 0 0,0-1 1 0 0,0-1 0 0 0,0 0-1 0 0,0-1 1 0 0,32 2-1 0 0,-24-5-173 0 0,-1-1-1 0 0,1-1 1 0 0,40-8-1 0 0,163-44 107 0 0,18 0-515 0 0,-237 52-162 0 0,1 1 0 0 0,0 0 1 0 0,-1 0-1 0 0,19 4 0 0 0,-26-4-622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54 710 4607 0 0,'0'0'354'0'0,"-9"3"-58"0"0,-12 5 2846 0 0,19-7-2016 0 0,-19 9 10152 0 0,47-51-11164 0 0,-2-2 0 0 0,28-66 0 0 0,-30 60-49 0 0,54-91 0 0 0,7 9-53 0 0,-80 127-12 0 0,83-107-33 0 0,-75 98 29 0 0,2 1-1 0 0,-1 0 1 0 0,2 1 0 0 0,0 0-1 0 0,0 1 1 0 0,16-8-1 0 0,-7 5-7 0 0,-23 13 9 0 0,1 0 0 0 0,-1-1 1 0 0,1 1-1 0 0,0 0 0 0 0,-1-1 0 0 0,1 1 0 0 0,-1 0 0 0 0,1 0 0 0 0,0-1 0 0 0,-1 1 0 0 0,1 0 0 0 0,0 0 1 0 0,-1 0-1 0 0,1 0 0 0 0,0 0 0 0 0,-1 0 0 0 0,1 0 0 0 0,0 0 0 0 0,-1 0 0 0 0,2 1 0 0 0,0 2 20 0 0,-1-2-4 0 0,0 1 0 0 0,0-1 0 0 0,0 1-1 0 0,0-1 1 0 0,0 1 0 0 0,0-1 0 0 0,-1 1 0 0 0,1 0-1 0 0,-1-1 1 0 0,1 1 0 0 0,-1 0 0 0 0,0-1 0 0 0,1 1-1 0 0,-1 2 1 0 0,0 0 11 0 0,4 40 217 0 0,-2 56-1 0 0,0-9 79 0 0,-1-53-243 0 0,3-1 0 0 0,1 0-1 0 0,12 46 1 0 0,-14-71-43 0 0,2 1 0 0 0,-1 0-1 0 0,1-1 1 0 0,1 0 0 0 0,1 0-1 0 0,-1-1 1 0 0,2 0 0 0 0,-1 0-1 0 0,2 0 1 0 0,-1-1 0 0 0,2-1-1 0 0,16 15 1 0 0,24 9 476 0 0,-22-16-55 0 0,-26-15 503 0 0,-4-4-1570 0 0,1 0 392 0 0,0 1-1 0 0,-1 0 1 0 0,1-1 0 0 0,-1 1 0 0 0,1 0-1 0 0,-1-1 1 0 0,0 1 0 0 0,1 0 0 0 0,-4-1-1 0 0,1 0-649 0 0,-6-5-888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87 6447 0 0,'0'0'298'0'0,"-1"1"-10"0"0,-12 7 9073 0 0,35-7-6723 0 0,-13-1-2056 0 0,0 1 0 0 0,0-2 0 0 0,10 0 1 0 0,42-11 992 0 0,101-33 0 0 0,-132 36-1341 0 0,1 0 0 0 0,57-7 0 0 0,-23 11-4986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17215 0 0,'0'0'794'0'0,"1"-2"-22"0"0,7-12 2262 0 0,-7 16-3017 0 0,0 0 0 0 0,0 0 0 0 0,-1 0 0 0 0,1 0 0 0 0,0 0 0 0 0,-1 0 0 0 0,0 0 0 0 0,1 3 0 0 0,0 0-10 0 0,1 19-7 0 0,0 1 0 0 0,-1-1 0 0 0,-2 0 1 0 0,-3 28-1 0 0,0-2 10 0 0,6 236 251 0 0,4-81 1755 0 0,-6-204-968 0 0,1-1-920 0 0,25-11-55 0 0,-9 3-11 0 0,1 1-1 0 0,0 1 1 0 0,29-6 0 0 0,-15 7-46 0 0,169-22 578 0 0,-164 24-467 0 0,-1 2 0 0 0,1 2 0 0 0,56 8-1 0 0,54 15-115 0 0,-132-23-415 0 0,1 1-1 0 0,17-2 1 0 0,15 0-2807 0 0,-38 1-4997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5983 0 0,'-10'-3'10043'0'0,"7"4"-9867"0"0,1 1 0 0 0,0-1 0 0 0,-1 1 1 0 0,1 0-1 0 0,0 0 0 0 0,-3 2 0 0 0,4-3 90 0 0,7 2-161 0 0,-1 0 0 0 0,1-1 1 0 0,0 1-1 0 0,0-2 0 0 0,0 1 1 0 0,0-1-1 0 0,0 1 0 0 0,11-1 1 0 0,70 1 727 0 0,114-14 0 0 0,-166 10-661 0 0,748-37 2109 0 0,-627 41-2197 0 0,169 24-1 0 0,-108-2-457 0 0,-161-21 113 0 0,104-7-1 0 0,-136 1-869 0 0,-1-3-4014 0 0,-5 1-1554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3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269 256 919 0 0,'0'0'2150'0'0,"7"-6"11"0"0,4-4-1617 0 0,-8 6-477 0 0,0 1-1 0 0,0 0 0 0 0,1 0 0 0 0,-1 0 0 0 0,7-4 0 0 0,-7 6-33 0 0,16-14 10 0 0,-5 1-57 0 0,-7 7-118 0 0,0 1 1 0 0,1 0 0 0 0,0 1 0 0 0,0-1-1 0 0,0 1 1 0 0,14-5 0 0 0,53-16 2401 0 0,-14 5-795 0 0,-42 14-83 0 0,-1-1 0 0 0,21-13 2284 0 0,-23 1 1139 0 0,-8 11-4188 0 0,0 0 1 0 0,15-11 1113 0 0,-24 22-1672 0 0,-3 6-46 0 0,-1 0 0 0 0,0 0-1 0 0,0 0 1 0 0,-1 0 0 0 0,0-1 0 0 0,0 0 0 0 0,-1 0-1 0 0,0-1 1 0 0,0 1 0 0 0,0-2 0 0 0,-1 1 0 0 0,0-1-1 0 0,0 0 1 0 0,0-1 0 0 0,-1 0 0 0 0,-10 4-1 0 0,-10 2-112 0 0,-1-1 0 0 0,-1-1 0 0 0,-51 6 0 0 0,36-8-114 0 0,-52 14 0 0 0,35-6-170 0 0,61-13 305 0 0,8-23-905 0 0,12-12 578 0 0,-17 33 368 0 0,-2 3 42 0 0,0 0 0 0 0,0 0 1 0 0,0 0-1 0 0,0 0 1 0 0,0 0-1 0 0,-1 0 1 0 0,1 0-1 0 0,-2 1 1 0 0,-1 1-19 0 0,-7 13 4 0 0,10-15 0 0 0,-1 0 0 0 0,1 1 0 0 0,-1-1 0 0 0,1 0 0 0 0,0 0 0 0 0,0 1 0 0 0,-1 4 0 0 0,-4 13 0 0 0,-7 14 190 0 0,-1-2 0 0 0,-1 1 0 0 0,-32 49 0 0 0,45-80 18 0 0,5 1-143 0 0,-3-3-63 0 0,0 1 0 0 0,0-1 1 0 0,0 0-1 0 0,1 0 0 0 0,-1 1 0 0 0,0-1 1 0 0,0 0-1 0 0,0 0 0 0 0,0 0 0 0 0,0 1 1 0 0,0-1-1 0 0,0 0 0 0 0,0 0 0 0 0,1 0 0 0 0,-1 0 1 0 0,0 1-1 0 0,0-1 0 0 0,0 0 0 0 0,0 0 1 0 0,1 0-1 0 0,-1 0 0 0 0,0 0 0 0 0,0 0 1 0 0,0 1-1 0 0,1-1 0 0 0,-1 0 0 0 0,0 0 1 0 0,0 0-1 0 0,0 0 0 0 0,1 0 0 0 0,-1 0 0 0 0,0 0 1 0 0,0 0-1 0 0,1 0 0 0 0,-1 0 0 0 0,0 0 1 0 0,0 0-1 0 0,0 0 0 0 0,1 0 0 0 0,-1 0 1 0 0,0 0-1 0 0,104-38 120 0 0,-74 25-80 0 0,0 2-1 0 0,0 0 0 0 0,1 3 1 0 0,45-8-1 0 0,145-3 427 0 0,-208 18-437 0 0,1 1 0 0 0,0 1 0 0 0,0 0 1 0 0,-1 1-1 0 0,1 0 0 0 0,-1 1 0 0 0,1 0 0 0 0,13 6 0 0 0,-25-8-27 0 0,-1-1-1 0 0,0 1 1 0 0,0-1-1 0 0,0 1 0 0 0,0 0 1 0 0,0-1-1 0 0,0 1 1 0 0,0 0-1 0 0,0 0 1 0 0,0 0-1 0 0,0 0 1 0 0,0 0-1 0 0,-1 0 1 0 0,1 0-1 0 0,0 0 1 0 0,-1 0-1 0 0,1 0 1 0 0,0 0-1 0 0,-1 1 0 0 0,0-1 1 0 0,1 0-1 0 0,-1 0 1 0 0,0 1-1 0 0,1 1 1 0 0,-1-2-5 0 0,0 0 1 0 0,0 0-1 0 0,0 0 1 0 0,0 0-1 0 0,0 0 1 0 0,0 1-1 0 0,0-1 1 0 0,-1 0-1 0 0,1 0 1 0 0,0 0-1 0 0,-1 0 1 0 0,1 0-1 0 0,0 0 1 0 0,-1 0-1 0 0,0 0 1 0 0,1 0-1 0 0,-1 0 1 0 0,0 0-1 0 0,-1 1 1 0 0,-1 2-1 0 0,-3 6 24 0 0,-2 0 0 0 0,1-1 0 0 0,-1 0 0 0 0,0 0-1 0 0,-13 9 1 0 0,-50 36 157 0 0,50-38-84 0 0,-2-1-113 0 0,0-1 0 0 0,0-1 0 0 0,-2-1-1 0 0,-25 9 1 0 0,-106 26 159 0 0,125-40-110 0 0,0-2 0 0 0,0-1 0 0 0,0-1 0 0 0,-57-3 0 0 0,50-6 55 0 0,14 2 165 0 0,10 5-185 0 0,11 1-69 0 0,2-1 12 0 0,-1 0 214 0 0,14 1-8183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60 1839 0 0,'0'0'12840'0'0,"-3"0"-12349"0"0,-32 15 952 0 0,5 3-1107 0 0,0 1 1 0 0,2 2-1 0 0,0 0 1 0 0,-43 46-1 0 0,63-59-263 0 0,1 1-1 0 0,0 0 0 0 0,1 0 1 0 0,0 1-1 0 0,-9 19 1 0 0,7-10 163 0 0,0 0 1 0 0,-5 26-1 0 0,11-39-195 0 0,1-1-1 0 0,0 1 0 0 0,0-1 1 0 0,0 1-1 0 0,1-1 0 0 0,0 1 1 0 0,0-1-1 0 0,0 1 0 0 0,1-1 1 0 0,0 1-1 0 0,2 8 0 0 0,-2-13-13 0 0,0 1 0 0 0,1-1-1 0 0,-1 0 1 0 0,1 1 0 0 0,0-1 0 0 0,-1 0-1 0 0,1 0 1 0 0,0 0 0 0 0,0-1 0 0 0,-1 1-1 0 0,1 0 1 0 0,0 0 0 0 0,0-1 0 0 0,0 0-1 0 0,3 1 1 0 0,2 0 33 0 0,-1 0-1 0 0,0-1 0 0 0,1 0 1 0 0,0 0-1 0 0,-1 0 0 0 0,0-1 1 0 0,1 0-1 0 0,-1 0 1 0 0,7-3-1 0 0,8-3 196 0 0,27-13 1 0 0,-26 10-157 0 0,212-106 706 0 0,-161 75-593 0 0,-64 35-201 0 0,4-5-14 0 0,-12 8 6 0 0,-1 1 10 0 0,1 1-6 0 0,-1 0 0 0 0,0-1 0 0 0,1 1-1 0 0,-1 0 1 0 0,0-1 0 0 0,0 1 0 0 0,0 0-1 0 0,0 0 1 0 0,0-1 0 0 0,0 1 0 0 0,0 0-1 0 0,0-1 1 0 0,-1 1 0 0 0,1 0 0 0 0,0 0-1 0 0,-2-2 1 0 0,-7-19 49 0 0,8 19-43 0 0,-74-142 62 0 0,73 141-94 0 0,0 0 0 0 0,0 0 0 0 0,-1 0 0 0 0,0 0-1 0 0,0 1 1 0 0,0-1 0 0 0,0 1 0 0 0,0-1 0 0 0,-1 1 0 0 0,-7-5-1 0 0,9 7 5 0 0,0-1 0 0 0,-1 1 0 0 0,1 0 0 0 0,-1 1 0 0 0,1-1 0 0 0,-1 0 0 0 0,1 1 0 0 0,-1-1 0 0 0,1 1 0 0 0,-1 0 0 0 0,0 0 0 0 0,1 0 0 0 0,-1 0 0 0 0,1 0 0 0 0,-1 0 0 0 0,0 1 0 0 0,1-1 0 0 0,-1 1 0 0 0,1 0 0 0 0,-1 0 0 0 0,-2 2 0 0 0,-6 2-94 0 0,1 1 1 0 0,0 1 0 0 0,0 0-1 0 0,1 0 1 0 0,0 1-1 0 0,0 0 1 0 0,-12 15 0 0 0,-47 71-288 0 0,38-49-192 0 0,27-40 513 0 0,-1 0-329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3223 0 0,'0'0'12552'0'0,"2"-1"-12168"0"0,68-17 1703 0 0,-68 17-1766 0 0,0 0-1 0 0,-1 1-261 0 0,-1 0 0 0 0,1 0-1 0 0,-1 0 1 0 0,0 0 0 0 0,1 0-1 0 0,-1-1 1 0 0,1 1 0 0 0,-1 0-1 0 0,0 0 1 0 0,1 0 0 0 0,-1 0-1 0 0,1 0 1 0 0,-1 0-1 0 0,1 0 1 0 0,-1 0 0 0 0,0 1-1 0 0,1-1 1 0 0,-1 0 0 0 0,1 0-1 0 0,-1 0 1 0 0,0 0 0 0 0,1 0-1 0 0,0 1 1 0 0,0 12 579 0 0,-3 1-472 0 0,0 0-1 0 0,-1-1 1 0 0,-1 1 0 0 0,0-1 0 0 0,-11 24 0 0 0,9-22-94 0 0,0 0-1 0 0,1 0 0 0 0,0 0 0 0 0,-3 28 1 0 0,3-14-62 0 0,5-13 327 0 0,2-15-278 0 0,1 1-46 0 0,1 1-12 0 0,17 3-3 0 0,-3-4 2 0 0,13-2 88 0 0,52-7 0 0 0,-65 4-69 0 0,17-5 51 0 0,-4-1-2 0 0,53-12-82 0 0,-83 21-193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8751 0 0,'0'0'10720'0'0,"1"1"-10178"0"0,4 11-228 0 0,0-1 0 0 0,-1 1 1 0 0,-1-1-1 0 0,0 1 0 0 0,2 18 1 0 0,1 0-199 0 0,0 7 97 0 0,2 73-1 0 0,-8-107-197 0 0,0 39 299 0 0,-9 58 0 0 0,0 22 638 0 0,10-105-853 0 0,0 1 1 0 0,0-1-1 0 0,2-1 0 0 0,0 1 1 0 0,7 24-1 0 0,-9-39 116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346 261 6911 0 0,'0'0'888'0'0,"3"0"31"0"0,1 1-336 0 0,0 0-1 0 0,1-1 1 0 0,-1 0 0 0 0,1 0-1 0 0,-1 0 1 0 0,0-1 0 0 0,1 0-1 0 0,-1 1 1 0 0,8-4 0 0 0,-8 3-274 0 0,-2 0-95 0 0,0 0 1 0 0,0 0-1 0 0,0 0 1 0 0,-1 0 0 0 0,1 0-1 0 0,0 0 1 0 0,-1-1-1 0 0,1 1 1 0 0,-1 0-1 0 0,1-1 1 0 0,-1 0-1 0 0,0 1 1 0 0,0-1-1 0 0,0 0 1 0 0,0 0-1 0 0,0 1 1 0 0,1-3-1 0 0,-2 2 68 0 0,2-19 323 0 0,-3 17-586 0 0,0-1 0 0 0,0 1 0 0 0,0 0 0 0 0,-1 0-1 0 0,1-1 1 0 0,-1 1 0 0 0,0 0 0 0 0,0 0 0 0 0,-5-5 0 0 0,0-1-22 0 0,-1 0 1 0 0,-10-10-1 0 0,4 7-410 0 0,-1 0-1 0 0,0 0 0 0 0,-1 2 1 0 0,0 0-1 0 0,0 0 1 0 0,-1 2-1 0 0,-1 0 0 0 0,0 1 1 0 0,-23-7-1 0 0,34 13 292 0 0,-1 1 0 0 0,0 0 0 0 0,0 0 0 0 0,0 1 0 0 0,0 0 0 0 0,0 0 0 0 0,0 0 0 0 0,0 1 0 0 0,1 1 0 0 0,-1-1 0 0 0,0 1 0 0 0,1 1 0 0 0,-14 5 0 0 0,18-6 161 0 0,0 0 0 0 0,0 0 0 0 0,0 0 0 0 0,1 0 0 0 0,-1 0 0 0 0,1 1 0 0 0,-1-1 0 0 0,1 1 0 0 0,0 0 0 0 0,-2 3 0 0 0,-2 3 182 0 0,1 0 1 0 0,-6 12 0 0 0,7-10 43 0 0,1 1 0 0 0,-1-1 0 0 0,2 1 0 0 0,-1-1 0 0 0,2 1 0 0 0,-1 0 1 0 0,2 0-1 0 0,0 0 0 0 0,2 20 0 0 0,0-18-62 0 0,0 0 1 0 0,1-1-1 0 0,1 1 1 0 0,0-1-1 0 0,1 1 0 0 0,0-1 1 0 0,14 23-1 0 0,-17-33-175 0 0,-1-1-1 0 0,1 0 1 0 0,0 1-1 0 0,0-1 1 0 0,0 0-1 0 0,0 0 1 0 0,0 0 0 0 0,0-1-1 0 0,1 1 1 0 0,-1 0-1 0 0,1-1 1 0 0,-1 0-1 0 0,1 0 1 0 0,-1 1-1 0 0,1-1 1 0 0,0-1-1 0 0,0 1 1 0 0,-1 0-1 0 0,1-1 1 0 0,0 1 0 0 0,0-1-1 0 0,0 0 1 0 0,0 0-1 0 0,0 0 1 0 0,-1 0-1 0 0,1-1 1 0 0,4 0-1 0 0,7-3 206 0 0,0 0 0 0 0,0 0-1 0 0,-1-2 1 0 0,17-8-1 0 0,-9 4 54 0 0,11-3 5 0 0,-16 7-187 0 0,0 0 1 0 0,26-17-1 0 0,-33 18-104 0 0,-1-2 0 0 0,-2-1 0 0 0,-1 0 0 0 0,-3 0 0 0 0,-2 7 0 0 0,0 1 0 0 0,0 0 0 0 0,0 0 0 0 0,0 0 0 0 0,0-1 0 0 0,0 1 0 0 0,0 0 0 0 0,0 0 0 0 0,0 0 0 0 0,0 0 0 0 0,0-1 0 0 0,0 1 0 0 0,1 0 0 0 0,-1 0 0 0 0,0 0 0 0 0,0 0 0 0 0,0-1 0 0 0,0 1 0 0 0,0 0 0 0 0,0 0 0 0 0,0 0 0 0 0,1 0 0 0 0,-1 0 0 0 0,0 0 0 0 0,0-1 0 0 0,0 1 0 0 0,0 0 0 0 0,1 0 0 0 0,-1 0 0 0 0,0 0 0 0 0,0 0 0 0 0,0 0 0 0 0,0 0 0 0 0,1 0 0 0 0,-1 0 0 0 0,0 0 0 0 0,0 0 0 0 0,0 0 0 0 0,1 0 0 0 0,-1 0 0 0 0,0 0 0 0 0,0 0 0 0 0,0 0 0 0 0,0 0 0 0 0,1 0 0 0 0,-1 0 0 0 0,0 0 0 0 0,0 0 0 0 0,0 0 0 0 0,1 0 0 0 0,-1 1 0 0 0,0-1 0 0 0,0 0 0 0 0,0 0 0 0 0,0 0 0 0 0,0 0 0 0 0,1 0 0 0 0,-1 0 0 0 0,0 1 0 0 0,0-1 0 0 0,0 0 0 0 0,0 0 0 0 0,8 8 14 0 0,-5-3 20 0 0,-1 0 1 0 0,0-1 0 0 0,0 1 0 0 0,-1 0 0 0 0,1 0 0 0 0,-1 0 0 0 0,0 0 0 0 0,0 0 0 0 0,0 6 0 0 0,-1 50 406 0 0,-1-28-101 0 0,0 19-208 0 0,0-3 360 0 0,8 66 1 0 0,-5-99-419 0 0,1 0 0 0 0,0 0 0 0 0,1 0 1 0 0,1 0-1 0 0,1-1 0 0 0,0 0 0 0 0,1 0 0 0 0,10 15 0 0 0,-6-12-21 0 0,-9-14-33 0 0,3 5-78 0 0,-6-8-74 0 0,-2-3-98 0 0,1 1-576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0,'0'0'11270'0'0,"0"1"-10989"0"0,21 129 4327 0 0,-12-47-3360 0 0,5 28-105 0 0,-8-80-984 0 0,12 82 965 0 0,-15-88-788 0 0,-1-1-1 0 0,-3 41 1 0 0,0-55-325 0 0,0-8 370 0 0,12-8-301 0 0,-6 2-281 0 0,-1 0 1 0 0,0 0-1 0 0,0 0 0 0 0,0-1 0 0 0,0 1 1 0 0,3-8-1 0 0,0 2-674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5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12895 0 0,'-9'3'1172'0'0,"5"-1"-1116"0"0,0-1-1 0 0,0 1 0 0 0,-1 0 1 0 0,1 0-1 0 0,-7 6 3687 0 0,24 7-2487 0 0,-10-14-1174 0 0,0 0 0 0 0,0 0 1 0 0,0 0-1 0 0,0 0 1 0 0,0 0-1 0 0,0-1 1 0 0,0 1-1 0 0,0-1 1 0 0,0 0-1 0 0,0 0 0 0 0,0 0 1 0 0,4-1-1 0 0,38-7 377 0 0,-41 6-412 0 0,67-19 171 0 0,19-5-26 0 0,-77 24-625 0 0,1 0-1 0 0,21-1 0 0 0,-33 3-255 0 0,8 4-2924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6879 0 0,'0'0'623'0'0,"-9"2"-502"0"0,1 0 257 0 0,0 0 0 0 0,0 1 0 0 0,-10 5 0 0 0,8 2 7640 0 0,3 5-4984 0 0,-2 22-3846 0 0,4-17 1648 0 0,-53 198 694 0 0,55-208-1512 0 0,2-6 19 0 0,0 1 0 0 0,0-1 1 0 0,1 0-1 0 0,-1 0 1 0 0,1 9-1 0 0,0-12 219 0 0,2-2-177 0 0,6-1-4 0 0,-1-1-1 0 0,1 0 1 0 0,-1 0 0 0 0,1-1 0 0 0,-1 0 0 0 0,0 0 0 0 0,12-11-1 0 0,2 0 46 0 0,-15 10-119 0 0,0 1 0 0 0,0 0 0 0 0,1 0 0 0 0,-1 1 0 0 0,1-1-1 0 0,0 2 1 0 0,0-1 0 0 0,0 1 0 0 0,0 0 0 0 0,1 0 0 0 0,-1 1-1 0 0,15-1 1 0 0,0 1-1 0 0,49 3 0 0 0,-61-1-882 0 0,-1-1 0 0 0,1-1-1 0 0,-1 1 1 0 0,1-1 0 0 0,-1-1-1 0 0,0 0 1 0 0,0 0 0 0 0,0-1 0 0 0,0 0-1 0 0,14-7 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6911 0 0,'0'0'8947'0'0,"0"3"-8046"0"0,-1 17-147 0 0,-2 0 0 0 0,0 0-1 0 0,-1 0 1 0 0,-9 23-1 0 0,5-15-185 0 0,-6 37-1 0 0,11-37-371 0 0,2 1 1 0 0,0-1 0 0 0,2 1-1 0 0,1 0 1 0 0,7 33-1 0 0,41 141-83 0 0,-48-195-95 0 0,6 22 121 0 0,-7-29 317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134 110 1375 0 0,'-2'1'66'0'0,"-6"2"97"0"0,0 1 1 0 0,0-2 0 0 0,0 1-1 0 0,-1-1 1 0 0,-13 1-1 0 0,-46 0 16604 0 0,69-4-16606 0 0,0-1 1 0 0,1 0 0 0 0,-1 1 0 0 0,0-1 0 0 0,1 1 0 0 0,-1 0 0 0 0,1-1 0 0 0,0 1 0 0 0,-1 0-1 0 0,1 0 1 0 0,2-1 0 0 0,5-3 100 0 0,0 1 0 0 0,0 1 0 0 0,1-1 0 0 0,-1 2 0 0 0,13-3 0 0 0,52-5 455 0 0,-15 3-403 0 0,93-25 72 0 0,47-8-307 0 0,-185 39-79 0 0,-1 1 0 0 0,-3 5 0 0 0,-3 3 0 0 0,-6-6-2 0 0,-1 1 0 0 0,1 0 0 0 0,-1-1 0 0 0,1 1 1 0 0,-1 0-1 0 0,0 0 0 0 0,0 0 0 0 0,0-1 0 0 0,0 1 0 0 0,0 0 0 0 0,-1 0 0 0 0,1 0 0 0 0,-2 2 0 0 0,-14 38-55 0 0,13-34 58 0 0,-116 243-118 0 0,118-249 117 0 0,-12 25 107 0 0,2 0-1 0 0,1 1 1 0 0,-6 31 0 0 0,-20 88 10 0 0,34-138-102 0 0,1-10 0 0 0,1 0 0 0 0,0 0 0 0 0,0 0 0 0 0,0 1 1 0 0,0-1-1 0 0,-1 0 0 0 0,1 0 0 0 0,0 1 0 0 0,0-1 0 0 0,0 0 0 0 0,0 0 1 0 0,0 1-1 0 0,0-1 0 0 0,0 0 0 0 0,0 0 0 0 0,0 1 0 0 0,0-1 0 0 0,0 0 1 0 0,0 1-1 0 0,0-1 0 0 0,0 0 0 0 0,0 0 0 0 0,0 1 0 0 0,0-1 0 0 0,0 0 1 0 0,0 0-1 0 0,0 1 0 0 0,0-1 0 0 0,0 0 0 0 0,0 0 0 0 0,1 1 0 0 0,-1-1 1 0 0,0 0-1 0 0,0 0 0 0 0,1 1 0 0 0,7-7 104 0 0,11-15-85 0 0,-11 8-873 0 0,-1 0-1 0 0,0 0 0 0 0,7-22 0 0 0,0 1-323 0 0,11-9-500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54 2759 0 0,'1'-1'207'0'0,"34"-20"1691"0"0,-18 11 7199 0 0,-18 8-8855 0 0,0 1 1 0 0,0 0 0 0 0,-1 0 0 0 0,1 0 0 0 0,0 0 0 0 0,0 0 0 0 0,-1 0-1 0 0,1 0 1 0 0,0 0 0 0 0,-1 0 0 0 0,1 1 0 0 0,-1-1 0 0 0,1 1-1 0 0,-3-1 1 0 0,-7-2 153 0 0,-1 1 0 0 0,1 1-1 0 0,-1 0 1 0 0,0 0 0 0 0,0 1-1 0 0,0 1 1 0 0,-21 3 0 0 0,-5 4 143 0 0,-37 13 1 0 0,69-19-491 0 0,-32 12-2 0 0,0 2 1 0 0,-69 41-1 0 0,66-35-39 0 0,31-16-8 0 0,5-4 0 0 0,0 1 0 0 0,0-1 0 0 0,0 1 0 0 0,0 0 0 0 0,1 1 0 0 0,-1-1 0 0 0,1 1 0 0 0,0 0 0 0 0,-6 7 0 0 0,7-2 0 0 0,3-7 0 0 0,0 0 0 0 0,0-1 0 0 0,1 1 0 0 0,-1 0 0 0 0,0-1 0 0 0,1 1 0 0 0,0-1 0 0 0,-1 1 0 0 0,1 0 0 0 0,0-1 0 0 0,-1 1 0 0 0,1-1 0 0 0,0 0 0 0 0,0 1 0 0 0,0-1 0 0 0,1 0 0 0 0,-1 1 0 0 0,0-1 0 0 0,0 0 0 0 0,2 1 0 0 0,4 3 0 0 0,0 0 0 0 0,13 7 0 0 0,-15-10 0 0 0,191 99-421 0 0,-149-77 362 0 0,20 8 37 0 0,-20-10 433 0 0,63 39 0 0 0,-105-58-362 0 0,0 1-1 0 0,0 0 0 0 0,0 0 1 0 0,-1 0-1 0 0,1 1 0 0 0,5 8 1 0 0,-3-1-8 0 0,-7-7-26 0 0,-1-3-5 0 0,1 1-7 0 0,-1-1-1 0 0,1 0 0 0 0,-1 0 0 0 0,0 1 0 0 0,1-1 0 0 0,-1 0 0 0 0,0 0 0 0 0,0 0 0 0 0,0 0 0 0 0,-1 0 0 0 0,1 0 0 0 0,0 0 0 0 0,-1 0 1 0 0,1 0-1 0 0,-1-1 0 0 0,0 1 0 0 0,0-1 0 0 0,1 1 0 0 0,-4 1 0 0 0,-6 4 12 0 0,-1 0 1 0 0,-15 7-1 0 0,10-6-24 0 0,-11 6-66 0 0,-33 12 0 0 0,49-22 51 0 0,0 0-1 0 0,0-1 1 0 0,-1 0 0 0 0,1-1-1 0 0,-23 1 1 0 0,33-3 26 0 0,1 0 1 0 0,-1 0-1 0 0,1 0 1 0 0,-1 0-1 0 0,1 0 0 0 0,-1-1 1 0 0,1 1-1 0 0,-1-1 0 0 0,1 1 1 0 0,-1-1-1 0 0,1 1 0 0 0,-1-1 1 0 0,1 0-1 0 0,0 0 0 0 0,0 0 1 0 0,-1 0-1 0 0,1 0 0 0 0,0 0 1 0 0,-1-1-1 0 0,0 0 4 0 0,1 0 0 0 0,0 0 1 0 0,0 0-1 0 0,0 0 0 0 0,0 0 0 0 0,0-1 1 0 0,0 1-1 0 0,1 0 0 0 0,-1 0 0 0 0,1-1 1 0 0,-1-3-1 0 0,1-5 21 0 0,1-1 0 0 0,-1 0 0 0 0,2 1 0 0 0,3-14 0 0 0,-3 14-14 0 0,5-29 119 0 0,1-9 157 0 0,21-69 0 0 0,-27 112-282 0 0,1 0 1 0 0,0-1-1 0 0,0 1 1 0 0,1 0-1 0 0,0 0 0 0 0,8-10 1 0 0,33-28 52 0 0,-31 32-47 0 0,-1-1 1 0 0,12-15-1 0 0,-19 20-1 0 0,1 0 0 0 0,-2 0 0 0 0,1-1 0 0 0,-1 1 0 0 0,0-1 0 0 0,-1-1 0 0 0,4-9 0 0 0,-1-1-8879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6703 0 0,'0'0'656'0'0,"-9"-1"-392"0"0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98 1839 0 0,'2'0'134'0'0,"8"-2"931"0"0,0-1 1 0 0,-1 0 0 0 0,1 0-1 0 0,-1-1 1 0 0,0 0-1 0 0,17-11 1 0 0,-11 5 1114 0 0,-1-1 0 0 0,0 0-1 0 0,14-15 2237 0 0,-31 25-4306 0 0,0 0 0 0 0,0 0-1 0 0,0 0 1 0 0,0 1 0 0 0,0-1-1 0 0,0 1 1 0 0,0 0 0 0 0,-1 0-1 0 0,1 0 1 0 0,0 0 0 0 0,0 0-1 0 0,-4 2 1 0 0,-41 11-180 0 0,32-8 169 0 0,-43 14 23 0 0,-94 45 1 0 0,-49 45-132 0 0,198-106 8 0 0,0-1-1 0 0,0 1 1 0 0,0 0 0 0 0,1 0 0 0 0,-1 0 0 0 0,1 0 0 0 0,-1 0-1 0 0,1 1 1 0 0,-3 4 0 0 0,5-7-1 0 0,1 1-1 0 0,-1-1 1 0 0,0 1-1 0 0,1-1 1 0 0,-1 1-1 0 0,1-1 1 0 0,0 1-1 0 0,-1 0 1 0 0,1-1-1 0 0,0 1 1 0 0,0-1-1 0 0,0 1 1 0 0,0 0-1 0 0,0-1 1 0 0,0 1-1 0 0,1-1 1 0 0,-1 1-1 0 0,0 0 1 0 0,1-1-1 0 0,0 1 1 0 0,-1-1-1 0 0,1 1 1 0 0,0-1-1 0 0,-1 0 0 0 0,1 1 1 0 0,0-1-1 0 0,0 0 1 0 0,0 1-1 0 0,0-1 1 0 0,2 1-1 0 0,5 6-44 0 0,0-1 0 0 0,1 0-1 0 0,0-1 1 0 0,0 1-1 0 0,1-2 1 0 0,-1 1-1 0 0,1-1 1 0 0,1-1 0 0 0,14 5-1 0 0,5 0-185 0 0,0-2 0 0 0,35 5 0 0 0,77 0-200 0 0,-45-4 505 0 0,-84-7 63 0 0,0 2 0 0 0,-1-1 1 0 0,1 2-1 0 0,0-1 0 0 0,-1 2 1 0 0,19 9-1 0 0,-25-11-37 0 0,-1 0-1 0 0,1 1 1 0 0,-1-1 0 0 0,0 1-1 0 0,0 1 1 0 0,7 8 0 0 0,-9-10-58 0 0,-1 0 0 0 0,0 0 0 0 0,0 0 0 0 0,0 0 0 0 0,-1 1 0 0 0,1-1 0 0 0,-1 1 0 0 0,1-1 0 0 0,-1 1 0 0 0,-1-1 0 0 0,1 1 0 0 0,0 6-1 0 0,0-6-24 0 0,-1 1-1 0 0,-1 0 1 0 0,1-1-1 0 0,-1 1 0 0 0,1 0 1 0 0,-2-1-1 0 0,1 1 1 0 0,0-1-1 0 0,-1 1 0 0 0,0-1 1 0 0,0 1-1 0 0,-2 3 1 0 0,0-2 7 0 0,-1 0 0 0 0,1 0 1 0 0,-1-1-1 0 0,0 0 0 0 0,0 0 0 0 0,0 0 1 0 0,-9 5-1 0 0,3-2 7 0 0,-1-2 0 0 0,0 1-1 0 0,0-2 1 0 0,0 1 0 0 0,-1-2-1 0 0,0 0 1 0 0,0 0 0 0 0,-14 1-1 0 0,-1 0 3 0 0,0-1 0 0 0,0-2-1 0 0,-1-1 1 0 0,1-2 0 0 0,-52-6-1 0 0,73 5-24 0 0,0 0-1 0 0,0 0 0 0 0,1-1 0 0 0,-1 0 0 0 0,1 0 0 0 0,0 0 1 0 0,0-1-1 0 0,0 0 0 0 0,0 0 0 0 0,-6-6 0 0 0,11 9-4 0 0,-1-1-1 0 0,1 1 0 0 0,-1 0 1 0 0,1-1-1 0 0,0 0 1 0 0,-1 1-1 0 0,1-1 1 0 0,0 0-1 0 0,0 0 1 0 0,0 1-1 0 0,1-1 1 0 0,-1 0-1 0 0,0 0 0 0 0,1 0 1 0 0,-1 0-1 0 0,1 0 1 0 0,0 0-1 0 0,-1 0 1 0 0,1 0-1 0 0,0 0 1 0 0,0 0-1 0 0,1 0 0 0 0,-1 0 1 0 0,0 0-1 0 0,0 0 1 0 0,1 0-1 0 0,0 0 1 0 0,-1 0-1 0 0,1 0 1 0 0,0 0-1 0 0,0 0 1 0 0,0 1-1 0 0,0-1 0 0 0,0 0 1 0 0,0 1-1 0 0,0-1 1 0 0,1 1-1 0 0,-1-1 1 0 0,3-1-1 0 0,24-23 0 0 0,2 2 0 0 0,47-29 0 0 0,-11 7 0 0 0,-2-1 0 0 0,88-83 0 0 0,-136 114-7 0 0,15-22 1 0 0,-30 38-61 0 0,-1-1 1 0 0,0 1 0 0 0,0-1-1 0 0,0 1 1 0 0,0-1-1 0 0,0 1 1 0 0,0-1 0 0 0,1 1-1 0 0,-1-1 1 0 0,0 1-1 0 0,0-1 1 0 0,0 1-1 0 0,-1-1 1 0 0,1 1 0 0 0,0-1-1 0 0,0 1 1 0 0,0-1-1 0 0,0 1 1 0 0,0-1 0 0 0,-1 1-1 0 0,1-1 1 0 0,0 1-1 0 0,0-1 1 0 0,-1 1 0 0 0,1-1-1 0 0,-7-3-849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67 7343 0 0,'0'0'1335'0'0,"-11"0"2144"0"0,7 2-3076 0 0,0-1 1 0 0,-1 1 0 0 0,1-1 0 0 0,0 1 0 0 0,0 0-1 0 0,-7 5 1 0 0,10-6-22 0 0,-4 0 2981 0 0,12-2-2268 0 0,47-19-506 0 0,-16 4-452 0 0,1 3 0 0 0,63-14 0 0 0,-85 24-89 0 0,0 0 0 0 0,0 1 0 0 0,0 1 0 0 0,31 2 0 0 0,-11 2-48 0 0,-28 1 0 0 0,-8-3 0 0 0,0 0 0 0 0,-1 0 0 0 0,1 1 0 0 0,-1-1 0 0 0,1 0 0 0 0,-1 0 0 0 0,0 0 0 0 0,1 1 0 0 0,-1-1 0 0 0,0 0 0 0 0,0 1 0 0 0,0-1 0 0 0,0 0 0 0 0,0 0 0 0 0,0 1 0 0 0,0-1 0 0 0,-1 0 0 0 0,1 0 0 0 0,0 1 0 0 0,-1-1 0 0 0,1 0 0 0 0,-1 0 0 0 0,1 0 0 0 0,-1 0 0 0 0,-1 3 0 0 0,-2 2 0 0 0,1 0 0 0 0,-2 0 0 0 0,-4 6 0 0 0,-14 12-17 0 0,-1-1 0 0 0,-1-1-1 0 0,-1-1 1 0 0,-38 23 0 0 0,49-34 15 0 0,-16 9 4 0 0,-51 25 0 0 0,57-32 5 0 0,23-11 46 0 0,5-1 1 0 0,14-3-62 0 0,-1 1 1 0 0,1 0 0 0 0,0 2 0 0 0,32 2 0 0 0,70 16-11 0 0,-105-16 32 0 0,0 1-1 0 0,-1 1 0 0 0,1 0 1 0 0,-1 1-1 0 0,1 0 0 0 0,-1 1 1 0 0,-1 1-1 0 0,1 0 0 0 0,-1 0 1 0 0,-1 1-1 0 0,17 15 0 0 0,-25-21-15 0 0,6 10 15 0 0,-8-10-10 0 0,0 0-1 0 0,-1 0 1 0 0,1-1 0 0 0,-1 1-1 0 0,1 0 1 0 0,-1 0 0 0 0,0-1 0 0 0,0 1-1 0 0,0 0 1 0 0,0 0 0 0 0,0 0-1 0 0,0 0 1 0 0,0-1 0 0 0,-1 1 0 0 0,1 0-1 0 0,0 0 1 0 0,-1 0 0 0 0,0-1 0 0 0,1 1-1 0 0,-3 3 1 0 0,1-1-2 0 0,-1 0 0 0 0,1 1 0 0 0,-1-1 0 0 0,0 0 0 0 0,-1 0 0 0 0,-3 3 0 0 0,-8 6-5 0 0,-1 0-1 0 0,-1-1 1 0 0,0-1 0 0 0,-1 0 0 0 0,0-1 0 0 0,-37 13 0 0 0,17-10-12 0 0,-2-1 1 0 0,-59 8 0 0 0,83-17 5 0 0,15-2-60 0 0,13 2-743 0 0,26 4-3576 0 0,-24-5-1553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34 2759 0 0,'3'0'207'0'0,"31"-7"111"0"0,-12 2 3135 0 0,-21 5-2982 0 0,0 0-1 0 0,0 0 1 0 0,0-1 0 0 0,0 1 0 0 0,0 0 0 0 0,0 0 0 0 0,0-1-1 0 0,0 1 1 0 0,0-1 0 0 0,0 1 0 0 0,0-1 0 0 0,1 0 0 0 0,-2 1-340 0 0,0-1 1 0 0,0 1-1 0 0,0 0 1 0 0,0 0 0 0 0,0 0-1 0 0,0 0 1 0 0,0-1 0 0 0,0 1-1 0 0,1 0 1 0 0,-1 0 0 0 0,0 0-1 0 0,0-1 1 0 0,0 1-1 0 0,0 0 1 0 0,0 0 0 0 0,0-1-1 0 0,0 1 1 0 0,0 0 0 0 0,0 0-1 0 0,0 0 1 0 0,0-1 0 0 0,0 1-1 0 0,-1 0 1 0 0,1 0-1 0 0,0 0 1 0 0,0-1 0 0 0,0 1-1 0 0,0 0 1 0 0,0 0 0 0 0,0 0-1 0 0,0 0 1 0 0,-1-1 0 0 0,1 1-1 0 0,-1-1 1 0 0,0 0 1 0 0,0 0-1 0 0,-1 0 0 0 0,1 1 1 0 0,0-1-1 0 0,0 0 1 0 0,-1 0-1 0 0,1 1 0 0 0,-1-1 1 0 0,1 1-1 0 0,0 0 0 0 0,-1-1 1 0 0,-1 1-1 0 0,-4 0-63 0 0,0 0 0 0 0,0 0 0 0 0,0 1 0 0 0,1 0 0 0 0,-1 1 0 0 0,-8 2 0 0 0,-39 15-44 0 0,48-16-16 0 0,-207 80-9 0 0,196-77 0 0 0,1 2 0 0 0,-18 9 0 0 0,26-10 0 0 0,3-1-12 0 0,6-5 9 0 0,-1 0-1 0 0,0 0 0 0 0,0-1 1 0 0,0 1-1 0 0,1 0 1 0 0,-1-1-1 0 0,0 1 0 0 0,1 0 1 0 0,-1-1-1 0 0,1 1 1 0 0,-1-1-1 0 0,0 1 0 0 0,1-1 1 0 0,-1 1-1 0 0,1-1 1 0 0,0 1-1 0 0,0 0 0 0 0,0-1-3 0 0,4 5 0 0 0,1 0 0 0 0,0-1-1 0 0,0 1 1 0 0,1-2 0 0 0,-1 1-1 0 0,1-1 1 0 0,0 0 0 0 0,7 3-1 0 0,61 14 19 0 0,-62-17-16 0 0,83 15-3 0 0,46 12 140 0 0,-120-23-18 0 0,1 0 0 0 0,-1 1 0 0 0,0 2 1 0 0,23 13-1 0 0,-41-21-70 0 0,0 1 1 0 0,0 0-1 0 0,1 0 0 0 0,-2 0 1 0 0,1 1-1 0 0,0 0 1 0 0,-1-1-1 0 0,1 1 0 0 0,-1 1 1 0 0,4 7-1 0 0,-5-10-17 0 0,-1 1-1 0 0,0-1 1 0 0,0 1-1 0 0,0 0 1 0 0,-1 0 0 0 0,1 0-1 0 0,-1-1 1 0 0,1 1-1 0 0,-1 0 1 0 0,0 0 0 0 0,0 0-1 0 0,0 0 1 0 0,0 0-1 0 0,-1 0 1 0 0,1-1 0 0 0,-1 1-1 0 0,0 0 1 0 0,0 0-1 0 0,0 0 1 0 0,-1 3 0 0 0,-3 2-9 0 0,0-1 1 0 0,0 1-1 0 0,-1-1 1 0 0,0 1 0 0 0,0-2-1 0 0,-1 1 1 0 0,0-1 0 0 0,0 0-1 0 0,-12 8 1 0 0,3-4-7 0 0,-2 0 0 0 0,1-1 0 0 0,-27 10 0 0 0,29-13-22 0 0,0-1 0 0 0,0-1 0 0 0,-1 0 0 0 0,1-1 0 0 0,-1-1 0 0 0,0 0 0 0 0,-28-1 0 0 0,41-1 7 0 0,0-1-1 0 0,0 1 1 0 0,0-1-1 0 0,0 1 0 0 0,0-1 1 0 0,1 0-1 0 0,-1 0 1 0 0,0 0-1 0 0,1 0 1 0 0,-1-1-1 0 0,1 1 1 0 0,-1-1-1 0 0,1 1 1 0 0,0-1-1 0 0,-1 0 1 0 0,-2-3-1 0 0,2 1 3 0 0,1 1 0 0 0,-1-1 0 0 0,1 0 0 0 0,0 0 0 0 0,0 0 0 0 0,0 0 0 0 0,1 0 0 0 0,-1 0 1 0 0,-1-9-1 0 0,2 3 1 0 0,-1 1 1 0 0,2-1-1 0 0,0 0 1 0 0,0 1-1 0 0,0-1 1 0 0,1 0-1 0 0,1 1 1 0 0,-1-1 0 0 0,6-12-1 0 0,-2 9 27 0 0,0 1 0 0 0,1-1-1 0 0,1 1 1 0 0,0 1 0 0 0,1-1-1 0 0,9-10 1 0 0,60-59 408 0 0,-56 61-352 0 0,-1 0-1 0 0,-1-1 1 0 0,29-43-1 0 0,-45 60-110 0 0,1-3-114 0 0,1 0 0 0 0,-1 0 0 0 0,-1 0 0 0 0,1 0-1 0 0,-1-1 1 0 0,0 1 0 0 0,-1-1 0 0 0,0 0 0 0 0,0 0-1 0 0,0-8 1 0 0,-1 9-25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8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52 6911 0 0,'0'0'528'0'0,"1"-2"-341"0"0,6-4 865 0 0,0 1 1 0 0,15-9 5534 0 0,-23 13-6042 0 0,1-1-494 0 0,-1 1-1 0 0,0-1 1 0 0,0 1-1 0 0,0-1 0 0 0,0 1 1 0 0,0 0-1 0 0,0 0 1 0 0,0-1-1 0 0,0 1 1 0 0,0 0-1 0 0,-1 0 0 0 0,1 0 1 0 0,-1 0-1 0 0,1 0 1 0 0,0 1-1 0 0,-1-1 1 0 0,1 0-1 0 0,-1 1 1 0 0,0-1-1 0 0,1 1 0 0 0,-1-1 1 0 0,1 1-1 0 0,-1 0 1 0 0,0 0-1 0 0,1 0 1 0 0,-1-1-1 0 0,0 2 1 0 0,1-1-1 0 0,-1 0 0 0 0,0 0 1 0 0,-2 1-1 0 0,-7 2 59 0 0,1-1 0 0 0,-1 2 0 0 0,-17 8 0 0 0,18-8-31 0 0,-51 21 111 0 0,18-9-137 0 0,0 3-1 0 0,-54 33 1 0 0,74-39-54 0 0,7-4 8 0 0,-17 13 1 0 0,30-20-2 0 0,0 1 1 0 0,0-1-1 0 0,0 1 0 0 0,0 0 1 0 0,1 0-1 0 0,-1 0 0 0 0,1 0 1 0 0,-1 1-1 0 0,1-1 0 0 0,0 0 1 0 0,-1 6-1 0 0,2 1 38 0 0,2-6-43 0 0,0-1 1 0 0,1 0-1 0 0,0 0 1 0 0,-1 0 0 0 0,1 0-1 0 0,0 0 1 0 0,0 0 0 0 0,1 0-1 0 0,-1-1 1 0 0,1 1 0 0 0,-1-1-1 0 0,1 0 1 0 0,0 1 0 0 0,0-1-1 0 0,0-1 1 0 0,0 1-1 0 0,6 3 1 0 0,5 1-1 0 0,0-1 0 0 0,27 7-1 0 0,-14-5-29 0 0,139 39-151 0 0,-139-37 191 0 0,0 2 1 0 0,-1 0-1 0 0,-1 2 1 0 0,25 16 0 0 0,-43-24 54 0 0,0 0 1 0 0,0 0-1 0 0,0 1 1 0 0,-1 0-1 0 0,1 1 1 0 0,-1 0-1 0 0,-1-1 1 0 0,0 2 0 0 0,6 9-1 0 0,-9-14-36 0 0,0 1 1 0 0,-1-1-1 0 0,1 1 0 0 0,-1 0 1 0 0,0 0-1 0 0,0-1 0 0 0,0 1 0 0 0,-1 0 1 0 0,1 0-1 0 0,-1 0 0 0 0,0 0 1 0 0,0 0-1 0 0,0 0 0 0 0,-1 0 1 0 0,0 0-1 0 0,1 0 0 0 0,-1 0 0 0 0,0-1 1 0 0,-1 1-1 0 0,1 0 0 0 0,-1 0 1 0 0,0-1-1 0 0,-2 4 0 0 0,-11 14 30 0 0,-2-1 0 0 0,0 0 0 0 0,-1-1 1 0 0,-33 25-1 0 0,31-26-51 0 0,12-10 3 0 0,-1 0 0 0 0,-1-1-1 0 0,0 0 1 0 0,0 0 0 0 0,0-1-1 0 0,-12 5 1 0 0,21-10-1 0 0,1-1 0 0 0,-1 0 1 0 0,0 1-1 0 0,0-1 0 0 0,0 0 1 0 0,0 1-1 0 0,1-1 0 0 0,-1 0 1 0 0,0 0-1 0 0,0 0 0 0 0,0 0 1 0 0,0 0-1 0 0,0 0 0 0 0,0 0 0 0 0,0 0 1 0 0,1 0-1 0 0,-1 0 0 0 0,0-1 1 0 0,0 1-1 0 0,0 0 0 0 0,0 0 1 0 0,0-1-1 0 0,1 1 0 0 0,-1-1 1 0 0,0 1-1 0 0,0-1 0 0 0,1 1 0 0 0,-1-1 1 0 0,0 1-1 0 0,1-1 0 0 0,-1 0 1 0 0,1 1-1 0 0,-1-1 0 0 0,0 0 1 0 0,1 1-1 0 0,0-1 0 0 0,-1 0 0 0 0,1 0 1 0 0,-1 0-1 0 0,-1-3-1 0 0,-4-7 119 0 0,0 0 0 0 0,1 0 0 0 0,1-1-1 0 0,-5-16 1 0 0,-6-15-10 0 0,8 24-112 0 0,-24-62 0 0 0,29 73-6 0 0,0-1 0 0 0,0 0 0 0 0,0 0-1 0 0,1 0 1 0 0,1 0 0 0 0,0 1 0 0 0,0-14 0 0 0,2 17-2 0 0,-1 0 0 0 0,0 0 0 0 0,1 0 0 0 0,0 0 0 0 0,0 1 0 0 0,1-1 1 0 0,-1 0-1 0 0,1 1 0 0 0,4-5 0 0 0,5-7-26 0 0,15-14 0 0 0,-20 23 31 0 0,57-55-35 0 0,107-81 0 0 0,-163 137 31 0 0,-4 4 3 0 0,0-1-1 0 0,-1-1 1 0 0,1 1 0 0 0,-1 0-1 0 0,1-1 1 0 0,2-5 0 0 0,-6 9-57 0 0,0-1 0 0 0,-1 1 0 0 0,1-1 1 0 0,-1 1-1 0 0,1-1 0 0 0,-1 1 0 0 0,1 0 0 0 0,-1-1 0 0 0,1 1 1 0 0,-1 0-1 0 0,1-1 0 0 0,-1 1 0 0 0,0 0 0 0 0,1 0 0 0 0,-1-1 1 0 0,-1 1-1 0 0,-1-1-429 0 0,-1 1 1 0 0,0-1 0 0 0,0 1-1 0 0,0 0 1 0 0,0 0-1 0 0,-4 0 1 0 0,-11 3-6108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0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35 919 0 0,'0'0'8735'0'0,"1"-1"-8207"0"0,11-3 859 0 0,-1-1 0 0 0,0 0 0 0 0,13-9 0 0 0,-23 13-903 0 0,13-3 2404 0 0,-12 3-1904 0 0,-8 3-801 0 0,4-1-290 0 0,-113 58 82 0 0,54-33-260 0 0,-2-2 1 0 0,0-4 0 0 0,-110 23-1 0 0,162-42 293 0 0,0 1 1 0 0,0-1-1 0 0,-1-1 0 0 0,1 0 0 0 0,0 0 1 0 0,0-1-1 0 0,0-1 0 0 0,0 1 0 0 0,0-2 1 0 0,-11-3-1 0 0,20 5 2 0 0,1 1-9 0 0,0 0 1 0 0,0 0 0 0 0,1 0 0 0 0,-1-1-1 0 0,0 1 1 0 0,1 0 0 0 0,-1 0 0 0 0,0-1-1 0 0,1 1 1 0 0,-1-1 0 0 0,1 1 0 0 0,-1-1-1 0 0,1 1 1 0 0,-1-1 0 0 0,1 1 0 0 0,-1-1-1 0 0,1 1 1 0 0,-1-1 0 0 0,1 1-1 0 0,-1-1 1 0 0,1 0 0 0 0,0 1 0 0 0,0-1-1 0 0,-1-1 1 0 0,-8-19 92 0 0,9 20 60 0 0,-1-1-94 0 0,-4-3-48 0 0,-3 2-12 0 0,-3 8 0 0 0,2 2 11 0 0,8-7-6 0 0,0 1 0 0 0,1-1-1 0 0,-1 1 1 0 0,1-1 0 0 0,-1 1 0 0 0,0-1 0 0 0,1 1 0 0 0,-1 0-1 0 0,1-1 1 0 0,-1 1 0 0 0,1 0 0 0 0,0 0 0 0 0,-1-1 0 0 0,1 1 0 0 0,0 0-1 0 0,-1 0 1 0 0,1 0 0 0 0,0-1 0 0 0,0 1 0 0 0,0 0 0 0 0,0 1 0 0 0,-2 28 27 0 0,5-17 9 0 0,0-7-40 0 0,1 3-1 0 0,2-1 12 0 0,2-1 51 0 0,-7-6 216 0 0,0 11-209 0 0,-2-7-54 0 0,0 0-1 0 0,0-1 1 0 0,0 1-1 0 0,-1 0 1 0 0,1-1-1 0 0,-1 1 1 0 0,0-1-1 0 0,-4 7 0 0 0,-26 33 213 0 0,16-23-168 0 0,9-13-17 0 0,5-5-10 0 0,-1 0 0 0 0,1 0 0 0 0,0 1 0 0 0,0-1 0 0 0,0 0 0 0 0,-1 5 1 0 0,1-5 51 0 0,2-1-16 0 0,-4 6 1 0 0,3-6 88 0 0,17-1 16 0 0,-12-1-147 0 0,0 0 1 0 0,0 0-1 0 0,0 0 0 0 0,0 0 1 0 0,1-1-1 0 0,-1 1 0 0 0,0-1 1 0 0,4-1-1 0 0,77-33 32 0 0,-54 21-12 0 0,0 1 1 0 0,48-11-1 0 0,-68 21-40 0 0,-1 1 0 0 0,1 1-1 0 0,0 0 1 0 0,1 0-1 0 0,-1 1 1 0 0,0 1-1 0 0,0 0 1 0 0,0 0 0 0 0,0 1-1 0 0,-1 1 1 0 0,18 5-1 0 0,5 6-6 0 0,57 34 0 0 0,-63-33 0 0 0,-13-7 0 0 0,-1-1 0 0 0,-1 0 0 0 0,-1 2 0 0 0,-3 0 0 0 0,-7 3 0 0 0,-1-10 2 0 0,-1 0 0 0 0,0 1 0 0 0,0-1-1 0 0,0 1 1 0 0,-1-1 0 0 0,1 0 0 0 0,0 0 0 0 0,-1 0-1 0 0,1 0 1 0 0,-1 0 0 0 0,0 0 0 0 0,0 0 0 0 0,0-1 0 0 0,0 1-1 0 0,-4 2 1 0 0,-4 3 15 0 0,-22 9 0 0 0,28-14-16 0 0,-228 100 61 0 0,204-90-60 0 0,-6 1-2 0 0,-54 26 0 0 0,77-34 32 0 0,25-13 0 0 0,110-57-608 0 0,-122 65 303 0 0,6-1-607 0 0,7 16-7736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11111 0 0,'0'0'7627'0'0,"2"-1"-6982"0"0,24-6 696 0 0,-20 5-1111 0 0,1 0-1 0 0,-1 1 1 0 0,13-2 0 0 0,-2 1 64 0 0,22-6-1 0 0,6 0-100 0 0,23-6-98 0 0,3 0-38 0 0,-52 12-1274 0 0,31 3 1 0 0,-16 0-253 0 0,-18-1-85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0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24 178 3679 0 0,'0'0'167'0'0,"-9"2"26"0"0,8-3-19 0 0,0 1 0 0 0,1 0 0 0 0,-1 0 0 0 0,0 0 0 0 0,0 1 0 0 0,0-1-1 0 0,0 0 1 0 0,0 0 0 0 0,1 0 0 0 0,-1 1 0 0 0,0-1 0 0 0,0 0 0 0 0,0 1 0 0 0,1-1-1 0 0,-2 1 1 0 0,12 3 8198 0 0,14 0-1092 0 0,-12-3-9866 0 0,7-1 3008 0 0,0 0 0 0 0,0-1-1 0 0,34-8 1 0 0,55-19 631 0 0,-102 27-1000 0 0,203-68 593 0 0,31-9-600 0 0,-218 73-118 0 0,-21 5-17 0 0,-1 6-250 0 0,-1 1 332 0 0,1-1 0 0 0,-2 0 1 0 0,1 1-1 0 0,-1-1 0 0 0,0 0 0 0 0,0 0 0 0 0,0 0 0 0 0,-4 5 0 0 0,-6 9-23 0 0,-16 22 0 0 0,1-3 15 0 0,-26 43-6 0 0,-28 49-22 0 0,77-124 45 0 0,-21 39 130 0 0,-33 45 1 0 0,41-66-66 0 0,12-17 9 0 0,0 0 0 0 0,0-1 0 0 0,-1 0 0 0 0,1 0 0 0 0,-2-1 0 0 0,1 1 0 0 0,-14 9-1 0 0,2 2 0 0 0,-18 19-75 0 0,29-31 1200 0 0,6-5-1133 0 0,-5 3-54 0 0,-3 4-13 0 0,8-7-1 0 0,-11 17 13 0 0,11-17 17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1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434 160 4607 0 0,'0'0'354'0'0,"1"-2"-57"0"0,7-13 11122 0 0,-5 2-9398 0 0,-3 9-1978 0 0,1 2-42 0 0,-1 0 0 0 0,0 0 0 0 0,0 0 0 0 0,0 0 0 0 0,-1 0 0 0 0,1-1 0 0 0,0 1 0 0 0,-1 0 1 0 0,1 0-1 0 0,-2-2 0 0 0,0-2-3 0 0,2 5 2 0 0,0 0 0 0 0,0 0 0 0 0,-1 1 0 0 0,1-1 0 0 0,0 0 0 0 0,0 0 0 0 0,0 1 0 0 0,-1-1 0 0 0,1 0 0 0 0,0 0 0 0 0,-1 1 0 0 0,1-1 0 0 0,0 0 0 0 0,-1 1 0 0 0,1-1 0 0 0,-1 1 0 0 0,0-1 0 0 0,1 0 0 0 0,-1 1 0 0 0,1-1 0 0 0,-1 1 0 0 0,-1-1 0 0 0,0-1-13 0 0,-12-11-329 0 0,-19-15 0 0 0,27 24 253 0 0,1 0 0 0 0,0 1 1 0 0,-1 0-1 0 0,0 0 0 0 0,0 0 0 0 0,0 0 0 0 0,-9-2 0 0 0,12 5 17 0 0,-42-5-64 0 0,22 3 136 0 0,15 2 15 0 0,0 1-1 0 0,0 0 0 0 0,0 1 1 0 0,1 0-1 0 0,-1 0 0 0 0,0 0 0 0 0,1 1 1 0 0,0 0-1 0 0,-10 6 0 0 0,-4 3 125 0 0,-34 27 1 0 0,40-26 28 0 0,-26 28 1 0 0,17-15 224 0 0,23-24-364 0 0,0-1 0 0 0,0 0 0 0 0,0 1 0 0 0,0-1 0 0 0,0 1 0 0 0,0 0-1 0 0,1-1 1 0 0,-1 1 0 0 0,1 0 0 0 0,-1-1 0 0 0,0 4 0 0 0,1-3-16 0 0,-1 0 65 0 0,0 13 52 0 0,0-5-19 0 0,0 1 0 0 0,1 0 0 0 0,2 14-1 0 0,-1-13-41 0 0,0 1 0 0 0,-1 0-1 0 0,0 0 1 0 0,-4 19 0 0 0,4-28-14 0 0,1 7 17 0 0,0-9 14 0 0,4 4 96 0 0,-5-6-171 0 0,0 1 0 0 0,0-1 0 0 0,1 1 1 0 0,-1-1-1 0 0,0 1 0 0 0,1-1 0 0 0,-1 1 1 0 0,1-1-1 0 0,-1 1 0 0 0,0-1 0 0 0,1 1 1 0 0,-1-1-1 0 0,1 0 0 0 0,-1 1 0 0 0,1-1 1 0 0,-1 0-1 0 0,2 1 0 0 0,2 1 37 0 0,1 0 0 0 0,0 0-1 0 0,0 0 1 0 0,0-1-1 0 0,-1 0 1 0 0,1 0 0 0 0,1-1-1 0 0,-1 1 1 0 0,8-1 0 0 0,51-4 421 0 0,-58 4-463 0 0,12-2 3 0 0,57-9 54 0 0,-61 11-55 0 0,-11 0-4 0 0,0-1-1 0 0,1 1 1 0 0,-1-1 0 0 0,0 1 0 0 0,1-1 0 0 0,-1 0-1 0 0,0 0 1 0 0,0 0 0 0 0,0 0 0 0 0,0-1 0 0 0,4-2 0 0 0,1 1 5 0 0,-5 1-8 0 0,0 1 0 0 0,0-1 1 0 0,0 0-1 0 0,0 0 0 0 0,0 0 0 0 0,0 0 0 0 0,-1-1 0 0 0,1 1 1 0 0,3-6-1 0 0,0 3 19 0 0,-3 2-16 0 0,1-1-1 0 0,-1 0 0 0 0,0 1 0 0 0,0-1 1 0 0,-1-1-1 0 0,1 1 0 0 0,-1 0 1 0 0,0-1-1 0 0,2-6 0 0 0,-1 5-13 0 0,-2 4 0 0 0,0 0 0 0 0,0-1 0 0 0,0 1 0 0 0,0 0 0 0 0,-1-1 0 0 0,1 1 0 0 0,-1-1 0 0 0,1 1 0 0 0,-1 0 0 0 0,0-1 0 0 0,-1-4 0 0 0,1 5-68 0 0,-1 1-178 0 0,-6-5 240 0 0,7 6 16 0 0,-1 0 0 0 0,1 0 0 0 0,0-1 0 0 0,0 1-1 0 0,0 0 1 0 0,-1 0 0 0 0,1-1 0 0 0,0 1 0 0 0,-1 0 0 0 0,1 0 0 0 0,0 0-1 0 0,-1 0 1 0 0,1 0 0 0 0,0-1 0 0 0,0 1 0 0 0,-1 0 0 0 0,1 0 0 0 0,0 0 0 0 0,-1 0-1 0 0,1 0 1 0 0,0 0 0 0 0,-1 0 0 0 0,1 0 0 0 0,0 0 0 0 0,-1 0 0 0 0,1 0-1 0 0,0 0 1 0 0,-1 0 0 0 0,1 1 0 0 0,0-1 0 0 0,-1 0 0 0 0,1 0 0 0 0,0 0-1 0 0,-1 0 1 0 0,1 1 0 0 0,0-1 0 0 0,0 0 0 0 0,-1 0 0 0 0,1 0 0 0 0,0 1-1 0 0,0-1 1 0 0,-1 0 0 0 0,1 0 0 0 0,0 1 0 0 0,0-1 0 0 0,0 0 0 0 0,-1 1-1 0 0,1-1 1 0 0,0 0 0 0 0,0 1 0 0 0,0-1 0 0 0,0 0 0 0 0,0 1 0 0 0,0-1-1 0 0,0 0 1 0 0,0 1 0 0 0,0-1 0 0 0,0 1 0 0 0,0-1-2 0 0,-3 7 7 0 0,0 0 0 0 0,0 1 0 0 0,1-1 0 0 0,0 1 0 0 0,0-1 0 0 0,1 1 0 0 0,0 15 0 0 0,1-8 52 0 0,1-1-1 0 0,1 1 1 0 0,4 17-1 0 0,0-4 11 0 0,-4-16-28 0 0,0 0 0 0 0,8 20 0 0 0,8 20 15 0 0,-13-36-44 0 0,2-1 1 0 0,1 5 41 0 0,-7-16-51 0 0,1 5 53 0 0,-1-3-21 0 0,-1-1 1 0 0,0 1 0 0 0,0-1-1 0 0,0 1 1 0 0,-1 0 0 0 0,0-1-1 0 0,0 1 1 0 0,0-1 0 0 0,-1 0-1 0 0,1 1 1 0 0,-1-1 0 0 0,-1 0-1 0 0,1 0 1 0 0,-1 0 0 0 0,-5 7-1 0 0,3-3-24 0 0,7-7 116 0 0,3-6 717 0 0,-3 3-1003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2303 0 0,'0'0'8656'0'0,"2"-1"-8464"0"0,8-13-7 0 0,-2 2 1545 0 0,-2 5 3083 0 0,25-32-3803 0 0,-30 37 683 0 0,-1 5-1638 0 0,0 2-54 0 0,0-1 1 0 0,0 1 0 0 0,0 0 0 0 0,0 0 0 0 0,1 0-1 0 0,1 6 1 0 0,6 20-4 0 0,42 175 977 0 0,-19-82 257 0 0,-31-122-832 0 0,1 0-319 0 0,8 19 383 0 0,-8-19-363 0 0,0 0-11 0 0,0 3-45 0 0,0 0 1 0 0,1 0 0 0 0,-2 0-1 0 0,2 9 1 0 0,-7 30 206 0 0,3-25-235 0 0,2-17-17 0 0,-2 19 177 0 0,2-11-66 0 0,0-9-56 0 0,0 1 1 0 0,-1-1-1 0 0,1 1 1 0 0,-1 0-1 0 0,1-1 0 0 0,-1 1 1 0 0,1-1-1 0 0,-1 1 1 0 0,0-1-1 0 0,0 0 0 0 0,0 1 1 0 0,0-1-1 0 0,0 0 0 0 0,0 0 1 0 0,-1 2-1 0 0,-3 2 19 0 0,-10 15-74 0 0,9-8 0 0 0,3-8-120 0 0,5-11-517 0 0,2-6-2238 0 0,-2 2-5173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20 6447 0 0,'0'0'9776'0'0,"13"-1"-9144"0"0,-6-1-371 0 0,36-11 558 0 0,-14 9 2743 0 0,-27 6-3502 0 0,7 7 862 0 0,-25 5-674 0 0,-3-3-210 0 0,-1 0 0 0 0,0-1 0 0 0,-28 10 0 0 0,-13 6 10 0 0,-91 41-461 0 0,128-57 143 0 0,-46 13 1 0 0,64-22 230 0 0,0 1-1 0 0,0-1 1 0 0,0 0-1 0 0,0-1 1 0 0,0 1 0 0 0,-1-1-1 0 0,1-1 1 0 0,0 1-1 0 0,0-1 1 0 0,0 0-1 0 0,0 0 1 0 0,0-1 0 0 0,-9-3-1 0 0,4-4-167 0 0,9 7 181 0 0,1 1 0 0 0,-1-1-1 0 0,1 1 1 0 0,-1 0-1 0 0,0-1 1 0 0,0 1 0 0 0,1 0-1 0 0,-1 0 1 0 0,0 0-1 0 0,0 1 1 0 0,0-1 0 0 0,0 0-1 0 0,0 1 1 0 0,0-1-1 0 0,-3 0 1 0 0,3 1 311 0 0,4 18-141 0 0,-1-9-139 0 0,0 0 10 0 0,-1 0 0 0 0,0 1-1 0 0,-2 15 1 0 0,1-20-11 0 0,0 0 0 0 0,0-1 0 0 0,0 1 0 0 0,-1 0 0 0 0,1-1 0 0 0,-1 1-1 0 0,0-1 1 0 0,-1 0 0 0 0,-4 8 0 0 0,-4 2 34 0 0,-18 18-1 0 0,-1 2 7 0 0,29-33 120 0 0,1 0-133 0 0,-1-1 1 0 0,1 0 0 0 0,0 1 0 0 0,0-1 0 0 0,-1 0 0 0 0,1 1 0 0 0,0-1 0 0 0,0 0 0 0 0,-1 1 0 0 0,1-1 0 0 0,0 0 0 0 0,0 1 0 0 0,0-1 0 0 0,0 1 0 0 0,0-1 0 0 0,0 1-1 0 0,-1-1 1 0 0,1 0 0 0 0,0 1 0 0 0,0-1 0 0 0,1 1 0 0 0,10-2-5 0 0,1-1 0 0 0,0 0 0 0 0,-1-1 0 0 0,1-1-1 0 0,-1 0 1 0 0,18-8 0 0 0,16-6 17 0 0,-24 11-56 0 0,0 2 1 0 0,0 0-1 0 0,0 2 0 0 0,0 0 0 0 0,1 1 1 0 0,-1 1-1 0 0,1 1 0 0 0,-1 1 1 0 0,25 4-1 0 0,-35-3 10 0 0,0 0 1 0 0,-1 0-1 0 0,1 0 1 0 0,-1 2-1 0 0,0-1 1 0 0,10 6-1 0 0,-17-8 2 0 0,-1 0 0 0 0,1 1 0 0 0,-1-1 0 0 0,0 1 0 0 0,0 0 0 0 0,0 0 0 0 0,1-1 0 0 0,-2 1 0 0 0,1 1 0 0 0,0-1 0 0 0,0 0 0 0 0,-1 0 0 0 0,1 1 0 0 0,-1-1 0 0 0,0 1 0 0 0,0-1 0 0 0,0 1 0 0 0,0-1 0 0 0,0 1 0 0 0,0 0 0 0 0,-1-1 0 0 0,1 1 0 0 0,-1 0 0 0 0,0 0 0 0 0,0 4 0 0 0,-1 1 0 0 0,0-1 0 0 0,-1 1 0 0 0,0-1 0 0 0,0 1 0 0 0,-1-1 0 0 0,-5 11 0 0 0,3-6 24 0 0,-2-1 0 0 0,1 0 0 0 0,-1 0 0 0 0,-1 0 0 0 0,0-1 0 0 0,0 0 0 0 0,-1-1 0 0 0,0 0 0 0 0,0 0 0 0 0,-1-1 0 0 0,-1 0 0 0 0,1-1 0 0 0,-1 0 0 0 0,-18 8 0 0 0,-36 14 184 0 0,-1-3 0 0 0,-71 18 0 0 0,124-41-207 0 0,4 0-4 0 0,1-1 0 0 0,-1 1 0 0 0,-10 6 0 0 0,18-8-53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2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50 5527 0 0,'0'0'423'0'0,"5"-7"-262"0"0,27-36 13789 0 0,-32 45-13798 0 0,1 0-139 0 0,-1 0 0 0 0,1 1 0 0 0,-1-1 0 0 0,0 1 1 0 0,0-1-1 0 0,0 1 0 0 0,0-1 0 0 0,0 1 0 0 0,-1-1 1 0 0,1 0-1 0 0,-1 1 0 0 0,1-1 0 0 0,-1 0 1 0 0,0 1-1 0 0,0-1 0 0 0,-1 2 0 0 0,-5 9 96 0 0,-12 18 1 0 0,12-21-95 0 0,-2 4-1 0 0,-2-1-1 0 0,1 0 1 0 0,-2 0 0 0 0,1-1-1 0 0,-2 0 1 0 0,0-1-1 0 0,0-1 1 0 0,-1 0 0 0 0,-18 9-1 0 0,10-5 25 0 0,-37 29-1 0 0,33-19-21 0 0,2 0 0 0 0,-42 55 1 0 0,42-50-13 0 0,18-21-4 0 0,0 0 0 0 0,1 0-1 0 0,0 0 1 0 0,-7 16 0 0 0,10-19 1 0 0,1 0 1 0 0,-1 0 0 0 0,1 0-1 0 0,0 0 1 0 0,0 0-1 0 0,0 0 1 0 0,1 0-1 0 0,-1 0 1 0 0,1 0 0 0 0,1 7-1 0 0,0-9 31 0 0,-1-1 0 0 0,1 0 0 0 0,0 1 0 0 0,0-1 0 0 0,0 0 0 0 0,0 0 0 0 0,1 0 0 0 0,-1 0 0 0 0,1 0 0 0 0,-1 0 0 0 0,1 0 0 0 0,-1-1 0 0 0,1 1 0 0 0,0-1 0 0 0,0 1 0 0 0,0-1 0 0 0,0 1 0 0 0,0-1 0 0 0,0 0 0 0 0,0 0 0 0 0,3 1 0 0 0,4 1 81 0 0,-1 0 1 0 0,0-1 0 0 0,1 0-1 0 0,10 1 1 0 0,-1-1 6 0 0,0-1 0 0 0,-1-1 0 0 0,1-1 0 0 0,18-2 0 0 0,69-17 275 0 0,-2-1-22 0 0,-48 17-315 0 0,-37 4-41 0 0,0-2-1 0 0,20-4 1 0 0,-32 5-14 0 0,1-1 0 0 0,-1 0 0 0 0,0 0 0 0 0,0-1 1 0 0,0 0-1 0 0,-1 0 0 0 0,1 0 0 0 0,-1-1 0 0 0,10-7 0 0 0,-9 5 1 0 0,0-1-1 0 0,0 1 1 0 0,0-1 0 0 0,-1 0 0 0 0,0-1 0 0 0,0 1 0 0 0,5-14-1 0 0,-7 15-1 0 0,-1 1-1 0 0,0-1 0 0 0,-1 0 0 0 0,1 0 0 0 0,-1 1 0 0 0,0-1 0 0 0,0 0 0 0 0,-1 0 1 0 0,0 0-1 0 0,0 0 0 0 0,0 0 0 0 0,-2-7 0 0 0,1 11-28 0 0,1-1 1 0 0,-1 1-1 0 0,0-1 1 0 0,0 1-1 0 0,0-1 0 0 0,0 1 1 0 0,-1 0-1 0 0,1 0 0 0 0,-1 0 1 0 0,1-1-1 0 0,-1 1 0 0 0,0 1 1 0 0,0-1-1 0 0,0 0 1 0 0,0 0-1 0 0,0 1 0 0 0,0-1 1 0 0,0 1-1 0 0,-1 0 0 0 0,1-1 1 0 0,0 1-1 0 0,-1 0 0 0 0,1 0 1 0 0,-4 0-1 0 0,1 0-23 0 0,1 0 0 0 0,0 0 0 0 0,0 1 0 0 0,-1 0-1 0 0,1 0 1 0 0,0 0 0 0 0,-1 0 0 0 0,1 1 0 0 0,0 0 0 0 0,0 0 0 0 0,-1 0-1 0 0,1 0 1 0 0,-7 4 0 0 0,4-1 22 0 0,0 0 0 0 0,0 0 0 0 0,1 1-1 0 0,0 0 1 0 0,0 0 0 0 0,0 1 0 0 0,0-1 0 0 0,1 1-1 0 0,0 1 1 0 0,0-1 0 0 0,-4 9 0 0 0,-5 10 7 0 0,2 0 1 0 0,-9 28-1 0 0,9-21 24 0 0,11-30 153 0 0,3-1-60 0 0,4 2-306 0 0,0 1 0 0 0,0-1 0 0 0,0-1 0 0 0,1 1 0 0 0,-1-1 0 0 0,1 0 0 0 0,8 0 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2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23 9327 0 0,'0'0'430'0'0,"-2"1"-14"0"0,-26 11 1096 0 0,-51 31 1 0 0,10-4 5591 0 0,69-41-6871 0 0,2-2-97 0 0,0 0-1 0 0,1 0 1 0 0,-1 0-1 0 0,1 1 1 0 0,0-1-1 0 0,-1 1 1 0 0,2-1-1 0 0,-1 1 1 0 0,0 0-1 0 0,1 0 1 0 0,-1 1-1 0 0,7-5 1 0 0,-1 3-21 0 0,0-1-1 0 0,0 2 1 0 0,0-1 0 0 0,0 1 0 0 0,12-2 0 0 0,42-10-15 0 0,1 4 1 0 0,76-5-1 0 0,-127 15-100 0 0,0 1 0 0 0,0 0 0 0 0,0 1 0 0 0,0 0 0 0 0,-1 1 0 0 0,1 1 0 0 0,0 0 0 0 0,-1 0 0 0 0,1 1 0 0 0,-1 1 0 0 0,20 11 0 0 0,-24-11 0 0 0,-2 2 11 0 0,-17 7 42 0 0,4-6-53 0 0,0 1 0 0 0,1 0 0 0 0,0 1 0 0 0,0 0 0 0 0,1 0 0 0 0,-6 13 0 0 0,4-4 2 0 0,-24 64 87 0 0,-4-2 0 0 0,-45 78 0 0 0,62-130-3 0 0,18-27-32 0 0,-1-1 18 0 0,-1 5 4 0 0,1-5-71 0 0,-13 29-120 0 0,13-29 51 0 0,1 0-1 0 0,-1 0 0 0 0,0 0 0 0 0,0-1 1 0 0,0 1-1 0 0,0 0 0 0 0,0 0 1 0 0,0 0-1 0 0,0-1 0 0 0,0 1 0 0 0,0 0 1 0 0,0-1-1 0 0,0 1 0 0 0,0-1 0 0 0,0 1 1 0 0,0-1-1 0 0,-1 0 0 0 0,1 1 1 0 0,0-1-1 0 0,-3 0 0 0 0,4 0-10 0 0,-1-1 1 0 0,1 1-1 0 0,-1-1 0 0 0,1 0 1 0 0,-1 1-1 0 0,1-1 0 0 0,0 0 0 0 0,0 1 1 0 0,-1-1-1 0 0,1 0 0 0 0,0 0 0 0 0,0 1 1 0 0,-1-1-1 0 0,1 0 0 0 0,0 1 1 0 0,0-1-1 0 0,0 0 0 0 0,0 0 0 0 0,0 0 1 0 0,0 1-1 0 0,1-2 0 0 0,1-10-1934 0 0,3-2-4858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5983 0 0,'0'0'464'0'0,"-2"1"-305"0"0,-30 23 10764 0 0,33-24-10823 0 0,14 2 2199 0 0,29-2-2653 0 0,-30 0 1279 0 0,90 2-547 0 0,-51 1-85 0 0,1-3-1 0 0,-1-2 1 0 0,60-10-1 0 0,-110 11-292 0 0,21-3 0 0 0,0-1 0 0 0,1-2 0 0 0,30-12 0 0 0,-37 10 0 0 0,-2 0 0 0 0,0 0 0 0 0,0-2 0 0 0,23-19 0 0 0,-38 29 0 0 0,0 1 0 0 0,-1 0 0 0 0,0 0 0 0 0,0 0 1 0 0,0 0-1 0 0,0 0 0 0 0,0 0 0 0 0,0 0 0 0 0,0 0 0 0 0,0 0 0 0 0,0 0 0 0 0,0 0 0 0 0,0 0 0 0 0,0 0 1 0 0,0 0-1 0 0,0 0 0 0 0,0 0 0 0 0,0 1 0 0 0,0-1 0 0 0,0 0 0 0 0,0 0 0 0 0,0 0 0 0 0,0 0 0 0 0,0 0 0 0 0,1 0 1 0 0,-1 0-1 0 0,0 0 0 0 0,0 0 0 0 0,0 0 0 0 0,0 0 0 0 0,0 0 0 0 0,0 0 0 0 0,0 0 0 0 0,0 0 0 0 0,0 0 1 0 0,0 0-1 0 0,0 0 0 0 0,0 0 0 0 0,0 0 0 0 0,0 0 0 0 0,0 0 0 0 0,1 0 0 0 0,-1 0 0 0 0,0 0 0 0 0,0 0 0 0 0,0-1 1 0 0,0 1-1 0 0,0 0 0 0 0,0 0 0 0 0,0 0 0 0 0,0 0 0 0 0,0 0 0 0 0,0 0 0 0 0,0 0 0 0 0,0 0 0 0 0,0 0 1 0 0,0 0-1 0 0,0 0 0 0 0,0 0 0 0 0,0 0 0 0 0,0 0 0 0 0,0 0 0 0 0,0-1 0 0 0,-3 9 15 0 0,-7 8 24 0 0,3-8-14 0 0,-20 31 80 0 0,14-15-95 0 0,-44 106-10 0 0,-13 23 0 0 0,26-58 1 0 0,30-63 9 0 0,2 9 136 0 0,11-39-79 0 0,1 1 13 0 0,-1 8 0 0 0,0-9 40 0 0,-4 11-2040 0 0,3-10 1634 0 0,1 1-1 0 0,-1-1 1 0 0,0 0 0 0 0,0 0-1 0 0,-1 0 1 0 0,1 0-1 0 0,-1 0 1 0 0,1 0 0 0 0,-6 3-1 0 0,1-2 274 0 0,6-3 202 0 0,-5-7-931 0 0,4 5-220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2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3223 0 0,'0'0'11959'0'0,"0"2"-11635"0"0,0 9-48 0 0,0-8 475 0 0,-2-2-541 0 0,-15 11 894 0 0,15-11-878 0 0,-1-1-108 0 0,1 0 1 0 0,-1 0 0 0 0,1-1-1 0 0,-1 1 1 0 0,1 0 0 0 0,-4-2-1 0 0,4 2-130 0 0,-5-3 122 0 0,-2 2-1 0 0,4 1-80 0 0,4-1-19 0 0,-1 1 1 0 0,1 0 0 0 0,-1 0 0 0 0,1 0 0 0 0,-1 0 0 0 0,1 0 0 0 0,-1 0-1 0 0,1 1 1 0 0,-1-1 0 0 0,1 0 0 0 0,0 1 0 0 0,-1-1 0 0 0,-2 2 0 0 0,-13 6 33 0 0,11-4-41 0 0,0-1 0 0 0,0 1 0 0 0,0 0 0 0 0,0 0 0 0 0,1 1 0 0 0,-1-1-1 0 0,1 1 1 0 0,0 0 0 0 0,1 1 0 0 0,-1-1 0 0 0,1 1 0 0 0,0 0 0 0 0,1 0 0 0 0,-1 0 0 0 0,1 1-1 0 0,-4 10 1 0 0,4-6 5 0 0,0 0 0 0 0,0-1 0 0 0,1 1 0 0 0,0 0 0 0 0,1 0 0 0 0,0 1 0 0 0,1-1-1 0 0,0 0 1 0 0,4 22 0 0 0,0-15-8 0 0,-1-14-5 0 0,-1-3-3 0 0,-1 0 0 0 0,-1 1 0 0 0,1-1 0 0 0,0 0 0 0 0,0 0 1 0 0,1 0-1 0 0,-1 0 0 0 0,0 0 0 0 0,0-1 0 0 0,0 1 0 0 0,1 0 0 0 0,-1-1 1 0 0,0 1-1 0 0,1 0 0 0 0,-1-1 0 0 0,0 0 0 0 0,1 1 0 0 0,-1-1 1 0 0,2 1-1 0 0,27 0-116 0 0,-24-1 98 0 0,50-4-140 0 0,-38 2 199 0 0,0 0 0 0 0,20 2 1 0 0,-27 1-8 0 0,-1 0 0 0 0,0 0 0 0 0,0 1 0 0 0,1 0 1 0 0,-2 1-1 0 0,1 0 0 0 0,0 1 0 0 0,-1 0 1 0 0,1 0-1 0 0,-1 1 0 0 0,17 12 0 0 0,-10-4-26 0 0,-11-9 0 0 0,0-1 0 0 0,0 1 0 0 0,-1 0 0 0 0,0 1 0 0 0,1-1 0 0 0,-2 1 0 0 0,7 8 0 0 0,7 15 60 0 0,-6-10-18 0 0,-10-12-26 0 0,0-1-2 0 0,1 3 0 0 0,4 20 80 0 0,-5-23-55 0 0,-1 0-1 0 0,-1 0 1 0 0,1 0-1 0 0,-1 0 1 0 0,0 0-1 0 0,0 0 0 0 0,0 0 1 0 0,-3 5-1 0 0,1-1 64 0 0,2-5-38 0 0,0-1-1 0 0,-1 0 1 0 0,1 0-1 0 0,-1 0 1 0 0,0 0 0 0 0,1 0-1 0 0,-1 0 1 0 0,-1-1-1 0 0,1 1 1 0 0,0-1-1 0 0,-1 1 1 0 0,1-1-1 0 0,-1 0 1 0 0,0 0 0 0 0,-5 3-1 0 0,-3 1 61 0 0,0-1-1 0 0,0 0 0 0 0,-13 3 1 0 0,3-1 47 0 0,-53 18 259 0 0,-41 17-262 0 0,102-37-157 0 0,1-2 31 0 0,10-3-41 0 0,1 0 0 0 0,0 1 0 0 0,-1-1-1 0 0,1 0 1 0 0,-1 0 0 0 0,1 0 0 0 0,-1 0-1 0 0,1-1 1 0 0,0 1 0 0 0,-1 0 0 0 0,1-1-1 0 0,-1 1 1 0 0,-1-2 0 0 0,-1 1-1 0 0,0-1 5 0 0,1 1 0 0 0,-1-1 0 0 0,1 0 1 0 0,0 0-1 0 0,0 0 0 0 0,0 0 0 0 0,0-1 0 0 0,0 1 0 0 0,0-1 0 0 0,1 1 0 0 0,-1-1 0 0 0,1 0 1 0 0,-3-4-1 0 0,-10-11-13 0 0,5 7-33 0 0,7 8 6 0 0,0 0 1 0 0,0 0-1 0 0,0 0 0 0 0,0 0 0 0 0,-1 1 0 0 0,1 0 1 0 0,-1-1-1 0 0,1 1 0 0 0,-1 0 0 0 0,0 1 1 0 0,0-1-1 0 0,0 1 0 0 0,-5-2 0 0 0,-2 0-45 0 0,-2-4 64 0 0,11 2 25 0 0,2 4-5 0 0,0-1 19 0 0,-1 0-1 0 0,1-1 0 0 0,0 1 0 0 0,0-1 0 0 0,-1 1 0 0 0,2-1 0 0 0,-1 1 0 0 0,0-1 0 0 0,0 1 1 0 0,1-1-1 0 0,-1 1 0 0 0,1 0 0 0 0,0-1 0 0 0,0 1 0 0 0,0 0 0 0 0,0 0 0 0 0,0-1 0 0 0,2-1 0 0 0,2-3 32 0 0,71-95 552 0 0,-31 47-445 0 0,16-16 145 0 0,-50 59-296 0 0,-7 7 18 0 0,20-11-69 0 0,-19 14 83 0 0,8-2-94 0 0,7-1-1 0 0,-18 4 26 0 0,18-8 8 0 0,-12 5 19 0 0,0-1 0 0 0,0 1 0 0 0,-1-1 0 0 0,0 0 0 0 0,0-1 0 0 0,0 1 0 0 0,8-10 0 0 0,-12 12 0 0 0,5-4 0 0 0,0-1 0 0 0,-6 4 0 0 0,4-7 0 0 0,-1-6-2 0 0,-5 14 4 0 0,-1 1 9 0 0,1-2 18 0 0,-1-1-4 0 0,-5-6-26 0 0,4 5 7 0 0,1 5-2 0 0,0-1 0 0 0,0 0 0 0 0,0 0 0 0 0,0 0 0 0 0,0 1-1 0 0,0-1 1 0 0,-1 0 0 0 0,1 1 0 0 0,-1-1 0 0 0,1 1 0 0 0,-1 0 0 0 0,1-1-1 0 0,-1 1 1 0 0,-2-1 0 0 0,-20-15-4 0 0,16 10 0 0 0,1-3 0 0 0,2 7 0 0 0,-4 0 0 0 0,-3 0 0 0 0,4 4 0 0 0,2-1 0 0 0,1 1 0 0 0,0-1 0 0 0,0 0 0 0 0,0 0 0 0 0,-8-2 0 0 0,2 0 0 0 0,2-1-29 0 0,7 3-133 0 0,6-11-6759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3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82 6911 0 0,'0'0'315'0'0,"-8"0"102"0"0,-16 2-143 0 0,14-1 3187 0 0,25-5 3674 0 0,64-19-6465 0 0,-6 3-229 0 0,28-8 62 0 0,-84 25-361 0 0,0 0-1 0 0,0 1 0 0 0,34 0 1 0 0,-48 3-128 0 0,1-1 1 0 0,-1 0 0 0 0,0 1 0 0 0,1 0 0 0 0,-1 0 0 0 0,0 0 0 0 0,0 0 0 0 0,0 0 0 0 0,0 1 0 0 0,0-1 0 0 0,0 1 0 0 0,0 0 0 0 0,0 0 0 0 0,3 3 0 0 0,-5-4-14 0 0,0 0-1 0 0,0 1 1 0 0,0-1 0 0 0,1 1-1 0 0,-1-1 1 0 0,0 1 0 0 0,-1 0-1 0 0,1-1 1 0 0,0 1-1 0 0,0 0 1 0 0,-1 0 0 0 0,1 0-1 0 0,-1-1 1 0 0,0 1 0 0 0,1 0-1 0 0,-1 0 1 0 0,0 0 0 0 0,0 0-1 0 0,0 0 1 0 0,0 0 0 0 0,-1-1-1 0 0,1 1 1 0 0,0 0 0 0 0,-1 0-1 0 0,1 0 1 0 0,-1 0 0 0 0,-1 1-1 0 0,-1 4-3 0 0,-1-1 1 0 0,0 0-1 0 0,0 0 0 0 0,0 0 0 0 0,-1 0 1 0 0,0-1-1 0 0,0 0 0 0 0,0 0 0 0 0,-1 0 1 0 0,0 0-1 0 0,0-1 0 0 0,-12 7 0 0 0,-8 2-52 0 0,-51 18-1 0 0,73-29 51 0 0,-49 16 5 0 0,10-3 0 0 0,-71 35 0 0 0,114-50 1 0 0,0 0 0 0 0,0 0 0 0 0,0 0 0 0 0,0 0 0 0 0,0 0 0 0 0,0 0 0 0 0,0 0 0 0 0,0 0 0 0 0,0 0-1 0 0,0 0 1 0 0,0 0 0 0 0,0 0 0 0 0,0 0 0 0 0,0 0 0 0 0,0 0 0 0 0,0 0 0 0 0,0 0 0 0 0,0 0 0 0 0,0 0 0 0 0,0 0 0 0 0,0 0 0 0 0,0 0-1 0 0,0 0 1 0 0,0 0 0 0 0,0 0 0 0 0,0 0 0 0 0,0 1 0 0 0,0-1 0 0 0,0 0 0 0 0,0 0 0 0 0,0 0 0 0 0,0 0 0 0 0,0 0 0 0 0,0 0 0 0 0,0 0 0 0 0,0 0-1 0 0,0 0 1 0 0,0 0 0 0 0,0 0 0 0 0,0 0 0 0 0,0 0 0 0 0,0 0 0 0 0,0 0 0 0 0,0 0 0 0 0,0 0 0 0 0,0 0 0 0 0,0 0 0 0 0,10 0 25 0 0,12-3 41 0 0,110-18 88 0 0,-110 18-80 0 0,8-1 40 0 0,1 3 0 0 0,40 1 1 0 0,62 13 26 0 0,-126-13-142 0 0,23 9 0 0 0,-20-5 0 0 0,-5 4 0 0 0,-4-6 2 0 0,-1-1 0 0 0,0 1 0 0 0,0-1 0 0 0,0 0-1 0 0,0 1 1 0 0,0-1 0 0 0,0 1 0 0 0,-1-1 0 0 0,1 0 0 0 0,0 1 0 0 0,-1-1-1 0 0,1 0 1 0 0,-1 1 0 0 0,1-1 0 0 0,-1 0 0 0 0,0 0 0 0 0,1 1 0 0 0,-1-1-1 0 0,0 0 1 0 0,-1 2 0 0 0,-25 20 84 0 0,17-14-72 0 0,-5 3-1 0 0,-1 0 0 0 0,0-2 1 0 0,0 0-1 0 0,-22 10 1 0 0,8-7 11 0 0,-51 16 0 0 0,-38-1-25 0 0,91-22 18 0 0,0-2 0 0 0,-45 2 0 0 0,30-3-8 0 0,37-2-45 0 0,0 0 0 0 0,0 0-1 0 0,0 1 1 0 0,1 0 0 0 0,-1 0 0 0 0,0 1-1 0 0,1 0 1 0 0,-1-1 0 0 0,1 2 0 0 0,0-1-1 0 0,0 1 1 0 0,0 0 0 0 0,1 0-1 0 0,-1 0 1 0 0,1 0 0 0 0,0 1 0 0 0,0 0-1 0 0,1 0 1 0 0,-5 6 0 0 0,8-9-189 0 0,9 4-2443 0 0,1-3-3953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3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 8087 0 0,'0'0'734'0'0,"1"-1"-602"0"0,10-14 3869 0 0,-11 15-3949 0 0,0 0 1 0 0,0 0 0 0 0,0 0-1 0 0,0 0 1 0 0,0 0 0 0 0,0 0-1 0 0,0 0 1 0 0,0 0 0 0 0,0-1-1 0 0,0 1 1 0 0,0 0 0 0 0,0 0-1 0 0,0 0 1 0 0,0 0 0 0 0,0 0-1 0 0,0 0 1 0 0,-3 19 5466 0 0,1-12-6937 0 0,-12 64 2303 0 0,13-63-845 0 0,0-3-25 0 0,0 1-1 0 0,-1-1 1 0 0,1 0 0 0 0,-4 7 0 0 0,-2 7 113 0 0,-1-1 1 0 0,-15 26 0 0 0,22-42 66 0 0,1-2-182 0 0,-1 1 0 0 0,1-1 0 0 0,-1 0 0 0 0,1 1 1 0 0,-1-1-1 0 0,1 1 0 0 0,0-1 0 0 0,-1 1 0 0 0,1-1 0 0 0,0 1 0 0 0,-1 0 1 0 0,1-1-1 0 0,0 1 0 0 0,0-1 0 0 0,-1 1 0 0 0,1 1 0 0 0,0-1 497 0 0,5-1-467 0 0,0 1 0 0 0,1-1 0 0 0,-1-1 0 0 0,0 1 0 0 0,1-1 0 0 0,-1 1 0 0 0,9-4 0 0 0,38-16 382 0 0,-42 15-317 0 0,1 1-1 0 0,0 0 1 0 0,0 0 0 0 0,0 1 0 0 0,17-2 0 0 0,-24 4-96 0 0,14 0-8 0 0,-14 2-4 0 0,16 4 0 0 0,-11-2 0 0 0,9 2-1044 0 0,24 6-1 0 0,-40-11 506 0 0,6-7-5039 0 0,-3 2 4024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2303 0 0,'-1'1'6163'0'0,"-6"2"-4234"0"0,5-1-1464 0 0,-1 0 0 0 0,0 1-1 0 0,1-1 1 0 0,0 1-1 0 0,-1-1 1 0 0,1 1-1 0 0,0 0 1 0 0,0 0 0 0 0,0 0-1 0 0,1 0 1 0 0,-3 5-1 0 0,-12 41 877 0 0,7-20-287 0 0,-35 117 571 0 0,-2 6-584 0 0,28-101-671 0 0,-38 89 796 0 0,51-130-1063 0 0,0 1-1 0 0,-5 19 1 0 0,12-30-1700 0 0,10-3-6018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3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7831 0 0,'0'0'8684'0'0,"0"2"-7724"0"0,-8 19-313 0 0,1 1 0 0 0,2 0 0 0 0,-6 39 0 0 0,7-24-239 0 0,2 57 0 0 0,11 44 534 0 0,-3-71-464 0 0,-5 104 1 0 0,-8-90-309 0 0,7-79-7 0 0,11-1 47 0 0,-10-1-231 0 0,1 0-1 0 0,-1 0 1 0 0,1 0 0 0 0,-1 0-1 0 0,1 0 1 0 0,-1 0-1 0 0,0 0 1 0 0,1 0 0 0 0,-1 0-1 0 0,1-1 1 0 0,-1 1 0 0 0,1-1-1 0 0,-1 1 1 0 0,2-2-1 0 0,14-8-438 0 0,3-5-25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3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87 11111 0 0,'86'-69'1465'0'0,"-64"51"5326"0"0,-23 21-6301 0 0,-6 8-331 0 0,-1 0 0 0 0,0-1 0 0 0,-1 1 0 0 0,0-2 0 0 0,0 1 1 0 0,-1-1-1 0 0,0-1 0 0 0,0 0 0 0 0,-22 13 0 0 0,-4-1 1 0 0,-74 28-1 0 0,98-43-275 0 0,-1 0-1 0 0,0-1 0 0 0,-1-1 1 0 0,1 0-1 0 0,0-1 0 0 0,-1 0 1 0 0,0-1-1 0 0,1 0 0 0 0,-1-1 1 0 0,0-1-1 0 0,0 0 1 0 0,1-1-1 0 0,-1-1 0 0 0,1 0 1 0 0,0 0-1 0 0,0-1 0 0 0,0-1 1 0 0,-14-7-1 0 0,-9-6-600 0 0,35 18 556 0 0,3 0-323 0 0,125 49 990 0 0,-125-49-478 0 0,-1 1-1 0 0,1 0 1 0 0,0-1-1 0 0,-1 1 0 0 0,1 0 1 0 0,-1 0-1 0 0,1 0 1 0 0,-1 0-1 0 0,1 0 1 0 0,-1 1-1 0 0,0-1 0 0 0,1 0 1 0 0,0 3-1 0 0,-1-2-19 0 0,0-1-1 0 0,0 1 1 0 0,-1 0-1 0 0,1 0 1 0 0,0 0-1 0 0,-1 0 1 0 0,0 0-1 0 0,1 0 1 0 0,-1 0-1 0 0,0 0 1 0 0,0 0-1 0 0,0 0 1 0 0,0 0-1 0 0,-1 0 1 0 0,1 0-1 0 0,0 0 1 0 0,-1 0-1 0 0,1 0 1 0 0,-1-1-1 0 0,0 1 1 0 0,0 0-1 0 0,0 0 1 0 0,0 0-1 0 0,0-1 1 0 0,0 1-1 0 0,0 0 1 0 0,0-1-1 0 0,-1 1 1 0 0,-1 1-1 0 0,0 1 24 0 0,-14 14 54 0 0,0 0 0 0 0,-1 0-1 0 0,-33 23 1 0 0,-20 20 1112 0 0,70-60-16 0 0,4-1-1151 0 0,1-1-1 0 0,0 0 0 0 0,0 0 0 0 0,-1 0 1 0 0,6-2-1 0 0,2-1-13 0 0,64-26 126 0 0,-27 17-116 0 0,62-8 0 0 0,-93 19-34 0 0,0 1 0 0 0,0 0 0 0 0,0 1 0 0 0,-1 1 1 0 0,1 0-1 0 0,0 2 0 0 0,25 6 0 0 0,-33-7 17 0 0,0 1-1 0 0,-1 1 0 0 0,12 5 1 0 0,-4 1-1 0 0,22 18 0 0 0,-26-17-67 0 0,0-1 44 0 0,-4-1 26 0 0,-5-4 31 0 0,-1 8-20 0 0,-2-10-17 0 0,0 0 0 0 0,0 0 0 0 0,-1 0 0 0 0,1-1 0 0 0,-1 1 0 0 0,0 0 0 0 0,0 0 0 0 0,0 0 0 0 0,0-1 1 0 0,-1 1-1 0 0,1-1 0 0 0,-1 1 0 0 0,1-1 0 0 0,-3 3 0 0 0,-4 4 37 0 0,-18 17-1 0 0,21-21-16 0 0,-12 9 15 0 0,0-2 1 0 0,0 0-1 0 0,-33 16 1 0 0,26-15-1 0 0,1 0 63 0 0,-1-1 0 0 0,0-1-1 0 0,-47 14 1 0 0,70-25-88 0 0,0 0-1 0 0,0 1 0 0 0,-1-1 1 0 0,1 0-1 0 0,0 1 0 0 0,-1-1 1 0 0,1 0-1 0 0,0 0 0 0 0,-1 0 1 0 0,1 0-1 0 0,0-1 0 0 0,-1 1 1 0 0,1 0-1 0 0,0 0 1 0 0,-1-1-1 0 0,1 1 0 0 0,0-1 1 0 0,0 1-1 0 0,-2-2 0 0 0,-1-1 17 0 0,1-1 0 0 0,-1 0-1 0 0,1 1 1 0 0,0-1-1 0 0,-3-6 1 0 0,5 8-77 0 0,0 1 0 0 0,0 0-1 0 0,0-1 1 0 0,0 1 0 0 0,0 0 0 0 0,0 0 0 0 0,0 0 0 0 0,-1 0 0 0 0,1 0 0 0 0,0 0 0 0 0,-1 1-1 0 0,1-1 1 0 0,0 0 0 0 0,-1 1 0 0 0,1-1 0 0 0,-1 0 0 0 0,0 1 0 0 0,1 0 0 0 0,-1-1 0 0 0,1 1-1 0 0,-1 0 1 0 0,1 0 0 0 0,-1 0 0 0 0,0 0 0 0 0,1 0 0 0 0,-1 1 0 0 0,1-1 0 0 0,-1 0 0 0 0,0 1-1 0 0,-1 0 1 0 0,-3 1-298 0 0,0 1 0 0 0,0 0 0 0 0,1 0 0 0 0,0 0 0 0 0,-1 1-1 0 0,-4 4 1 0 0,9-7-316 0 0,-1 5-368 0 0,-2 2 4 0 0,3-1-1369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86 7919 0 0,'0'0'363'0'0,"3"-1"-12"0"0,8-4-79 0 0,-1 0-1 0 0,0-1 1 0 0,13-9 0 0 0,-12 7 1306 0 0,0 1 0 0 0,24-11 0 0 0,17-1 2751 0 0,-39 18-3172 0 0,-20 7 468 0 0,-20 8-841 0 0,-43 20-703 0 0,-114 48-80 0 0,171-77-117 0 0,-27 6 1 0 0,36-10 78 0 0,0 0 0 0 0,0-1 0 0 0,1 1 0 0 0,-1-1 1 0 0,0 0-1 0 0,0-1 0 0 0,0 1 0 0 0,0 0 0 0 0,0-1 0 0 0,0 0 1 0 0,-6-2-1 0 0,0-3 12 0 0,7 4-18 0 0,-4-5 32 0 0,2-1-1 0 0,6 8 8 0 0,-1-1 0 0 0,0 1 0 0 0,1-1 0 0 0,-1 1-1 0 0,0 0 1 0 0,1-1 0 0 0,-1 1 0 0 0,0 0 0 0 0,1-1 0 0 0,-1 1 0 0 0,1 0 0 0 0,-1-1-1 0 0,1 1 1 0 0,-1 0 0 0 0,0 0 0 0 0,1 0 0 0 0,-1-1 0 0 0,1 1 0 0 0,-1 0-1 0 0,1 0 1 0 0,-1 0 0 0 0,1 0 0 0 0,-1 0 0 0 0,1 0 0 0 0,-1 0 0 0 0,1 0-1 0 0,0 0 1 0 0,0 0 0 0 0,8 8-8 0 0,-2 5 12 0 0,-6 2 0 0 0,-2-7 0 0 0,1-4 0 0 0,0-1 0 0 0,-1 1 0 0 0,0 0 0 0 0,1-1 0 0 0,-2 1 0 0 0,1-1 0 0 0,0 1 0 0 0,-3 3 0 0 0,3-3 0 0 0,-1 0 0 0 0,-10 10 0 0 0,-6 5 49 0 0,8-8 106 0 0,-21 17 0 0 0,22-21-112 0 0,1 0 1 0 0,-12 12 0 0 0,-10 12 29 0 0,28-29-20 0 0,5-2 11 0 0,14-2-39 0 0,1-1-1 0 0,-1 0 1 0 0,-1-1-1 0 0,1-1 1 0 0,16-7-1 0 0,-2 2 18 0 0,-6 2-36 0 0,37-7 0 0 0,-53 13-6 0 0,0 1 0 0 0,-1 1 0 0 0,1-1 0 0 0,0 2 0 0 0,0-1-1 0 0,0 1 1 0 0,-1 0 0 0 0,11 3 0 0 0,-11-2 0 0 0,0 1 0 0 0,0 0 0 0 0,-1 0 0 0 0,1 0 0 0 0,-1 1 0 0 0,0 0 0 0 0,0 0 0 0 0,0 1 0 0 0,-1 0 0 0 0,11 10 0 0 0,6 9 0 0 0,-12-13 0 0 0,0 2 0 0 0,-1 2 0 0 0,-2-4 11 0 0,-6-6 31 0 0,-2-2-36 0 0,1-1-1 0 0,0 0 0 0 0,-1 1 1 0 0,1-1-1 0 0,-1 0 0 0 0,0 1 0 0 0,0-1 1 0 0,0 0-1 0 0,0 1 0 0 0,0-1 1 0 0,-1 0-1 0 0,1 1 0 0 0,-1-1 0 0 0,1 0 1 0 0,-1 0-1 0 0,0 1 0 0 0,0-1 0 0 0,0 0 1 0 0,0 0-1 0 0,0 0 0 0 0,-1 0 1 0 0,1 0-1 0 0,-1 0 0 0 0,1-1 0 0 0,-3 4 1 0 0,0-2 12 0 0,-5 6 10 0 0,-1-1 0 0 0,0 0 0 0 0,-1 0 0 0 0,0-1-1 0 0,0-1 1 0 0,-15 7 0 0 0,-8 5 8 0 0,-10 8 19 0 0,-40 23 195 0 0,74-45-223 0 0,1 0 1 0 0,-1 0-1 0 0,-1 0 0 0 0,1-2 0 0 0,0 1 1 0 0,-19 1-1 0 0,25-3 2 0 0,0-1 0 0 0,0 0-1 0 0,1-1 1 0 0,-1 1 0 0 0,0-1 0 0 0,0 1 0 0 0,-6-3-1 0 0,5 1-2 0 0,0-1 0 0 0,0 0 0 0 0,0 0 0 0 0,0 0 0 0 0,1 0 0 0 0,-9-8 0 0 0,13 11-23 0 0,-2-1 2 0 0,1 0-1 0 0,0 1 1 0 0,0-1-1 0 0,0 0 1 0 0,0 0 0 0 0,0 0-1 0 0,0 0 1 0 0,0 0-1 0 0,0 0 1 0 0,1 0-1 0 0,-1 0 1 0 0,-1-2-1 0 0,-4-11-17 0 0,5 13-45 0 0,-8 11-129 0 0,7-6 133 0 0,0-1 1 0 0,0 0-1 0 0,1 1 0 0 0,-1 0 1 0 0,1-1-1 0 0,0 1 0 0 0,0 0 1 0 0,0 0-1 0 0,0 0 0 0 0,0 0 1 0 0,1 0-1 0 0,0 0 0 0 0,0 6 0 0 0,1-4-376 0 0,-1 1-1 0 0,1 0 0 0 0,1-1 0 0 0,-1 0 0 0 0,1 1 0 0 0,0-1 0 0 0,4 8 1 0 0,1-1-1076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4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59 5063 0 0,'0'0'232'0'0,"-1"1"256"0"0,-8 14 10838 0 0,10-15-10941 0 0,3 1-251 0 0,-1 0 1 0 0,0 0-1 0 0,1-1 1 0 0,-1 1 0 0 0,1-1-1 0 0,-1 0 1 0 0,1 0-1 0 0,-1 0 1 0 0,1-1-1 0 0,-1 1 1 0 0,4-2-1 0 0,43-13 620 0 0,-29 7-557 0 0,40-8-102 0 0,1 2 0 0 0,66-6-1 0 0,-117 18-94 0 0,0 2 0 0 0,17 0 0 0 0,-17 2 0 0 0,-10-1 0 0 0,0 0 0 0 0,0-1 0 0 0,-1 1 0 0 0,1 0 0 0 0,0 0 0 0 0,-1 0 0 0 0,1 0 0 0 0,0 0 0 0 0,-1-1 0 0 0,0 1 0 0 0,1 0 0 0 0,-1 0 0 0 0,1 0 0 0 0,-1 0 0 0 0,0 0 0 0 0,0 0 0 0 0,1 1 0 0 0,-1-1 0 0 0,0 0 0 0 0,0 0 0 0 0,0 0 0 0 0,0 0 0 0 0,0 0 0 0 0,-1 0 0 0 0,1 0 0 0 0,0 0 0 0 0,0 0 0 0 0,-1 0 0 0 0,1 0 0 0 0,0 0 0 0 0,-1 0 0 0 0,1 0 0 0 0,-2 1 0 0 0,0 3 0 0 0,-1 0 0 0 0,0 0 0 0 0,0 0 0 0 0,-8 8 0 0 0,-20 19 0 0 0,-2-2 0 0 0,-1 0 0 0 0,-1-3 0 0 0,-2-1 0 0 0,0-1 0 0 0,-2-2 0 0 0,-69 29 0 0 0,37-25 12 0 0,121-41 108 0 0,-15 1-70 0 0,0 2 0 0 0,1 2-1 0 0,0 1 1 0 0,1 2 0 0 0,-1 1-1 0 0,53 1 1 0 0,-79 4-14 0 0,0 1 0 0 0,0 0 0 0 0,0 0 0 0 0,0 1 1 0 0,-1 0-1 0 0,1 1 0 0 0,11 5 0 0 0,-18-7-39 0 0,-1 0 0 0 0,1 1 1 0 0,-1-1-1 0 0,1 1 1 0 0,-1-1-1 0 0,0 1 1 0 0,0 0-1 0 0,0 0 0 0 0,0 0 1 0 0,0 0-1 0 0,0 0 1 0 0,-1 0-1 0 0,1 1 0 0 0,-1-1 1 0 0,1 0-1 0 0,-1 1 1 0 0,0-1-1 0 0,0 1 0 0 0,0 0 1 0 0,0-1-1 0 0,-1 1 1 0 0,1 0-1 0 0,-1 0 0 0 0,1-1 1 0 0,-1 1-1 0 0,0 0 1 0 0,0 0-1 0 0,0 0 0 0 0,-1-1 1 0 0,0 5-1 0 0,0-2 3 0 0,-1 1 0 0 0,0-1 0 0 0,0 1 0 0 0,0-1 0 0 0,-1 0 0 0 0,0 0 0 0 0,0 0 0 0 0,0 0 0 0 0,-1 0 0 0 0,0-1 0 0 0,1 1 0 0 0,-2-1 0 0 0,-6 6 0 0 0,-2 0 0 0 0,0 0 0 0 0,-1-1 0 0 0,-24 12 0 0 0,-8-1 67 0 0,-81 24 0 0 0,97-35 15 0 0,-60 18 193 0 0,-98 33 366 0 0,181-58-639 0 0,1 1 10 0 0,-1-1-1 0 0,1 1 0 0 0,-1 0 1 0 0,-7 6-1 0 0,13-8-93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39 9703 0 0,'-2'1'440'0'0,"-9"2"77"0"0,6-1-336 0 0,-1-1 1 0 0,1 1-1 0 0,0 0 0 0 0,-6 3 5451 0 0,17-4-5394 0 0,0 0 1 0 0,-1 0 0 0 0,1-1 0 0 0,0 0 0 0 0,0 0 0 0 0,10-2 0 0 0,36-9 514 0 0,-19 3-300 0 0,1 1-132 0 0,9-2 125 0 0,1 1 1 0 0,0 2-1 0 0,62 0 1 0 0,-101 6-450 0 0,0 0 1 0 0,0 1 0 0 0,0 0-1 0 0,-1 0 1 0 0,1 0 0 0 0,0 0-1 0 0,0 1 1 0 0,-1 0 0 0 0,1 0-1 0 0,-1 0 1 0 0,0 0-1 0 0,6 4 1 0 0,-8-4-13 0 0,-1-1-1 0 0,1 1 1 0 0,0 0-1 0 0,0 0 0 0 0,-1 0 1 0 0,1 0-1 0 0,-1 0 1 0 0,0 0-1 0 0,0 0 1 0 0,1 1-1 0 0,-2-1 1 0 0,1 0-1 0 0,0 1 1 0 0,0-1-1 0 0,-1 1 1 0 0,1-1-1 0 0,-1 0 0 0 0,0 1 1 0 0,1-1-1 0 0,-1 1 1 0 0,0-1-1 0 0,-1 1 1 0 0,1-1-1 0 0,0 1 1 0 0,-2 3-1 0 0,0 1-26 0 0,-1 0-1 0 0,0 0 0 0 0,0-1 1 0 0,-1 1-1 0 0,1-1 1 0 0,-2 1-1 0 0,1-1 0 0 0,-1-1 1 0 0,1 1-1 0 0,-2-1 1 0 0,1 1-1 0 0,-11 6 0 0 0,1 0-137 0 0,-1-1-1 0 0,-1-1 1 0 0,-29 15-1 0 0,-89 27-91 0 0,65-27 204 0 0,61-22 81 0 0,-1 0-1 0 0,1-1 1 0 0,-1 0-1 0 0,0 0 0 0 0,-19-1 1 0 0,28-1 440 0 0,20 1-165 0 0,35 5 168 0 0,61 17 0 0 0,-94-19-426 0 0,5 2-6 0 0,-1 2 1 0 0,46 18 0 0 0,-41-13-25 0 0,-22-5 0 0 0,-7-7 0 0 0,-1 0 0 0 0,1 1 0 0 0,0-1 0 0 0,-1 1 0 0 0,1-1 0 0 0,-1 0 0 0 0,0 1 0 0 0,0-1 0 0 0,1 1 0 0 0,-1-1 0 0 0,0 1 0 0 0,0-1 0 0 0,0 1 0 0 0,0-1 0 0 0,-1 1 0 0 0,1-1 0 0 0,0 0 0 0 0,-1 1 0 0 0,1-1 0 0 0,-1 1 0 0 0,1-1 0 0 0,-1 0 0 0 0,1 1 0 0 0,-1-1 0 0 0,0 0 0 0 0,0 0 0 0 0,-1 2 0 0 0,-3 4 0 0 0,-1 0 0 0 0,0 0 0 0 0,-10 7 0 0 0,9-8 0 0 0,-20 19 121 0 0,-1-2 0 0 0,-1-1 1 0 0,-1-2-1 0 0,-1-1 0 0 0,0-1 0 0 0,-67 27 0 0 0,86-40-106 0 0,-1-1-1 0 0,1 0 1 0 0,-1-1 0 0 0,0 0-1 0 0,0-1 1 0 0,0 0 0 0 0,-22-1-1 0 0,-42-8-118 0 0,-14 0-947 0 0,75 9-1440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4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64 186 8607 0 0,'0'0'780'0'0,"-2"1"-640"0"0,-5 4 621 0 0,0 0 0 0 0,0-1 0 0 0,0 0 0 0 0,-1 0 0 0 0,-9 3 1592 0 0,14-8-1930 0 0,2 1-366 0 0,1 0 0 0 0,0 0 0 0 0,0 0 0 0 0,-1 0 0 0 0,1 0 0 0 0,0-1 0 0 0,0 1 0 0 0,0 0 0 0 0,-1 0 0 0 0,1 0 0 0 0,0 0 0 0 0,0 0 0 0 0,0 0 0 0 0,-1 0 0 0 0,1 0 0 0 0,0 0 0 0 0,0-1 0 0 0,0 1 0 0 0,0 0 0 0 0,-1 0 0 0 0,1 0 1 0 0,0 0-1 0 0,0-1 0 0 0,0 1 0 0 0,0 0 0 0 0,0 0 0 0 0,0 0 0 0 0,-1 0 0 0 0,1-1 0 0 0,0 1 0 0 0,0 0 0 0 0,0 0 0 0 0,0-1 0 0 0,0 1 0 0 0,0 0 0 0 0,0 0 0 0 0,0 0 0 0 0,0-1 0 0 0,0 1 0 0 0,0 0 0 0 0,0 0 0 0 0,0-1 0 0 0,0 1 0 0 0,0 0 0 0 0,0 0 1 0 0,0 0-1 0 0,0-1 0 0 0,1 1 0 0 0,-1 0 0 0 0,0 0 0 0 0,0 0 0 0 0,0 0 0 0 0,0-1 0 0 0,0 1 0 0 0,1 0 0 0 0,-1-2-300 0 0,1 0 543 0 0,1 0-4 0 0,5-6 267 0 0,1 0 0 0 0,-1 1 0 0 0,13-9 0 0 0,-18 14-263 0 0,3-1 120 0 0,-5 3-399 0 0,0 0 0 0 0,1-1 0 0 0,-1 1 0 0 0,0 0 0 0 0,0 0 0 0 0,0 0 0 0 0,0-1 0 0 0,1 1 0 0 0,-1 0 0 0 0,0 0 0 0 0,0 0 0 0 0,1-1 1 0 0,-1 1-1 0 0,0 0 0 0 0,0 0 0 0 0,1 0 0 0 0,-1 0 0 0 0,0 0 0 0 0,0 0 0 0 0,1-1 0 0 0,-1 1 0 0 0,0 0 0 0 0,1 0 0 0 0,-1 0 0 0 0,0 0 0 0 0,0 0 0 0 0,1 0 1 0 0,-1 0-1 0 0,0 0 0 0 0,1 0 0 0 0,-1 0 0 0 0,0 1 0 0 0,15 0 37 0 0,0 1 1 0 0,0-2 0 0 0,0 0-1 0 0,0 0 1 0 0,0-2 0 0 0,18-3-1 0 0,139-36 100 0 0,48-14-93 0 0,-186 45-52 0 0,83-22 56 0 0,-99 28-61 0 0,1 1 1 0 0,-1 1-1 0 0,1 0 1 0 0,25 2-1 0 0,-34 1-19 0 0,-10 0 6 0 0,1 0-1 0 0,0 0 1 0 0,-1 0-1 0 0,1 0 0 0 0,-1 0 1 0 0,1 0-1 0 0,-1 0 1 0 0,1 0-1 0 0,-1 0 0 0 0,0 0 1 0 0,1 0-1 0 0,-1 0 0 0 0,0 0 1 0 0,0 0-1 0 0,0 0 1 0 0,0 0-1 0 0,0 0 0 0 0,0 1 1 0 0,0 1 0 0 0,0-1 0 0 0,-1 0 0 0 0,1 0 0 0 0,-1 1 0 0 0,0-1 0 0 0,1 0 0 0 0,-1 0 0 0 0,0 0 0 0 0,0 0 0 0 0,-1 0 0 0 0,1 0 0 0 0,-2 3 0 0 0,-22 21-63 0 0,19-19 62 0 0,2-3 17 0 0,0 0-1 0 0,0 0 1 0 0,1 1-1 0 0,0-1 1 0 0,0 1-1 0 0,0 0 1 0 0,0 0-1 0 0,1 0 1 0 0,0 1-1 0 0,0-1 1 0 0,0 0-1 0 0,-1 9 1 0 0,-3 8-1 0 0,-103 267-21 0 0,103-275 11 0 0,-8 16 5 0 0,-22 39 1 0 0,31-61 52 0 0,-3 2 138 0 0,-10 9-13 0 0,17-18-183 0 0,-9 10 0 0 0,0 0 0 0 0,-1 0 0 0 0,-15 11 0 0 0,17-14 11 0 0,5-6 31 0 0,-3 0-20 0 0,15-12-92 0 0,17-11-4343 0 0,-19 17 2016 0 0,12-10-5166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5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31 4607 0 0,'0'0'208'0'0,"2"-1"-9"0"0,9-3-158 0 0,-1-2 218 0 0,7-13 13185 0 0,-20 19-13357 0 0,0 1 1 0 0,0-1 0 0 0,0 1-1 0 0,1 0 1 0 0,-1 0 0 0 0,0 1-1 0 0,0-1 1 0 0,1 1-1 0 0,-6 3 1 0 0,2-2 13 0 0,-151 73 1195 0 0,81-38-1231 0 0,37-17-66 0 0,5-1-20 0 0,-48 36 0 0 0,17-10-25 0 0,53-38 45 0 0,-2 1-1 0 0,1 0 0 0 0,1 1 0 0 0,-1 1 0 0 0,-16 19 1 0 0,28-29-53 0 0,5-1-346 0 0,6 1 356 0 0,1-1-1 0 0,0-1 1 0 0,-1 0 0 0 0,17-3-1 0 0,44-15-65 0 0,-66 17 106 0 0,17-3 4 0 0,43-5 0 0 0,-14 4 0 0 0,-13 0 53 0 0,0 2-1 0 0,0 1 1 0 0,1 2-1 0 0,-1 2 0 0 0,65 10 1 0 0,-96-10-47 0 0,0 0 1 0 0,0 1-1 0 0,0 0 0 0 0,-1 1 1 0 0,1-1-1 0 0,-1 1 1 0 0,1 1-1 0 0,-1-1 0 0 0,10 8 1 0 0,-6 2 36 0 0,-8-10-35 0 0,0 1 1 0 0,0-1-1 0 0,-1 1 1 0 0,1 0 0 0 0,-1 0-1 0 0,0-1 1 0 0,0 1-1 0 0,-1 0 1 0 0,1 0 0 0 0,-1 0-1 0 0,0 0 1 0 0,0 0-1 0 0,-1 6 1 0 0,0-3 18 0 0,0-1 0 0 0,-1 0 0 0 0,0 0 0 0 0,0 1 0 0 0,-1-1 0 0 0,0 0 0 0 0,-5 8 0 0 0,-2 1 37 0 0,-2 0 1 0 0,1-1-1 0 0,-2 0 1 0 0,-27 22-1 0 0,-19 10-1 0 0,-69 40 0 0 0,110-74-61 0 0,-11 5 1 0 0,-1-1 0 0 0,0-2 0 0 0,-57 20 0 0 0,79-32 10 0 0,1 0 0 0 0,0 0 0 0 0,0-1 0 0 0,-1 0 0 0 0,1 0-1 0 0,0-1 1 0 0,-1 1 0 0 0,-8-2 0 0 0,11 0 0 0 0,-1 0 0 0 0,1-1 0 0 0,0 1 0 0 0,0-1 0 0 0,0 0 0 0 0,0 0 0 0 0,0-1 0 0 0,0 1 0 0 0,0-1 0 0 0,1 0 0 0 0,-8-7 0 0 0,6 6 7 0 0,1-1-1 0 0,-1-1 1 0 0,1 1 0 0 0,1-1-1 0 0,-1 0 1 0 0,1 0-1 0 0,0 0 1 0 0,0 0 0 0 0,-3-9-1 0 0,5 12-2 0 0,1 3-15 0 0,1-1-1 0 0,-1 0 1 0 0,1 1-1 0 0,0-1 1 0 0,-1 0 0 0 0,1 0-1 0 0,0 0 1 0 0,0 1 0 0 0,-1-1-1 0 0,1 0 1 0 0,0 0-1 0 0,0 1 1 0 0,0-1 0 0 0,0 0-1 0 0,0 0 1 0 0,0 0 0 0 0,0 0-1 0 0,0 1 1 0 0,1-3 0 0 0,-1 2-33 0 0,0 0 0 0 0,0 1 1 0 0,1-1-1 0 0,-1 0 1 0 0,0 0-1 0 0,1 0 1 0 0,-1 0-1 0 0,0 0 1 0 0,1 0-1 0 0,-1 1 1 0 0,1-1-1 0 0,-1 0 1 0 0,1 0-1 0 0,0 1 0 0 0,-1-1 1 0 0,1 0-1 0 0,0 1 1 0 0,-1-1-1 0 0,1 1 1 0 0,0-1-1 0 0,0 1 1 0 0,0-1-1 0 0,0 0 1 0 0,2 0-128 0 0,0 0 0 0 0,0 0 0 0 0,0 0 0 0 0,0 0 0 0 0,0 0 0 0 0,4 0 0 0 0,15 1-673 0 0,1 1 0 0 0,-1 0-1 0 0,0 2 1 0 0,39 10 0 0 0,3-1-1916 0 0,-36-8-2137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5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7367 0 0,'6'-12'621'0'0,"18"-37"-95"0"0,-21 44 748 0 0,0-1 0 0 0,1 2 0 0 0,6-9 0 0 0,-9 12-1073 0 0,1 0 1 0 0,-1 1-1 0 0,0-1 1 0 0,0 0-1 0 0,1 0 0 0 0,-1 1 1 0 0,0-1-1 0 0,1 1 1 0 0,-1-1-1 0 0,1 1 0 0 0,-1 0 1 0 0,0-1-1 0 0,1 1 1 0 0,2 0-1 0 0,-3 0-107 0 0,0 0-38 0 0,0 0 1 0 0,0 0-1 0 0,0 0 1 0 0,0 0-1 0 0,0 0 1 0 0,0 1-1 0 0,0-1 1 0 0,0 0-1 0 0,-1 0 1 0 0,1 1-1 0 0,0-1 1 0 0,0 1-1 0 0,0-1 1 0 0,0 1-1 0 0,-1-1 1 0 0,1 1-1 0 0,1 0 1 0 0,1 2 119 0 0,3 1 5 0 0,-1 0 0 0 0,1 0 0 0 0,-1 1 1 0 0,0 0-1 0 0,-1 0 0 0 0,1 0 0 0 0,-1 1 0 0 0,0-1 0 0 0,0 1 0 0 0,-1 0 1 0 0,5 11-1 0 0,3 8 272 0 0,10 42 0 0 0,-18-58-404 0 0,8 35 61 0 0,-2 0 1 0 0,-1 1-1 0 0,-3 0 0 0 0,-1 0 0 0 0,-3 0 1 0 0,-2 1-1 0 0,-1-1 0 0 0,-13 69 0 0 0,12-97-112 0 0,-9 55 35 0 0,-4 80 0 0 0,16-150-239 0 0,0 0 0 0 0,0 1 0 0 0,0-1 0 0 0,0 0-1 0 0,-1 1 1 0 0,1-1 0 0 0,-1 0 0 0 0,0 0 0 0 0,0 0 0 0 0,0 1-1 0 0,-1 2 1 0 0,1-5 1 0 0,0 1 0 0 0,0 0-1 0 0,0-1 1 0 0,0 1-1 0 0,0 0 1 0 0,0-1 0 0 0,0 1-1 0 0,0-1 1 0 0,0 0 0 0 0,0 1-1 0 0,0-1 1 0 0,0 0 0 0 0,-1 1-1 0 0,1-1 1 0 0,0 0-1 0 0,0 0 1 0 0,0 0 0 0 0,0 0-1 0 0,0 0 1 0 0,-1 0 0 0 0,1-1-1 0 0,0 1 1 0 0,-2-1 0 0 0,-11-2-5361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2303 0 0,'-2'1'167'0'0,"1"0"304"0"0,0-1-1 0 0,0 1 1 0 0,0 0-1 0 0,0 0 0 0 0,1 0 1 0 0,-1 0-1 0 0,0 0 1 0 0,0 0-1 0 0,1 0 1 0 0,-1 0-1 0 0,1 0 1 0 0,-1 0-1 0 0,1 0 1 0 0,-1 1-1 0 0,1-1 1 0 0,0 0-1 0 0,-1 0 0 0 0,1 0 1 0 0,0 0-1 0 0,0 1 1 0 0,0-1-1 0 0,0 0 1 0 0,0 0-1 0 0,1 3 1 0 0,6 11 3770 0 0,8-2-4891 0 0,-10-10 848 0 0,1 0 0 0 0,0 0 0 0 0,-1 0 0 0 0,1-1 0 0 0,0 0 0 0 0,1-1 0 0 0,-1 1 0 0 0,0-1 0 0 0,0 0 0 0 0,1-1 0 0 0,-1 1 0 0 0,0-1 0 0 0,1 0 0 0 0,6-2 0 0 0,12-2 367 0 0,0-1 1 0 0,32-11-1 0 0,7-1 93 0 0,98-13 315 0 0,-36 14-778 0 0,-121 15-399 0 0,1 0 0 0 0,-1 0 0 0 0,1 1 0 0 0,-1 0-1 0 0,1 0 1 0 0,-1 1 0 0 0,1 0 0 0 0,-1-1 0 0 0,11 5 0 0 0,-15-5-171 0 0,0 0 1 0 0,0 0-1 0 0,0 1 1 0 0,0-1-1 0 0,-1 0 1 0 0,1 1-1 0 0,0-1 1 0 0,0 1-1 0 0,0-1 1 0 0,-1 1-1 0 0,1 0 1 0 0,0-1-1 0 0,1 2 1 0 0,0 0-1376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5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66 16671 0 0,'0'0'1512'0'0,"2"2"-1245"0"0,2 8 389 0 0,0 0 0 0 0,6 21 1 0 0,-2-6 379 0 0,-7-24-996 0 0,-1 1 1 0 0,1 0-1 0 0,0-1 0 0 0,1 1 0 0 0,-1 0 0 0 0,0-1 1 0 0,0 0-1 0 0,1 1 0 0 0,-1-1 0 0 0,0 0 1 0 0,1 0-1 0 0,-1 1 0 0 0,1-1 0 0 0,0-1 0 0 0,-1 1 1 0 0,1 0-1 0 0,0 0 0 0 0,0 0 0 0 0,-1-1 0 0 0,1 1 1 0 0,0-1-1 0 0,0 0 0 0 0,0 1 0 0 0,2-1 0 0 0,2 0-20 0 0,-1 0 0 0 0,1 0 0 0 0,-1 0 0 0 0,1-1 0 0 0,-1 1-1 0 0,11-4 1 0 0,2-3 16 0 0,0 0 0 0 0,0-2-1 0 0,24-14 1 0 0,19-10-175 0 0,-15 8-144 0 0,-44 23 218 0 0,0 1 1 0 0,5-4-5 0 0,-5 4-22 0 0,-4-3-63 0 0,2 4 142 0 0,0-1-1 0 0,0 0 1 0 0,0 1-1 0 0,0-1 0 0 0,0 1 1 0 0,0-1-1 0 0,-1 0 1 0 0,1 1-1 0 0,0-1 0 0 0,0 1 1 0 0,-1-1-1 0 0,1 1 1 0 0,0-1-1 0 0,-1 1 0 0 0,1-1 1 0 0,-1 0-1 0 0,-5-4-27 0 0,0 1-1 0 0,-1 0 1 0 0,0 0-1 0 0,1 1 1 0 0,-1 0 0 0 0,0 0-1 0 0,-1 1 1 0 0,1-1-1 0 0,0 1 1 0 0,-1 1-1 0 0,1 0 1 0 0,-15-1-1 0 0,2 2-39 0 0,0 0-1 0 0,0 2 1 0 0,-38 7-1 0 0,40-6-11 0 0,1 2-1 0 0,-1 0 1 0 0,1 1-1 0 0,-26 13 1 0 0,34-14 64 0 0,1 0 0 0 0,-1 1 0 0 0,2-1 1 0 0,-1 2-1 0 0,1-1 0 0 0,-1 1 0 0 0,2 0 0 0 0,-1 0 1 0 0,1 1-1 0 0,-6 9 0 0 0,6-5 29 0 0,-1 0-1 0 0,2 0 1 0 0,0 1-1 0 0,0-1 1 0 0,1 1-1 0 0,1 0 1 0 0,0 0-1 0 0,0 1 1 0 0,0 18-1 0 0,3-24 57 0 0,-1 0 0 0 0,2 0-1 0 0,-1 0 1 0 0,1 0 0 0 0,0 0-1 0 0,1 0 1 0 0,0 0-1 0 0,0 0 1 0 0,0-1 0 0 0,1 1-1 0 0,0-1 1 0 0,1 1 0 0 0,0-1-1 0 0,0 0 1 0 0,0-1 0 0 0,11 13-1 0 0,-11-16-12 0 0,0 0-1 0 0,0 0 0 0 0,0 0 1 0 0,0-1-1 0 0,0 1 1 0 0,0-1-1 0 0,0 0 1 0 0,1 0-1 0 0,-1-1 1 0 0,1 1-1 0 0,0-1 0 0 0,-1 0 1 0 0,1-1-1 0 0,0 1 1 0 0,0-1-1 0 0,-1 0 1 0 0,1 0-1 0 0,0 0 0 0 0,0 0 1 0 0,-1-1-1 0 0,1 0 1 0 0,6-2-1 0 0,9-3-115 0 0,1-1 0 0 0,-1-1 0 0 0,31-17 0 0 0,-32 15-196 0 0,5-2-1101 0 0,-2-1-425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67 10591 0 0,'7'-4'844'0'0,"-1"-1"0"0"0,0-1 0 0 0,0 1 0 0 0,0-1 0 0 0,0 0-1 0 0,-1 0 1 0 0,0-1 0 0 0,6-10 0 0 0,-11 16 12 0 0,-1 0-807 0 0,1 1 0 0 0,-1-1 0 0 0,0 1 0 0 0,0-1 0 0 0,0 1 0 0 0,0 0 0 0 0,0 0 0 0 0,-1-1 0 0 0,1 1 1 0 0,0 0-1 0 0,0 0 0 0 0,0 0 0 0 0,0 0 0 0 0,-1 0 0 0 0,-5 2-23 0 0,1-1 1 0 0,-1 1-1 0 0,1 0 0 0 0,0 0 1 0 0,-9 5-1 0 0,-14 4 5 0 0,-160 56 169 0 0,159-58-186 0 0,-13 4 85 0 0,1 1 1 0 0,-63 31-1 0 0,93-37-24 0 0,11-4-77 0 0,0-1 13 0 0,1-3-9 0 0,-1 1 0 0 0,1-1 0 0 0,-1 1 0 0 0,1-1 0 0 0,0 1 0 0 0,-1 0 0 0 0,1-1 0 0 0,0 1 0 0 0,-1 0 0 0 0,1-1 0 0 0,0 1 0 0 0,0 0 0 0 0,0-1 0 0 0,0 1 0 0 0,0 0 0 0 0,0-1 0 0 0,-1 1 0 0 0,2 0 0 0 0,-1-1 0 0 0,0 1 0 0 0,0 0 0 0 0,0 0 0 0 0,0-1 0 0 0,0 1 0 0 0,0 0 0 0 0,1-1 0 0 0,0 2 0 0 0,0 0 2 0 0,0 2-4 0 0,1 1 0 0 0,1-1 0 0 0,-1 0 0 0 0,0 0 0 0 0,1 0 0 0 0,0 0 0 0 0,0 0 0 0 0,0-1 0 0 0,1 1 0 0 0,-1-1 0 0 0,1 0 0 0 0,-1 0 0 0 0,6 3 0 0 0,6 3 0 0 0,0 0 0 0 0,19 8 0 0 0,89 47 64 0 0,-106-53-46 0 0,-1 0-1 0 0,0 1 0 0 0,-1 0 1 0 0,-1 1-1 0 0,15 17 0 0 0,-25-25 72 0 0,1 0-1 0 0,-2 1 0 0 0,1 0 1 0 0,0-1-1 0 0,-1 1 0 0 0,0 0 1 0 0,-1 1-1 0 0,1-1 0 0 0,-1 0 0 0 0,0 1 1 0 0,-1 0-1 0 0,0-1 0 0 0,0 1 1 0 0,0 0-1 0 0,-1-1 0 0 0,1 1 1 0 0,-2 0-1 0 0,1 0 0 0 0,-3 12 1 0 0,1-12-51 0 0,0 1-1 0 0,0 0 1 0 0,0-1 0 0 0,-1 0-1 0 0,0 0 1 0 0,0 0 0 0 0,-1 0-1 0 0,0 0 1 0 0,0 0 0 0 0,-1-1-1 0 0,0 0 1 0 0,0 0 0 0 0,0 0-1 0 0,-1-1 1 0 0,0 0 0 0 0,0 0-1 0 0,0 0 1 0 0,-1-1 0 0 0,1 0-1 0 0,-1 0 1 0 0,0 0 0 0 0,0-1-1 0 0,0 0 1 0 0,-1-1 0 0 0,1 1-1 0 0,-13 1 1 0 0,-22-2 105 0 0,1-2 0 0 0,-69-9 1 0 0,66 5-126 0 0,41 4-21 0 0,-11-5-74 0 0,12 4 10 0 0,1 1 67 0 0,0-1-1 0 0,1 1 1 0 0,-1-1-1 0 0,0 1 1 0 0,1-1-1 0 0,-1 0 1 0 0,1 1-1 0 0,-1-1 1 0 0,1 0-1 0 0,-1 1 1 0 0,1-1-1 0 0,0 0 1 0 0,-1 1-1 0 0,1-1 1 0 0,0 0-1 0 0,-1 0 1 0 0,1 0-1 0 0,0 1 1 0 0,0-1-1 0 0,0 0 1 0 0,0 0-1 0 0,0 0 1 0 0,0 1-1 0 0,0-1 1 0 0,0 0-1 0 0,0 0 1 0 0,1-1-1 0 0,-1-1 2 0 0,0-1-1 0 0,0 0 0 0 0,1-1 0 0 0,0 1 0 0 0,0 0 0 0 0,0 0 0 0 0,0 0 0 0 0,1-1 0 0 0,-1 1 0 0 0,5-6 0 0 0,2-3 0 0 0,14-17 0 0 0,-4 6 0 0 0,-17 22 0 0 0,1 0 0 0 0,-1 0 0 0 0,0 0 0 0 0,1 1 0 0 0,-1-1 0 0 0,1 0 0 0 0,0 1 0 0 0,-1-1 0 0 0,1 1 0 0 0,0 0 0 0 0,0-1 0 0 0,0 1 0 0 0,0 0 0 0 0,3-1 0 0 0,4-2 0 0 0,46-27-64 0 0,-22 11 64 0 0,-11 2 0 0 0,-12 10 31 0 0,0 1 0 0 0,0 1 0 0 0,1 0 1 0 0,-1 0-1 0 0,18-5 0 0 0,-13 5 15 0 0,-1-1 0 0 0,18-11 0 0 0,53-34 171 0 0,-37 23 51 0 0,62-48-1 0 0,-87 58-85 0 0,-17 12-113 0 0,-4 5-55 0 0,0 1 0 0 0,-1-1-1 0 0,1 0 1 0 0,-1 1 0 0 0,1-1-1 0 0,-1 0 1 0 0,0 0 0 0 0,0 0-1 0 0,2-4 1 0 0,3-10 53 0 0,-6 15-58 0 0,1-2-4 0 0,0 0-1 0 0,1-1 1 0 0,-1 1 0 0 0,1 0-1 0 0,-1 0 1 0 0,1 0 0 0 0,0 1-1 0 0,0-1 1 0 0,0 0-1 0 0,4-3 1 0 0,5-2-4 0 0,-10 8-13 0 0,0 0-42 0 0,-11-4-666 0 0,-12-2 552 0 0,21 5 97 0 0,2 0-852 0 0,4-5 398 0 0,0 1-1 0 0,1 0 1 0 0,0 1-1 0 0,0-1 0 0 0,1 1 1 0 0,-1 0-1 0 0,1 1 1 0 0,0 0-1 0 0,10-4 0 0 0,11-6-2291 0 0,-18 9 1093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19:5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11 148 5527 0 0,'0'0'4058'0'0,"1"2"-2129"0"0,4 26 607 0 0,2 40 0 0 0,-6-55-2055 0 0,-1 0 0 0 0,-1 1 0 0 0,0-1-1 0 0,-1 0 1 0 0,-4 17 0 0 0,6-28-161 0 0,-5 7 1819 0 0,3-11-2126 0 0,1 0 0 0 0,0-1 1 0 0,0 1-1 0 0,0-1 0 0 0,0 1 0 0 0,0-1 1 0 0,1 0-1 0 0,-1 1 0 0 0,1-1 1 0 0,-1 0-1 0 0,1 1 0 0 0,0-1 0 0 0,0 0 1 0 0,0 0-1 0 0,1-4 0 0 0,2-8-13 0 0,7-24 0 0 0,-4 17-65 0 0,-3 10-97 0 0,1 0 1 0 0,11-22 0 0 0,-6 14-73 0 0,-5 13 25 0 0,11-4-91 0 0,-11 9 208 0 0,9 1 32 0 0,3 5 49 0 0,-6-1 107 0 0,0 1 0 0 0,-1 1 0 0 0,0 0 0 0 0,0 0 0 0 0,0 0 0 0 0,0 1 0 0 0,9 10 0 0 0,-16-14-75 0 0,0 0 0 0 0,0 1 0 0 0,0-1 0 0 0,0 1 0 0 0,-1-1 0 0 0,2 5 0 0 0,0-2-5 0 0,-2-3 39 0 0,0 1 3 0 0,1 7-35 0 0,-1-5 20 0 0,-1-5-43 0 0,0 0 0 0 0,0 1 0 0 0,0-1 0 0 0,0 0 1 0 0,0 0-1 0 0,0 1 0 0 0,0-1 0 0 0,0 0 0 0 0,0 0 1 0 0,0 0-1 0 0,0 1 0 0 0,0-1 0 0 0,0 0 0 0 0,0 0 1 0 0,0 0-1 0 0,0 1 0 0 0,0-1 0 0 0,0 0 1 0 0,0 0-1 0 0,0 0 0 0 0,0 1 0 0 0,0-1 0 0 0,0 0 1 0 0,1 0-1 0 0,-1 0 0 0 0,0 0 0 0 0,0 1 0 0 0,0-1 1 0 0,0 0-1 0 0,1 0 0 0 0,-1 0 0 0 0,0 0 0 0 0,0 0 1 0 0,0 0-1 0 0,0 0 0 0 0,1 1 0 0 0,-1-1 1 0 0,0 0-1 0 0,0 0 0 0 0,0 0 0 0 0,1 0 0 0 0,-1 0 1 0 0,0 0-1 0 0,0 0 0 0 0,0 0 0 0 0,1 0 0 0 0,-1 0 1 0 0,0 0-1 0 0,0 0 0 0 0,1 0 0 0 0,-1 0 0 0 0,0 0 1 0 0,0-1-1 0 0,1 1 0 0 0,4-5-1 0 0,1-2 1 0 0,0-1 0 0 0,-1 0 0 0 0,0-1 0 0 0,0 1 0 0 0,6-18 0 0 0,3-2 0 0 0,-7 14-8 0 0,1-1 0 0 0,1 2 0 0 0,0-1 0 0 0,1 1 0 0 0,0 0 0 0 0,1 1 0 0 0,22-19 0 0 0,-31 29 8 0 0,2-2 0 0 0,11 0 0 0 0,-11 3 0 0 0,-3 1 0 0 0,1-1 0 0 0,-1 1 0 0 0,0 0 0 0 0,1 0 0 0 0,-1 0 0 0 0,1 0 0 0 0,-1 0 0 0 0,0 0 0 0 0,1 1 0 0 0,-1-1 0 0 0,1 0 0 0 0,-1 1 0 0 0,0-1 0 0 0,1 1 0 0 0,-1-1 0 0 0,0 1 0 0 0,0 0 0 0 0,1-1 0 0 0,0 2 0 0 0,4 2 26 0 0,0-1 0 0 0,-1 1-1 0 0,1 0 1 0 0,-1 1 0 0 0,0 0-1 0 0,0-1 1 0 0,-1 1 0 0 0,1 1-1 0 0,-1-1 1 0 0,0 1 0 0 0,0 0-1 0 0,4 11 1 0 0,-1-3 56 0 0,-1 0 0 0 0,-1 1 0 0 0,-1 0 0 0 0,4 24 0 0 0,-6-30-63 0 0,0-1 1 0 0,1 0-1 0 0,0 0 0 0 0,0 0 1 0 0,1 0-1 0 0,-1-1 0 0 0,8 10 1 0 0,-11-16-16 0 0,1 1 0 0 0,1 0 0 0 0,-1-1 0 0 0,0 1 0 0 0,0-1 0 0 0,0 1 0 0 0,1-1 0 0 0,-1 0 0 0 0,1 1 0 0 0,1 0 0 0 0,3 2 5 0 0,-4-2-99 0 0,0 0 1 0 0,0 0-1 0 0,0 0 0 0 0,0 0 0 0 0,0 0 1 0 0,0-1-1 0 0,1 1 0 0 0,-1-1 0 0 0,1 0 1 0 0,4 2-1 0 0,-4-2-220 0 0,-2 0-661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1375 0 0,'0'0'331'0'0,"2"-2"-124"0"0,-2 2-113 0 0,1 0-1 0 0,-1 0 1 0 0,0 0 0 0 0,1 0 0 0 0,-1 0 0 0 0,0-1-1 0 0,1 1 1 0 0,-1 0 0 0 0,0 0 0 0 0,1 0-1 0 0,-1-1 1 0 0,0 1 0 0 0,1 0 0 0 0,-1-1 0 0 0,0 1-1 0 0,1 0 1 0 0,-1-1 0 0 0,0 1 0 0 0,0 0 0 0 0,0-1-1 0 0,1 1 1 0 0,-1 0 0 0 0,0-1 0 0 0,0 1-1 0 0,0-1 1 0 0,0 1 0 0 0,0 0 0 0 0,0-1 0 0 0,0 1-1 0 0,0-1 1 0 0,0 1 0 0 0,0 0 0 0 0,0-1 0 0 0,0 1-1 0 0,0-1 1 0 0,0 1 0 0 0,0 0 0 0 0,0-1-1 0 0,0 1 1 0 0,0-1 0 0 0,-1 1 0 0 0,1 0 0 0 0,0-1-1 0 0,-1-1 483 0 0,-1 0-489 0 0,-4-5-59 0 0,5 5 25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9647 0 0,'0'0'9608'0'0,"-1"-1"-9090"0"0,-1 1-388 0 0,1-1 0 0 0,0 1 0 0 0,-1 0 0 0 0,1-1 0 0 0,-1 1 0 0 0,1 0 0 0 0,0 0 0 0 0,-1 0 0 0 0,1 0 0 0 0,-1 0 0 0 0,1 0 0 0 0,-3 1 0 0 0,2-1 253 0 0,-3 10-94 0 0,4-9-241 0 0,0 1 111 0 0,1 1-41 0 0,0 5-42 0 0,1 0-1 0 0,0 0 0 0 0,3 9 1 0 0,-3-15-69 0 0,-1 1-1 0 0,1-1 1 0 0,-1 1 0 0 0,1-1-1 0 0,-1 1 1 0 0,0 0 0 0 0,-1 4-1 0 0,1 5 5 0 0,1-1 8 0 0,-1 0 0 0 0,0 0 0 0 0,-1 0 0 0 0,0 0 0 0 0,-1 0-1 0 0,-3 11 1 0 0,-8 44 57 0 0,13-61-34 0 0,0 6-43 0 0,0-9-68 0 0,1 0-50 0 0,2 5 76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11055 0 0,'0'0'1176'0'0,"-9"-5"-1176"0"0,0 0 7224 0 0,27 5-7536 0 0,-1 1 120 0 0,1 5-7408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60 10279 0 0,'0'0'927'0'0,"1"-2"-760"0"0,8-16 38 0 0,-7 16 2063 0 0,17-17 3457 0 0,-18 18-5275 0 0,4-6 428 0 0,-5 7-807 0 0,1 0 0 0 0,-1-1 0 0 0,0 1 0 0 0,0 0 0 0 0,0 0 0 0 0,0 0 1 0 0,1-1-1 0 0,-1 1 0 0 0,0 0 0 0 0,0 0 0 0 0,0-1 0 0 0,0 1 0 0 0,0 0 0 0 0,0 0 0 0 0,0-1 0 0 0,1 1 1 0 0,-1 0-1 0 0,0 0 0 0 0,0-1 0 0 0,0 1 0 0 0,0 0 0 0 0,0-1 0 0 0,0 1 0 0 0,0 0 0 0 0,0 0 1 0 0,-1-1-1 0 0,1 1 0 0 0,0 0 0 0 0,0 0 0 0 0,0-1 0 0 0,-4 0-48 0 0,0 0-1 0 0,1 1 1 0 0,-1-1-1 0 0,0 1 1 0 0,0 0 0 0 0,1 0-1 0 0,-1 0 1 0 0,0 1-1 0 0,0-1 1 0 0,0 1-1 0 0,-4 1 1 0 0,1 1-16 0 0,0 0 0 0 0,0 0 0 0 0,0 0 0 0 0,0 1 0 0 0,-7 5 0 0 0,-2 4-13 0 0,0 0 0 0 0,1 1-1 0 0,-18 22 1 0 0,23-25 6 0 0,2-2 0 0 0,0 1 0 0 0,0 0 0 0 0,-6 12 0 0 0,3-5 0 0 0,11-13-4 0 0,0-1-3 0 0,-1-2 2 0 0,1 0 0 0 0,0-1 0 0 0,0 1 0 0 0,0 0-1 0 0,0 0 1 0 0,0 0 0 0 0,0 0 0 0 0,0 0-1 0 0,1 0 1 0 0,-1-1 0 0 0,0 1 0 0 0,0 0 0 0 0,1 0-1 0 0,-1 0 1 0 0,0-1 0 0 0,1 1 0 0 0,0 1-1 0 0,1 1-6 0 0,6 11-20 0 0,-5-12 5 0 0,0 1 0 0 0,1-1 0 0 0,-1 0 0 0 0,1 0 0 0 0,0 0 0 0 0,-1-1 1 0 0,1 1-1 0 0,0-1 0 0 0,0 0 0 0 0,0 0 0 0 0,0 0 0 0 0,8 0 0 0 0,5 0-71 0 0,31-3-1 0 0,-27 0 22 0 0,5 0 67 0 0,-20 1 9 0 0,1 0 0 0 0,-1 0 0 0 0,0 1 0 0 0,1 0 0 0 0,-1 0 0 0 0,0 1 0 0 0,1-1 0 0 0,-1 1 0 0 0,0 1 0 0 0,0-1 0 0 0,12 5 0 0 0,-16-5-2 0 0,0 0 0 0 0,-1 0 0 0 0,1-1 0 0 0,0 1 0 0 0,0 0 0 0 0,-1 1-1 0 0,1-1 1 0 0,-1 0 0 0 0,1 0 0 0 0,-1 1 0 0 0,0-1 0 0 0,1 1-1 0 0,-1-1 1 0 0,2 4 0 0 0,0 0-3 0 0,0-1 23 0 0,0-1-1 0 0,-1 1 1 0 0,0-1-1 0 0,0 1 1 0 0,0 0 0 0 0,0 0-1 0 0,-1 0 1 0 0,0 0-1 0 0,1 0 1 0 0,-1 0-1 0 0,-1 1 1 0 0,1-1-1 0 0,-1 0 1 0 0,1 0 0 0 0,-1 1-1 0 0,-1-1 1 0 0,1 0-1 0 0,0 0 1 0 0,-1 1-1 0 0,0-1 1 0 0,0 0 0 0 0,0 0-1 0 0,-1 0 1 0 0,1 0-1 0 0,-4 5 1 0 0,3-4 6 0 0,-1 0 1 0 0,0 0-1 0 0,-1-1 1 0 0,1 1-1 0 0,-1-1 1 0 0,0 0-1 0 0,0 0 1 0 0,0 0-1 0 0,-1 0 1 0 0,1-1-1 0 0,-1 0 1 0 0,0 1-1 0 0,0-2 1 0 0,0 1-1 0 0,0-1 1 0 0,0 0-1 0 0,-1 0 1 0 0,-9 2-1 0 0,-15 0-22 0 0,-1-2 0 0 0,-36-2 0 0 0,34 0-358 0 0,31 0 89 0 0,-1-2-522 0 0,-1-1 143 0 0,11-13-12579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 9271 0 0,'0'0'423'0'0,"0"-2"-8"0"0,7-23-253 0 0,-4 19 1142 0 0,0 0-1 0 0,1 0 0 0 0,5-8 3794 0 0,-8 18-4885 0 0,1 17-57 0 0,0 0 0 0 0,-2 0 0 0 0,-3 34-1 0 0,0 24-72 0 0,8 335 46 0 0,-12-311-129 0 0,-2-7 13 0 0,7-76 41 0 0,-1-15-55 0 0,1-1 4 0 0,-3 6 9 0 0,5-9 113 0 0,-15-3 101 0 0,15 2-212 0 0,-1 0-8 0 0,1-1-1 0 0,-1 1 1 0 0,1 0-1 0 0,0 0 1 0 0,-1 0 0 0 0,1 0-1 0 0,-1 0 1 0 0,1-1-1 0 0,-1 1 1 0 0,1 0-1 0 0,-1 0 1 0 0,1-1-1 0 0,0 1 1 0 0,-1 0-1 0 0,1 0 1 0 0,0-1-1 0 0,-1 1 1 0 0,1-1-1 0 0,0 1 1 0 0,-1 0-1 0 0,1-1 1 0 0,0 0 0 0 0,-2-1-1 0 0,1-1 0 0 0,0 1 1 0 0,0-1-1 0 0,0 0 1 0 0,0 1-1 0 0,1-1 1 0 0,-1 0-1 0 0,1 1 1 0 0,0-1-1 0 0,0 0 0 0 0,0 0 1 0 0,0 1-1 0 0,0-1 1 0 0,0 0-1 0 0,1 0 1 0 0,1-4-1 0 0,-1 3-5 0 0,0-1 1 0 0,1 0 0 0 0,0 0-1 0 0,0 1 1 0 0,0-1 0 0 0,0 1-1 0 0,1 0 1 0 0,0 0 0 0 0,0-1-1 0 0,0 2 1 0 0,0-1 0 0 0,1 0 0 0 0,-1 1-1 0 0,1 0 1 0 0,0-1 0 0 0,0 1-1 0 0,6-2 1 0 0,6-4 10 0 0,0 1 1 0 0,1 0-1 0 0,20-4 0 0 0,-14 3 41 0 0,8-2 262 0 0,0 2 0 0 0,0 1 0 0 0,59-8 0 0 0,-76 14-236 0 0,0 1-1 0 0,0 1 1 0 0,0 1-1 0 0,0 0 1 0 0,0 0-1 0 0,0 2 1 0 0,0 0-1 0 0,0 0 1 0 0,-1 1-1 0 0,0 1 1 0 0,17 7-1 0 0,21 18-1 0 0,-43-24-57 0 0,5 3 15 0 0,-2 5 12 0 0,-9-13 59 0 0,5-15-452 0 0,-4 5-499 0 0,-1 1 1 0 0,0-1-1 0 0,2-15 0 0 0,-3 16-198 0 0,1-3-491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88 14279 0 0,'0'0'655'0'0,"-2"-2"-12"0"0,-19-10-389 0 0,3 6-72 0 0,14 7-47 0 0,2 0-10 0 0,0-1 0 0 0,0 1 0 0 0,1-1 0 0 0,-1 0 0 0 0,0 1 0 0 0,1-1 0 0 0,-1 1 0 0 0,1-1 0 0 0,-1 1 0 0 0,1 0 0 0 0,-1-1 0 0 0,1 1 0 0 0,-2 2 0 0 0,1-2-65 0 0,0 0 99 0 0,-4 9 121 0 0,5-8-247 0 0,0 0 0 0 0,0 0 1 0 0,0 0-1 0 0,1 0 0 0 0,-1 0 1 0 0,0 0-1 0 0,1 0 0 0 0,-1 0 1 0 0,1 0-1 0 0,0 0 0 0 0,0 0 1 0 0,0 1-1 0 0,0-1 0 0 0,0 0 0 0 0,0 0 1 0 0,0 0-1 0 0,1 0 0 0 0,-1 0 1 0 0,1 0-1 0 0,-1 1 0 0 0,1-1 1 0 0,0 0-1 0 0,0-1 0 0 0,0 1 1 0 0,0 0-1 0 0,0 0 0 0 0,0 0 1 0 0,1-1-1 0 0,-1 1 0 0 0,1 0 1 0 0,-1-1-1 0 0,1 1 0 0 0,0-1 1 0 0,-1 0-1 0 0,5 3 0 0 0,-2-1 28 0 0,1-1-1 0 0,0 1 0 0 0,0-1 0 0 0,0 0 0 0 0,0 0 1 0 0,1 0-1 0 0,-1-1 0 0 0,0 1 0 0 0,1-1 1 0 0,-1-1-1 0 0,1 1 0 0 0,8-1 0 0 0,-4-1 93 0 0,-1-1 0 0 0,0 0 0 0 0,1-1 0 0 0,-1 0 0 0 0,0 0 0 0 0,9-5 0 0 0,48-30 742 0 0,-29 15-533 0 0,-22 13-69 0 0,27-21-1 0 0,-40 28-238 0 0,-1 2-67 0 0,0 0-1 0 0,-1 0 1 0 0,1 1 0 0 0,-1-1-1 0 0,1 0 1 0 0,-1 0 0 0 0,0 0 0 0 0,1 0-1 0 0,-1 0 1 0 0,0 0 0 0 0,0 0 0 0 0,0 0-1 0 0,0 0 1 0 0,0 0 0 0 0,0 0-1 0 0,0 0 1 0 0,0 0 0 0 0,0 0 0 0 0,0 0-1 0 0,-1 0 1 0 0,1 0 0 0 0,0 0 0 0 0,-1 0-1 0 0,1 0 1 0 0,0 0 0 0 0,-1 0-1 0 0,1 0 1 0 0,-1 0 0 0 0,0 0 0 0 0,1 0-1 0 0,-1 1 1 0 0,0-1 0 0 0,1 0 0 0 0,-1 1-1 0 0,0-1 1 0 0,0 0 0 0 0,0 1-1 0 0,-1-1 1 0 0,0-1-57 0 0,-2 0-94 0 0,0-1 1 0 0,0 1 0 0 0,-1 0-1 0 0,1 0 1 0 0,-1 1 0 0 0,1-1-1 0 0,-1 1 1 0 0,0 0 0 0 0,0 0-1 0 0,1 1 1 0 0,-1-1 0 0 0,0 1-1 0 0,0 0 1 0 0,-5 1 0 0 0,-10 1-839 0 0,0 1 0 0 0,-20 6 1 0 0,30-6 635 0 0,-7 1 49 0 0,0 2 1 0 0,1 0-1 0 0,-1 0 1 0 0,2 2-1 0 0,-1 0 1 0 0,1 1-1 0 0,0 0 1 0 0,1 1-1 0 0,0 1 1 0 0,-14 13-1 0 0,24-19 479 0 0,0 0 0 0 0,0 0 0 0 0,0 0 0 0 0,1 0 0 0 0,-1 1 0 0 0,1 0 0 0 0,1-1 0 0 0,-1 1 0 0 0,1 0 0 0 0,0 0 0 0 0,0 1 0 0 0,1-1 0 0 0,-1 0 0 0 0,1 8 0 0 0,1-6 39 0 0,0-1 0 0 0,0 1 0 0 0,1-1 0 0 0,0 1 0 0 0,1-1 0 0 0,0 0 0 0 0,0 0 0 0 0,0 0 0 0 0,1 0 0 0 0,0 0 0 0 0,0 0 0 0 0,5 6 0 0 0,0 1 45 0 0,1 0-1 0 0,1-1 1 0 0,0-1 0 0 0,0 1-1 0 0,1-2 1 0 0,23 19 0 0 0,-30-26-252 0 0,0-2 0 0 0,1 1 1 0 0,-1 0-1 0 0,0-1 0 0 0,1 0 1 0 0,0 0-1 0 0,-1 0 0 0 0,1-1 0 0 0,0 1 1 0 0,0-1-1 0 0,0 0 0 0 0,0-1 1 0 0,0 1-1 0 0,0-1 0 0 0,0 0 1 0 0,0 0-1 0 0,0-1 0 0 0,0 1 1 0 0,0-1-1 0 0,0 0 0 0 0,0-1 1 0 0,0 1-1 0 0,0-1 0 0 0,-1 0 1 0 0,10-4-1 0 0,0-3-1129 0 0,2 0-65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384 111 8751 0 0,'0'0'794'0'0,"6"-10"1336"0"0,7-17 5658 0 0,-13 25-7133 0 0,1 1-88 0 0,-1-1-383 0 0,1 1-126 0 0,-1 0 0 0 0,1 0 0 0 0,-1 0-1 0 0,1 0 1 0 0,-1 0 0 0 0,0-1 0 0 0,1 1-1 0 0,-1 0 1 0 0,0 0 0 0 0,0 0 0 0 0,0 0-1 0 0,0-1 1 0 0,0-1 0 0 0,0 2-52 0 0,0 0 0 0 0,-1 0 0 0 0,1 0 0 0 0,0 0 0 0 0,0 0 1 0 0,-1 0-1 0 0,1 0 0 0 0,0 1 0 0 0,-1-1 0 0 0,1 0 0 0 0,-1 0 0 0 0,1 0 0 0 0,-1 0 1 0 0,0 1-1 0 0,1-1 0 0 0,-2 0 0 0 0,0-1-9 0 0,0 0-23 0 0,0 0 1 0 0,1 0-1 0 0,-1 0 0 0 0,0 0 0 0 0,0 0 1 0 0,-1 1-1 0 0,1-1 0 0 0,0 1 0 0 0,-1-1 1 0 0,1 1-1 0 0,0 0 0 0 0,-1 0 1 0 0,-2-1-1 0 0,-3 0-66 0 0,3 0 73 0 0,-1 0 0 0 0,0 1-1 0 0,1 0 1 0 0,-1 0 0 0 0,0 0-1 0 0,0 1 1 0 0,1 0 0 0 0,-1 0-1 0 0,0 0 1 0 0,0 1 0 0 0,0 0 0 0 0,1 0-1 0 0,-1 0 1 0 0,1 1 0 0 0,-1 0-1 0 0,1 0 1 0 0,-1 0 0 0 0,1 1-1 0 0,-7 4 1 0 0,-4 3-46 0 0,0 1 0 0 0,1 1 0 0 0,0 0-1 0 0,-20 22 1 0 0,-67 90 440 0 0,82-99-318 0 0,3 3 151 0 0,16-26 98 0 0,3 0-236 0 0,0 0-63 0 0,0-1 1 0 0,0 0-1 0 0,-1 1 0 0 0,1-1 0 0 0,0 0 1 0 0,1 0-1 0 0,-1-1 0 0 0,0 1 0 0 0,0 0 1 0 0,0-1-1 0 0,0 1 0 0 0,1-1 0 0 0,-1 0 0 0 0,0 0 1 0 0,0 1-1 0 0,1-2 0 0 0,-1 1 0 0 0,0 0 1 0 0,0 0-1 0 0,1-1 0 0 0,-1 1 0 0 0,0-1 1 0 0,0 0-1 0 0,4-1 0 0 0,8-4 35 0 0,-1-1 0 0 0,23-14 0 0 0,-18 9-10 0 0,-2 3 2 0 0,0-1 11 0 0,1 1 1 0 0,21-8 0 0 0,-30 13-25 0 0,-6 4-1 0 0,1-1-225 0 0,6 0 109 0 0,-2 0 9 0 0,-6 1 83 0 0,-1 0 0 0 0,1 0-1 0 0,0-1 1 0 0,-1 1-1 0 0,1 0 1 0 0,0 0 0 0 0,-1 1-1 0 0,1-1 1 0 0,0 0 0 0 0,0 0-1 0 0,-1 0 1 0 0,1 0 0 0 0,0 0-1 0 0,-1 1 1 0 0,2 0 0 0 0,10 4-10 0 0,0 3 14 0 0,-7-5 33 0 0,-1 1 0 0 0,0-1 0 0 0,1 1 1 0 0,-1 0-1 0 0,-1 0 0 0 0,6 7 0 0 0,-4-4 43 0 0,0-2-15 0 0,-4-4-52 0 0,0 1 0 0 0,-1-1 0 0 0,1 0-1 0 0,0 0 1 0 0,0 0 0 0 0,0 1 0 0 0,-1-1 0 0 0,1 0-1 0 0,0 3 1 0 0,9 19 102 0 0,-5-11-99 0 0,-5-10-71 0 0,1-1-1 0 0,0 1 1 0 0,0-1-1 0 0,-1 1 1 0 0,1-1-1 0 0,0 0 1 0 0,0 1-1 0 0,0-1 1 0 0,1 0-1 0 0,-1 0 1 0 0,0 0-1 0 0,0 0 1 0 0,1 0-1 0 0,-1 0 1 0 0,3 2-1 0 0,13 2-5592 0 0,-3-3-1092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90 539 7367 0 0,'0'0'568'0'0,"3"-1"-373"0"0,13-3 70 0 0,-10 1 878 0 0,0 0 0 0 0,0 0 1 0 0,0 0-1 0 0,0 0 0 0 0,0-1 1 0 0,-1 0-1 0 0,0 0 0 0 0,8-8 1 0 0,-10 8-897 0 0,1-1 0 0 0,-1 0 0 0 0,0 0 0 0 0,0 1 0 0 0,0-2 0 0 0,-1 1 0 0 0,0 0 0 0 0,0 0 0 0 0,0-1 0 0 0,-1 1 1 0 0,2-10-1 0 0,-1-4-141 0 0,-1 0 1 0 0,-2-22-1 0 0,1 13 23 0 0,-2-2-159 0 0,-1 1 0 0 0,-2 0 0 0 0,-10-37 0 0 0,14 60-6 0 0,-4-15-81 0 0,2 5-134 0 0,-1 0 1 0 0,-1 0-1 0 0,-8-18 0 0 0,12 30 103 0 0,-1 1 0 0 0,0-1-1 0 0,-1 0 1 0 0,1 1 0 0 0,0-1 0 0 0,-1 1 0 0 0,0 0-1 0 0,0 0 1 0 0,0 0 0 0 0,0 0 0 0 0,-1 0-1 0 0,1 1 1 0 0,-1-1 0 0 0,1 1 0 0 0,-1 0-1 0 0,0 0 1 0 0,-4-1 0 0 0,6 3 72 0 0,1 0 0 0 0,-1 0 0 0 0,0 0 0 0 0,1 0 0 0 0,-1 1 0 0 0,0-1 0 0 0,1 0 1 0 0,-1 1-1 0 0,0 0 0 0 0,1-1 0 0 0,-1 1 0 0 0,1 0 0 0 0,-1 0 0 0 0,1-1 0 0 0,0 1 0 0 0,-3 2 0 0 0,0 1 36 0 0,0 1-1 0 0,-1-1 1 0 0,2 1-1 0 0,-1 0 1 0 0,1-1-1 0 0,-1 2 1 0 0,1-1-1 0 0,1 0 1 0 0,-1 1 0 0 0,1-1-1 0 0,0 1 1 0 0,0 0-1 0 0,-1 9 1 0 0,1-1 28 0 0,0 0 1 0 0,2 1-1 0 0,0-1 1 0 0,3 27-1 0 0,2 42 483 0 0,-9 154 0 0 0,-1 22 1531 0 0,8-209-1568 0 0,-3 1 1 0 0,-12 97-1 0 0,11-126 288 0 0,1-22-720 0 0,0 1-1 0 0,1 0 1 0 0,-1-1-1 0 0,0 1 0 0 0,0 0 1 0 0,1-1-1 0 0,-1 1 1 0 0,1 0-1 0 0,-1-1 1 0 0,0 1-1 0 0,1-1 1 0 0,-1 1-1 0 0,1-1 1 0 0,-1 1-1 0 0,1-1 1 0 0,0 0-1 0 0,-1 1 1 0 0,1-1-1 0 0,-1 1 0 0 0,1-1 1 0 0,0 0-1 0 0,0 1 1 0 0,2 0-1351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14279 0 0,'0'0'2111'0'0,"3"0"-1492"0"0,8 1-144 0 0,-1-1 1 0 0,1 0 0 0 0,0-1-1 0 0,0 0 1 0 0,0-1 0 0 0,10-2 0 0 0,68-24 1608 0 0,-54 17-1463 0 0,48-14 639 0 0,-43 15-1343 0 0,0-3 1 0 0,69-31-1 0 0,-93 34-1295 0 0,-1 0-77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149 135 3679 0 0,'0'0'12887'0'0,"-10"-1"-11723"0"0,8-2-861 0 0,-1 0-1 0 0,1-1 1 0 0,-1 1 0 0 0,1-1 0 0 0,1 0 0 0 0,-1 1-1 0 0,0-1 1 0 0,1 0 0 0 0,-2-8 0 0 0,2 11-30 0 0,-1-2 132 0 0,1 2-396 0 0,1 0 0 0 0,0 0-1 0 0,-1 0 1 0 0,1 0 0 0 0,0 0 0 0 0,-1 0 0 0 0,1 1 0 0 0,-1-1-1 0 0,0 0 1 0 0,1 0 0 0 0,-1 1 0 0 0,1-1 0 0 0,-1 0 0 0 0,0 1-1 0 0,0-1 1 0 0,1 1 0 0 0,-1-1 0 0 0,0 1 0 0 0,0-1 0 0 0,0 1 0 0 0,1-1-1 0 0,-3 1 1 0 0,-5-3-25 0 0,0 1-1 0 0,0 0 0 0 0,0 0 1 0 0,0 1-1 0 0,0 0 0 0 0,-12 1 1 0 0,-3-2-104 0 0,23 2 105 0 0,-1 0 0 0 0,1 0-1 0 0,0 0 1 0 0,-1 0 0 0 0,1 0 0 0 0,0 0 0 0 0,0 0-1 0 0,-1 0 1 0 0,1 0 0 0 0,0 0 0 0 0,0 0-1 0 0,-1 0 1 0 0,1 0 0 0 0,0 0 0 0 0,-1 0-1 0 0,1 0 1 0 0,0-1 0 0 0,0 1 0 0 0,0 0-1 0 0,-1 0 1 0 0,1 0 0 0 0,0 0 0 0 0,0-1 0 0 0,0 1-1 0 0,-1 0 1 0 0,1 0 0 0 0,0-1 0 0 0,0 1-1 0 0,0 0 1 0 0,0 0 0 0 0,0 0 0 0 0,-1-1-1 0 0,1 1 1 0 0,0 0 0 0 0,0-1 0 0 0,0 1-1 0 0,0 0 1 0 0,0 0 0 0 0,0-1 0 0 0,7-11-514 0 0,17-10-799 0 0,-20 19 808 0 0,0 0 1 0 0,1 0-1 0 0,-1 1 1 0 0,9-3-1 0 0,-12 4-805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6911 0 0,'-1'2'9020'0'0,"-7"12"-6039"0"0,4-9-2676 0 0,1 0 0 0 0,0 0 0 0 0,0 1-1 0 0,1-1 1 0 0,-1 1 0 0 0,1 0 0 0 0,-2 11 0 0 0,3-14-272 0 0,0 2 62 0 0,0 0 0 0 0,1 0 0 0 0,-1 0 0 0 0,1 0 0 0 0,0 0 0 0 0,0 0 0 0 0,1 0 0 0 0,0 0 1 0 0,0 0-1 0 0,0 0 0 0 0,0 0 0 0 0,1 0 0 0 0,-1-1 0 0 0,1 1 0 0 0,0-1 0 0 0,1 1 0 0 0,3 5 0 0 0,-1-2-252 0 0,-2-2-1198 0 0,0 0 1139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10303 0 0,'0'0'1120'0'0,"9"14"-7808"0"0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1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 2303 0 0,'-1'-1'4098'0'0,"-1"1"-2617"0"0,-1 0 1 0 0,1-1 0 0 0,-1 1 0 0 0,1 0-1 0 0,0 1 1 0 0,-5 0 0 0 0,-16 6 2815 0 0,-20 16-3481 0 0,34-18-334 0 0,-141 89-195 0 0,105-62-542 0 0,43-30 106 0 0,3 0-1079 0 0,0 1 1188 0 0,0 0 0 0 0,0-1 0 0 0,0 1 1 0 0,0 0-1 0 0,0-1 0 0 0,1 1 0 0 0,-1-1 0 0 0,1 0 0 0 0,0 0 0 0 0,-1 1 0 0 0,1-1 0 0 0,0 0 0 0 0,1 0 0 0 0,-1-1 0 0 0,3 3 0 0 0,-4-3 23 0 0,7 5-25 0 0,0 0 0 0 0,12 6 1 0 0,10 7 22 0 0,31 24-35 0 0,9 7 44 0 0,-21-12 10 0 0,-43-33 11 0 0,4 2-24 0 0,13 7 149 0 0,-21-13-84 0 0,0 0 0 0 0,-1 0 0 0 0,1 0 1 0 0,0 1-1 0 0,-1-1 0 0 0,1 0 1 0 0,-1 1-1 0 0,1-1 0 0 0,-1 1 1 0 0,0-1-1 0 0,0 1 0 0 0,0 0 0 0 0,0 0 1 0 0,0-1-1 0 0,0 1 0 0 0,0 0 1 0 0,0 0-1 0 0,-1 0 0 0 0,1 0 1 0 0,-1 0-1 0 0,1 0 0 0 0,-1 0 0 0 0,0 0 1 0 0,0 0-1 0 0,0 0 0 0 0,0 0 1 0 0,0 0-1 0 0,0 0 0 0 0,-1 0 1 0 0,0 3-1 0 0,0-2 14 0 0,0 0 0 0 0,-1-1 0 0 0,1 1 1 0 0,-1-1-1 0 0,0 1 0 0 0,1-1 0 0 0,-1 0 1 0 0,0 0-1 0 0,0 0 0 0 0,-1 0 0 0 0,1 0 0 0 0,-4 2 1 0 0,0 0 54 0 0,-10 9 44 0 0,0-1 0 0 0,-1-1-1 0 0,-20 9 1 0 0,27-15-196 0 0,0-1 0 0 0,-1 0-1 0 0,0 0 1 0 0,0-1 0 0 0,0-1 0 0 0,-22 3-1 0 0,30-4-47 0 0,0-1-1 0 0,0 0 1 0 0,0 0-1 0 0,1-1 0 0 0,-1 1 1 0 0,0-1-1 0 0,0 1 0 0 0,0-1 1 0 0,1 0-1 0 0,-1 0 0 0 0,0 0 1 0 0,1 0-1 0 0,-1 0 0 0 0,1-1 1 0 0,-1 1-1 0 0,1-1 0 0 0,0 0 1 0 0,0 1-1 0 0,-1-1 0 0 0,1 0 1 0 0,0 0-1 0 0,-1-3 1 0 0,-5-7-1163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13303 0 0,'0'0'2162'0'0,"2"3"-1368"0"0,4 7 36 0 0,-5-7-34 0 0,1-1-178 0 0,3 6-282 0 0,-1 1-1 0 0,0-1 1 0 0,0 1-1 0 0,0 0 1 0 0,-1 0-1 0 0,0 0 1 0 0,-1 0 0 0 0,0 1-1 0 0,-1-1 1 0 0,1 1-1 0 0,-2 9 1 0 0,1 18-41 0 0,-8 55 1 0 0,5-75-189 0 0,-5 41-65 0 0,2-30-12 0 0,2 0-1 0 0,1 47 1 0 0,3-63-46 0 0,-1-9-60 0 0,2-2 0 0 0,0 1-404 0 0,0 0 0 0 0,-1-1-1 0 0,1 1 1 0 0,0-1 0 0 0,0 0-1 0 0,1 1 1 0 0,-1-1 0 0 0,3 1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2303 0 0,'0'0'16911'0'0,"-1"3"-16503"0"0,-12 22-202 0 0,2 0 0 0 0,0 1 0 0 0,2 1-1 0 0,0-1 1 0 0,2 1 0 0 0,-4 34 0 0 0,10-46-193 0 0,0-1-1 0 0,1 1 1 0 0,1-1-1 0 0,1 1 0 0 0,3 16 1 0 0,-3-27 6 0 0,-1 1 0 0 0,1-1 1 0 0,0 1-1 0 0,0-1 0 0 0,0 0 1 0 0,5 7-1 0 0,-1-2 54 0 0,-4-7-56 0 0,-1 0 1 0 0,0 0-1 0 0,1-1 1 0 0,-1 1-1 0 0,1-1 1 0 0,-1 1-1 0 0,1-1 1 0 0,-1 0-1 0 0,1 1 1 0 0,0-1-1 0 0,0 0 1 0 0,0 0-1 0 0,0 0 1 0 0,0-1-1 0 0,0 1 1 0 0,0 0-1 0 0,0-1 1 0 0,0 1-1 0 0,0-1 1 0 0,0 0-1 0 0,0 0 1 0 0,4 0-1 0 0,0 0 48 0 0,0 0-1 0 0,0-1 1 0 0,0 0 0 0 0,0 0-1 0 0,0-1 1 0 0,7-2 0 0 0,8-5 150 0 0,0-1 0 0 0,-1 0 0 0 0,0-2 0 0 0,27-21 0 0 0,-23 13-103 0 0,38-41 0 0 0,-31 29-117 0 0,-27 29 4 0 0,0-1-1 0 0,0 0 1 0 0,-1 0 0 0 0,1 0-1 0 0,-1 0 1 0 0,0-1 0 0 0,0 0-1 0 0,-1 1 1 0 0,1-1 0 0 0,-1 0-1 0 0,0 0 1 0 0,0 0 0 0 0,-1-1-1 0 0,1 1 1 0 0,-1 0 0 0 0,0-7-1 0 0,-1 10-13 0 0,-1 1-1 0 0,1 0 0 0 0,-1-1 0 0 0,1 1 0 0 0,-1 0 0 0 0,0 0 0 0 0,1-1 0 0 0,-1 1 0 0 0,0 0 0 0 0,0 0 0 0 0,0 0 0 0 0,0 0 0 0 0,0 0 0 0 0,-1-1 0 0 0,0 0-19 0 0,-8-6-92 0 0,-1 0 0 0 0,1 1 0 0 0,-1 0 1 0 0,-1 0-1 0 0,-20-8 0 0 0,-1-1-78 0 0,19 9 149 0 0,-6-4-58 0 0,-2 0 1 0 0,1 1-1 0 0,-43-12 1 0 0,58 21 94 0 0,1 1-1 0 0,0-1 1 0 0,0 1 0 0 0,-1 0-1 0 0,1 1 1 0 0,0-1 0 0 0,0 1-1 0 0,-1 0 1 0 0,1 1 0 0 0,0-1-1 0 0,-6 3 1 0 0,-2 2-360 0 0,1 0-1 0 0,-24 15 0 0 0,36-21 358 0 0,-1 1-1 0 0,1-1 1 0 0,0 1 0 0 0,-1-1-1 0 0,1 1 1 0 0,0-1-1 0 0,-1 1 1 0 0,1-1 0 0 0,0 1-1 0 0,-1-1 1 0 0,1 1-1 0 0,0 0 1 0 0,0-1 0 0 0,0 1-1 0 0,0-1 1 0 0,0 1-1 0 0,0 0 1 0 0,-1-1-1 0 0,1 1 1 0 0,1 1 0 0 0,-1-2-20 0 0,-1 2-226 0 0,3 0-392 0 0,10 7-439 0 0,4-1-3294 0 0,2-6-1379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8751 0 0,'-7'-2'11926'0'0,"-4"127"-11154"0"0,1-38-670 0 0,9-84-102 0 0,1-2 0 0 0,-1 0 0 0 0,1-1 0 0 0,0 1 0 0 0,0 0 0 0 0,0 0 0 0 0,0 0 0 0 0,0-1 0 0 0,0 1 0 0 0,0 0 0 0 0,0 0 0 0 0,0 0 0 0 0,0 0 0 0 0,0-1 0 0 0,1 1 0 0 0,-1 0 0 0 0,0 0 0 0 0,0-1 0 0 0,1 1 0 0 0,-1 0 0 0 0,1 0 0 0 0,0 0 0 0 0,0 0-86 0 0,-1 0 0 0 0,1 0-1 0 0,0-1 1 0 0,0 1 0 0 0,-1 0 0 0 0,1-1 0 0 0,0 1-1 0 0,0-1 1 0 0,0 1 0 0 0,0-1 0 0 0,0 1-1 0 0,0-1 1 0 0,0 1 0 0 0,0-1 0 0 0,0 0-1 0 0,0 0 1 0 0,0 0 0 0 0,0 0 0 0 0,0 1-1 0 0,0-1 1 0 0,0 0 0 0 0,0-1 0 0 0,0 1-1 0 0,0 0 1 0 0,0 0 0 0 0,0 0 0 0 0,2-1 0 0 0,11-1-1220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5063 0 0,'0'0'18304'0'0,"0"2"-18251"0"0,0 2-51 0 0,0-1-1 0 0,0 1 0 0 0,0 0 0 0 0,-1-1 0 0 0,1 1 0 0 0,-1-1 0 0 0,0 1 0 0 0,0-1 0 0 0,0 1 0 0 0,-4 5 0 0 0,-20 37-3 0 0,19-36 3 0 0,-10 13 52 0 0,16-22-57 0 0,-1 0 0 0 0,1 0 0 0 0,-1 0 0 0 0,1 0 0 0 0,-1 0 0 0 0,1 0 0 0 0,-1 1 0 0 0,1-1 0 0 0,0 0 0 0 0,0 0 0 0 0,0 0-1 0 0,0 0 1 0 0,0 0 0 0 0,0 1 0 0 0,0-1 0 0 0,0 0 0 0 0,0 0 0 0 0,0 0 0 0 0,0 0 0 0 0,1 0 0 0 0,-1 1 0 0 0,1-1 0 0 0,-1 0 0 0 0,1 0-1 0 0,-1 0 1 0 0,1 0 0 0 0,0 1 0 0 0,0 0-12 0 0,2 2-22 0 0,1-1 1 0 0,-1 1-1 0 0,1 0 1 0 0,0-1-1 0 0,0 0 1 0 0,0 0-1 0 0,1 0 1 0 0,-1 0-1 0 0,1-1 1 0 0,6 3-1 0 0,8 6-104 0 0,-7-4 87 0 0,-2 1 0 0 0,1 1 0 0 0,-1 0 0 0 0,13 14 0 0 0,30 43 203 0 0,-53-64-45 0 0,8 6 645 0 0,-7-8-737 0 0,-1 1 0 0 0,1-1 0 0 0,-1 0 0 0 0,0 1 0 0 0,1-1 0 0 0,-1 1 0 0 0,0-1 0 0 0,1 1 0 0 0,-1-1 0 0 0,0 1 0 0 0,0-1 0 0 0,0 1 0 0 0,1-1 0 0 0,-1 1 0 0 0,0-1 0 0 0,0 1 0 0 0,0 0 0 0 0,0-1 0 0 0,0 1 0 0 0,0-1 0 0 0,0 1 0 0 0,0-1 0 0 0,0 1 0 0 0,0-1 0 0 0,0 1 0 0 0,-1-1 1 0 0,1 1-1 0 0,0-1 0 0 0,0 1 0 0 0,0-1 0 0 0,-1 1 0 0 0,1-1 0 0 0,0 1 0 0 0,-1 0 0 0 0,-1 1 6 0 0,0-1 1 0 0,0 0 0 0 0,-1 1-1 0 0,1-1 1 0 0,0 0 0 0 0,-1 0-1 0 0,-3 1 1 0 0,-28 8-82 0 0,-45 6 0 0 0,38-8-784 0 0,16-2-1851 0 0,13-4 1115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0,'0'0'13379'0'0,"1"3"-13163"0"0,2 19 231 0 0,2 37 0 0 0,0 5 421 0 0,4 5-583 0 0,26 148 769 0 0,-15-137-1054 0 0,-19-76 0 0 0,0 17 0 0 0,-1-6 0 0 0,0-2-12 0 0,0-11-49 0 0,-1 4-45 0 0,2-2-1167 0 0,16-34-1901 0 0,-8 13-3808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5983 0 0,'0'0'464'0'0,"5"-7"-288"0"0,22-43 13671 0 0,-26 52-13763 0 0,0-1 0 0 0,-1 1 0 0 0,1-1 0 0 0,-1 1 0 0 0,0-1 0 0 0,0 1 0 0 0,1-1 0 0 0,-1 1 0 0 0,0-1 0 0 0,0 1 0 0 0,0 1 0 0 0,-3 17 505 0 0,-1-1 0 0 0,-8 30 0 0 0,-5 17 85 0 0,16-62-665 0 0,0 4 37 0 0,9 13 51 0 0,-2-10-192 0 0,-6-10-431 0 0,5 6 184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55 2303 0 0,'0'0'102'0'0,"1"-9"20"0"0,1-6 3792 0 0,-2 12-2707 0 0,0 0 0 0 0,1 1 0 0 0,-1-1 0 0 0,0 1 0 0 0,1-1 1 0 0,0 0-1 0 0,1-3 3787 0 0,-2 5-4946 0 0,0 1 0 0 0,0 0 1 0 0,0 0-1 0 0,0 0 1 0 0,0-1-1 0 0,0 1 1 0 0,1 0-1 0 0,-1 0 1 0 0,0 0-1 0 0,0-1 1 0 0,0 1-1 0 0,0 0 1 0 0,0 0-1 0 0,0 0 0 0 0,0-1 1 0 0,0 1-1 0 0,1 0 1 0 0,-1 0-1 0 0,0 0 1 0 0,0-1-1 0 0,0 1 1 0 0,0 0-1 0 0,0 0 1 0 0,1 0-1 0 0,-1 0 1 0 0,0 0-1 0 0,0 0 0 0 0,0 0 1 0 0,1-1-1 0 0,-1 1 1 0 0,0 0-1 0 0,0 0 1 0 0,0 0-1 0 0,1 0 1 0 0,-1 0-1 0 0,0 0 1 0 0,0 0-1 0 0,1 0 1 0 0,-1 0-1 0 0,0 0 0 0 0,0 0 1 0 0,0 0-1 0 0,1 0 1 0 0,-1 0-1 0 0,8 3 961 0 0,-7-2-604 0 0,-1 1-277 0 0,-3 9-92 0 0,-1 1 0 0 0,-1-1 0 0 0,0 1-1 0 0,0-2 1 0 0,-1 1 0 0 0,-9 13 0 0 0,-4 7 1 0 0,12-18-37 0 0,-5 9 0 0 0,-16 39 0 0 0,26-54-15 0 0,2-6-61 0 0,0-1 72 0 0,0 0-1 0 0,0 0 0 0 0,1 0 0 0 0,-1 1 0 0 0,0-1 0 0 0,0 0 0 0 0,0 0 0 0 0,1 0 0 0 0,-1 0 0 0 0,0 0 0 0 0,0 0 0 0 0,0 0 0 0 0,0 0 0 0 0,1 0 0 0 0,-1 1 0 0 0,0-1 0 0 0,0 0 0 0 0,0 0 0 0 0,0 0 0 0 0,1 0 0 0 0,-1 0 0 0 0,0 1 0 0 0,0-1 0 0 0,0 0 0 0 0,0 0 0 0 0,0 0 0 0 0,0 1 0 0 0,0-1 0 0 0,0 0 0 0 0,0 0 0 0 0,0 0 0 0 0,0 1 0 0 0,1-1-1 0 0,-1 0 0 0 0,0 1-1 0 0,0-1 1 0 0,0 0 0 0 0,0 1-1 0 0,0-1 1 0 0,0 0-1 0 0,1 1 1 0 0,-1-1 0 0 0,0 0-1 0 0,0 0 1 0 0,0 1-1 0 0,1-1 1 0 0,-1 0 0 0 0,0 0-1 0 0,0 1 1 0 0,1-1-1 0 0,-1 0 1 0 0,0 0 0 0 0,1 0-1 0 0,-1 0 1 0 0,0 1-1 0 0,0-1 1 0 0,1 0 0 0 0,-1 0-1 0 0,0 0 1 0 0,1 0-1 0 0,-1 0 1 0 0,0 0 0 0 0,1 0-1 0 0,-1 0 1 0 0,0 0 0 0 0,1 0-1 0 0,19-1-276 0 0,-1-1 1 0 0,35-9-1 0 0,-30 6-21 0 0,34-4 0 0 0,-52 8 304 0 0,-4 1 0 0 0,0 0 0 0 0,0 0 0 0 0,1 0 0 0 0,-1 0 0 0 0,0 0 0 0 0,0 0 0 0 0,1 1 0 0 0,-1-1 0 0 0,0 1 0 0 0,0 0 0 0 0,3 1 0 0 0,3 1 132 0 0,-1 0 0 0 0,1 1-1 0 0,-1 0 1 0 0,0 0 0 0 0,8 6 0 0 0,-14-8-82 0 0,1 0 1 0 0,0-1-1 0 0,-1 1 1 0 0,0 0-1 0 0,1 0 1 0 0,-1 0-1 0 0,0 1 1 0 0,0-1-1 0 0,0 0 1 0 0,0 0-1 0 0,-1 0 1 0 0,1 1-1 0 0,0-1 1 0 0,-1 0-1 0 0,1 4 1 0 0,-1-3-5 0 0,0 0 1 0 0,0 0 0 0 0,0 0-1 0 0,0 0 1 0 0,0 0 0 0 0,-1 0-1 0 0,1 0 1 0 0,-1 0 0 0 0,0 0-1 0 0,-2 5 1 0 0,0-3 13 0 0,0-2 1 0 0,-1 1-1 0 0,0 0 0 0 0,0-1 0 0 0,0 1 0 0 0,0-1 1 0 0,0 0-1 0 0,-1-1 0 0 0,1 1 0 0 0,-8 2 1 0 0,-2 3 67 0 0,-184 88 335 0 0,177-86-453 0 0,13-7-56 0 0,0 0-1 0 0,0-1 0 0 0,-1 0 1 0 0,-10 2-1 0 0,17-4 39 0 0,1 0-143 0 0,-6-9-1442 0 0,5-1-14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9071 0 0,'0'0'4448'0'0,"1"2"-3956"0"0,19 27 1093 0 0,-1 1 0 0 0,-2 1 0 0 0,20 49-1 0 0,-32-68-1507 0 0,-2 0 0 0 0,1 0 0 0 0,-2 0 0 0 0,1 0 0 0 0,-2 1 0 0 0,1-1 0 0 0,-2 1 0 0 0,0-1 0 0 0,0 1 0 0 0,-1-1-1 0 0,-1 0 1 0 0,0 1 0 0 0,-6 20 0 0 0,3-18-45 0 0,-1-1 0 0 0,-11 23 0 0 0,13-31-82 0 0,0 0-1 0 0,0 0 0 0 0,-1 0 1 0 0,0 0-1 0 0,0-1 0 0 0,0 1 1 0 0,-10 6-1 0 0,4-5-587 0 0,9-6 293 0 0,0 1 0 0 0,0-1 1 0 0,1 0-1 0 0,-1 1 0 0 0,0-1 0 0 0,1 1 1 0 0,-3 2-1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58 8143 0 0,'2'-1'374'0'0,"93"-39"2606"0"0,-66 28-175 0 0,-27 12-2068 0 0,5-5 4622 0 0,-60 30-4970 0 0,-68 42-1 0 0,68-35-772 0 0,-92 40 0 0 0,113-59 109 0 0,-1-1 0 0 0,0-2 0 0 0,0-1-1 0 0,-51 7 1 0 0,70-15 162 0 0,1 0 0 0 0,-1-1 0 0 0,1 0 0 0 0,-1-1 0 0 0,-15-3 0 0 0,24 3 67 0 0,1 0 0 0 0,0 0 0 0 0,-1 0 0 0 0,1 0 0 0 0,0-1 0 0 0,0 0 0 0 0,0 0 0 0 0,0 0 0 0 0,0 0 0 0 0,0-1 0 0 0,1 0 0 0 0,-1 1 0 0 0,1-1 0 0 0,0-1 0 0 0,-1 1 0 0 0,2 0 0 0 0,-1-1 0 0 0,-4-7 0 0 0,6 10-66 0 0,1-1-93 0 0,0-5 174 0 0,0 4-17 0 0,0-3 50 0 0,0 5 62 0 0,7-7 128 0 0,9 4-6 0 0,-14 3 118 0 0,-3 4-240 0 0,0 2-38 0 0,0 1 0 0 0,-1-1 0 0 0,0 1 0 0 0,0-1 0 0 0,0 0 0 0 0,-1 0 0 0 0,0 0 0 0 0,0 0 0 0 0,-4 5 0 0 0,-38 44 79 0 0,30-39-107 0 0,-31 31 57 0 0,29-30-13 0 0,0 1 0 0 0,-21 28 0 0 0,38-45-37 0 0,0 0 0 0 0,0 1 0 0 0,-1-1 0 0 0,1 1 0 0 0,0-1 0 0 0,0 0 0 0 0,0 1 0 0 0,0-1 0 0 0,0 1 0 0 0,0-1 0 0 0,0 1 0 0 0,0-1 0 0 0,0 1 0 0 0,0-1 0 0 0,0 0 0 0 0,0 1 0 0 0,0-1 0 0 0,0 1 0 0 0,0-1 0 0 0,1 1-1 0 0,-1-1 1 0 0,0 0 0 0 0,0 1 0 0 0,0-1 0 0 0,1 1 0 0 0,-1-1 0 0 0,0 0 0 0 0,0 1 0 0 0,1-1 0 0 0,-1 0 0 0 0,1 1 0 0 0,11 9 46 0 0,-11-10-57 0 0,2 2 10 0 0,0 0 0 0 0,0-1 0 0 0,0 0 1 0 0,0 0-1 0 0,1 0 0 0 0,-1 0 0 0 0,0 0 0 0 0,1 0 0 0 0,-1-1 0 0 0,1 0 0 0 0,-1 0 0 0 0,1 0 0 0 0,3 0 0 0 0,9-2 26 0 0,24-6 0 0 0,-21 4-23 0 0,25-4-108 0 0,-1 2 0 0 0,1 1 0 0 0,85 3 0 0 0,-126 2 100 0 0,32 2-39 0 0,52 11 1 0 0,-77-11 58 0 0,0 1 0 0 0,0 0-1 0 0,-1 0 1 0 0,1 1 0 0 0,-1 0-1 0 0,0 1 1 0 0,0 0 0 0 0,0 0-1 0 0,15 14 1 0 0,-21-16 5 0 0,1 1 1 0 0,-1-1 0 0 0,1 1-1 0 0,-1 0 1 0 0,0 1-1 0 0,0-1 1 0 0,-1 0-1 0 0,1 1 1 0 0,-1 0 0 0 0,0-1-1 0 0,-1 1 1 0 0,1 0-1 0 0,-1 0 1 0 0,0 0 0 0 0,0 0-1 0 0,0 0 1 0 0,-1 0-1 0 0,1 0 1 0 0,-1 0-1 0 0,-1 1 1 0 0,1-1 0 0 0,-2 8-1 0 0,-1-3 34 0 0,0 0 0 0 0,0-1 0 0 0,-1 1-1 0 0,0-1 1 0 0,-1 0 0 0 0,0 0 0 0 0,0-1 0 0 0,-1 1 0 0 0,0-1-1 0 0,-12 12 1 0 0,13-15-31 0 0,-10 11 65 0 0,0 0 0 0 0,-2-1 0 0 0,-32 23 0 0 0,26-24-56 0 0,-1-1-1 0 0,-1-1 1 0 0,0-1 0 0 0,-1-1-1 0 0,0-1 1 0 0,0-1 0 0 0,-50 7-1 0 0,68-14-12 0 0,-20 3 126 0 0,-51 1-1 0 0,71-5-127 0 0,0-1 0 0 0,0 0 0 0 0,0 0 0 0 0,1 0 1 0 0,-1-1-1 0 0,1 0 0 0 0,-1-1 0 0 0,1 1 0 0 0,0-1 0 0 0,0-1 0 0 0,-11-6 1 0 0,16 8-37 0 0,-1 0 0 0 0,1 0 1 0 0,-1-1-1 0 0,1 1 0 0 0,0-1 1 0 0,0 0-1 0 0,0 0 1 0 0,0 1-1 0 0,1-1 0 0 0,-1 0 1 0 0,1-1-1 0 0,0 1 1 0 0,0 0-1 0 0,0 0 0 0 0,0 0 1 0 0,0-1-1 0 0,1 1 1 0 0,-1 0-1 0 0,1-1 0 0 0,0 1 1 0 0,0-1-1 0 0,1-5 1 0 0,-1 7-193 0 0,7 15-3658 0 0,2 16 119 0 0,-5-14-1130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9215 0 0,'0'0'11372'0'0,"-1"12"-9137"0"0,-5 8-1393 0 0,6-15-5056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28 919 0 0,'-3'-27'9591'0'0,"2"35"-4181"0"0,-2 19-2178 0 0,-2 27-5597 0 0,5-35 3865 0 0,0 4-1431 0 0,2 0 1 0 0,1 0-1 0 0,1 0 0 0 0,1-1 0 0 0,0 0 0 0 0,14 34 0 0 0,-15-49-361 0 0,-1-1 1 0 0,1 1-1 0 0,1-1 0 0 0,4 7 1 0 0,-7-12-675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56 114 5063 0 0,'-3'0'390'0'0,"1"-1"-316"0"0,-2 1-52 0 0,-12 8 263 0 0,-14 13 8586 0 0,42-16-7763 0 0,-5-3-898 0 0,0-1 0 0 0,-1 0 0 0 0,1 0 0 0 0,0 0 0 0 0,0-1 0 0 0,0 0 0 0 0,11-2 1 0 0,51-10 484 0 0,-49 7-558 0 0,172-48 979 0 0,5-3 180 0 0,-151 47-796 0 0,-1 2 0 0 0,84-2 0 0 0,-106 9-469 0 0,0 1 0 0 0,-1 1 0 0 0,1 1 1 0 0,-1 1-1 0 0,1 1 0 0 0,-1 0 0 0 0,41 18 0 0 0,-46-14-1190 0 0,-1 0-1 0 0,19 14 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8751 0 0,'0'0'674'0'0,"1"-2"-249"0"0,6-15 2743 0 0,8-12 2899 0 0,-13 31-5798 0 0,10 4-91 0 0,0 0 0 0 0,0-1 0 0 0,0 0 0 0 0,1-1 0 0 0,0 0 0 0 0,-1-1 0 0 0,1-1 0 0 0,0 0 0 0 0,1 0 0 0 0,15-1 0 0 0,15-2 56 0 0,79-12 1 0 0,190-51 22 0 0,63-8-223 0 0,-219 63-2528 0 0,-112 9 1155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66 216 15807 0 0,'0'0'1432'0'0,"-1"1"-1180"0"0,-5 15-147 0 0,-13 19 0 0 0,6-13-44 0 0,-10 26 0 0 0,23-47-55 0 0,-1 0 0 0 0,1 0-1 0 0,-1 0 1 0 0,1 0 0 0 0,0 0-1 0 0,-1 0 1 0 0,1 0 0 0 0,0 0-1 0 0,0 0 1 0 0,0 0 0 0 0,0 0-1 0 0,0 0 1 0 0,0 1 0 0 0,0-2 5 0 0,0 1-1 0 0,1-1 1 0 0,-1 0 0 0 0,0 0 0 0 0,0 0 0 0 0,0 0 0 0 0,1 0 0 0 0,-1 0 0 0 0,0 0 0 0 0,0 0-1 0 0,1 0 1 0 0,-1 0 0 0 0,0 0 0 0 0,0 0 0 0 0,1 0 0 0 0,-1 0 0 0 0,0 0 0 0 0,0 0 0 0 0,1 0-1 0 0,-1 0 1 0 0,0 0 0 0 0,0 0 0 0 0,1 0 0 0 0,-1 0 0 0 0,0 0 0 0 0,0-1 0 0 0,0 1 0 0 0,1 0-1 0 0,-1 0 1 0 0,0 0 0 0 0,0 0 0 0 0,0-1 0 0 0,1 1 0 0 0,22-22 539 0 0,-2-3-171 0 0,-2-1 0 0 0,32-56 0 0 0,13-18-310 0 0,-55 89-93 0 0,0 0-1 0 0,0 0 1 0 0,1 1-1 0 0,1 0 1 0 0,0 1-1 0 0,15-10 1 0 0,-23 17 19 0 0,0 0 1 0 0,0 0-1 0 0,1 0 1 0 0,-1 1-1 0 0,1 0 1 0 0,-1-1-1 0 0,1 1 1 0 0,-1 0-1 0 0,1 1 1 0 0,0-1-1 0 0,0 1 1 0 0,-1 0-1 0 0,1 0 0 0 0,0 0 1 0 0,-1 0-1 0 0,1 0 1 0 0,0 1-1 0 0,0 0 1 0 0,-1 0-1 0 0,1 0 1 0 0,-1 0-1 0 0,1 0 1 0 0,-1 1-1 0 0,1 0 1 0 0,-1 0-1 0 0,0-1 1 0 0,4 5-1 0 0,1 0 56 0 0,-1 0 1 0 0,-1 1-1 0 0,1-1 0 0 0,-1 2 1 0 0,0-1-1 0 0,0 1 0 0 0,-1 0 1 0 0,0 0-1 0 0,7 16 1 0 0,15 46 328 0 0,12 28 478 0 0,-33-86-778 0 0,1 0-1 0 0,0-1 0 0 0,0 1 1 0 0,1-2-1 0 0,15 17 0 0 0,-19-23-260 0 0,1 0-1 0 0,-1-1 1 0 0,1 1-1 0 0,0-1 0 0 0,7 3 1 0 0,-10-6-105 0 0,0 1 0 0 0,1-1 0 0 0,-1 0 0 0 0,0 0 0 0 0,0 1 0 0 0,1-1 0 0 0,2-1 0 0 0,4-2-889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11 6447 0 0,'0'0'586'0'0,"-4"-5"-476"0"0,4 5 46 0 0,-1-1-1 0 0,1 1 1 0 0,-1-1-1 0 0,1 1 1 0 0,-1-1-1 0 0,1 1 1 0 0,-1 0-1 0 0,0-1 1 0 0,1 1-1 0 0,-1 0 1 0 0,0-1 0 0 0,1 1-1 0 0,-1 0 1 0 0,0 0-1 0 0,0 0 1 0 0,1-1-1 0 0,-1 1 1 0 0,0 0-1 0 0,1 0 1 0 0,-1 0-1 0 0,0 0 1 0 0,0 0-1 0 0,1 0 1 0 0,-1 1-1 0 0,0-1 1 0 0,0 0-1 0 0,1 0 1 0 0,-1 0-1 0 0,-1 1 1 0 0,0 0-43 0 0,-12 4 405 0 0,-1 0-1 0 0,1 1 1 0 0,0 1 0 0 0,0 0-1 0 0,-20 15 1 0 0,15-10-243 0 0,-97 69 152 0 0,70-48-198 0 0,42-29-130 0 0,-1 0 0 0 0,1 0 0 0 0,0 1 0 0 0,0-1 0 0 0,1 1 0 0 0,-1-1 0 0 0,-3 9 0 0 0,5-9-29 0 0,1-1 0 0 0,0 1-1 0 0,0-1 1 0 0,0 1 0 0 0,1-1-1 0 0,-1 1 1 0 0,1 0 0 0 0,0-1-1 0 0,0 1 1 0 0,0 0 0 0 0,0-1-1 0 0,1 1 1 0 0,0-1 0 0 0,-1 1-1 0 0,1 0 1 0 0,0-1 0 0 0,1 0 0 0 0,-1 1-1 0 0,1-1 1 0 0,-1 0 0 0 0,1 0-1 0 0,0 1 1 0 0,0-2 0 0 0,1 1-1 0 0,-1 0 1 0 0,0 0 0 0 0,1-1-1 0 0,3 4 1 0 0,-1-2 13 0 0,0 0-1 0 0,1 0 1 0 0,-1 0 0 0 0,1-1-1 0 0,0 0 1 0 0,-1 0 0 0 0,2 0 0 0 0,-1-1-1 0 0,0 1 1 0 0,0-2 0 0 0,1 1-1 0 0,-1-1 1 0 0,1 0 0 0 0,12 1 0 0 0,-3-4 26 0 0,1 0 0 0 0,-1-1 0 0 0,0 0 1 0 0,0-2-1 0 0,-1 1 0 0 0,27-13 0 0 0,-21 6-9 0 0,-1 0-1 0 0,0-1 0 0 0,-1-1 1 0 0,21-17-1 0 0,-35 26-98 0 0,-1 0 0 0 0,1-1 0 0 0,-1 1 1 0 0,0-1-1 0 0,0 0 0 0 0,0 0 0 0 0,-1 0 1 0 0,0-1-1 0 0,0 1 0 0 0,4-11 0 0 0,-6 12-29 0 0,0 0 0 0 0,0 0 0 0 0,0-1 0 0 0,-1 1 0 0 0,0-1 0 0 0,0 1 0 0 0,0 0 0 0 0,0-1-1 0 0,0 1 1 0 0,-1-1 0 0 0,0 1 0 0 0,0 0 0 0 0,0 0 0 0 0,-1-1 0 0 0,-3-6 0 0 0,2 5-31 0 0,0 1 1 0 0,0 0-1 0 0,0-1 0 0 0,-1 1 1 0 0,0 0-1 0 0,0 1 1 0 0,-1-1-1 0 0,1 1 0 0 0,-1 0 1 0 0,0 0-1 0 0,-6-4 1 0 0,3 4-144 0 0,-1-1 1 0 0,1 1 0 0 0,-1 0-1 0 0,0 1 1 0 0,-1 0 0 0 0,-13-2 0 0 0,-5 1-301 0 0,-1 1 0 0 0,1 2 1 0 0,-52 3-1 0 0,73-1 506 0 0,5 0-8 0 0,-1-1 0 0 0,0 0 1 0 0,0 0-1 0 0,1 0 1 0 0,-1-1-1 0 0,0 1 0 0 0,-4-2 1 0 0,17-2-285 0 0,4 1 121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110 451 9215 0 0,'0'0'7683'0'0,"1"-9"-6080"0"0,-4 4-1287 0 0,0 1 0 0 0,0-1 0 0 0,0 1 0 0 0,0 0 0 0 0,-1 0 0 0 0,0 0 0 0 0,0 0 0 0 0,0 1 0 0 0,0-1 0 0 0,0 1 0 0 0,-9-5 0 0 0,7 5-101 0 0,0-1-1 0 0,1 0 0 0 0,-1-1 1 0 0,1 1-1 0 0,0-1 0 0 0,-8-10 1 0 0,11 12-209 0 0,0-1 1 0 0,1 1 0 0 0,-1 0-1 0 0,1-1 1 0 0,0 1-1 0 0,0-1 1 0 0,0 0 0 0 0,0 1-1 0 0,1-1 1 0 0,0 0-1 0 0,-1 0 1 0 0,1 1 0 0 0,1-1-1 0 0,-1 0 1 0 0,0 0-1 0 0,1 1 1 0 0,0-1-1 0 0,0 1 1 0 0,3-8 0 0 0,2-4 23 0 0,1 1 1 0 0,0-1 0 0 0,13-16 0 0 0,-11 16-25 0 0,5-5-106 0 0,0 1 0 0 0,2 0 0 0 0,0 1-1 0 0,1 0 1 0 0,1 2 0 0 0,0 0 0 0 0,39-25 0 0 0,-54 39-26 0 0,0 0-1 0 0,0 0 1 0 0,0 1 0 0 0,0-1 0 0 0,0 1 0 0 0,6-2-1 0 0,-7 3-530 0 0,0 0 1 0 0,1-1-1 0 0,-1 1 0 0 0,0 0 0 0 0,1 0 0 0 0,3 1 1 0 0,3 1-1126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327 216 3679 0 0,'0'0'284'0'0,"1"2"51"0"0,8 13 2315 0 0,-5-10-1478 0 0,-1 0 0 0 0,0 0 0 0 0,5 11 0 0 0,-7-13-1027 0 0,-1 0-1 0 0,1-1 1 0 0,-1 1-1 0 0,1-1 1 0 0,-1 1 0 0 0,0 0-1 0 0,0-1 1 0 0,0 1 0 0 0,0-1-1 0 0,0 1 1 0 0,-1 0-1 0 0,1-1 1 0 0,-2 3 0 0 0,0 0 29 0 0,1 0 1 0 0,-2 0 0 0 0,1 0-1 0 0,0 0 1 0 0,-1-1 0 0 0,0 0 0 0 0,0 1-1 0 0,0-1 1 0 0,-1 0 0 0 0,1 0-1 0 0,-7 4 1 0 0,7-5-37 0 0,0-1 0 0 0,0 0-1 0 0,0 0 1 0 0,0 0 0 0 0,-1-1-1 0 0,1 1 1 0 0,-1-1 0 0 0,1 1-1 0 0,-1-1 1 0 0,0 0 0 0 0,1-1-1 0 0,-1 1 1 0 0,0-1 0 0 0,0 1 0 0 0,1-1-1 0 0,-7-1 1 0 0,1 0 23 0 0,1-1 0 0 0,0 0 0 0 0,0 0 0 0 0,1-1 0 0 0,-1 0 0 0 0,-12-6 0 0 0,2-2 249 0 0,-25-19 0 0 0,27 19-286 0 0,1-1 1 0 0,1-1 0 0 0,0 0 0 0 0,-24-29 0 0 0,35 39-143 0 0,0-1 1 0 0,1 0 0 0 0,0 0-1 0 0,-1 0 1 0 0,1 0 0 0 0,1 0-1 0 0,-1 0 1 0 0,0-1 0 0 0,1 1-1 0 0,0 0 1 0 0,0-1 0 0 0,0 1-1 0 0,1-1 1 0 0,0 0 0 0 0,0 1-1 0 0,0-1 1 0 0,0 1 0 0 0,1-1-1 0 0,-1 1 1 0 0,1-1 0 0 0,0 1-1 0 0,1-1 1 0 0,-1 1 0 0 0,1 0-1 0 0,-1 0 1 0 0,2 0 0 0 0,1-5-1 0 0,0 4-59 0 0,1-1 1 0 0,0 1-1 0 0,-1 0 0 0 0,2 0 0 0 0,-1 0 1 0 0,0 1-1 0 0,1 0 0 0 0,10-6 0 0 0,6-2-169 0 0,23-9-1 0 0,-33 17 223 0 0,0 0 0 0 0,0 0 0 0 0,1 2 1 0 0,-1-1-1 0 0,1 1 0 0 0,-1 1 0 0 0,1 0 0 0 0,0 1 0 0 0,-1 1 0 0 0,1-1 0 0 0,0 2 0 0 0,-1 0 0 0 0,1 1 0 0 0,-1 0 0 0 0,22 8 1 0 0,-25-7 60 0 0,-1 0 1 0 0,0 0 0 0 0,1 0 0 0 0,-1 1 0 0 0,-1 1 0 0 0,1-1 0 0 0,-1 1 0 0 0,0 0-1 0 0,0 1 1 0 0,-1 0 0 0 0,0 0 0 0 0,0 0 0 0 0,-1 1 0 0 0,0 0 0 0 0,0 0 0 0 0,0 0-1 0 0,-1 0 1 0 0,-1 1 0 0 0,1 0 0 0 0,-2 0 0 0 0,5 18 0 0 0,-5-14-1 0 0,-1-7 13 0 0,0 0 0 0 0,0 0 0 0 0,-1 13 0 0 0,0-18 44 0 0,-16 15 148 0 0,-2-5-191 0 0,-1-1 0 0 0,1-1 0 0 0,-2 0 0 0 0,1-2 0 0 0,-22 6 0 0 0,4-1-139 0 0,2 0-18 0 0,9-1-123 0 0,-1-2 0 0 0,-1-1-1 0 0,1-1 1 0 0,-45 4 0 0 0,70-10 146 0 0,0-1 1 0 0,0 0 0 0 0,0 0 0 0 0,1 0 0 0 0,-1 0 0 0 0,0-1 0 0 0,0 1 0 0 0,0 0 0 0 0,1-1 0 0 0,-1 1 0 0 0,-3-2 0 0 0,5 1 35 0 0,-1 1 1 0 0,1 0 0 0 0,0 0 0 0 0,-1-1-1 0 0,1 1 1 0 0,0 0 0 0 0,0 0-1 0 0,0-1 1 0 0,-1 1 0 0 0,1 0 0 0 0,0-1-1 0 0,0 1 1 0 0,0 0 0 0 0,0-1 0 0 0,0 1-1 0 0,0 0 1 0 0,-1-1 0 0 0,1 1-1 0 0,0-1 1 0 0,0 1 0 0 0,0 0 0 0 0,0-1-1 0 0,6-13-1311 0 0,4 0-2556 0 0,4-3-1122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2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10567 0 0,'0'0'1243'0'0,"1"2"-748"0"0,3 9 17 0 0,1 0 0 0 0,-2 0 0 0 0,1 1 0 0 0,-2-1 0 0 0,1 1 1 0 0,-2-1-1 0 0,1 15 0 0 0,-3 87 955 0 0,-2-62-941 0 0,3 49-289 0 0,-6 91 566 0 0,3-163-708 0 0,-1 1 1 0 0,-1-1-1 0 0,-2 0 0 0 0,-16 43 0 0 0,20-63-123 0 0,-1-1-1 0 0,0 1 1 0 0,0-1 0 0 0,0 0-1 0 0,-1 0 1 0 0,-10 10 0 0 0,14-16-62 0 0,0-1 60 0 0,1 1 0 0 0,0-1 1 0 0,0 0-1 0 0,0 0 0 0 0,0 0 0 0 0,0 0 0 0 0,-1 0 0 0 0,1 0 0 0 0,0 0 0 0 0,0 0 0 0 0,0 0 0 0 0,0 1 1 0 0,-1-1-1 0 0,1 0 0 0 0,0 0 0 0 0,0 0 0 0 0,0 0 0 0 0,0 0 0 0 0,-1 0 0 0 0,1 0 0 0 0,0 0 0 0 0,0 0 1 0 0,0 0-1 0 0,-1 0 0 0 0,1 0 0 0 0,0-1 0 0 0,0 1 0 0 0,0 0 0 0 0,0 0 0 0 0,-1 0 0 0 0,1 0 0 0 0,0 0 1 0 0,0 0-1 0 0,0 0 0 0 0,0 0 0 0 0,0 0 0 0 0,-1-1 0 0 0,1 1 0 0 0,0 0 0 0 0,10-25-2183 0 0,-1 10-3698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27 1839 0 0,'2'-1'83'0'0,"65"-16"2246"0"0,-46 14 2365 0 0,-11 0-1412 0 0,0 2-1 0 0,13-1 1 0 0,-24 4-3074 0 0,0 1 0 0 0,1-1 0 0 0,-1 0 1 0 0,-1 0-1 0 0,1 0 0 0 0,-2 3 0 0 0,-12 9-109 0 0,-1-1-1 0 0,0 0 1 0 0,0-1 0 0 0,-29 15-1 0 0,-1 2-79 0 0,-46 27 23 0 0,-191 86 0 0 0,271-137-10 0 0,-12 5-18 0 0,-27 17 0 0 0,34-18-28 0 0,16-8-56 0 0,17 11-110 0 0,-5-9 154 0 0,0 0 0 0 0,0 0 0 0 0,0-1 0 0 0,1-1 0 0 0,-1 0 0 0 0,0 0 0 0 0,18-2 0 0 0,-10 1 26 0 0,86-3-65 0 0,-44 1 65 0 0,118 10 1 0 0,-164-6-5 0 0,5 1 9 0 0,38 9-1 0 0,-53-11-8 0 0,0 1-1 0 0,1 0 1 0 0,-1 0-1 0 0,0 0 1 0 0,-1 1-1 0 0,1 0 1 0 0,0 0-1 0 0,-1 0 1 0 0,1 0-1 0 0,-1 1 1 0 0,0 0-1 0 0,4 4 1 0 0,-6-6-3 0 0,-2-2 7 0 0,1 1 0 0 0,0 0 0 0 0,-1-1-1 0 0,1 1 1 0 0,-1 0 0 0 0,1 0 0 0 0,-1-1 0 0 0,0 1-1 0 0,1 0 1 0 0,-1 0 0 0 0,0 0 0 0 0,1 0-1 0 0,-1 0 1 0 0,0-1 0 0 0,0 1 0 0 0,0 0 0 0 0,0 0-1 0 0,0 1 1 0 0,1 4 4 0 0,0 0 0 0 0,0 0 0 0 0,-1 0 0 0 0,0-1-1 0 0,0 1 1 0 0,0 0 0 0 0,-1 0 0 0 0,0 0 0 0 0,0 0 0 0 0,-1 0-1 0 0,1-1 1 0 0,-1 1 0 0 0,0-1 0 0 0,-1 1 0 0 0,0-1 0 0 0,1 0 0 0 0,-2 0-1 0 0,1 0 1 0 0,0 0 0 0 0,-6 5 0 0 0,0 0 11 0 0,-1 0 1 0 0,0-1 0 0 0,-1 0-1 0 0,0 0 1 0 0,-1-1-1 0 0,0 0 1 0 0,-19 8 0 0 0,2-1-6 0 0,-1-3 0 0 0,-1 0 1 0 0,0-2-1 0 0,0-1 0 0 0,-1-2 1 0 0,0 0-1 0 0,-44 1 0 0 0,13-8-10 0 0,0-3 0 0 0,-88-15 0 0 0,131 16 9 0 0,10 1-28 0 0,0 0 0 0 0,-13-4 0 0 0,23 4-47 0 0,0 0 1 0 0,0 0-1 0 0,0 0 0 0 0,0 0 1 0 0,0 0-1 0 0,0 0 0 0 0,0 0 0 0 0,1-1 1 0 0,-1 1-1 0 0,1 0 0 0 0,-1 0 1 0 0,1 0-1 0 0,0-1 0 0 0,1-2-369 0 0,1 1 1 0 0,-1-1-1 0 0,1 1 0 0 0,0 0 1 0 0,5-5-1 0 0,9-5-5895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70 139 13071 0 0,'0'0'1186'0'0,"2"1"-978"0"0,9 3 340 0 0,0-1 1 0 0,1 0-1 0 0,-1 0 1 0 0,0-2-1 0 0,1 1 1 0 0,-1-1-1 0 0,1-1 1 0 0,21-2-1 0 0,-6-1 74 0 0,0-1-1 0 0,45-13 1 0 0,-64 14-620 0 0,0 0 0 0 0,0-1 1 0 0,0 1-1 0 0,0-1 0 0 0,0-1 1 0 0,-1 0-1 0 0,13-10 0 0 0,-17 12-77 0 0,0 1 0 0 0,1-2 0 0 0,-1 1-1 0 0,-1 0 1 0 0,1-1 0 0 0,0 1 0 0 0,-1-1-1 0 0,0 0 1 0 0,0 0 0 0 0,0 0 0 0 0,0 0-1 0 0,-1 0 1 0 0,1 0 0 0 0,-1 0 0 0 0,0 0-1 0 0,0-1 1 0 0,0-5 0 0 0,-1 9 34 0 0,0 0 0 0 0,0 1 0 0 0,0-1 0 0 0,0 1 1 0 0,0-1-1 0 0,-1 0 0 0 0,1 1 0 0 0,0-1 0 0 0,0 1 0 0 0,0-1 0 0 0,-1 1 1 0 0,1-1-1 0 0,0 0 0 0 0,0 1 0 0 0,-1-1 0 0 0,1 1 0 0 0,0 0 0 0 0,-1-1 0 0 0,1 1 1 0 0,-1-1-1 0 0,1 1 0 0 0,-1-1 0 0 0,1 1 0 0 0,-1 0 0 0 0,1-1 0 0 0,-1 1 1 0 0,1 0-1 0 0,-1 0 0 0 0,1-1 0 0 0,-1 1 0 0 0,1 0 0 0 0,-1 0 0 0 0,0 0 0 0 0,1 0 1 0 0,-1 0-1 0 0,1 0 0 0 0,-1 0 0 0 0,0 0 0 0 0,1 0 0 0 0,-1 0 0 0 0,1 0 1 0 0,-1 0-1 0 0,0 0 0 0 0,-4 1-77 0 0,0 0 1 0 0,1 0 0 0 0,-1 1-1 0 0,-5 2 1 0 0,9-4 85 0 0,-138 61-796 0 0,116-51 777 0 0,17-7 64 0 0,-26 11-13 0 0,2 1 1 0 0,-37 24-1 0 0,59-34 109 0 0,1 1 1 0 0,0-1-1 0 0,0 1 0 0 0,1 0 0 0 0,-1 1 0 0 0,1 0 0 0 0,1 0 1 0 0,-1 0-1 0 0,1 1 0 0 0,0-1 0 0 0,1 1 0 0 0,0 0 0 0 0,-6 16 1 0 0,9-20-60 0 0,1-1 0 0 0,-1 0 0 0 0,1 1 0 0 0,-1-1 1 0 0,1 1-1 0 0,0-1 0 0 0,0 0 0 0 0,0 1 0 0 0,1-1 1 0 0,-1 1-1 0 0,1-1 0 0 0,0 0 0 0 0,0 1 1 0 0,0-1-1 0 0,0 0 0 0 0,1 0 0 0 0,0 0 0 0 0,-1 0 1 0 0,1 0-1 0 0,0 0 0 0 0,3 4 0 0 0,-1-3-16 0 0,0 0 0 0 0,1 0 0 0 0,-1-1-1 0 0,1 0 1 0 0,0 1 0 0 0,-1-1 0 0 0,1-1 0 0 0,1 1-1 0 0,-1-1 1 0 0,0 0 0 0 0,1 0 0 0 0,6 1 0 0 0,16 2-554 0 0,0-2 0 0 0,54 0 1 0 0,-61-3-452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9215 0 0,'0'0'707'0'0,"1"2"-464"0"0,48 43 6422 0 0,-48-44-5865 0 0,1 0-68 0 0,2 4-577 0 0,4 2 1482 0 0,-8-7-1614 0 0,1 0 0 0 0,-1 0 1 0 0,0 0-1 0 0,0 0 0 0 0,1 0 1 0 0,-1 0-1 0 0,0-1 0 0 0,0 1 1 0 0,1 0-1 0 0,-1 0 0 0 0,0 0 1 0 0,1 0-1 0 0,-1 0 0 0 0,0 0 1 0 0,0 0-1 0 0,0 0 0 0 0,1-1 0 0 0,-1 1 1 0 0,0 0-1 0 0,0 0 0 0 0,1 0 1 0 0,-1-1-1 0 0,0 1 0 0 0,0 0 1 0 0,0 0-1 0 0,0 0 0 0 0,1-1 1 0 0,-1 1-1 0 0,0 0 0 0 0,0 0 1 0 0,0-1-1 0 0,0 1 0 0 0,0 0 1 0 0,0 0-1 0 0,0-1 0 0 0,0 1 1 0 0,4-13 139 0 0,0 0 0 0 0,-2-1 0 0 0,0 1 0 0 0,0-1 0 0 0,-1-25 1 0 0,1 7-50 0 0,-1 4-65 0 0,0-6-21 0 0,2 1 0 0 0,1 0 0 0 0,13-51 0 0 0,-15 78-28 0 0,1 0 0 0 0,-1-1 0 0 0,1 1 0 0 0,0 1 0 0 0,0-1 0 0 0,1 0 0 0 0,0 1 0 0 0,0 0 0 0 0,0 0 0 0 0,0 0 0 0 0,1 0 0 0 0,0 1 0 0 0,0-1 0 0 0,0 1 0 0 0,1 1 0 0 0,-1-1 0 0 0,1 1 0 0 0,0 0 0 0 0,0 0 0 0 0,0 0 0 0 0,8-2 0 0 0,37-10 0 0 0,-1 2 0 0 0,2 2 0 0 0,-1 2 0 0 0,100-3 0 0 0,-90 14-2592 0 0,-50-3 1664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9439 0 0,'0'0'4712'0'0,"2"2"-4136"0"0,3 9-287 0 0,0 0 1 0 0,-1 1-1 0 0,0-1 0 0 0,-1 1 0 0 0,0 0 0 0 0,-1-1 0 0 0,0 1 1 0 0,0 16-1 0 0,-6 104 341 0 0,1-82-188 0 0,-1 11-252 0 0,1-26-31 0 0,1-1-1 0 0,2 1 0 0 0,2 0 0 0 0,6 41 0 0 0,-4-51-147 0 0,-4-23 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146 450 8087 0 0,'-6'-2'122'0'0,"4"2"-54"0"0,0 0-1 0 0,0-1 1 0 0,0 1-1 0 0,0 0 1 0 0,0 0 0 0 0,0 0-1 0 0,0 0 1 0 0,0 0-1 0 0,0 0 1 0 0,-3 1 0 0 0,1 0 5 0 0,-1-1 1 0 0,1 0-1 0 0,-1 0 1 0 0,0-1 0 0 0,-5 0-1 0 0,-6-7 1003 0 0,7 2 1768 0 0,-3 0-1369 0 0,-15-9 795 0 0,25 14-1782 0 0,-12-14 1200 0 0,13 13-1389 0 0,1-1-10 0 0,0-7-199 0 0,2 0 1 0 0,-1 0-1 0 0,1 0 0 0 0,1 0 0 0 0,0 0 1 0 0,0 1-1 0 0,1-1 0 0 0,0 1 1 0 0,1 0-1 0 0,6-10 0 0 0,2 0-76 0 0,0-1 0 0 0,2 2-1 0 0,23-24 1 0 0,-19 23-13 0 0,1 1-1 0 0,1 0 0 0 0,27-16 1 0 0,-34 26-11 0 0,-1 0 1 0 0,1 1 0 0 0,1 1-1 0 0,-1 0 1 0 0,1 1 0 0 0,31-6-1 0 0,129-13 10 0 0,-76 12 0 0 0,-87 13 0 0 0,-11 0-3 0 0,0 0 1 0 0,0-1-1 0 0,0 1 0 0 0,0 0 0 0 0,0 1 0 0 0,-1-1 0 0 0,1 0 1 0 0,0 0-1 0 0,0 0 0 0 0,-1 0 0 0 0,1 1 0 0 0,-1-1 0 0 0,1 0 1 0 0,-1 1-1 0 0,0-1 0 0 0,1 0 0 0 0,-1 1 0 0 0,0-1 0 0 0,0 0 1 0 0,0 1-1 0 0,0-1 0 0 0,0 0 0 0 0,0 2 0 0 0,-5 34-21 0 0,-7 9 10 0 0,-3-1 1 0 0,-1-1-1 0 0,-24 45 0 0 0,12-26 9 0 0,20-47 11 0 0,0 0-1 0 0,0 0 0 0 0,-2-1 1 0 0,0 0-1 0 0,0 0 0 0 0,-2-1 1 0 0,0-1-1 0 0,0 0 0 0 0,-1 0 1 0 0,-1-1-1 0 0,-16 10 0 0 0,29-21-5 0 0,-22 13-72 0 0,-28 13-1 0 0,44-24 56 0 0,0 0 0 0 0,0-1-1 0 0,0 0 1 0 0,-1 0-1 0 0,1 0 1 0 0,-1-1 0 0 0,1 0-1 0 0,-16 0 1 0 0,13-3-6 0 0,8 2-71 0 0,0-1-158 0 0,1 0 220 0 0,1 1 0 0 0,-1-1 0 0 0,0 0 0 0 0,1 1 1 0 0,-1-1-1 0 0,0 0 0 0 0,1 0 0 0 0,-1 0 1 0 0,1 1-1 0 0,-1-1 0 0 0,1 0 0 0 0,0 0 0 0 0,-1 0 1 0 0,1 0-1 0 0,0 0 0 0 0,0 0 0 0 0,0 0 1 0 0,-1 0-1 0 0,1 0 0 0 0,0 0 0 0 0,0-1 0 0 0,1-1-174 0 0,-1 0 0 0 0,1 1 0 0 0,0-1 0 0 0,0 0 0 0 0,0 1 0 0 0,0-1 0 0 0,2-3 0 0 0,6-8-1320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237 353 12815 0 0,'0'0'2222'0'0,"2"-2"-1904"0"0,4-6-78 0 0,0 0 0 0 0,-1-1 0 0 0,0 0 0 0 0,0 0 0 0 0,-1 0 0 0 0,4-13-1 0 0,3-3 112 0 0,-5 7-294 0 0,0-1 0 0 0,-1 1 1 0 0,-1-1-1 0 0,-1 0 0 0 0,2-26 1 0 0,-3 20-60 0 0,-1 17 2 0 0,0 2 0 0 0,-1 0 0 0 0,1 0 0 0 0,-2 0 0 0 0,1 0 0 0 0,-1 0 0 0 0,0 0 0 0 0,-2-9 0 0 0,-1 2 0 0 0,4 13 0 0 0,0-1 0 0 0,0 0 0 0 0,-1 1 0 0 0,1-1 0 0 0,0 1 0 0 0,-1-1 0 0 0,1 0 0 0 0,0 1 0 0 0,-1-1 0 0 0,1 1 0 0 0,-1-1 0 0 0,1 1 0 0 0,-1 0 0 0 0,1-1 0 0 0,-1 0 0 0 0,-1 1-5 0 0,0-1 0 0 0,0 1 0 0 0,0 0 0 0 0,0 0 0 0 0,0 0-1 0 0,1 0 1 0 0,-1 0 0 0 0,0 0 0 0 0,0 0 0 0 0,0 1 0 0 0,0-1 0 0 0,0 1 0 0 0,1-1-1 0 0,-1 1 1 0 0,0 0 0 0 0,-2 1 0 0 0,-27 17-116 0 0,-1 7 73 0 0,1 2 0 0 0,1 1 0 0 0,1 2 0 0 0,2 1 0 0 0,-45 67 0 0 0,69-95 76 0 0,1 1 0 0 0,-1 0 0 0 0,1-1 0 0 0,0 1 0 0 0,0 0 0 0 0,0 0 0 0 0,1 0 0 0 0,0 0 0 0 0,0 0 0 0 0,0 1 0 0 0,1-1 0 0 0,-1 7 0 0 0,1-10-12 0 0,1 1 1 0 0,-1-1-1 0 0,1 1 0 0 0,-1-1 0 0 0,1 0 0 0 0,0 1 0 0 0,0-1 0 0 0,0 0 1 0 0,0 1-1 0 0,0-1 0 0 0,0 0 0 0 0,1 0 0 0 0,-1 0 0 0 0,1 0 0 0 0,-1 0 1 0 0,1 0-1 0 0,0 0 0 0 0,0-1 0 0 0,0 1 0 0 0,0-1 0 0 0,0 1 0 0 0,0-1 0 0 0,0 0 1 0 0,0 0-1 0 0,1 0 0 0 0,-1 0 0 0 0,4 1 0 0 0,-2-1 50 0 0,1 0-1 0 0,-1-1 1 0 0,1 0 0 0 0,-1 1-1 0 0,1-1 1 0 0,-1-1-1 0 0,0 1 1 0 0,1-1 0 0 0,-1 0-1 0 0,0 0 1 0 0,7-2-1 0 0,7-3 292 0 0,22-12-1 0 0,-33 14-256 0 0,6-2-32 0 0,0 0 1 0 0,0-1-1 0 0,-1-1 0 0 0,1-1 0 0 0,-2 1 0 0 0,1-2 0 0 0,16-17 1 0 0,-22 20-155 0 0,-3 3-7 0 0,15-26-490 0 0,-16 28 570 0 0,-4 4 170 0 0,2-2-156 0 0,-1 0 27 0 0,0 1-1 0 0,0-1 1 0 0,0 1-1 0 0,0 0 1 0 0,0 0 0 0 0,0 0-1 0 0,0-1 1 0 0,0 1 0 0 0,0 0-1 0 0,0 0 1 0 0,1 0 0 0 0,-1 0-1 0 0,0 0 1 0 0,1 1 0 0 0,-1-1-1 0 0,1 0 1 0 0,-1 0 0 0 0,1 0-1 0 0,0 0 1 0 0,-1 3 0 0 0,3 6-7 0 0,4 8-7 0 0,-2-14-3 0 0,-4-4-19 0 0,0 0-1 0 0,0 0 1 0 0,0 0 0 0 0,1 0 0 0 0,-1 0-1 0 0,0 0 1 0 0,0 0 0 0 0,0 0-1 0 0,0 0 1 0 0,0 0 0 0 0,0 0 0 0 0,1 1-1 0 0,-1-1 1 0 0,0 0 0 0 0,0 0-1 0 0,0 0 1 0 0,0 0 0 0 0,0 0 0 0 0,0 0-1 0 0,0 1 1 0 0,0-1 0 0 0,0 0-1 0 0,0 0 1 0 0,0 0 0 0 0,0 0 0 0 0,0 0-1 0 0,1 1 1 0 0,-1-1 0 0 0,0 0-1 0 0,0 0 1 0 0,0 0 0 0 0,0 0-1 0 0,-1 0 1 0 0,1 1 0 0 0,0-1 0 0 0,0 0-1 0 0,0 0 1 0 0,0 0 0 0 0,0 0-1 0 0,0 1 1 0 0,3 0-368 0 0,12 4-940 0 0,1-1-400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11487 0 0,'0'0'1040'0'0,"12"8"5799"0"0,-12-8-6303 0 0,1 0-1 0 0,-1 0 0 0 0,1 0 1 0 0,1 0-1 0 0,-1-11-327 0 0,0 1-1 0 0,-1-1 0 0 0,0 0 1 0 0,-1 1-1 0 0,-1-13 0 0 0,0 12-172 0 0,1 0 0 0 0,0 0-1 0 0,1 1 1 0 0,0-1 0 0 0,3-17-1 0 0,-1 17-28 0 0,1 0 0 0 0,0 1 0 0 0,0-1-1 0 0,1 1 1 0 0,1-1 0 0 0,-1 1 0 0 0,2 1 0 0 0,-1-1 0 0 0,2 1-1 0 0,13-17 1 0 0,-7 13-8 0 0,56-52-150 0 0,-56 54 70 0 0,1 0 1 0 0,0 1 0 0 0,24-12-1 0 0,-9 8-237 0 0,1 1 1 0 0,31-10-1 0 0,-57 22-8 0 0,1 0-1 0 0,-1 1 1 0 0,1-1-1 0 0,-1 1 1 0 0,1 0-1 0 0,-1 0 1 0 0,6 1-1 0 0,6 2-5441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224 102 4143 0 0,'0'0'9783'0'0,"10"-16"-7878"0"0,-9 12-1664 0 0,0-1-1 0 0,0 1 1 0 0,0 0-1 0 0,-1-1 0 0 0,1 1 1 0 0,-1-1-1 0 0,-1-6 1 0 0,2-18 730 0 0,-1 29-953 0 0,0-1 0 0 0,0 0 0 0 0,-1 1 0 0 0,1-1 0 0 0,0 1 1 0 0,0-1-1 0 0,0 0 0 0 0,0 1 0 0 0,-1-1 0 0 0,1 1 0 0 0,0-1 1 0 0,0 1-1 0 0,-1-1 0 0 0,1 1 0 0 0,0-1 0 0 0,-1 1 0 0 0,0-1 1 0 0,1 0-17 0 0,-1 1 1 0 0,0 0-1 0 0,0-1 1 0 0,1 1-1 0 0,-1-1 1 0 0,0 1-1 0 0,0 0 1 0 0,0 0-1 0 0,1-1 1 0 0,-1 1-1 0 0,0 0 1 0 0,0 0 0 0 0,0 0-1 0 0,0 0 1 0 0,1 0-1 0 0,-1 0 1 0 0,0 0-1 0 0,0 0 1 0 0,0 0-1 0 0,0 1 1 0 0,1-1-1 0 0,-1 0 1 0 0,0 0-1 0 0,0 1 1 0 0,1-1 0 0 0,-1 1-1 0 0,0-1 1 0 0,-1 1-1 0 0,1 0 17 0 0,-20 9 28 0 0,1 0 1 0 0,1 1 0 0 0,0 1 0 0 0,1 1-1 0 0,-22 19 1 0 0,33-25 51 0 0,0 0 0 0 0,1 0 0 0 0,0 0 0 0 0,0 1 0 0 0,0 0 0 0 0,1 0 0 0 0,0 0 0 0 0,-6 16 0 0 0,8-17-20 0 0,1 0 1 0 0,0 0-1 0 0,1 0 1 0 0,-1 0-1 0 0,1 1 1 0 0,0-1-1 0 0,1 0 1 0 0,0 0-1 0 0,0 1 1 0 0,1-1-1 0 0,-1 0 1 0 0,3 9-1 0 0,-1-12-60 0 0,-1 0-1 0 0,1 0 0 0 0,-1-1 1 0 0,1 1-1 0 0,1 0 1 0 0,-1-1-1 0 0,0 1 0 0 0,1-1 1 0 0,-1 0-1 0 0,1 0 1 0 0,0 0-1 0 0,5 4 0 0 0,-6-5-1 0 0,0-1 0 0 0,1 1 0 0 0,-1 0 0 0 0,0-1-1 0 0,1 0 1 0 0,-1 0 0 0 0,1 0 0 0 0,-1 0-1 0 0,1 0 1 0 0,-1 0 0 0 0,1 0 0 0 0,0-1-1 0 0,0 1 1 0 0,-1-1 0 0 0,1 0 0 0 0,0 0 0 0 0,-1 0-1 0 0,1 0 1 0 0,4-1 0 0 0,8-4 112 0 0,-1 0 0 0 0,1-1 0 0 0,-1-1 0 0 0,19-11 0 0 0,-26 12-84 0 0,0 1-1 0 0,0-1 1 0 0,0-1 0 0 0,-1 1-1 0 0,9-12 1 0 0,-12 13-38 0 0,1 1 0 0 0,-1-1 0 0 0,0 0-1 0 0,-1 0 1 0 0,1-1 0 0 0,-1 1 0 0 0,0 0 0 0 0,0-1-1 0 0,1-9 1 0 0,-2 6-7 0 0,0 3-15 0 0,-1 5-65 0 0,1 4-1531 0 0,-1 0 1465 0 0,0 1-1 0 0,1-1 1 0 0,0 1 0 0 0,0-1-1 0 0,0 0 1 0 0,0 0 0 0 0,0 0-1 0 0,0 0 1 0 0,1 0 0 0 0,0 0-1 0 0,0 0 1 0 0,0 0 0 0 0,0 0-1 0 0,0-1 1 0 0,0 1 0 0 0,1-1 0 0 0,3 4-1 0 0,4 1-1609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12 330 8287 0 0,'0'0'9852'0'0,"0"0"-9751"0"0,0 0 0 0 0,0 0 1 0 0,0 1-1 0 0,0-1 0 0 0,-1 0 0 0 0,1 0 0 0 0,0 1 0 0 0,0-1 0 0 0,-1 0 0 0 0,1 0 0 0 0,0 0 0 0 0,0 1 1 0 0,-1-1-1 0 0,1 0 0 0 0,0 0 0 0 0,-1 0 0 0 0,1 0 0 0 0,0 0 0 0 0,0 0 0 0 0,-1 0 0 0 0,1 0 0 0 0,0 0 1 0 0,-1 0-1 0 0,1 0 0 0 0,0 0 0 0 0,-1 0 0 0 0,1 0 0 0 0,-1 0 0 0 0,1-3-57 0 0,-1 0-1 0 0,0 0 1 0 0,1 0 0 0 0,-1 0-1 0 0,1 0 1 0 0,0 0 0 0 0,0-1-1 0 0,0 1 1 0 0,0 0 0 0 0,1 0-1 0 0,-1 0 1 0 0,1 0-1 0 0,0 0 1 0 0,0 0 0 0 0,0 0-1 0 0,0 0 1 0 0,0 0 0 0 0,3-3-1 0 0,4-9 271 0 0,20-27-1 0 0,-28 42-313 0 0,8-12 0 0 0,1 1 0 0 0,17-17 0 0 0,-23 24 0 0 0,1 1 0 0 0,-1 0 0 0 0,1 1 0 0 0,0-1 0 0 0,0 1 0 0 0,0-1 0 0 0,0 1 0 0 0,1 0 0 0 0,-1 1 0 0 0,1-1 0 0 0,-1 1 0 0 0,6-1 0 0 0,5 2 0 0 0,-11 1 0 0 0,-1-1 0 0 0,1 1 0 0 0,-1 0 0 0 0,0 1 0 0 0,1-1 0 0 0,-1 1 0 0 0,0-1 0 0 0,0 1 0 0 0,4 3 0 0 0,1 2 0 0 0,-1-1 0 0 0,0 2 0 0 0,7 10 0 0 0,-10-15 0 0 0,-2 0 0 0 0,0 0 0 0 0,0 0 0 0 0,0 1 0 0 0,0-1 0 0 0,-1 0 0 0 0,2 4 0 0 0,4 13 0 0 0,-5-12 12 0 0,-2-6 21 0 0,8-10-302 0 0,0-1 168 0 0,-1 0 0 0 0,-1 0 0 0 0,0-1 1 0 0,0 0-1 0 0,7-18 0 0 0,-6 14-1 0 0,0 0-1 0 0,16-22 1 0 0,-10 19-49 0 0,19-19 1 0 0,-26 30 46 0 0,0 1 0 0 0,1-1 0 0 0,-1 1 1 0 0,1 1-1 0 0,0-1 0 0 0,11-4 0 0 0,-13 6 63 0 0,-3 2 28 0 0,-1 0 0 0 0,1 1 0 0 0,0-1 1 0 0,0 1-1 0 0,0-1 0 0 0,-1 1 0 0 0,1-1 0 0 0,0 1 0 0 0,0 0 1 0 0,0 0-1 0 0,0 0 0 0 0,3 1 0 0 0,-2-1 24 0 0,0 0 1 0 0,-1 1-1 0 0,1-1 0 0 0,0 1 1 0 0,-1-1-1 0 0,1 1 0 0 0,0 0 1 0 0,-1 0-1 0 0,1 0 0 0 0,-1 1 0 0 0,0-1 1 0 0,1 1-1 0 0,-1-1 0 0 0,0 1 1 0 0,3 3-1 0 0,-1-1 36 0 0,0 0 0 0 0,0 1 0 0 0,0 0 0 0 0,-1 0 0 0 0,5 9 0 0 0,-5-8 33 0 0,-1 1 0 0 0,0 0 0 0 0,0 0-1 0 0,-1 0 1 0 0,0 0 0 0 0,0 0 0 0 0,0 10 0 0 0,1 13 254 0 0,13 39 256 0 0,-5-24-436 0 0,-8-37-154 0 0,1-1-41 0 0,-3-6-178 0 0,4 6-189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31 115 14855 0 0,'0'0'1350'0'0,"1"2"-1110"0"0,6 14-175 0 0,-5-11 335 0 0,1-1 0 0 0,-1 1 0 0 0,1 0 0 0 0,-1-1 0 0 0,1 0 0 0 0,5 5 0 0 0,-7-8-291 0 0,0 0 0 0 0,1 0 0 0 0,0 0 0 0 0,-1 0 0 0 0,1 0 0 0 0,0 0 0 0 0,-1-1 0 0 0,1 1 0 0 0,0-1 0 0 0,0 1 0 0 0,-1-1 0 0 0,1 0 0 0 0,0 1 0 0 0,0-1 0 0 0,0 0 0 0 0,0 0 0 0 0,-1-1 0 0 0,1 1 0 0 0,3-1 0 0 0,7-1 111 0 0,0-2 0 0 0,0 0 0 0 0,0 0 0 0 0,0-1 0 0 0,-1 0 0 0 0,0-1 0 0 0,0 0 0 0 0,11-9 0 0 0,7-3-54 0 0,-19 12-144 0 0,-1-1-1 0 0,0-1 0 0 0,0 1 0 0 0,7-10 0 0 0,-6 7-63 0 0,-9 9-171 0 0,0 0 175 0 0,-1 1 0 0 0,1-1 1 0 0,-1 1-1 0 0,0-1 0 0 0,1 1 0 0 0,-1-1 0 0 0,0 1 0 0 0,0-1 1 0 0,1 1-1 0 0,-1-1 0 0 0,0 1 0 0 0,0-1 0 0 0,0 0 0 0 0,0 1 1 0 0,1-1-1 0 0,-1 1 0 0 0,0-1 0 0 0,0 1 0 0 0,0-1 0 0 0,0 0 1 0 0,-1 1-1 0 0,1-1 0 0 0,0 1 0 0 0,0-2 0 0 0,-5-17-992 0 0,4 18 970 0 0,0-1 0 0 0,-1 1 1 0 0,1 0-1 0 0,0-1 0 0 0,-1 1 0 0 0,0 0 0 0 0,1 0 0 0 0,-1 0 0 0 0,0 0 1 0 0,1 0-1 0 0,-1 0 0 0 0,0 1 0 0 0,0-1 0 0 0,0 0 0 0 0,0 1 0 0 0,0 0 0 0 0,0-1 1 0 0,0 1-1 0 0,0 0 0 0 0,0 0 0 0 0,0 0 0 0 0,0 0 0 0 0,0 0 0 0 0,1 1 1 0 0,-1-1-1 0 0,-2 1 0 0 0,-6 2 48 0 0,0 0 0 0 0,0 1 1 0 0,-17 10-1 0 0,7-4-85 0 0,12-7 109 0 0,1 1-1 0 0,0 0 1 0 0,0 0-1 0 0,0 0 0 0 0,1 1 1 0 0,0 0-1 0 0,0 1 1 0 0,0-1-1 0 0,0 1 1 0 0,1 0-1 0 0,0 1 1 0 0,0-1-1 0 0,1 1 1 0 0,-1 0-1 0 0,2 0 0 0 0,-5 10 1 0 0,-14 31 705 0 0,10-24-518 0 0,1 1 0 0 0,1 0-1 0 0,-11 46 1 0 0,20-68-179 0 0,1-1-12 0 0,-1-1 0 0 0,1 0 0 0 0,0 0 0 0 0,-1 0-1 0 0,1 0 1 0 0,0 0 0 0 0,0 1 0 0 0,0-1-1 0 0,0 0 1 0 0,0 0 0 0 0,0 0 0 0 0,0 0 0 0 0,1 1-1 0 0,0 1 1 0 0,0-2 2 0 0,0 1 0 0 0,0-1 0 0 0,0 1 0 0 0,0-1 0 0 0,0 0 0 0 0,0 0 0 0 0,1 0 0 0 0,-1 0 1 0 0,0 0-1 0 0,1 0 0 0 0,-1 0 0 0 0,1 0 0 0 0,-1 0 0 0 0,1 0 0 0 0,0-1 0 0 0,-1 1 0 0 0,1-1 0 0 0,-1 1 0 0 0,1-1 0 0 0,0 0 0 0 0,0 0 0 0 0,-1 0 0 0 0,1 0 0 0 0,0 0 0 0 0,-1 0 0 0 0,1 0 0 0 0,0 0 0 0 0,1-1 0 0 0,2 0 15 0 0,53-5-562 0 0,0-2 0 0 0,0-4-1 0 0,95-30 1 0 0,-107 21-3058 0 0,-33 14 2003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5063 0 0,'0'0'390'0'0,"-1"2"-252"0"0,-9 23 2345 0 0,2 1 0 0 0,0 0 0 0 0,-6 44 0 0 0,0 84 1568 0 0,13-108-3766 0 0,2 0 1 0 0,2-1 0 0 0,2 1-1 0 0,2-1 1 0 0,22 76-1 0 0,-17-83-189 0 0,-2 0 0 0 0,-1 0 0 0 0,-2 1 0 0 0,3 60 0 0 0,-11-78-246 0 0,-1 1 0 0 0,-1-1 0 0 0,-8 32 0 0 0,10-52-16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 4143 0 0,'0'0'184'0'0,"-3"-9"40"0"0,-8-11 14272 0 0,22 27-19608 0 0,-1 2-968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0,'0'0'11231'0'0,"0"2"-10624"0"0,-1 3-397 0 0,1-1 0 0 0,0 1 0 0 0,1 0 0 0 0,-1 0 0 0 0,1 0 0 0 0,0-1 0 0 0,0 1 0 0 0,1 0 1 0 0,-1-1-1 0 0,1 1 0 0 0,4 7 0 0 0,2 2 102 0 0,0 0 0 0 0,14 16 0 0 0,6 9-46 0 0,-15-19-206 0 0,1-2 1 0 0,1 0-1 0 0,33 31 1 0 0,-38-42 57 0 0,2 1-1160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12407 0 0,'0'0'566'0'0,"3"-1"-6"0"0,11-6-364 0 0,0-1 0 0 0,17-13 1 0 0,-14 10 1018 0 0,25-14-1 0 0,-19 15-294 0 0,1 2-1 0 0,0 0 0 0 0,0 1 1 0 0,30-4-1 0 0,102-7 1705 0 0,-72 12-2231 0 0,1 4 0 0 0,109 10 0 0 0,-132 2-4401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75 8287 0 0,'-2'10'12422'0'0,"7"-9"-12336"0"0,-1 1 1 0 0,1-1-1 0 0,0-1 1 0 0,-1 1-1 0 0,1 0 1 0 0,0-1 0 0 0,0 0-1 0 0,-1 0 1 0 0,1-1-1 0 0,0 1 1 0 0,6-3 0 0 0,8-1 495 0 0,26-12-1 0 0,-19 7-413 0 0,-18 6-168 0 0,0 0 0 0 0,0-1 0 0 0,9-6 0 0 0,-7 1-61 0 0,-10 8 56 0 0,0 1-1 0 0,0 0 1 0 0,0 0 0 0 0,1-1-1 0 0,-1 1 1 0 0,0 0 0 0 0,0 0-1 0 0,0-1 1 0 0,0 1 0 0 0,0 0-1 0 0,0 0 1 0 0,0-1 0 0 0,0 1-1 0 0,0 0 1 0 0,0-1-1 0 0,-1 1 1 0 0,1 0 0 0 0,0 0-1 0 0,0-1 1 0 0,0 1 0 0 0,0 0-1 0 0,0 0 1 0 0,0 0 0 0 0,-1-1-1 0 0,1 1 1 0 0,0 0 0 0 0,-1-1-30 0 0,0 0 1 0 0,-1 0 0 0 0,1 0-1 0 0,0 0 1 0 0,-1 1 0 0 0,1-1 0 0 0,-1 0-1 0 0,-2 0 1 0 0,3 0-4 0 0,-6-1-30 0 0,1 0 1 0 0,-1 0-1 0 0,0 0 0 0 0,1 0 0 0 0,-1 1 1 0 0,0 0-1 0 0,0 1 0 0 0,0 0 0 0 0,0 0 1 0 0,0 0-1 0 0,1 1 0 0 0,-1 0 0 0 0,0 0 1 0 0,0 0-1 0 0,1 1 0 0 0,-1 0 0 0 0,1 1 1 0 0,-1-1-1 0 0,1 1 0 0 0,-6 4 0 0 0,2-1 54 0 0,1 1 0 0 0,0 0 0 0 0,1 0 0 0 0,-1 1 0 0 0,1 0 0 0 0,1 0 0 0 0,0 0 0 0 0,0 1-1 0 0,0 1 1 0 0,1-1 0 0 0,-8 18 0 0 0,13-25 21 0 0,-7 16 252 0 0,0 0 1 0 0,1 0-1 0 0,-6 28 0 0 0,12-40-187 0 0,0 0-1 0 0,0 0 0 0 0,1 0 0 0 0,0 0 1 0 0,0 0-1 0 0,1 0 0 0 0,0 5 1 0 0,0-7-60 0 0,0-1 0 0 0,0 0 0 0 0,0 0 1 0 0,0 0-1 0 0,1 0 0 0 0,-1 0 1 0 0,1 0-1 0 0,0 0 0 0 0,0 0 1 0 0,0 0-1 0 0,0-1 0 0 0,0 1 1 0 0,4 2-1 0 0,-2-2-5 0 0,0 0 0 0 0,1-1 1 0 0,-1 1-1 0 0,1-1 0 0 0,-1 0 0 0 0,1-1 1 0 0,0 1-1 0 0,-1-1 0 0 0,1 0 0 0 0,0 0 1 0 0,0 0-1 0 0,6 0 0 0 0,9-1-491 0 0,33-3 0 0 0,-52 3 428 0 0,19-3-1555 0 0,20-5 0 0 0,-8 1-5232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31 360 10567 0 0,'0'0'7038'0'0,"10"-5"-4741"0"0,-9 2-2151 0 0,0 1 1 0 0,0-1 0 0 0,0 1-1 0 0,0-1 1 0 0,0 0-1 0 0,-1 1 1 0 0,1-1 0 0 0,-1 0-1 0 0,0 1 1 0 0,0-1-1 0 0,0 0 1 0 0,0 0-1 0 0,0 1 1 0 0,-1-1 0 0 0,0-4-1 0 0,-2-5 187 0 0,-1 0-1 0 0,-7-14 1 0 0,-4-12 37 0 0,12 25-311 0 0,0-1 1 0 0,0 1-1 0 0,0-23 1 0 0,3 30-61 0 0,0 0 1 0 0,0-1 0 0 0,1 1 0 0 0,0 0 0 0 0,0 0 0 0 0,1-1 0 0 0,0 1-1 0 0,0 0 1 0 0,5-10 0 0 0,-5 13-33 0 0,0 0-1 0 0,1 0 1 0 0,-1 0-1 0 0,1 0 1 0 0,-1 1 0 0 0,1-1-1 0 0,0 1 1 0 0,0 0-1 0 0,0-1 1 0 0,1 2-1 0 0,-1-1 1 0 0,7-3-1 0 0,1 1-67 0 0,0 0 0 0 0,20-4-1 0 0,-4 2-545 0 0,-6 1 1106 0 0,34-4 0 0 0,-48 9-999 0 0,1 0 0 0 0,-1 0 1 0 0,8 1-1 0 0,-10 0-592 0 0,0 0 0 0 0,0 1 0 0 0,-1-1 0 0 0,1 1 1 0 0,6 2-1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61 2303 0 0,'20'-10'453'0'0,"28"-19"0"0"0,-22 8 16789 0 0,-59 30-16003 0 0,-9 13-1073 0 0,-50 35 0 0 0,73-44-165 0 0,12-8-1 0 0,-12 7 0 0 0,1 0 0 0 0,-26 24 0 0 0,40-28 0 0 0,4-6 0 0 0,1-1 0 0 0,0 0 0 0 0,-1 1 1 0 0,1-1-1 0 0,0 1 0 0 0,0-1 0 0 0,0 0 0 0 0,0 1 0 0 0,0-1 0 0 0,0 0 0 0 0,0 0 0 0 0,0 0 0 0 0,1 0 0 0 0,-1 0 0 0 0,0 0 1 0 0,1 0-1 0 0,-1 0 0 0 0,1-1 0 0 0,1 2 0 0 0,31 10-22 0 0,12 1 86 0 0,1 1 1 0 0,-1 2-1 0 0,-1 2 0 0 0,59 34 0 0 0,-103-51-24 0 0,1 0 0 0 0,-1 0-1 0 0,0-1 1 0 0,0 1-1 0 0,0 0 1 0 0,0 1-1 0 0,0-1 1 0 0,-1 0-1 0 0,1 0 1 0 0,0 0-1 0 0,0 0 1 0 0,-1 1-1 0 0,1-1 1 0 0,-1 0-1 0 0,1 1 1 0 0,-1-1-1 0 0,1 0 1 0 0,-1 1-1 0 0,0-1 1 0 0,0 0-1 0 0,0 1 1 0 0,0-1 0 0 0,0 1-1 0 0,0-1 1 0 0,0 1-1 0 0,0-1 1 0 0,0 0-1 0 0,-1 1 1 0 0,1-1-1 0 0,0 0 1 0 0,-1 1-1 0 0,0-1 1 0 0,1 0-1 0 0,-2 2 1 0 0,1 0-7 0 0,-1 1 0 0 0,0-1 0 0 0,0 0 0 0 0,0-1 0 0 0,0 1 0 0 0,0 0 0 0 0,-1-1 0 0 0,1 1 0 0 0,-1-1 1 0 0,1 1-1 0 0,-1-1 0 0 0,-4 2 0 0 0,-12 5-9 0 0,-29 8-1 0 0,39-15-92 0 0,1 0-1 0 0,0 0 0 0 0,-1-1 0 0 0,1 0 0 0 0,-1-1 0 0 0,-11 0 0 0 0,19 0-20 0 0,0 0 0 0 0,-1 0 0 0 0,1 0 0 0 0,0 0 0 0 0,0 0 0 0 0,-1-1 0 0 0,1 1 0 0 0,0 0 0 0 0,0-1 0 0 0,0 1 0 0 0,0 0 0 0 0,-1-1 0 0 0,1 0 0 0 0,0 1 0 0 0,0-1 0 0 0,0 0 0 0 0,0 1 0 0 0,0-1 0 0 0,0 0-1 0 0,1 0 1 0 0,-1 0 0 0 0,0 0 0 0 0,0 0 0 0 0,0 0 0 0 0,0-2 0 0 0,-1-6-1834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7599 0 0,'0'-3'11272'0'0,"59"65"-9709"0"0,-41-45-1386 0 0,0 2 0 0 0,-1 0 1 0 0,24 36-1 0 0,-31-38-161 0 0,-1 0 0 0 0,0 2 0 0 0,7 20 0 0 0,-14-36-16 0 0,-2-2 0 0 0,1 0 0 0 0,-1 0 0 0 0,1 0 0 0 0,-1 0 0 0 0,0 0 0 0 0,1 0 0 0 0,-1 0 0 0 0,0 0 0 0 0,0 0 0 0 0,1 0 0 0 0,-1 0 0 0 0,0 0 0 0 0,0 0 0 0 0,0 0 0 0 0,-1 0 0 0 0,1 0 0 0 0,0 2 0 0 0,-1-1-14 0 0,1 1-1 0 0,-1-1 1 0 0,1 0-1 0 0,-1 1 1 0 0,0-1-1 0 0,0 0 1 0 0,0 0-1 0 0,0 1 1 0 0,-1-1-1 0 0,1 0 1 0 0,-1 0-1 0 0,1 0 1 0 0,-1 0-1 0 0,1-1 1 0 0,-1 1-1 0 0,0 0 1 0 0,0-1-1 0 0,0 1 1 0 0,0-1-1 0 0,-5 2 1 0 0,-4 4-215 0 0,-1-1 0 0 0,-19 6 0 0 0,30-11 204 0 0,1-1 22 0 0,-5 2-456 0 0,-1 0 1 0 0,1 0 0 0 0,0 0-1 0 0,-1-1 1 0 0,1 0 0 0 0,-1 0-1 0 0,1 0 1 0 0,-1-1 0 0 0,-9 0 0 0 0,6-2-5340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95 12095 0 0,'2'-1'554'0'0,"10"-10"99"0"0,-1 3-190 0 0,-1 0 0 0 0,0-1 0 0 0,-1 0 0 0 0,16-21 0 0 0,-20 18 852 0 0,-5 12-1258 0 0,0-1 0 0 0,0 1 0 0 0,0 0-1 0 0,0 0 1 0 0,0-1 0 0 0,0 1 0 0 0,0 0 0 0 0,0 0-1 0 0,0-1 1 0 0,-1 1 0 0 0,1 0 0 0 0,0 0 0 0 0,0-1-1 0 0,0 1 1 0 0,0 0 0 0 0,0 0 0 0 0,-1 0 0 0 0,1-1 0 0 0,0 1-1 0 0,0 0 1 0 0,0 0 0 0 0,-1 0 0 0 0,1 0 0 0 0,0-1-1 0 0,0 1 1 0 0,-1 0 0 0 0,0 0 15 0 0,-1 0 0 0 0,1-1-1 0 0,-1 1 1 0 0,1 0 0 0 0,-1 0 0 0 0,1 0 0 0 0,-1 0-1 0 0,1 1 1 0 0,0-1 0 0 0,-1 0 0 0 0,1 1 0 0 0,-1-1-1 0 0,-1 2 1 0 0,-29 11 66 0 0,1 1-1 0 0,-48 31 1 0 0,-53 47-120 0 0,10-8-33 0 0,43-30-315 0 0,-24 15 132 0 0,74-49 198 0 0,19-11 0 0 0,9-4 0 0 0,7-4 0 0 0,5 3 0 0 0,0-1 0 0 0,1 0 0 0 0,-1-1 0 0 0,1 0 0 0 0,0-1 0 0 0,0 0 0 0 0,13-2 0 0 0,12 2-17 0 0,93 9-110 0 0,145 28-1 0 0,-268-36 142 0 0,0-1-1 0 0,0 1 1 0 0,0 1 0 0 0,0-1-1 0 0,0 1 1 0 0,-1 1-1 0 0,1-1 1 0 0,-1 1 0 0 0,0 0-1 0 0,7 6 1 0 0,-10-7 0 0 0,0-1 0 0 0,-1 1-1 0 0,0 0 1 0 0,1 0 0 0 0,-1 0 0 0 0,0 1 0 0 0,0-1 0 0 0,-1 0 0 0 0,1 1 0 0 0,-1-1 0 0 0,0 1 0 0 0,0-1 0 0 0,0 1 0 0 0,0 0 0 0 0,0-1 0 0 0,-1 1 0 0 0,0 0-1 0 0,0-1 1 0 0,0 1 0 0 0,0 0 0 0 0,-1 6 0 0 0,-1-2-7 0 0,1 0-1 0 0,-2 0 1 0 0,1-1-1 0 0,-1 1 0 0 0,0 0 1 0 0,0-1-1 0 0,-1 0 1 0 0,0 0-1 0 0,-1 0 1 0 0,1 0-1 0 0,-9 8 0 0 0,5-7 12 0 0,-1 0-1 0 0,0 0 0 0 0,0-1 1 0 0,0-1-1 0 0,-1 1 1 0 0,0-2-1 0 0,-14 7 0 0 0,-7-1 22 0 0,0 0-1 0 0,-1-3 0 0 0,0 0 1 0 0,-54 5-1 0 0,-44-4-38 0 0,108-9 0 0 0,-1 0 0 0 0,1-2 0 0 0,-39-9 0 0 0,57 10-47 0 0,1 0-1 0 0,0 0 1 0 0,-1 0-1 0 0,1 0 1 0 0,0-1-1 0 0,0 0 1 0 0,0 1-1 0 0,0-1 1 0 0,0 0-1 0 0,0-1 0 0 0,1 1 1 0 0,-1 0-1 0 0,1-1 1 0 0,0 0-1 0 0,-1 1 1 0 0,1-1-1 0 0,-3-5 1 0 0,4 5 2 0 0,0 1 1 0 0,0 0-1 0 0,1-1 0 0 0,-1 1 1 0 0,1-1-1 0 0,-1 1 1 0 0,1-1-1 0 0,0 1 0 0 0,0-1 1 0 0,0 1-1 0 0,0-1 1 0 0,0 1-1 0 0,0-1 0 0 0,1 1 1 0 0,-1-1-1 0 0,1 1 0 0 0,0-1 1 0 0,0 1-1 0 0,0-1 1 0 0,0 1-1 0 0,0 0 0 0 0,0 0 1 0 0,1 0-1 0 0,2-4 1 0 0,0 1-1305 0 0,0 1 1 0 0,0 0 0 0 0,9-7-1 0 0,1 1-4079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9215 0 0,'0'0'4234'0'0,"-7"5"-2561"0"0,5-1-1528 0 0,-1-1 0 0 0,1 1 0 0 0,0 0 0 0 0,1-1-1 0 0,-1 1 1 0 0,0 0 0 0 0,1 0 0 0 0,0 0 0 0 0,-1 8 0 0 0,-4 41 677 0 0,5-36-536 0 0,-20 313 1946 0 0,24 55-1805 0 0,-3-371-413 0 0,1 1 0 0 0,-2 0 0 0 0,0-1 0 0 0,-4 18 0 0 0,3-24-3 0 0,1-1 0 0 0,-2 0-1 0 0,1 0 1 0 0,-1 1 0 0 0,0-2-1 0 0,0 1 1 0 0,-1 0 0 0 0,0-1 0 0 0,-9 12-1 0 0,11-15-31 0 0,0-1 0 0 0,0 0 0 0 0,-1 0 0 0 0,1 1 0 0 0,0-2 0 0 0,-1 1 0 0 0,0 0 0 0 0,1 0 0 0 0,-1-1 0 0 0,0 1 0 0 0,0-1 0 0 0,0 0 0 0 0,0 0 0 0 0,0 0 0 0 0,-4 0 0 0 0,6-1-88 0 0,0-1-1 0 0,0 0 0 0 0,0 1 1 0 0,0-1-1 0 0,0 0 1 0 0,1 1-1 0 0,-1-1 0 0 0,0 0 1 0 0,0 0-1 0 0,1 0 1 0 0,-1 0-1 0 0,0 0 0 0 0,1 0 1 0 0,-1 0-1 0 0,1 0 1 0 0,0 0-1 0 0,-1 0 0 0 0,1 0 1 0 0,-1-1-1 0 0,-1-11-4358 0 0,0-2-1364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17303 0 0,'0'0'1572'0'0,"1"-1"-1218"0"0,21-9 624 0 0,16-8 402 0 0,-8 2-911 0 0,0 2-1 0 0,2 1 0 0 0,46-13 1 0 0,-42 15-224 0 0,8-2-599 0 0,1 2 1 0 0,0 3 0 0 0,0 1-1 0 0,1 2 1 0 0,88 2 0 0 0,-130 3-34 0 0,1 0-1 0 0,-1 0 1 0 0,1 0 0 0 0,-1 1 0 0 0,0 0-1 0 0,1 0 1 0 0,-1 0 0 0 0,0 0 0 0 0,0 1 0 0 0,1-1-1 0 0,-1 1 1 0 0,0 0 0 0 0,4 4 0 0 0,0 2-1275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 9671 0 0,'0'0'6562'0'0,"-11"-4"-3789"0"0,9 3-2741 0 0,-1 0 1 0 0,0 0 0 0 0,0 0-1 0 0,0 1 1 0 0,1 0-1 0 0,-1-1 1 0 0,0 1 0 0 0,0 0-1 0 0,0 0 1 0 0,0 0-1 0 0,1 1 1 0 0,-1-1 0 0 0,0 1-1 0 0,-3 1 1 0 0,1 0-23 0 0,0 0 1 0 0,0 0-1 0 0,0 1 0 0 0,1-1 1 0 0,-1 1-1 0 0,1 0 0 0 0,-5 5 1 0 0,-1 1-19 0 0,1 0 1 0 0,1 1 0 0 0,-1 0 0 0 0,2 1 0 0 0,-11 17 0 0 0,14-20 60 0 0,1-1 0 0 0,0 1 0 0 0,1-1 0 0 0,0 1 0 0 0,0 0 0 0 0,0 0-1 0 0,1 0 1 0 0,1 0 0 0 0,-1 0 0 0 0,1 0 0 0 0,1 12 0 0 0,0-19-14 0 0,-1 0 0 0 0,0 1 0 0 0,1-1 0 0 0,-1 0 1 0 0,1 0-1 0 0,-1 0 0 0 0,1 0 0 0 0,-1 1 0 0 0,1-1 0 0 0,0 0 0 0 0,0 0 1 0 0,-1 0-1 0 0,1-1 0 0 0,0 1 0 0 0,0 0 0 0 0,0 0 0 0 0,0 0 0 0 0,0-1 1 0 0,0 1-1 0 0,0 0 0 0 0,0-1 0 0 0,0 1 0 0 0,1-1 0 0 0,-1 1 0 0 0,0-1 1 0 0,0 0-1 0 0,0 1 0 0 0,1-1 0 0 0,-1 0 0 0 0,0 0 0 0 0,0 0 0 0 0,1 0 1 0 0,-1 0-1 0 0,0 0 0 0 0,0 0 0 0 0,3-1 0 0 0,1 0 46 0 0,0 0 1 0 0,0 0-1 0 0,0-1 0 0 0,0 1 1 0 0,-1-1-1 0 0,1 0 0 0 0,7-5 0 0 0,-1-1 22 0 0,-1 0-1 0 0,17-18 0 0 0,-16 14-193 0 0,-11 12 77 0 0,0 0 0 0 0,0 0-1 0 0,0 0 1 0 0,0 0-1 0 0,1 0 1 0 0,-1 0-1 0 0,0 0 1 0 0,0 0-1 0 0,0 0 1 0 0,0 0-1 0 0,0 0 1 0 0,0 0-1 0 0,1 0 1 0 0,-1 0-1 0 0,0-1 1 0 0,0 1-1 0 0,0 0 1 0 0,0 0-1 0 0,0 0 1 0 0,1 0-1 0 0,-1 1 1 0 0,0-1-1 0 0,0 0 1 0 0,0 0 0 0 0,0 0-1 0 0,0 0 1 0 0,0 0-1 0 0,1 0 1 0 0,-1 0-1 0 0,0 0 1 0 0,0 0-1 0 0,0 0 1 0 0,0 0-1 0 0,0 0 1 0 0,0 0-1 0 0,1 0 1 0 0,-1 1-1 0 0,0-1 1 0 0,0 0-1 0 0,0 0 1 0 0,0 0-1 0 0,0 0 1 0 0,0 0-1 0 0,0 0 1 0 0,0 1-1 0 0,0-1 1 0 0,0 0 0 0 0,0 0-1 0 0,0 0 1 0 0,0 0-1 0 0,0 0 1 0 0,0 0-1 0 0,0 1 1 0 0,0-1-1 0 0,0 0 1 0 0,0 0-1 0 0,0 0 1 0 0,3 18-260 0 0,-2 24 181 0 0,-1-37 69 0 0,0 21-47 0 0,2-12 63 0 0,1-12-23 0 0,-2-1-2 0 0,-1-1 0 0 0,1 1 1 0 0,0-1-1 0 0,-1 0 0 0 0,1 1 0 0 0,-1-1 0 0 0,1 0 0 0 0,0 0 1 0 0,-1 1-1 0 0,1-1 0 0 0,-1 0 0 0 0,1 0 0 0 0,0 0 1 0 0,-1 0-1 0 0,1 0 0 0 0,0 0 0 0 0,-1 0 0 0 0,1 0 0 0 0,0 0 1 0 0,-1 0-1 0 0,2 0 0 0 0,0-1-67 0 0,16-2-1604 0 0,2-3-5175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 6911 0 0,'0'0'315'0'0,"0"-1"-7"0"0,-3-10 5453 0 0,3 18-378 0 0,-2 6-3586 0 0,0 1-1601 0 0,13 168 1580 0 0,1-19-1328 0 0,-25 240-320 0 0,7-330-416 0 0,-3-1 0 0 0,-19 70 0 0 0,27-139-41 0 0,0 1-24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31 11743 0 0,'0'0'539'0'0,"0"-1"-10"0"0,7-28 6693 0 0,-7 31-7207 0 0,-1 0 1 0 0,1 0-1 0 0,-1 1 1 0 0,0-1 0 0 0,0 0-1 0 0,0 0 1 0 0,0 0-1 0 0,0 0 1 0 0,-2 2 0 0 0,-1 4 2 0 0,-54 96 437 0 0,-14 29-110 0 0,13-4-105 0 0,-108 170 0 0 0,136-251-240 0 0,-1-2 0 0 0,-70 76 0 0 0,55-77 0 0 0,-21 21 0 0 0,66-63-24 0 0,4-7-158 0 0,7-7-577 0 0,3-3-324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18487 0 0,'0'0'2027'0'0,"2"-1"-1696"0"0,17-5 216 0 0,0 0 0 0 0,1 2 1 0 0,33-5-1 0 0,12-2 435 0 0,-5 0-452 0 0,1 3 0 0 0,0 2 0 0 0,0 4 0 0 0,62 4 0 0 0,-87-1-685 0 0,64 5-5031 0 0,-98-6 3666 0 0,14 15-6488 0 0,-12-7 2882 0 0</inkml:trace>
  <inkml:trace contextRef="#ctx0" brushRef="#br0" timeOffset="1">698 237 11519 0 0,'0'0'1040'0'0,"6"9"1776"0"0,-1-2-1518 0 0,-1 0 0 0 0,-1 1 0 0 0,5 11-1 0 0,-7-13-969 0 0,1 0 0 0 0,-1 1 0 0 0,0-1 0 0 0,0 0-1 0 0,-1 1 1 0 0,0-1 0 0 0,0 1 0 0 0,-2 11-1 0 0,-8 23 201 0 0,6-26-446 0 0,0 1 0 0 0,-2 30 0 0 0,6-46-261 0 0,0 1 77 0 0,0-1-1 0 0,-1 1 1 0 0,1-1 0 0 0,0 0-1 0 0,0 1 1 0 0,0-1-1 0 0,0 1 1 0 0,0-1-1 0 0,0 1 1 0 0,0-1-1 0 0,0 1 1 0 0,0-1-1 0 0,1 0 1 0 0,-1 1-1 0 0,0-1 1 0 0,0 1-1 0 0,0-1 1 0 0,0 0-1 0 0,1 1 1 0 0,6-1-2025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3679 0 0,'-4'-7'12056'0'0,"8"17"-11648"0"0,1 1-536 0 0,2 0-112 0 0,0 3-6096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15631 0 0,'0'0'4138'0'0,"-8"4"-2817"0"0,-81 49 42 0 0,-23 12-1521 0 0,56-35 158 0 0,48-25 0 0 0,8-5 0 0 0,0 1 0 0 0,0-1 0 0 0,-1 0 0 0 0,1 0 0 0 0,0 1 0 0 0,0-1 0 0 0,0 0 0 0 0,-1 1 0 0 0,1-1 0 0 0,0 0 0 0 0,0 1 0 0 0,0-1 0 0 0,0 0 0 0 0,0 1 0 0 0,0-1 0 0 0,0 0 0 0 0,0 1 0 0 0,0-1 0 0 0,0 0 0 0 0,0 1 0 0 0,0-1 0 0 0,0 0 0 0 0,0 1 0 0 0,0-1 0 0 0,0 1 0 0 0,3 2 0 0 0,0-1 0 0 0,0 0 0 0 0,0 0 0 0 0,0 0 0 0 0,0 0 0 0 0,0-1 0 0 0,0 1 0 0 0,1-1 0 0 0,-1 0 0 0 0,0 0 0 0 0,6 1 0 0 0,10 4-19 0 0,21 9-222 0 0,-27-12 165 0 0,0 2 0 0 0,-1 0 0 0 0,19 10 0 0 0,-27-13 69 0 0,-1 1 0 0 0,1 0 0 0 0,-1-1 0 0 0,1 1 0 0 0,-1 1 0 0 0,0-1 0 0 0,0 0 0 0 0,-1 1 0 0 0,1-1 0 0 0,-1 1 0 0 0,1 0 0 0 0,-1 0 0 0 0,0 0 0 0 0,2 8 0 0 0,6 22 334 0 0,-2 0 0 0 0,8 64 0 0 0,-16-95-306 0 0,0-1 0 0 0,0 0 0 0 0,0 1-1 0 0,0-1 1 0 0,0 1 0 0 0,-1-1 0 0 0,1 0-1 0 0,-1 1 1 0 0,1-1 0 0 0,-1 0 0 0 0,0 0 0 0 0,0 1-1 0 0,0-1 1 0 0,0 0 0 0 0,0 0 0 0 0,0 0 0 0 0,-3 2-1 0 0,1-1 2 0 0,1-1 0 0 0,-1 1 0 0 0,0-1 0 0 0,0 0 0 0 0,0 0 0 0 0,0 0 0 0 0,-1 0 0 0 0,1-1 0 0 0,-1 1 0 0 0,-3 0 0 0 0,-8 2 17 0 0,-1-1 0 0 0,1-1-1 0 0,-1 0 1 0 0,-18-1 0 0 0,28-1-36 0 0,-14 1 3 0 0,-1 0 0 0 0,0-2-1 0 0,0 0 1 0 0,1-2 0 0 0,-1 0-1 0 0,1-1 1 0 0,-25-8 0 0 0,36 7-1097 0 0,3-4-4355 0 0,3-2-1836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45 9215 0 0,'-5'-37'7896'0'0,"4"32"-6844"0"0,0 5-1028 0 0,1 0 1 0 0,0 0-1 0 0,0 0 0 0 0,0 0 1 0 0,0 0-1 0 0,0 0 1 0 0,0 0-1 0 0,0 0 0 0 0,0 0 1 0 0,0 0-1 0 0,0 0 1 0 0,0 0-1 0 0,0 0 0 0 0,0 0 1 0 0,0 0-1 0 0,0 0 1 0 0,-1 0-1 0 0,1 0 0 0 0,0 0 1 0 0,0 0-1 0 0,0 0 0 0 0,0 0 1 0 0,0 0-1 0 0,0 0 1 0 0,0 0-1 0 0,0 0 0 0 0,0 0 1 0 0,0 0-1 0 0,0 0 1 0 0,0 0-1 0 0,0 0 0 0 0,0 0 1 0 0,-1 0-1 0 0,1 0 1 0 0,0 0-1 0 0,0 0 0 0 0,0 0 1 0 0,0 0-1 0 0,0 0 1 0 0,0 0-1 0 0,0 0 0 0 0,0-1 1 0 0,0 1-1 0 0,0 0 0 0 0,0 0 1 0 0,0 0-1 0 0,0 0 1 0 0,0 0-1 0 0,0 0 0 0 0,0 0 1 0 0,0 0-1 0 0,0 0 1 0 0,0 0-1 0 0,0 0 0 0 0,0 0 1 0 0,0 0-1 0 0,0 0 1 0 0,0-1-1 0 0,0 1 0 0 0,0 0 1 0 0,0 0-1 0 0,0 0 0 0 0,0 0 1 0 0,0 0-1 0 0,0 0 1 0 0,0 0-1 0 0,0 0 0 0 0,0 0 1 0 0,-7 34 219 0 0,1 1 1 0 0,-3 68 0 0 0,5-48-58 0 0,0 255 417 0 0,5-265-594 0 0,36 352 0 0 0,-34-368 73 0 0,1 45 0 0 0,-4-63-27 0 0,-1 1-1 0 0,0-1 0 0 0,-1 0 0 0 0,0 0 0 0 0,0 0 1 0 0,-2 0-1 0 0,-4 12 0 0 0,-2-6-28 0 0,9-16-39 0 0,1-1-1 0 0,-1 1 1 0 0,1 0 0 0 0,-1-1 0 0 0,1 1-1 0 0,-1-1 1 0 0,0 1 0 0 0,1-1 0 0 0,-1 1 0 0 0,0-1-1 0 0,1 0 1 0 0,-1 1 0 0 0,0-1 0 0 0,1 0-1 0 0,-1 1 1 0 0,0-1 0 0 0,0 0 0 0 0,0 0 0 0 0,1 0-1 0 0,-1 0 1 0 0,0 1 0 0 0,0-1 0 0 0,0 0-1 0 0,1 0 1 0 0,-1-1 0 0 0,0 1 0 0 0,0 0 0 0 0,0 0-1 0 0,1 0 1 0 0,-1-1 0 0 0,0 1 0 0 0,0 0-1 0 0,1 0 1 0 0,-1-1 0 0 0,0 1 0 0 0,1-1 0 0 0,-2 0-1 0 0,1 1-86 0 0,-9-7-1342 0 0,1-2-461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61 134 4143 0 0,'0'0'191'0'0,"-10"1"6108"0"0,-8 7 1839 0 0,15-6-7782 0 0,0 0 0 0 0,0 0-1 0 0,0 0 1 0 0,1 1-1 0 0,-1-1 1 0 0,1 1-1 0 0,0 0 1 0 0,0 0-1 0 0,0 0 1 0 0,0 0-1 0 0,-2 5 1 0 0,3-8-332 0 0,1 1 1 0 0,0 0-1 0 0,0 0 0 0 0,0 0 1 0 0,0 0-1 0 0,0-1 0 0 0,0 1 1 0 0,0 0-1 0 0,0 0 0 0 0,0 0 1 0 0,0-1-1 0 0,0 1 0 0 0,1 0 1 0 0,-1 0-1 0 0,0 0 0 0 0,1-1 1 0 0,-1 1-1 0 0,0 0 0 0 0,1-1 1 0 0,-1 1-1 0 0,1 0 0 0 0,-1-1 1 0 0,1 1-1 0 0,-1 0 0 0 0,1-1 1 0 0,0 1-1 0 0,0 0 0 0 0,1 0 6 0 0,-1 0 0 0 0,1 0 0 0 0,-1 0 0 0 0,1 0-1 0 0,-1-1 1 0 0,1 1 0 0 0,0 0 0 0 0,-1-1 0 0 0,1 1-1 0 0,3 0 1 0 0,10-2 108 0 0,-1 0 1 0 0,1 0-1 0 0,-1-2 0 0 0,24-6 1 0 0,-17 4-31 0 0,71-21 287 0 0,119-50-1 0 0,-173 62-311 0 0,-15 5-35 0 0,122-41 105 0 0,-130 46-180 0 0,1 0 0 0 0,-1 2 0 0 0,0 0 0 0 0,1 1 0 0 0,-1 0 0 0 0,1 1 0 0 0,26 4 0 0 0,-40-4-80 0 0,0 0-1 0 0,0 1 0 0 0,0-1 0 0 0,0 0 0 0 0,0 1 0 0 0,-1-1 1 0 0,1 1-1 0 0,0 0 0 0 0,0 0 0 0 0,-1 0 0 0 0,1 0 0 0 0,-1 0 1 0 0,1 0-1 0 0,-1 0 0 0 0,1 0 0 0 0,-1 1 0 0 0,1-1 1 0 0,-1 0-1 0 0,0 1 0 0 0,0-1 0 0 0,0 1 0 0 0,0 0 0 0 0,0-1 1 0 0,0 1-1 0 0,0 0 0 0 0,-1-1 0 0 0,1 1 0 0 0,-1 0 0 0 0,1 0 1 0 0,0 3-1 0 0,-1 0-373 0 0,-1 0-1 0 0,1 0 1 0 0,-1 0 0 0 0,0 0 0 0 0,0 0-1 0 0,-1-1 1 0 0,1 1 0 0 0,-1 0 0 0 0,0-1 0 0 0,0 1-1 0 0,-6 7 1 0 0,-14 23-1684 0 0,1-5-10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8287 0 0,'0'0'756'0'0,"3"1"-242"0"0,4 4 101 0 0,-1 0-1 0 0,1 0 1 0 0,-1 1 0 0 0,0 0 0 0 0,0 0 0 0 0,0 0 0 0 0,-1 1 0 0 0,0 0-1 0 0,0 0 1 0 0,-1 0 0 0 0,0 1 0 0 0,5 13 0 0 0,-6-14-122 0 0,0 0 1 0 0,-1 1-1 0 0,0-1 1 0 0,0 1-1 0 0,0-1 0 0 0,-1 1 1 0 0,-1 0-1 0 0,1 0 1 0 0,-1-1-1 0 0,-1 1 0 0 0,1 0 1 0 0,-1 0-1 0 0,0-1 1 0 0,-4 10-1 0 0,4-14-680 0 0,0 0 1 0 0,0 0-1 0 0,-1-1 0 0 0,1 1 0 0 0,-1-1 0 0 0,1 1 1 0 0,-1-1-1 0 0,0 0 0 0 0,0 1 0 0 0,-3 1 0 0 0,1-1-990 0 0</inkml:trace>
  <inkml:trace contextRef="#ctx0" brushRef="#br0" timeOffset="1">153 111 13823 0 0,'7'-29'608'0'0,"-2"17"128"0"0,2-2-584 0 0,4 2-152 0 0,3 1 0 0 0,2 0 0 0 0,0 1 128 0 0,4 3 0 0 0,1 3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10135 0 0,'-1'1'4016'0'0,"-4"6"-3307"0"0,0 0 0 0 0,0-1 0 0 0,-1 0 0 0 0,0 0 1 0 0,0-1-1 0 0,0 1 0 0 0,-1-1 0 0 0,-8 5 0 0 0,-12 11 117 0 0,3 0-710 0 0,2 1 0 0 0,0 1-1 0 0,2 1 1 0 0,-22 34 0 0 0,41-57-113 0 0,-2 3 18 0 0,0 1 1 0 0,0 0-1 0 0,0 0 1 0 0,-3 9 0 0 0,6-13-16 0 0,0 0 1 0 0,-1 0 0 0 0,1-1 0 0 0,0 1 0 0 0,0 0 0 0 0,0 0 0 0 0,0 0 0 0 0,0 0 0 0 0,0 0-1 0 0,0 0 1 0 0,0 0 0 0 0,0 0 0 0 0,0-1 0 0 0,0 1 0 0 0,0 0 0 0 0,1 0 0 0 0,-1 0-1 0 0,0 0 1 0 0,1 0 0 0 0,-1-1 0 0 0,1 1 0 0 0,-1 0 0 0 0,1 0 0 0 0,-1-1 0 0 0,1 1 0 0 0,-1 0-1 0 0,1-1 1 0 0,0 1 0 0 0,-1 0 0 0 0,1-1 0 0 0,0 1 0 0 0,0-1 0 0 0,-1 1 0 0 0,1-1-1 0 0,0 0 1 0 0,2 1 0 0 0,7 3 96 0 0,0-1 1 0 0,1-1-1 0 0,-1 0 0 0 0,1 0 1 0 0,-1-1-1 0 0,15-1 0 0 0,65-6 296 0 0,-83 5-393 0 0,9 0-227 0 0,-1-2 0 0 0,-1 0-1 0 0,23-7 1 0 0,-26 6-1269 0 0,0-1 0 0 0,17-10 1 0 0,-14 7-373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32 6911 0 0,'0'0'528'0'0,"1"-1"-341"0"0,1-3-853 0 0,12-23 15725 0 0,-19 28-14995 0 0,-1 1-1 0 0,1-1 1 0 0,-1 1-1 0 0,1 0 1 0 0,0 0-1 0 0,-1 0 1 0 0,1 1-1 0 0,0 0 1 0 0,-4 3-1 0 0,-8 4 18 0 0,-14 8-81 0 0,-43 34 0 0 0,43-30 0 0 0,-106 83 12 0 0,152-100 101 0 0,50 0-141 0 0,-43-4-133 0 0,23 4 1 0 0,-37-4 119 0 0,-1 1 0 0 0,1 0-1 0 0,0 0 1 0 0,-1 1 0 0 0,1 0 0 0 0,10 7 0 0 0,11 2-31 0 0,-19-7 199 0 0,0 0 0 0 0,0-1 0 0 0,1 0 0 0 0,0-1 0 0 0,0 0 0 0 0,21 2 0 0 0,-5-6 245 0 0,-22 1-272 0 0,0-1 0 0 0,0 1 0 0 0,0 0 0 0 0,0 0 0 0 0,0 1 0 0 0,0 0-1 0 0,-1-1 1 0 0,10 4 0 0 0,-13-3-95 0 0,0-1 0 0 0,0 1 0 0 0,0-1 1 0 0,-1 1-1 0 0,1 0 0 0 0,0-1 0 0 0,-1 1 0 0 0,1 0 0 0 0,0 0 0 0 0,-1 0 0 0 0,1-1 0 0 0,-1 1 0 0 0,1 0 1 0 0,-1 0-1 0 0,0 0 0 0 0,1 0 0 0 0,-1 0 0 0 0,0 0 0 0 0,0 0 0 0 0,1 0 0 0 0,-1 0 0 0 0,0 0 0 0 0,0 0 0 0 0,0 0 1 0 0,0 0-1 0 0,0 0 0 0 0,-1 0 0 0 0,1 0 0 0 0,0 0 0 0 0,0 0 0 0 0,-1 1 0 0 0,-1 3-41 0 0,0 0-1 0 0,0 1 0 0 0,-5 8 1 0 0,6-12 7 0 0,-8 14-172 0 0,0 0 1 0 0,-1-1-1 0 0,-21 23 0 0 0,24-30 136 0 0,0-1-1 0 0,-1 0 0 0 0,0 0 0 0 0,-1 0 0 0 0,1-1 0 0 0,-1-1 1 0 0,-18 9-1 0 0,17-10 69 0 0,-1-1 1 0 0,1-1-1 0 0,-1 0 1 0 0,0-1 0 0 0,0 0-1 0 0,0 0 1 0 0,1-1-1 0 0,-1 0 1 0 0,0-1-1 0 0,0-1 1 0 0,-15-3-1 0 0,18 2 23 0 0,2 1-1 0 0,-1-1 0 0 0,0 0 0 0 0,0-1 1 0 0,1 0-1 0 0,0 0 0 0 0,0 0 0 0 0,0-1 1 0 0,0 0-1 0 0,1 0 0 0 0,0 0 0 0 0,0-1 1 0 0,-5-6-1 0 0,9 10 56 0 0,1 2-83 0 0,-1 0 0 0 0,1 0 0 0 0,0 0-1 0 0,0-1 1 0 0,0 1 0 0 0,0 0 0 0 0,-1 0-1 0 0,1 0 1 0 0,0 0 0 0 0,0-1 0 0 0,0 1 0 0 0,0 0-1 0 0,0 0 1 0 0,0 0 0 0 0,0-1 0 0 0,-1 1 0 0 0,1 0-1 0 0,0 0 1 0 0,0 0 0 0 0,0-1 0 0 0,0 1 0 0 0,0 0-1 0 0,0 0 1 0 0,0 0 0 0 0,0-1 0 0 0,0 1 0 0 0,0 0-1 0 0,0 0 1 0 0,0-1 0 0 0,0 1 0 0 0,0 0 0 0 0,1 0-1 0 0,-1 0 1 0 0,0-1 0 0 0,0 1 0 0 0,8-4-245 0 0,14 3-435 0 0,-21 1 657 0 0,7 0-262 0 0,19-1-6013 0 0,-10 0-520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5527 0 0,'0'0'423'0'0,"-5"-7"-262"0"0,-13-11 12333 0 0,19 27-12413 0 0,0 1 0 0 0,0-1 1 0 0,1 1-1 0 0,0-1 1 0 0,1 0-1 0 0,0 0 1 0 0,1 0-1 0 0,0 0 1 0 0,0-1-1 0 0,1 1 0 0 0,0-1 1 0 0,0 0-1 0 0,1-1 1 0 0,12 14-1 0 0,7 4 545 0 0,2 0 0 0 0,46 32 1 0 0,-61-48-385 0 0,4 2 429 0 0,-1 1 1 0 0,0 0 0 0 0,18 21 0 0 0,-32-32-629 0 0,0 0 1 0 0,0 1 0 0 0,0-1-1 0 0,0 1 1 0 0,0-1 0 0 0,0 1-1 0 0,-1-1 1 0 0,1 1 0 0 0,0 0-1 0 0,-1-1 1 0 0,0 1 0 0 0,1 0-1 0 0,-1-1 1 0 0,0 1 0 0 0,0 0 0 0 0,0 0-1 0 0,0-1 1 0 0,0 1 0 0 0,0 0-1 0 0,0 0 1 0 0,-1-1 0 0 0,1 1-1 0 0,-1 0 1 0 0,1-1 0 0 0,-1 1-1 0 0,0-1 1 0 0,1 1 0 0 0,-1 0-1 0 0,0-1 1 0 0,0 0 0 0 0,0 1-1 0 0,0-1 1 0 0,0 0 0 0 0,-1 1-1 0 0,1-1 1 0 0,-2 1 0 0 0,-3 4-56 0 0,0-1 1 0 0,-1 0 0 0 0,1-1 0 0 0,-1 0 0 0 0,0 0-1 0 0,-9 4 1 0 0,-46 12-972 0 0,48-16 226 0 0,-16 5-1003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0,'0'0'11236'0'0,"1"2"-10841"0"0,5 7 72 0 0,0 0-1 0 0,0 0 1 0 0,-1 1 0 0 0,-1 0-1 0 0,0 0 1 0 0,4 14-1 0 0,0 3 275 0 0,4 37 0 0 0,-8-35-590 0 0,-2 0 1 0 0,-1 0-1 0 0,-2 34 1 0 0,-20 86-206 0 0,16-129 45 0 0,2-4-60 0 0,0-1-1 0 0,-1 23 1 0 0,4-36-61 0 0,2-3-146 0 0,0 0 127 0 0,0 0 1 0 0,0 0-1 0 0,0 0 1 0 0,-1 0-1 0 0,1 0 1 0 0,0-1-1 0 0,-1 1 1 0 0,1-1-1 0 0,-1 1 1 0 0,1-1-1 0 0,1-2 1 0 0,-2 2-47 0 0,13-14-904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139 112 10799 0 0,'0'0'979'0'0,"-1"1"-808"0"0,-3 4-634 0 0,-8 9 8406 0 0,19-22-7701 0 0,5-6-167 0 0,0 0 0 0 0,1 1-1 0 0,1 0 1 0 0,0 1 0 0 0,27-18-1 0 0,-30 23-73 0 0,-7 4 1 0 0,-1 1-1 0 0,1 0 0 0 0,0-1 0 0 0,0 1 0 0 0,1 0 1 0 0,-1 1-1 0 0,0-1 0 0 0,1 1 0 0 0,8-2 1 0 0,0 3 67 0 0,-12 0-60 0 0,0 0 0 0 0,0 0-1 0 0,1 0 1 0 0,-1 0 0 0 0,0 1 0 0 0,1-1 0 0 0,-1 0 0 0 0,0 0 0 0 0,0 1 0 0 0,1-1-1 0 0,-1 1 1 0 0,0-1 0 0 0,0 1 0 0 0,0 0 0 0 0,0-1 0 0 0,0 1 0 0 0,0 0-1 0 0,0 0 1 0 0,0 0 0 0 0,1 1 0 0 0,0 0 10 0 0,0-1 56 0 0,-1 1-16 0 0,1-1-51 0 0,-1 0-4 0 0,-1-1 0 0 0,1 1 0 0 0,0 0 0 0 0,0-1 0 0 0,-1 1 0 0 0,1 0 0 0 0,-1 0-1 0 0,1 0 1 0 0,-1 0 0 0 0,1-1 0 0 0,-1 1 0 0 0,1 0 0 0 0,-1 0 0 0 0,0 0-1 0 0,1 0 1 0 0,-1 1 0 0 0,1 2 8 0 0,1 0-1 0 0,-1 0 1 0 0,0 0-1 0 0,0 0 1 0 0,-1 0-1 0 0,1 0 0 0 0,-1 0 1 0 0,0 0-1 0 0,0 0 1 0 0,0 0-1 0 0,-1 0 1 0 0,1 0-1 0 0,-1 0 1 0 0,0 0-1 0 0,0 0 1 0 0,0 0-1 0 0,-4 7 1 0 0,1-3 1 0 0,0-1 1 0 0,-1 1 0 0 0,0-1 0 0 0,0 0 0 0 0,-1 0 0 0 0,1-1 0 0 0,-11 9 0 0 0,-24 25-3 0 0,28-26-11 0 0,-1-1 0 0 0,-18 14-1 0 0,-12 8 1 0 0,25-20 0 0 0,-1 0 0 0 0,-31 19 0 0 0,47-32 0 0 0,1 1 0 0 0,-17 6 0 0 0,4-3 0 0 0,-10 7 0 0 0,19-8 16 0 0,17-1 151 0 0,-1-3-83 0 0,-1 0 0 0 0,1 0 0 0 0,0-1 0 0 0,-1 0 0 0 0,14-2 0 0 0,50-12 358 0 0,-49 8-263 0 0,38-3 1 0 0,-12 5-45 0 0,70-3 242 0 0,-110 7-365 0 0,3 0 7 0 0,0 0-1 0 0,24 5 1 0 0,-35-5-323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118 418 8895 0 0,'0'0'4048'0'0,"-1"-1"-3920"0"0,-7-8 218 0 0,0 1 0 0 0,-1 0 0 0 0,-13-9 0 0 0,14 11-69 0 0,0 0 0 0 0,0-1 1 0 0,0 0-1 0 0,1-1 1 0 0,-12-14-1 0 0,18 19-211 0 0,-1 0 0 0 0,1 0-1 0 0,-1 0 1 0 0,1 0-1 0 0,0 0 1 0 0,0-1 0 0 0,0 1-1 0 0,1 0 1 0 0,-1 0 0 0 0,1-1-1 0 0,0 1 1 0 0,0 0-1 0 0,0-1 1 0 0,0 1 0 0 0,1 0-1 0 0,-1-1 1 0 0,1 1 0 0 0,0 0-1 0 0,0 0 1 0 0,0-1 0 0 0,0 1-1 0 0,0 0 1 0 0,1 0-1 0 0,3-4 1 0 0,3-6 11 0 0,1 0 0 0 0,1 1 0 0 0,1 1 1 0 0,11-12-1 0 0,-10 12-104 0 0,5-6 20 0 0,1 1 0 0 0,0 0 0 0 0,2 1-1 0 0,-1 1 1 0 0,2 1 0 0 0,0 1 0 0 0,0 1 0 0 0,1 0-1 0 0,34-10 1 0 0,-51 20 11 0 0,-1-1 0 0 0,1 1 0 0 0,0 1 0 0 0,0-1 0 0 0,-1 1 0 0 0,1-1 0 0 0,0 1 0 0 0,0 1 0 0 0,0-1-1 0 0,-1 1 1 0 0,1 0 0 0 0,0 0 0 0 0,6 2 0 0 0,-7-1 2 0 0,-1 0 0 0 0,1 0 0 0 0,-1 0 0 0 0,0 0 0 0 0,0 1 0 0 0,0-1 0 0 0,0 1 0 0 0,0 0 0 0 0,0-1 0 0 0,-1 1 0 0 0,0 1 0 0 0,1-1 0 0 0,-1 0 0 0 0,0 1 0 0 0,-1-1 0 0 0,1 1 0 0 0,1 3 0 0 0,1 5 61 0 0,0 1-1 0 0,-1-1 1 0 0,-1 1-1 0 0,0 0 1 0 0,0 24 0 0 0,-7 67 664 0 0,1-16-274 0 0,4-31-326 0 0,2-13-60 0 0,-6 48 0 0 0,3-86-52 0 0,-1 0 0 0 0,1 1 0 0 0,-1-1 0 0 0,-1 0-1 0 0,1 0 1 0 0,-1 0 0 0 0,0-1 0 0 0,0 1 0 0 0,0-1 0 0 0,-1 0 0 0 0,-4 6-1 0 0,-8 7 232 0 0,-30 25 0 0 0,34-32-142 0 0,-104 84 482 0 0,107-88-546 0 0,-1-1 0 0 0,0 0-1 0 0,0 0 1 0 0,-13 4 0 0 0,22-9-38 0 0,1-1 0 0 0,-1 0 1 0 0,1 0-1 0 0,-1 0 0 0 0,1 0 1 0 0,-1 1-1 0 0,1-1 0 0 0,-1 0 1 0 0,0 0-1 0 0,1 0 0 0 0,-1 0 0 0 0,1-1 1 0 0,-1 1-1 0 0,1 0 0 0 0,-1 0 1 0 0,1 0-1 0 0,-1 0 0 0 0,1 0 1 0 0,-1-1-1 0 0,1 1 0 0 0,-1 0 1 0 0,1 0-1 0 0,-1-1 0 0 0,1 1 0 0 0,-1-1 1 0 0,0 0 2 0 0,0 0 1 0 0,1 0-1 0 0,-1 0 1 0 0,0 0-1 0 0,1 0 1 0 0,-1 0-1 0 0,1 0 1 0 0,0-1-1 0 0,-1 1 1 0 0,1 0-1 0 0,0-2 1 0 0,-1-1 38 0 0,1 0 0 0 0,0 0 0 0 0,0 0 0 0 0,0-1 0 0 0,2-6 1 0 0,2-2-215 0 0,1-1 1 0 0,1 2 0 0 0,0-1 0 0 0,13-20 0 0 0,-3 7-5313 0 0,-4 3-1388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121 123 5983 0 0,'0'0'464'0'0,"2"1"-305"0"0,15 19 3197 0 0,-16-18-3009 0 0,0 0-25 0 0,5 12 620 0 0,-4-9-143 0 0,1 1 0 0 0,-1-1 1 0 0,1 0-1 0 0,0 0 0 0 0,6 7 1 0 0,-8-11-693 0 0,1 0 1 0 0,0 0 0 0 0,0 1 0 0 0,-1-1 0 0 0,1 0 0 0 0,0-1 0 0 0,0 1 0 0 0,0 0-1 0 0,0 0 1 0 0,0-1 0 0 0,0 1 0 0 0,0-1 0 0 0,0 0 0 0 0,0 0 0 0 0,1 0 0 0 0,-1 0-1 0 0,0 0 1 0 0,0 0 0 0 0,0 0 0 0 0,4-1 0 0 0,1-1 74 0 0,0 0 0 0 0,0-1-1 0 0,0 1 1 0 0,8-5 0 0 0,19-12 98 0 0,0-2 0 0 0,48-38 0 0 0,-75 53-316 0 0,-1 1 0 0 0,0-1-1 0 0,0 0 1 0 0,9-12 0 0 0,-14 16-46 0 0,1 0 1 0 0,0-1 0 0 0,-1 1 0 0 0,0-1 0 0 0,1 1 0 0 0,-1-1 0 0 0,0 0 0 0 0,0 1 0 0 0,-1-1 0 0 0,1 0 0 0 0,0 0 0 0 0,-1 0 0 0 0,0 0-1 0 0,0 0 1 0 0,0 1 0 0 0,0-6 0 0 0,-2 7-4 0 0,1 1 0 0 0,0-1-1 0 0,-1 1 1 0 0,1-1 0 0 0,-1 1 0 0 0,1 0-1 0 0,-1-1 1 0 0,1 1 0 0 0,-1 0-1 0 0,1 0 1 0 0,-1 0 0 0 0,1 0 0 0 0,-3 1-1 0 0,3-1 7 0 0,-8 2-126 0 0,0 0 0 0 0,0 0 1 0 0,0 1-1 0 0,1 0 0 0 0,-1 1 1 0 0,1 0-1 0 0,0 0 0 0 0,0 1 0 0 0,-11 8 1 0 0,-7 3-161 0 0,9-6 286 0 0,-32 18 71 0 0,-67 51 0 0 0,102-68 113 0 0,1 0 0 0 0,0 1 0 0 0,1 1 0 0 0,0 0 0 0 0,1 1 0 0 0,0 0 0 0 0,1 1 0 0 0,1 0 0 0 0,-8 17 0 0 0,15-27-22 0 0,0-1 0 0 0,0 1 0 0 0,1 0 1 0 0,0-1-1 0 0,0 1 0 0 0,0 0 0 0 0,0 0 1 0 0,1 0-1 0 0,-1-1 0 0 0,1 1 0 0 0,0 0 0 0 0,1 0 1 0 0,-1 0-1 0 0,1 0 0 0 0,0 0 0 0 0,1-1 1 0 0,-1 1-1 0 0,1 0 0 0 0,0-1 0 0 0,0 1 1 0 0,0-1-1 0 0,0 0 0 0 0,1 0 0 0 0,0 0 1 0 0,0 0-1 0 0,0 0 0 0 0,0 0 0 0 0,0-1 1 0 0,1 1-1 0 0,0-1 0 0 0,0 0 0 0 0,0 0 1 0 0,0-1-1 0 0,0 1 0 0 0,0-1 0 0 0,8 3 1 0 0,-1-1-75 0 0,1 0 1 0 0,-1-1 0 0 0,1-1 0 0 0,0 0 0 0 0,-1 0 0 0 0,1-1 0 0 0,0-1 0 0 0,0 0 0 0 0,0 0 0 0 0,0-1-1 0 0,0-1 1 0 0,-1 0 0 0 0,1-1 0 0 0,-1 0 0 0 0,1 0 0 0 0,-1-2 0 0 0,0 1 0 0 0,0-1 0 0 0,-1-1 0 0 0,13-8 0 0 0,0-2-4728 0 0,0 1-1586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22 8751 0 0,'0'0'794'0'0,"0"-1"-652"0"0,3-5 4586 0 0,-6-3-1813 0 0,1 8-2875 0 0,0 0 0 0 0,0 0 0 0 0,0 0 0 0 0,0 1 0 0 0,0 0 0 0 0,0-1 0 0 0,0 1 0 0 0,0 0 0 0 0,0 0 0 0 0,0 0 1 0 0,0 0-1 0 0,-1 0 0 0 0,1 0 0 0 0,0 1 0 0 0,0-1 0 0 0,0 1 0 0 0,0-1 0 0 0,-3 3 0 0 0,-8 1 230 0 0,-19 12-1 0 0,31-16-268 0 0,-84 53-1 0 0,22-12 0 0 0,53-35 0 0 0,0 1 0 0 0,0 0 0 0 0,1 1 0 0 0,0 0 0 0 0,0 1 0 0 0,1 0 0 0 0,0 0 0 0 0,0 0 0 0 0,-12 22 0 0 0,15-19 0 0 0,5-2 0 0 0,1-8 4 0 0,0-1-1 0 0,0 1 1 0 0,1-1-1 0 0,-1 0 0 0 0,1 0 1 0 0,-1 1-1 0 0,1-1 1 0 0,-1 0-1 0 0,1 0 1 0 0,-1-1-1 0 0,1 1 1 0 0,0 0-1 0 0,0 0 1 0 0,-1-1-1 0 0,1 1 0 0 0,0-1 1 0 0,0 0-1 0 0,3 1 1 0 0,38 2 116 0 0,-36-2-98 0 0,59-2 98 0 0,-37 0-108 0 0,0 1-1 0 0,34 4 1 0 0,-55-3 2 0 0,-1 0 1 0 0,1 1 0 0 0,-1 0 0 0 0,1 0 0 0 0,-1 1-1 0 0,0 0 1 0 0,0 0 0 0 0,0 1 0 0 0,0 0-1 0 0,0 0 1 0 0,-1 0 0 0 0,11 10 0 0 0,-16-12 38 0 0,1-1 0 0 0,-1 1 0 0 0,1-1 0 0 0,-1 1 0 0 0,1 0 0 0 0,-1-1 0 0 0,0 1 0 0 0,0 0-1 0 0,0 0 1 0 0,0 0 0 0 0,0 0 0 0 0,-1 0 0 0 0,1 0 0 0 0,0 0 0 0 0,-1 0 0 0 0,0 0 0 0 0,1 0 0 0 0,-1 0 0 0 0,0 0 0 0 0,0 0 0 0 0,0 1 0 0 0,0-1 0 0 0,-1 0 0 0 0,0 4 0 0 0,0-3 18 0 0,-1-1-1 0 0,1 1 1 0 0,-1-1 0 0 0,1 1-1 0 0,-1-1 1 0 0,0 0 0 0 0,0 1 0 0 0,0-1-1 0 0,0 0 1 0 0,-1 0 0 0 0,1 0 0 0 0,0-1-1 0 0,-1 1 1 0 0,0-1 0 0 0,1 1 0 0 0,-1-1-1 0 0,-3 1 1 0 0,-33 12-143 0 0,-2-3-1 0 0,0-1 1 0 0,-61 7 0 0 0,61-11-535 0 0,8-2-1563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18367 0 0,'0'0'1668'0'0,"0"2"-1313"0"0,3 11 72 0 0,0-1 0 0 0,-1 1-1 0 0,-1 0 1 0 0,0 23 0 0 0,-9 56 943 0 0,3-42-3431 0 0,3-1-3449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5983 0 0,'0'0'2088'0'0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8895 0 0,'0'0'808'0'0,"1"-8"-540"0"0,-1 6-151 0 0,-1 1-1 0 0,1 0 0 0 0,0 0 0 0 0,-1 0 0 0 0,1 0 1 0 0,-1 0-1 0 0,1 0 0 0 0,-1 0 0 0 0,0 0 0 0 0,1 0 1 0 0,-1 0-1 0 0,0 0 0 0 0,0 0 0 0 0,0 0 0 0 0,1 0 1 0 0,-1 1-1 0 0,0-1 0 0 0,0 0 0 0 0,0 0 0 0 0,0 1 1 0 0,-1-1-1 0 0,1 1 0 0 0,0-1 0 0 0,0 1 1 0 0,0 0-1 0 0,0-1 0 0 0,0 1 0 0 0,-1 0 0 0 0,-1 0 1 0 0,-3-1 191 0 0,1 0 1 0 0,-1 0 0 0 0,0 1 0 0 0,-11 1 0 0 0,8 0-233 0 0,0 0-1 0 0,0 1 1 0 0,0 0 0 0 0,1 1-1 0 0,-1-1 1 0 0,1 2 0 0 0,-1-1-1 0 0,1 1 1 0 0,0 1 0 0 0,0-1 0 0 0,1 1-1 0 0,0 1 1 0 0,0-1 0 0 0,0 1-1 0 0,0 1 1 0 0,1-1 0 0 0,0 1-1 0 0,0 0 1 0 0,1 0 0 0 0,0 1-1 0 0,0-1 1 0 0,1 1 0 0 0,0 0 0 0 0,0 1-1 0 0,-3 11 1 0 0,6-17-32 0 0,1 0 0 0 0,0 0 1 0 0,-1 0-1 0 0,1 0 0 0 0,0-1 0 0 0,0 1 0 0 0,1 0 1 0 0,-1 0-1 0 0,1 0 0 0 0,-1 0 0 0 0,1 0 0 0 0,0-1 1 0 0,0 1-1 0 0,0 0 0 0 0,1-1 0 0 0,2 5 0 0 0,-2-2 76 0 0,-1-4-62 0 0,0 1 0 0 0,0-1 0 0 0,1 1 0 0 0,-1-1 0 0 0,0 0 0 0 0,1 1 0 0 0,-1-1 0 0 0,1 0 1 0 0,-1 0-1 0 0,1 0 0 0 0,0 0 0 0 0,3 1 0 0 0,20 7 609 0 0,-22-8-623 0 0,1-1-1 0 0,-1 0 1 0 0,1 1-1 0 0,0-1 0 0 0,-1 0 1 0 0,1-1-1 0 0,-1 1 1 0 0,1-1-1 0 0,-1 1 1 0 0,1-1-1 0 0,-1 0 1 0 0,0-1-1 0 0,1 1 0 0 0,-1 0 1 0 0,0-1-1 0 0,0 0 1 0 0,5-3-1 0 0,-3 2 19 0 0,0-1 0 0 0,-1 0 0 0 0,1-1-1 0 0,-1 1 1 0 0,0-1 0 0 0,0 0 0 0 0,0 0 0 0 0,-1 0-1 0 0,4-7 1 0 0,-3 4-76 0 0,-4 7-58 0 0,0 0 31 0 0,0 1 0 0 0,0-1 0 0 0,0 0 0 0 0,0 0 0 0 0,0 1 0 0 0,0-1 0 0 0,1 0 0 0 0,-1 1 0 0 0,0-1 0 0 0,0 0 0 0 0,0 1 0 0 0,1-1 0 0 0,-1 1 0 0 0,0-1 0 0 0,1 0 0 0 0,0 0 0 0 0,2 2-995 0 0,-1 7 699 0 0,-2 23 305 0 0,-3 35-1 0 0,-1 6 92 0 0,5-20-58 0 0,2-1 1 0 0,2 1 0 0 0,3-1 0 0 0,2-1-1 0 0,17 54 1 0 0,-19-79 30 0 0,31 107 789 0 0,-32-104-528 0 0,-2 0-1 0 0,4 49 1 0 0,-9-55 29 0 0,-1-1 0 0 0,0 0 1 0 0,-2 0-1 0 0,0 0 0 0 0,-1 0 1 0 0,-2-1-1 0 0,0 1 0 0 0,-1-1 1 0 0,-1-1-1 0 0,-15 30 0 0 0,19-43-335 0 0,1-1 0 0 0,-1 0 0 0 0,0 0 0 0 0,0 0 0 0 0,0 0 0 0 0,0-1 0 0 0,-1 1 0 0 0,0-1 0 0 0,0 0 0 0 0,0-1 1 0 0,0 1-1 0 0,-9 3 0 0 0,10-5-11 0 0,0-1 1 0 0,0 0-1 0 0,0 1 1 0 0,0-1 0 0 0,0-1-1 0 0,0 1 1 0 0,-1-1 0 0 0,1 1-1 0 0,0-1 1 0 0,0-1-1 0 0,0 1 1 0 0,-1 0 0 0 0,1-1-1 0 0,0 0 1 0 0,0 0 0 0 0,0 0-1 0 0,0-1 1 0 0,0 1-1 0 0,-6-4 1 0 0,4 1-2 0 0,1 1 0 0 0,0-1 0 0 0,0 0 1 0 0,0-1-1 0 0,0 1 0 0 0,0-1 0 0 0,1 0 0 0 0,0 0 0 0 0,-5-9 0 0 0,0-1-430 0 0,1 0 1 0 0,-9-23-1 0 0,3-2-924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4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8751 0 0,'0'0'794'0'0,"1"2"-652"0"0,9 7 529 0 0,-7-6 310 0 0,0-1 0 0 0,0 1-1 0 0,0 0 1 0 0,0 1-1 0 0,0-1 1 0 0,-1 0 0 0 0,0 1-1 0 0,4 6 1 0 0,-3 11 316 0 0,-3-19-1069 0 0,-2 9 534 0 0,2-11-748 0 0,0 0-1 0 0,1 0 0 0 0,-1 0 1 0 0,0 0-1 0 0,0 0 1 0 0,0 0-1 0 0,0 0 1 0 0,0 1-1 0 0,0-1 0 0 0,0 0 1 0 0,0 0-1 0 0,0 0 1 0 0,0 0-1 0 0,0 0 0 0 0,0 0 1 0 0,0 1-1 0 0,0-1 1 0 0,0 0-1 0 0,0 0 1 0 0,0 0-1 0 0,0 0 0 0 0,0 0 1 0 0,0 0-1 0 0,0 0 1 0 0,-1 1-1 0 0,1-1 1 0 0,0 0-1 0 0,0 0 0 0 0,0 0 1 0 0,0 0-1 0 0,0 0 1 0 0,0 0-1 0 0,0 0 1 0 0,0 0-1 0 0,0 0 0 0 0,0 0 1 0 0,-1 1-1 0 0,1-1 1 0 0,0 0-1 0 0,0 0 0 0 0,0 0 1 0 0,0 0-1 0 0,0 0 1 0 0,0 0-1 0 0,0 0 1 0 0,-1 0-1 0 0,1 0 0 0 0,0 0 1 0 0,0 0-1 0 0,0 0 1 0 0,-2-8 155 0 0,0-15-147 0 0,4 8-194 0 0,1 0 0 0 0,0 0 0 0 0,1 0 0 0 0,1 1 0 0 0,1-1-1 0 0,0 1 1 0 0,0 0 0 0 0,2 1 0 0 0,11-17 0 0 0,-15 23 136 0 0,1 1 1 0 0,-1 0 0 0 0,2 1-1 0 0,-1-1 1 0 0,1 1 0 0 0,-1 0-1 0 0,1 0 1 0 0,1 1-1 0 0,-1 0 1 0 0,1 0 0 0 0,0 0-1 0 0,0 1 1 0 0,0 0 0 0 0,10-3-1 0 0,-13 6 61 0 0,1 0-1 0 0,-1 0 0 0 0,0 0 1 0 0,1 0-1 0 0,-1 1 1 0 0,1 0-1 0 0,-1 0 1 0 0,0 0-1 0 0,0 0 0 0 0,1 1 1 0 0,-1 0-1 0 0,0 0 1 0 0,-1 0-1 0 0,1 0 1 0 0,5 4-1 0 0,-1 0 51 0 0,1 1 1 0 0,-1 0-1 0 0,0 1 0 0 0,-1 0 1 0 0,8 9-1 0 0,-7-5-10 0 0,-1 0 0 0 0,-1 0 0 0 0,0 1 0 0 0,0 0 0 0 0,-1 0 0 0 0,-1 0 0 0 0,0 0 0 0 0,-1 1 0 0 0,0 0 0 0 0,-1-1 0 0 0,-1 1 0 0 0,0 0 0 0 0,-1 0 0 0 0,0 0 0 0 0,-1 0 0 0 0,-1 0 0 0 0,0 0 0 0 0,-6 17-1 0 0,6-25 7 0 0,0-3-818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51 11975 0 0,'0'0'923'0'0,"2"0"-420"0"0,18 7 1414 0 0,-12-4-1047 0 0,0 0 0 0 0,0-1 1 0 0,10 2-1 0 0,81 16 1337 0 0,-87-19-2147 0 0,1 0 1 0 0,-1-1-1 0 0,17-1 1 0 0,-23 0-76 0 0,0 0 1 0 0,0 0-1 0 0,0 0 1 0 0,0-1 0 0 0,0 0-1 0 0,-1 0 1 0 0,1 0-1 0 0,8-6 1 0 0,-12 7-45 0 0,0 0 0 0 0,0-1 1 0 0,-1 1-1 0 0,1-1 0 0 0,-1 0 1 0 0,1 1-1 0 0,-1-1 0 0 0,0 0 0 0 0,0 0 1 0 0,1 0-1 0 0,-2 0 0 0 0,1 0 0 0 0,0 0 1 0 0,0 0-1 0 0,0 0 0 0 0,-1 0 1 0 0,1-1-1 0 0,-1 1 0 0 0,0 0 0 0 0,0 0 1 0 0,0 0-1 0 0,0-4 0 0 0,0 5 32 0 0,0 0-1 0 0,0 1 1 0 0,-1-1-1 0 0,1 0 1 0 0,0 1-1 0 0,-1-1 1 0 0,1 0-1 0 0,0 1 1 0 0,-1-1-1 0 0,1 0 1 0 0,0 1-1 0 0,-1-1 1 0 0,1 1-1 0 0,-1-1 1 0 0,1 1-1 0 0,-1-1 1 0 0,0 1-1 0 0,1-1 1 0 0,-1 1-1 0 0,1 0 1 0 0,-1-1-1 0 0,-1 1 1 0 0,-16-7-299 0 0,15 6 234 0 0,-1 0 56 0 0,0 0 0 0 0,0 1 0 0 0,0-1 0 0 0,0 1 0 0 0,0 0 0 0 0,0 0 0 0 0,-1 1 0 0 0,1-1 0 0 0,0 1 0 0 0,0 0 0 0 0,0 0 0 0 0,0 0 1 0 0,1 1-1 0 0,-7 2 0 0 0,-7 4-58 0 0,-28 20 1 0 0,35-22 69 0 0,-12 10 301 0 0,0 1-1 0 0,2 1 1 0 0,0 1-1 0 0,1 1 1 0 0,1 0 0 0 0,-25 37-1 0 0,42-55-248 0 0,-6 7 167 0 0,1 0-1 0 0,1 1 1 0 0,-6 10-1 0 0,10-17-144 0 0,1 0-1 0 0,-1-1 1 0 0,0 1-1 0 0,0 0 1 0 0,1-1-1 0 0,0 1 1 0 0,-1 5-1 0 0,1-7-36 0 0,0 0 0 0 0,1 1-1 0 0,-1-1 1 0 0,0 0 0 0 0,0 0 0 0 0,1 0-1 0 0,-1 0 1 0 0,1 0 0 0 0,-1 0-1 0 0,1 0 1 0 0,-1 0 0 0 0,1 0-1 0 0,0 0 1 0 0,-1 0 0 0 0,1 0-1 0 0,0 0 1 0 0,0-1 0 0 0,0 1-1 0 0,1 1 1 0 0,0-1-7 0 0,1 1 0 0 0,0-1 0 0 0,0 0 0 0 0,0 0 0 0 0,0 0 1 0 0,0-1-1 0 0,0 1 0 0 0,0-1 0 0 0,0 1 0 0 0,0-1 0 0 0,5 0 0 0 0,37-5-3776 0 0,-37 4 1387 0 0,19-4-4185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181 326 6447 0 0,'2'10'11844'0'0,"-2"-9"-11625"0"0,-7 0 4636 0 0,0-1-6733 0 0,-6-1 2016 0 0,0-1-1 0 0,-19-6 0 0 0,-4-2-63 0 0,29 9-70 0 0,0 0 1 0 0,0-1-1 0 0,1 0 1 0 0,-1 0-1 0 0,-11-6 1 0 0,16 7-13 0 0,0 0 1 0 0,1 0-1 0 0,-1 0 1 0 0,1 0-1 0 0,-1-1 1 0 0,1 1-1 0 0,0-1 1 0 0,0 1 0 0 0,-1-1-1 0 0,1 0 1 0 0,0 1-1 0 0,0-1 1 0 0,0 0-1 0 0,1 0 1 0 0,-1 1-1 0 0,0-1 1 0 0,1 0-1 0 0,-1 0 1 0 0,1 0 0 0 0,0 0-1 0 0,-1 0 1 0 0,1 0-1 0 0,0 0 1 0 0,0 0-1 0 0,1-3 1 0 0,0-3-97 0 0,0 0 0 0 0,1 0 0 0 0,1 0 0 0 0,-1 1 0 0 0,1-1 0 0 0,0 1 0 0 0,1-1 0 0 0,0 1 0 0 0,0 0 0 0 0,10-13 0 0 0,3 0-109 0 0,0 1 1 0 0,23-19 0 0 0,-38 35 197 0 0,10-8-37 0 0,1 0 0 0 0,0 0-1 0 0,0 1 1 0 0,26-14 0 0 0,-35 22 87 0 0,0 0 1 0 0,-1 1-1 0 0,1-1 1 0 0,0 1-1 0 0,0 0 1 0 0,0 0-1 0 0,0 0 1 0 0,0 1-1 0 0,0 0 1 0 0,0-1-1 0 0,0 1 0 0 0,0 1 1 0 0,0-1-1 0 0,0 0 1 0 0,0 1-1 0 0,0 0 1 0 0,0 0-1 0 0,0 0 1 0 0,0 1-1 0 0,-1-1 1 0 0,1 1-1 0 0,0 0 1 0 0,-1 0-1 0 0,1 0 1 0 0,3 4-1 0 0,1 1 107 0 0,-1 1 1 0 0,1 0-1 0 0,-2 1 0 0 0,1-1 0 0 0,-1 1 0 0 0,-1 0 1 0 0,9 20-1 0 0,5 6 183 0 0,18 19 148 0 0,-21-32-345 0 0,21 37 0 0 0,-36-58-127 0 0,-1 1 0 0 0,1-1 0 0 0,0 1-1 0 0,-1-1 1 0 0,1 1 0 0 0,-1-1 0 0 0,1 1 0 0 0,-1 0 0 0 0,0-1-1 0 0,0 1 1 0 0,1 0 0 0 0,-1-1 0 0 0,0 1 0 0 0,-1 0-1 0 0,1-1 1 0 0,0 1 0 0 0,0 0 0 0 0,-1-1 0 0 0,1 1 0 0 0,-1 0-1 0 0,1-1 1 0 0,-1 1 0 0 0,0-1 0 0 0,0 1 0 0 0,0-1-1 0 0,1 0 1 0 0,-1 1 0 0 0,-1-1 0 0 0,1 0 0 0 0,0 0 0 0 0,0 1-1 0 0,0-1 1 0 0,-1 0 0 0 0,-2 1 0 0 0,-4 4 6 0 0,-1-1 0 0 0,1-1 0 0 0,-1 0-1 0 0,-17 6 1 0 0,19-8-6 0 0,-11 5-30 0 0,0-2-1 0 0,0-1 1 0 0,0 0-1 0 0,-1-1 1 0 0,0-1-1 0 0,-34 0 0 0 0,50-2-19 0 0,0-1-1 0 0,0 1 0 0 0,0-1 0 0 0,0 1 0 0 0,0-1 1 0 0,0 0-1 0 0,0 0 0 0 0,0-1 0 0 0,0 1 0 0 0,0 0 1 0 0,0-1-1 0 0,1 0 0 0 0,-1 0 0 0 0,1 0 0 0 0,-4-3 1 0 0,4 3-147 0 0,1 0 0 0 0,-1 0 1 0 0,1 0-1 0 0,0 0 1 0 0,0 0-1 0 0,0 0 1 0 0,0 0-1 0 0,0-1 0 0 0,0 1 1 0 0,0 0-1 0 0,1-1 1 0 0,-1 1-1 0 0,1 0 1 0 0,0-1-1 0 0,0 1 0 0 0,0-1 1 0 0,0 1-1 0 0,0 0 1 0 0,0-1-1 0 0,1-3 1 0 0,4-11-1391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8751 0 0,'1'1'3711'0'0,"3"4"-3403"0"0,-1-1 0 0 0,0 0-1 0 0,0 0 1 0 0,-1 1 0 0 0,1 0 0 0 0,-1-1 0 0 0,0 1-1 0 0,-1 0 1 0 0,1 0 0 0 0,-1 0 0 0 0,0 0-1 0 0,0 1 1 0 0,0-1 0 0 0,-1 0 0 0 0,0 0 0 0 0,0 0-1 0 0,0 6 1 0 0,-3 14 64 0 0,0 0 0 0 0,-10 32 0 0 0,7-32 125 0 0,-10 45 80 0 0,-17 88 346 0 0,31-138-831 0 0,0 1 0 0 0,1-1 1 0 0,1 1-1 0 0,2-1 0 0 0,6 38 0 0 0,-6-48-211 0 0,0-1-1 0 0,0 1 1 0 0,-1-1-1 0 0,0 1 1 0 0,-1-1-1 0 0,0 1 0 0 0,0 0 1 0 0,-1-1-1 0 0,-4 18 1 0 0,3-19-99 0 0,2-6 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81 6911 0 0,'-1'3'10542'0'0,"21"-6"-8482"0"0,30-8-1976 0 0,35-9 712 0 0,123-11 0 0 0,-119 22-2129 0 0,-30 2-2297 0 0,-47 5 1699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11 5063 0 0,'16'-5'465'0'0,"9"-1"1538"0"0,-11 6 6843 0 0,-50 14-6482 0 0,6-1-1872 0 0,-357 103-174 0 0,-8-36-3382 0 0,340-69 2403 0 0,35-7 351 0 0,0 0 0 0 0,-29 0-1 0 0,47-4 153 0 0,3-1-41 0 0,-1-1 154 0 0,1 0-1 0 0,-1 0 1 0 0,1 1 0 0 0,0-1-1 0 0,0 0 1 0 0,-1 1 0 0 0,3-3-1 0 0,10-8 23 0 0,0 1 0 0 0,1 0-1 0 0,0 1 1 0 0,25-13-1 0 0,-26 15 63 0 0,185-119 4465 0 0,-198 129-4412 0 0,-23 94-80 0 0,14-62-14 0 0,-31 112 107 0 0,-70 164 0 0 0,99-287 117 0 0,-1-1 0 0 0,0 0 1 0 0,-2 0-1 0 0,0-2 1 0 0,-2 0-1 0 0,-32 33 1 0 0,44-48-195 0 0,-1-1-1 0 0,-1 1 1 0 0,1-1 0 0 0,-1-1 0 0 0,1 1 0 0 0,-1-1-1 0 0,0 0 1 0 0,-1 0 0 0 0,1-1 0 0 0,0 1 0 0 0,-1-1-1 0 0,-11 1 1 0 0,18-3-26 0 0,0 0 0 0 0,0 0 0 0 0,-1 0 1 0 0,1 0-1 0 0,0 0 0 0 0,0 0 0 0 0,-1-1 0 0 0,1 1 0 0 0,0 0 0 0 0,0 0 0 0 0,0 0 0 0 0,-1-1 1 0 0,1 1-1 0 0,0 0 0 0 0,0 0 0 0 0,0-1 0 0 0,0 1 0 0 0,0 0 0 0 0,-1 0 0 0 0,1-1 0 0 0,0 1 0 0 0,0 0 1 0 0,0 0-1 0 0,0-1 0 0 0,0 1 0 0 0,0 0 0 0 0,0-1 0 0 0,0 1 0 0 0,0 0 0 0 0,0 0 0 0 0,0-1 0 0 0,0 1 1 0 0,0-10-9 0 0,1 6 15 0 0,0 1 0 0 0,1 0 1 0 0,-1-1-1 0 0,0 1 0 0 0,1 0 0 0 0,0 0 0 0 0,0 0 0 0 0,0 0 0 0 0,0 0 0 0 0,1 0 0 0 0,-1 0 1 0 0,1 1-1 0 0,-1-1 0 0 0,6-3 0 0 0,5-3 71 0 0,0 0 1 0 0,14-6-1 0 0,-19 10-26 0 0,6-1 114 0 0,1-1-1 0 0,-1 2 1 0 0,1 0-1 0 0,0 1 1 0 0,0 0-1 0 0,31-3 1 0 0,96 3 864 0 0,-111 4-973 0 0,-13 0-59 0 0,31-1 0 0 0,-46 1-110 0 0,-1 0-1 0 0,0 0 1 0 0,1 0 0 0 0,-1 0-1 0 0,0-1 1 0 0,1 1-1 0 0,-1-1 1 0 0,0 0 0 0 0,0 1-1 0 0,0-1 1 0 0,1 0-1 0 0,-1-1 1 0 0,0 1 0 0 0,0 0-1 0 0,-1 0 1 0 0,1-1-1 0 0,0 1 1 0 0,2-3 0 0 0,-2 2-282 0 0,0-3-1206 0 0,-3 0-888 0 0,3-3 731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14335 0 0,'0'0'2142'0'0,"1"2"-1504"0"0,2-1-429 0 0,-1 1-1 0 0,1-1 1 0 0,0 0 0 0 0,0 1-1 0 0,0-1 1 0 0,0-1-1 0 0,0 1 1 0 0,0 0-1 0 0,0-1 1 0 0,0 1 0 0 0,0-1-1 0 0,0 0 1 0 0,0 0-1 0 0,3 0 1 0 0,10-2 853 0 0,24-4 0 0 0,-16 1-715 0 0,21-2 146 0 0,76-9 298 0 0,-44 3-546 0 0,-8 2-1222 0 0,-45 6-1796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9215 0 0,'0'0'422'0'0,"0"2"-13"0"0,-4 46-356 0 0,3-32 1788 0 0,2 0 1 0 0,3 28 0 0 0,-2-35-1030 0 0,0 0 1 0 0,1 0-1 0 0,-1-1 0 0 0,2 1 1 0 0,-1-1-1 0 0,7 11 1 0 0,-7-14-757 0 0,1 1 1 0 0,0-1-1 0 0,0 0 1 0 0,1 0-1 0 0,8 7 1 0 0,-4-5 26 0 0,0-1 0 0 0,0 0 0 0 0,1-1 1 0 0,0 0-1 0 0,0 0 0 0 0,0-1 0 0 0,1-1 0 0 0,0 1 1 0 0,-1-2-1 0 0,1 1 0 0 0,0-2 0 0 0,19 2 0 0 0,-9-3-258 0 0,-1-1 0 0 0,1 0-1 0 0,0-1 1 0 0,0-2 0 0 0,37-10-1 0 0,-53 12-183 0 0,0 1 1 0 0,0-1-1 0 0,0 0 0 0 0,-1-1 0 0 0,1 1 0 0 0,0-1 0 0 0,-1 0 1 0 0,5-4-1 0 0,1-3-1204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9671 0 0,'-2'0'440'0'0,"-1"0"-327"0"0,-1 0-1 0 0,1 1 0 0 0,-1-1 0 0 0,1 1 0 0 0,-1 0 1 0 0,1 0-1 0 0,0 0 0 0 0,-1 0 0 0 0,1 1 0 0 0,0-1 1 0 0,0 1-1 0 0,0 0 0 0 0,-3 2 0 0 0,1 0 437 0 0,0 0 0 0 0,0 1 0 0 0,1 0 0 0 0,0 0 0 0 0,0 0-1 0 0,-6 9 1 0 0,3-1 662 0 0,1 1 0 0 0,-10 25 0 0 0,4 2-1641 0 0,-1 21 1183 0 0,-4 11 595 0 0,14-63-1265 0 0,-1 0 0 0 0,0 0 0 0 0,0 0 1 0 0,-1 0-1 0 0,-8 9 0 0 0,6-9-377 0 0,-1 0 1 0 0,0-1-1 0 0,-1-1 0 0 0,0 1 0 0 0,-16 10 1 0 0,24-18-241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16783 0 0,'0'0'770'0'0,"0"2"-18"0"0,4 8-646 0 0,-1-1 0 0 0,-1 1 0 0 0,0 0 0 0 0,0 0 0 0 0,-1-1 0 0 0,0 1 0 0 0,-1 0 0 0 0,0 15 0 0 0,-16 86 1437 0 0,9-71-1250 0 0,-17 76 248 0 0,9-53-347 0 0,7-27 44 0 0,-2 0 1 0 0,-2-2-1 0 0,-1 1 1 0 0,-2-1-1 0 0,-33 54 0 0 0,45-82-226 0 0,-1 0 0 0 0,-1-1-1 0 0,-6 9 1 0 0,9-13-109 0 0,4-11-5180 0 0,2-3-1417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2 202 5063 0 0,'0'0'8203'0'0,"-2"-9"-5215"0"0,3 5-2824 0 0,-1-1 0 0 0,1 0 0 0 0,0 1 0 0 0,0-1 0 0 0,1 0 0 0 0,-1 1 0 0 0,1 0-1 0 0,0-1 1 0 0,0 1 0 0 0,1 0 0 0 0,-1 0 0 0 0,1 0 0 0 0,0 0 0 0 0,0 1 0 0 0,0-1 0 0 0,0 1 0 0 0,7-6 0 0 0,6-4-358 0 0,1 1 0 0 0,32-18 1 0 0,-34 22 240 0 0,3-2-233 0 0,-1 1-1 0 0,29-11 0 0 0,-39 18 175 0 0,0 0-1 0 0,0 0 0 0 0,0 0 1 0 0,0 1-1 0 0,0 0 1 0 0,1 1-1 0 0,-1-1 0 0 0,0 1 1 0 0,0 1-1 0 0,9 0 1 0 0,-13 0 68 0 0,0 0 0 0 0,0 0 0 0 0,0 0 0 0 0,0 0 1 0 0,0 1-1 0 0,0-1 0 0 0,0 1 0 0 0,-1-1 0 0 0,1 1 1 0 0,-1 0-1 0 0,1 0 0 0 0,-1 0 0 0 0,0 1 1 0 0,4 3-1 0 0,-3-2 107 0 0,-1 1 0 0 0,1-1 0 0 0,-1 1 0 0 0,0 0 0 0 0,0-1 0 0 0,0 1 0 0 0,-1 0 0 0 0,2 7 0 0 0,-1 5 261 0 0,-1 0-1 0 0,0 0 1 0 0,-1 0 0 0 0,-4 24 0 0 0,2 1-194 0 0,1-25-166 0 0,0 0 0 0 0,-1 0-1 0 0,-4 17 1 0 0,4-29-37 0 0,0-1 1 0 0,0 0-1 0 0,0 1 1 0 0,0-1-1 0 0,-1 0 0 0 0,0 0 1 0 0,0 0-1 0 0,0-1 0 0 0,0 1 1 0 0,0-1-1 0 0,-1 1 0 0 0,0-1 1 0 0,0 0-1 0 0,1-1 0 0 0,-10 6 1 0 0,-1-1 98 0 0,-1 0 0 0 0,0-1 0 0 0,-22 6-1 0 0,-1 0 10 0 0,12-3-108 0 0,-1-2 0 0 0,1 0 0 0 0,-40 4 0 0 0,65-11-55 0 0,0 0 0 0 0,0 0 0 0 0,1 0-1 0 0,-1 0 1 0 0,0 1 0 0 0,0-1 0 0 0,0-1 0 0 0,0 1 0 0 0,0 0-1 0 0,1 0 1 0 0,-1 0 0 0 0,0 0 0 0 0,0-1 0 0 0,0 1 0 0 0,0 0-1 0 0,1-1 1 0 0,-1 1 0 0 0,0 0 0 0 0,0-1 0 0 0,1 1 0 0 0,-1-1 0 0 0,-1 0-1 0 0,2 0-89 0 0,0 0 1 0 0,0 0-1 0 0,0 0 0 0 0,0 0 0 0 0,0 0 0 0 0,0 0 0 0 0,0 0 0 0 0,1 0 0 0 0,-1 0 1 0 0,0 0-1 0 0,0 0 0 0 0,1 0 0 0 0,-1 0 0 0 0,1 0 0 0 0,-1 0 0 0 0,1 0 0 0 0,-1 0 1 0 0,1 1-1 0 0,0-2 0 0 0,11-14-5138 0 0,4-1-1563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82 8751 0 0,'0'0'1070'0'0,"2"0"-216"0"0,16-3 2116 0 0,26 1 0 0 0,-17 21 126 0 0,-23-18-2944 0 0,1 0 0 0 0,-1 0 1 0 0,0 0-1 0 0,0 0 0 0 0,1-1 0 0 0,-1 1 0 0 0,1-1 0 0 0,-1-1 0 0 0,0 1 1 0 0,1 0-1 0 0,7-3 0 0 0,4-1 263 0 0,26-10 0 0 0,-29 9-378 0 0,-1-2 0 0 0,0 1 0 0 0,15-12 0 0 0,0 0-360 0 0,-27 18 259 0 0,1 0 0 0 0,-1 0 0 0 0,1 0 0 0 0,-1 0 0 0 0,0 0 0 0 0,1-1 0 0 0,-1 1 0 0 0,0 0 0 0 0,0 0 0 0 0,1 0-1 0 0,-1-1 1 0 0,0 1 0 0 0,1 0 0 0 0,-1 0 0 0 0,0-1 0 0 0,0 1 0 0 0,1 0 0 0 0,-1-1 0 0 0,0 1 0 0 0,0 0 0 0 0,0 0-1 0 0,0-1 1 0 0,1 1 0 0 0,-1-1 0 0 0,0 1 0 0 0,0 0 0 0 0,0-1 0 0 0,0 1 0 0 0,0 0 0 0 0,0-1 0 0 0,0 1-1 0 0,0 0 1 0 0,0-1 0 0 0,0 1 0 0 0,0 0 0 0 0,0-1 0 0 0,0 1 0 0 0,0-1 0 0 0,0 1 0 0 0,-1 0 0 0 0,1-1 0 0 0,0 1-1 0 0,0 0 1 0 0,0-1 0 0 0,0 1 0 0 0,-1 0 0 0 0,1 0 0 0 0,0-1 0 0 0,0 1 0 0 0,-1 0 0 0 0,1 0 0 0 0,0-1 0 0 0,0 1-1 0 0,-1 0 1 0 0,1 0 0 0 0,0 0 0 0 0,-1-1 0 0 0,1 1 0 0 0,0 0 0 0 0,-1 0 0 0 0,1 0 0 0 0,0 0 0 0 0,-1 0 0 0 0,-20-7-538 0 0,14 6 516 0 0,1 0 0 0 0,-1 0 0 0 0,1 1 0 0 0,-1 0 0 0 0,1 1 0 0 0,-13 2 0 0 0,-40 12 147 0 0,36-8-83 0 0,3-2 162 0 0,1 2 0 0 0,-1 0 1 0 0,-20 12-1 0 0,31-15-20 0 0,1 1 0 0 0,0 1 0 0 0,0 0 0 0 0,1 0 0 0 0,-1 0 0 0 0,1 1 0 0 0,0 0 0 0 0,1 0 0 0 0,-6 9 0 0 0,3-3 191 0 0,1 0 1 0 0,1 1-1 0 0,0 0 0 0 0,1 1 1 0 0,-8 26-1 0 0,12-33-230 0 0,0 0-1 0 0,1 1 1 0 0,-1-1 0 0 0,2 1 0 0 0,-1-1-1 0 0,1 1 1 0 0,1 0 0 0 0,-1-1 0 0 0,2 1-1 0 0,-1-1 1 0 0,1 1 0 0 0,3 8 0 0 0,-4-15-75 0 0,0 0 0 0 0,0 0 0 0 0,0 0 0 0 0,0 0 0 0 0,0 0 1 0 0,0-1-1 0 0,1 1 0 0 0,-1 0 0 0 0,1-1 0 0 0,-1 1 0 0 0,1-1 1 0 0,0 0-1 0 0,-1 1 0 0 0,1-1 0 0 0,0 0 0 0 0,0 0 0 0 0,0 0 1 0 0,0 0-1 0 0,0-1 0 0 0,0 1 0 0 0,0 0 0 0 0,0-1 0 0 0,0 1 1 0 0,0-1-1 0 0,0 0 0 0 0,0 0 0 0 0,1 0 0 0 0,2 0 0 0 0,6-1-119 0 0,0-1-1 0 0,0 0 0 0 0,0 0 1 0 0,14-6-1 0 0,-10 4-412 0 0,41-15-1653 0 0,-30 10 1060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55 410 6447 0 0,'0'2'298'0'0,"-1"7"642"0"0,0 1-2939 0 0,2-2 3406 0 0,1 12 13594 0 0,-5-31-14494 0 0,0 0 1 0 0,-1 0-1 0 0,-1 1 1 0 0,-7-14-1 0 0,6 12-418 0 0,0-1 1 0 0,-6-17-1 0 0,11 25-87 0 0,0 0 0 0 0,0 0 0 0 0,0 0-1 0 0,1 0 1 0 0,-1 0 0 0 0,1-1 0 0 0,0 1 0 0 0,1 0-1 0 0,-1 0 1 0 0,3-7 0 0 0,0 2-20 0 0,1-1 0 0 0,0 1 0 0 0,0 0 0 0 0,1 0 0 0 0,0 1 0 0 0,9-13 0 0 0,45-50-332 0 0,-51 62 314 0 0,8-7-100 0 0,1 0 0 0 0,0 2 0 0 0,1-1 0 0 0,32-19 0 0 0,-48 33 11 0 0,0 1 0 0 0,0 0-1 0 0,0 0 1 0 0,1 0 0 0 0,-1 1 0 0 0,0-1-1 0 0,0 0 1 0 0,1 1 0 0 0,3-1 0 0 0,-4 1-204 0 0,0 0 1 0 0,-1 0 0 0 0,1 0-1 0 0,0 1 1 0 0,-1-1 0 0 0,1 0-1 0 0,-1 1 1 0 0,1-1 0 0 0,0 1-1 0 0,-1 0 1 0 0,1-1 0 0 0,-1 1 0 0 0,0 0-1 0 0,3 1 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21 336 11631 0 0,'0'0'1054'0'0,"2"1"-769"0"0,29 35 2282 0 0,-30-35-2432 0 0,-1 1 0 0 0,1-1 0 0 0,-1 1 0 0 0,1-1-1 0 0,-1 1 1 0 0,1-1 0 0 0,-1 1 0 0 0,0 0 0 0 0,0-1 0 0 0,0 1 0 0 0,0-1 0 0 0,0 3 0 0 0,0 1 221 0 0,0 10 309 0 0,-1 0-1 0 0,-1 0 1 0 0,0 0-1 0 0,-1 0 1 0 0,-1-1-1 0 0,0 1 0 0 0,-9 18 1 0 0,7-16-295 0 0,0 0 0 0 0,1 1 0 0 0,1-1 0 0 0,-4 31-1 0 0,10 1-385 0 0,0-30-309 0 0,0-19 36 0 0,0 0 1 0 0,0 1-1 0 0,0-1 0 0 0,0 0 0 0 0,0 0 1 0 0,0 0-1 0 0,0-1 0 0 0,3 0 1 0 0,-2 1-734 0 0,0-1 0 0 0,0 0 0 0 0,0-1 1 0 0,0 1-1 0 0,0 0 0 0 0,4-4 1 0 0,7-5-5349 0 0</inkml:trace>
  <inkml:trace contextRef="#ctx0" brushRef="#br0" timeOffset="1">131 1 14367 0 0,'0'0'1560'0'0,"2"12"-2120"0"0,1 2 232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32 185 2303 0 0,'0'1'167'0'0,"-2"16"195"0"0,-10 24 13410 0 0,11-37-12918 0 0,0-2 255 0 0,0 0-134 0 0,-14 30 3938 0 0,17-53-4753 0 0,1 9-226 0 0,1 0-1 0 0,-1 1 1 0 0,2 0-1 0 0,0 0 1 0 0,0 0-1 0 0,1 1 1 0 0,1-1 0 0 0,10-12-1 0 0,-6 10-49 0 0,0 0-1 0 0,2 0 1 0 0,0 1 0 0 0,0 1-1 0 0,18-11 1 0 0,-30 20 101 0 0,1 1 0 0 0,-1 0 0 0 0,1 0 0 0 0,0 0 0 0 0,-1 0 0 0 0,1 0 0 0 0,0 0 0 0 0,-1 1 0 0 0,1-1 0 0 0,0 1-1 0 0,0-1 1 0 0,0 1 0 0 0,0 0 0 0 0,0-1 0 0 0,-1 1 0 0 0,1 0 0 0 0,3 0 0 0 0,2 1-5 0 0,-1-3-1 0 0,12 4-11 0 0,-15-2 32 0 0,0 0 0 0 0,9 9 0 0 0,-7-5 24 0 0,-1 1 1 0 0,1 0-1 0 0,-1 0 0 0 0,0 0 1 0 0,-1 0-1 0 0,1 0 0 0 0,-1 1 1 0 0,0 0-1 0 0,0 0 0 0 0,-1 0 1 0 0,0 0-1 0 0,0 0 0 0 0,0 0 1 0 0,-1 0-1 0 0,1 9 0 0 0,0 2 58 0 0,-1-1-1 0 0,-1 1 0 0 0,0-1 1 0 0,-6 32-1 0 0,2-33 74 0 0,2-24 95 0 0,3-25-335 0 0,2 20-116 0 0,1 1 1 0 0,1-1-1 0 0,0 1 0 0 0,0 0 0 0 0,2 0 1 0 0,10-17-1 0 0,-6 12-400 0 0,1 2 1 0 0,1 0-1 0 0,27-27 0 0 0,-35 38 628 0 0,-1 1 0 0 0,1-1 0 0 0,0 1 0 0 0,0 0 0 0 0,1 1 0 0 0,-1-1 0 0 0,1 1 0 0 0,0 0 0 0 0,0 1 0 0 0,0-1 0 0 0,8-1 0 0 0,-12 3 157 0 0,-2 1-157 0 0,1 0 0 0 0,0 1-1 0 0,0-1 1 0 0,0 0-1 0 0,0 0 1 0 0,0 0 0 0 0,0 0-1 0 0,-1 1 1 0 0,1-1 0 0 0,0 0-1 0 0,0 1 1 0 0,0-1 0 0 0,-1 1-1 0 0,1-1 1 0 0,0 1 0 0 0,0 0-1 0 0,13 9 209 0 0,-13-8-191 0 0,1 0-1 0 0,-1-1 1 0 0,1 1-1 0 0,-1 0 1 0 0,0 0-1 0 0,0 0 1 0 0,1 0-1 0 0,-1 0 1 0 0,-1 0-1 0 0,1 1 1 0 0,0-1-1 0 0,0 0 1 0 0,-1 0-1 0 0,1 0 1 0 0,-1 1-1 0 0,0-1 1 0 0,0 5-1 0 0,0 3 108 0 0,-1-1-1 0 0,-1 1 0 0 0,-2 10 1 0 0,-1 5 92 0 0,2-7-186 0 0,1 1-1 0 0,0 0 1 0 0,2-1-1 0 0,0 1 1 0 0,2 0-1 0 0,0 0 1 0 0,6 26-1 0 0,-4-36-56 0 0,1-2-168 0 0,-3-7 13 0 0,-1 1-1 0 0,0-1 1 0 0,1 1-1 0 0,-1-1 1 0 0,0 0-1 0 0,1 0 1 0 0,-1 0-1 0 0,1 0 1 0 0,-1 0-1 0 0,0 0 1 0 0,1 0-1 0 0,2 0 1 0 0,6-5-1048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 1839 0 0,'-16'15'20877'0'0,"18"-16"-20431"0"0,76-14-2313 0 0,-3 4 3171 0 0,137-1 0 0 0,-171 13-2853 0 0,-24 0-1033 0 0,-1 0-1 0 0,31-4 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89 12959 0 0,'0'0'1172'0'0,"2"0"-812"0"0,16-1 735 0 0,0-1 0 0 0,1-1 0 0 0,-2 0 0 0 0,1-2 0 0 0,0 0 0 0 0,17-8 0 0 0,-28 11-1018 0 0,-4 0-63 0 0,1 1 1 0 0,-1 0-1 0 0,1-1 1 0 0,-1 0-1 0 0,0 0 1 0 0,0 0 0 0 0,1 0-1 0 0,-2 0 1 0 0,1-1-1 0 0,0 1 1 0 0,0-1-1 0 0,3-5 1 0 0,-5 7-194 0 0,-2 0-83 0 0,0-1 178 0 0,0 1 1 0 0,0 0 0 0 0,0-1 0 0 0,0 1 0 0 0,-1 0 0 0 0,1 0 0 0 0,0 0 0 0 0,0 0 0 0 0,-1 0 0 0 0,1 0 0 0 0,-1 0 0 0 0,1 0 0 0 0,-1 1 0 0 0,1-1 0 0 0,-3 0 0 0 0,-1 0-151 0 0,1 0 0 0 0,0 0-1 0 0,0 1 1 0 0,0 0 0 0 0,-9 0 0 0 0,-1 2-516 0 0,0 0 1 0 0,-24 8-1 0 0,15-3 965 0 0,1 2 1 0 0,1 0-1 0 0,0 2 0 0 0,0 0 1 0 0,1 1-1 0 0,0 1 0 0 0,1 1 1 0 0,0 0-1 0 0,-21 24 0 0 0,32-30 78 0 0,2-1 0 0 0,-1 2 0 0 0,1-1-1 0 0,-6 12 1 0 0,12-20-274 0 0,0 1-1 0 0,-1-1 0 0 0,1 1 0 0 0,0-1 1 0 0,0 1-1 0 0,0 0 0 0 0,0-1 1 0 0,0 1-1 0 0,0 0 0 0 0,0-1 1 0 0,0 1-1 0 0,0-1 0 0 0,0 1 1 0 0,0 0-1 0 0,0-1 0 0 0,0 1 1 0 0,1-1-1 0 0,-1 1 0 0 0,0-1 1 0 0,0 1-1 0 0,1-1 0 0 0,-1 1 0 0 0,0-1 1 0 0,1 1-1 0 0,-1-1 0 0 0,1 1 1 0 0,-1-1-1 0 0,0 1 0 0 0,2 0 1 0 0,14 8 89 0 0,0-6-313 0 0,0-1 1 0 0,0 0 0 0 0,0-1 0 0 0,0-1 0 0 0,0-1-1 0 0,20-3 1 0 0,-13 1-648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41 242 7831 0 0,'0'0'7892'0'0,"-17"-1"-2182"0"0,14-2-5650 0 0,1 1 0 0 0,0-1 0 0 0,0 1 0 0 0,0-1 0 0 0,0 0 1 0 0,1 0-1 0 0,-1 0 0 0 0,1 0 0 0 0,0 0 0 0 0,0 0 1 0 0,0 0-1 0 0,0 0 0 0 0,0 0 0 0 0,1 0 0 0 0,-1-1 1 0 0,1 1-1 0 0,0 0 0 0 0,0-1 0 0 0,0 1 0 0 0,0 0 1 0 0,1 0-1 0 0,0 0 0 0 0,-1-1 0 0 0,1 1 0 0 0,0 0 1 0 0,0 0-1 0 0,1 0 0 0 0,-1 0 0 0 0,0 0 0 0 0,1 0 1 0 0,0 1-1 0 0,0-1 0 0 0,4-4 0 0 0,6-7-230 0 0,2 0 0 0 0,0 1 0 0 0,0 1 0 0 0,1 0 0 0 0,1 1 0 0 0,0 0 0 0 0,0 1 0 0 0,20-8-1 0 0,-25 12 115 0 0,2 0-17 0 0,24-1 20 0 0,-36 7 174 0 0,0 0-83 0 0,0 0 0 0 0,0 0 0 0 0,-1 1 0 0 0,1-1 1 0 0,0 0-1 0 0,-1 1 0 0 0,1-1 0 0 0,-1 0 0 0 0,1 1 0 0 0,0-1 0 0 0,-1 1 0 0 0,1-1 0 0 0,-1 1 0 0 0,1-1 0 0 0,-1 1 0 0 0,1 0 1 0 0,-1-1-1 0 0,0 1 0 0 0,1 0 0 0 0,-1-1 0 0 0,0 1 0 0 0,1 0 0 0 0,-1-1 0 0 0,0 1 0 0 0,0 0 0 0 0,1-1 0 0 0,-1 1 0 0 0,0 0 1 0 0,0 0-1 0 0,0-1 0 0 0,0 2 0 0 0,0 24 174 0 0,-7 32 41 0 0,3-39-119 0 0,0 35 0 0 0,3-46-150 0 0,2 0-1 0 0,-1 0 1 0 0,1 1-1 0 0,0-1 1 0 0,1 0-1 0 0,0 0 1 0 0,4 11-1 0 0,-4-17 8 0 0,-1 1-1 0 0,0 0 0 0 0,1-1 0 0 0,-1 0 0 0 0,1 1 1 0 0,0-1-1 0 0,0 0 0 0 0,0 0 0 0 0,0 0 0 0 0,0 0 0 0 0,0 0 1 0 0,1 0-1 0 0,-1-1 0 0 0,0 1 0 0 0,1-1 0 0 0,0 1 0 0 0,-1-1 1 0 0,1 0-1 0 0,0 0 0 0 0,-1 0 0 0 0,1-1 0 0 0,0 1 0 0 0,0-1 1 0 0,4 1-1 0 0,-1-1-346 0 0,-1 1 1 0 0,0-1 0 0 0,0-1-1 0 0,1 1 1 0 0,8-2 0 0 0,-2-3-1496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14855 0 0,'0'0'1718'0'0,"0"2"-1030"0"0,-7 14 1251 0 0,-14 26 1 0 0,11-23-1005 0 0,-7 19 1 0 0,-5 30-356 0 0,2 2-1 0 0,4 0 1 0 0,-14 140 0 0 0,29-177-542 0 0,1 1-1 0 0,2 0 1 0 0,2-1 0 0 0,9 40 0 0 0,-12-66-35 0 0,1 4 12 0 0,-1 0-1 0 0,0-1 1 0 0,-1 1 0 0 0,-1 14 0 0 0,1-20-110 0 0,-1 0 0 0 0,0 0 0 0 0,0 0 0 0 0,-1 0-1 0 0,1 1 1 0 0,-1-2 0 0 0,0 1 0 0 0,0 0 0 0 0,-1 0 0 0 0,-4 5 0 0 0,7-8-280 0 0,0-7-2929 0 0,1 3 2933 0 0,-1 0-1 0 0,1 0 0 0 0,0 0 0 0 0,0 0 0 0 0,1-2 0 0 0,1-2-361 0 0,4-10-823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99 3679 0 0,'-11'-3'1579'0'0,"-14"1"-4133"0"0,4 1 20165 0 0,34 3-17220 0 0,-1 0 0 0 0,1-1 0 0 0,0-1 0 0 0,0 0 0 0 0,22-3-1 0 0,66-16 1126 0 0,-52 9-1088 0 0,-9 2-99 0 0,60-12 592 0 0,163-12 0 0 0,-216 29-680 0 0,67 1 222 0 0,-86 8-786 0 0,-28 5-365 0 0,-3 1-648 0 0,-5 1-381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7831 0 0,'0'0'603'0'0,"10"3"969"0"0,-5-2-818 0 0,-1 1 0 0 0,0 0 0 0 0,0 0-1 0 0,0 0 1 0 0,0 0 0 0 0,0 1 0 0 0,0 0 0 0 0,3 3 0 0 0,-4-3-393 0 0,0 0 1 0 0,0 1 0 0 0,0 0-1 0 0,-1-1 1 0 0,1 1 0 0 0,-1 0 0 0 0,0 0-1 0 0,3 7 1 0 0,8 22 1249 0 0,34 57-1 0 0,-9-32-965 0 0,6 11 354 0 0,-39-59-811 0 0,1 0 0 0 0,-1 1 1 0 0,-1 0-1 0 0,0-1 0 0 0,-1 2 0 0 0,0-1 0 0 0,0 0 0 0 0,0 14 0 0 0,-3-19-193 0 0,0-1-1 0 0,-1 1 1 0 0,0-1-1 0 0,0 0 0 0 0,-1 0 1 0 0,1 1-1 0 0,-1-1 0 0 0,0 0 1 0 0,-1 0-1 0 0,1-1 1 0 0,-1 1-1 0 0,0 0 0 0 0,0-1 1 0 0,0 1-1 0 0,-1-1 0 0 0,1 0 1 0 0,-7 4-1 0 0,-18 13-782 0 0,-1-2 1 0 0,-58 27-1 0 0,44-23 87 0 0,35-20 374 0 0,0 2 1 0 0,0-1-1 0 0,1 1 0 0 0,0 0 1 0 0,-1 1-1 0 0,2 0 1 0 0,-13 13-1 0 0,13-10-1468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0:5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276 150 7855 0 0,'1'-1'363'0'0,"26"-26"2266"0"0,-40 26-1465 0 0,7 2-1011 0 0,-1 0 0 0 0,1 1 0 0 0,-1-1-1 0 0,1 1 1 0 0,0 1 0 0 0,-7 3-1 0 0,-35 20 535 0 0,32-16-550 0 0,1 1-1 0 0,0 0 1 0 0,0 1-1 0 0,1 1 1 0 0,1 0-1 0 0,-21 27 1 0 0,25-28 24 0 0,0 1 1 0 0,1 0-1 0 0,1 0 1 0 0,0 1-1 0 0,1-1 1 0 0,1 2-1 0 0,0-1 1 0 0,-6 29 0 0 0,10-35-56 0 0,0 0 1 0 0,0 0 0 0 0,1 1 0 0 0,0-1 0 0 0,1 0 0 0 0,0 0-1 0 0,0 0 1 0 0,0 0 0 0 0,1 0 0 0 0,0 0 0 0 0,1-1 0 0 0,0 1-1 0 0,0-1 1 0 0,1 1 0 0 0,-1-1 0 0 0,2 0 0 0 0,9 13-1 0 0,-8-14-56 0 0,0 1-1 0 0,1-1 0 0 0,-1 0 0 0 0,2 0 0 0 0,-1-1 0 0 0,0 0 1 0 0,1-1-1 0 0,0 1 0 0 0,0-1 0 0 0,1-1 0 0 0,-1 0 0 0 0,1 0 1 0 0,-1 0-1 0 0,1-1 0 0 0,0-1 0 0 0,9 2 0 0 0,2-3 37 0 0,-1 1 0 0 0,0-2-1 0 0,0-1 1 0 0,0 0 0 0 0,0-1-1 0 0,0-2 1 0 0,0 1-1 0 0,-1-2 1 0 0,1-1 0 0 0,33-17-1 0 0,-9 0 121 0 0,0-3 0 0 0,-2-1 0 0 0,39-35 0 0 0,-53 41-120 0 0,36-40 0 0 0,-54 52-43 0 0,-1-1 1 0 0,1 0-1 0 0,-2-1 1 0 0,1 1 0 0 0,-2-1-1 0 0,11-25 1 0 0,-16 34-46 0 0,0-1 0 0 0,0 1 0 0 0,0-1 0 0 0,0 0 0 0 0,-1 1 1 0 0,0-1-1 0 0,1 0 0 0 0,-1 1 0 0 0,-1-1 0 0 0,1 0 0 0 0,0 0 0 0 0,-1 1 0 0 0,0-1 0 0 0,0 0 1 0 0,0 1-1 0 0,0-1 0 0 0,0 1 0 0 0,-1-1 0 0 0,0 1 0 0 0,0 0 0 0 0,-3-5 0 0 0,1 4-51 0 0,0-1-1 0 0,0 1 0 0 0,-1-1 0 0 0,0 1 0 0 0,0 1 0 0 0,0-1 1 0 0,0 1-1 0 0,-1 0 0 0 0,0 0 0 0 0,1 0 0 0 0,-1 1 0 0 0,-7-2 1 0 0,-12-2-294 0 0,0 1 1 0 0,0 2 0 0 0,0 1 0 0 0,0 0 0 0 0,-36 4 0 0 0,-36-3-107 0 0,81 0 364 0 0,0-1 0 0 0,0-1 0 0 0,1 0 0 0 0,-17-6 0 0 0,22 6 10 0 0,0-1 1 0 0,1-1 0 0 0,0 0-1 0 0,0 0 1 0 0,0 0-1 0 0,1-1 1 0 0,0-1 0 0 0,0 1-1 0 0,0-1 1 0 0,-12-15-1 0 0,15 13 30 0 0,5 8 51 0 0,0 1 0 0 0,0 0 0 0 0,0-1-1 0 0,1 1 1 0 0,-1-1 0 0 0,0 1 0 0 0,0 0 0 0 0,0-1 0 0 0,0 1 0 0 0,0 0 0 0 0,0-1 0 0 0,0 1-1 0 0,1-1 1 0 0,-1 1 0 0 0,0 0 0 0 0,0-1 0 0 0,1 1 0 0 0,-1 0 0 0 0,0 0 0 0 0,0-1 0 0 0,1 1-1 0 0,-1 0 1 0 0,1-1 0 0 0,1 0-73 0 0,1 0-1 0 0,-1 0 1 0 0,1 0-1 0 0,0 0 1 0 0,-1 1-1 0 0,1-1 1 0 0,0 1-1 0 0,0-1 1 0 0,0 1-1 0 0,3 0 1 0 0,15 2-923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9671 0 0,'-2'-1'440'0'0,"-3"-1"-262"0"0,2 0-47 0 0,0 1 0 0 0,0 0 1 0 0,0 0-1 0 0,-1 0 0 0 0,1 0 1 0 0,-6 0-1 0 0,8 1 75 0 0,0 0-1 0 0,0 0 0 0 0,0 0 1 0 0,0 1-1 0 0,0-1 1 0 0,0 0-1 0 0,0 1 0 0 0,0-1 1 0 0,0 1-1 0 0,0-1 1 0 0,0 1-1 0 0,0-1 0 0 0,0 1 1 0 0,0 0-1 0 0,0-1 1 0 0,0 1-1 0 0,0 0 0 0 0,0 0 1 0 0,1-1-1 0 0,-1 1 1 0 0,0 0-1 0 0,1 0 0 0 0,-1 0 1 0 0,0 2-1 0 0,-2 3-86 0 0,1 0 0 0 0,0 1 0 0 0,0-1-1 0 0,0 0 1 0 0,1 1 0 0 0,0-1 0 0 0,1 1 0 0 0,-1-1-1 0 0,2 14 1 0 0,1 3 250 0 0,7 33 0 0 0,-7-43-348 0 0,29 173 630 0 0,-28-159-569 0 0,-2-1-1 0 0,-1 0 1 0 0,-1 1 0 0 0,-1-1 0 0 0,-6 29-1 0 0,-1-15-70 0 0,-2-1 0 0 0,-1 0-1 0 0,-2 0 1 0 0,-2-2 0 0 0,-31 56-1 0 0,30-62-3 0 0,-15 26 74 0 0,31-55 97 0 0,11-12 48 0 0,-2 1-71 0 0,-1-1-1 0 0,0 0 1 0 0,-1 0-1 0 0,0-1 1 0 0,5-13-1 0 0,17-59 0 0 0,2-4-767 0 0,-26 77 388 0 0,1-1 0 0 0,1 1 0 0 0,0 0 1 0 0,0 0-1 0 0,15-16 0 0 0,-19 24 158 0 0,1-1 1 0 0,0 1-1 0 0,-1 0 1 0 0,1 0-1 0 0,0 0 1 0 0,0 0-1 0 0,0 0 1 0 0,0 1-1 0 0,1-1 1 0 0,-1 1-1 0 0,0 0 1 0 0,1 0-1 0 0,-1 0 1 0 0,0 1-1 0 0,1-1 1 0 0,-1 1-1 0 0,5-1 1 0 0,4 2 48 0 0,0 0-1 0 0,1 1 1 0 0,18 4 0 0 0,4 1 68 0 0,45-2 411 0 0,-63-5-159 0 0,-1 0 0 0 0,0 1-1 0 0,0 1 1 0 0,1 1 0 0 0,-1 0-1 0 0,24 8 1 0 0,-38-10-269 0 0,0 0 0 0 0,0 0-1 0 0,0 0 1 0 0,0 0 0 0 0,0 0-1 0 0,0 0 1 0 0,0 1 0 0 0,-1-1-1 0 0,1 1 1 0 0,0-1 0 0 0,-1 1-1 0 0,1 0 1 0 0,-1 0 0 0 0,0 0 0 0 0,1-1-1 0 0,-1 1 1 0 0,0 0 0 0 0,0 0-1 0 0,0 1 1 0 0,-1-1 0 0 0,1 0-1 0 0,0 0 1 0 0,-1 0 0 0 0,1 1-1 0 0,-1-1 1 0 0,0 0 0 0 0,0 0 0 0 0,0 1-1 0 0,0-1 1 0 0,0 0 0 0 0,0 0-1 0 0,-1 3 1 0 0,-1 2-23 0 0,0 0 0 0 0,0 0 0 0 0,-1 0 0 0 0,1-1 1 0 0,-2 1-1 0 0,1-1 0 0 0,-1 0 0 0 0,0 0 0 0 0,-5 6 0 0 0,-13 14-82 0 0,-1-1-1 0 0,-1-1 1 0 0,-2-2-1 0 0,-37 28 1 0 0,24-25-256 0 0,0-1 1 0 0,-73 33-1 0 0,99-51 251 0 0,-1-1 0 0 0,1 0 0 0 0,-2 0 0 0 0,1-1 0 0 0,0-1 0 0 0,-1-1 0 0 0,-15 2 0 0 0,33-15-811 0 0,2 0-765 0 0,3-1-4573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59 15119 0 0,'3'-6'333'0'0,"0"1"0"0"0,0-1-1 0 0,1 1 1 0 0,6-8 0 0 0,2-2-293 0 0,-5 6 2343 0 0,-8 9-2236 0 0,-5 1-119 0 0,0 0 0 0 0,1 0 0 0 0,-1 0 0 0 0,0 0-1 0 0,1 1 1 0 0,0 0 0 0 0,-1 0 0 0 0,1 0 0 0 0,0 1 0 0 0,0 0 0 0 0,-9 6 0 0 0,-5 6 137 0 0,-26 26 0 0 0,34-30-152 0 0,-30 25-13 0 0,19-17 0 0 0,-23 25 0 0 0,43-42-1 0 0,-1 1-1 0 0,1 0 0 0 0,0 0 1 0 0,0 0-1 0 0,0 0 0 0 0,0 0 1 0 0,1 0-1 0 0,-1 1 0 0 0,1-1 1 0 0,0 1-1 0 0,0-1 0 0 0,0 1 1 0 0,0 3-1 0 0,1-4-1 0 0,0 0 1 0 0,0 0 0 0 0,0-1-1 0 0,1 1 1 0 0,0 0-1 0 0,-1-1 1 0 0,1 1 0 0 0,0 0-1 0 0,0-1 1 0 0,0 1-1 0 0,1-1 1 0 0,-1 0 0 0 0,1 1-1 0 0,-1-1 1 0 0,1 0-1 0 0,0 0 1 0 0,4 4 0 0 0,8 7-23 0 0,1-1 1 0 0,0 0-1 0 0,1-1 1 0 0,0-1-1 0 0,1-1 1 0 0,0 0-1 0 0,1-1 1 0 0,0-1-1 0 0,0 0 1 0 0,37 7-1 0 0,-48-12 47 0 0,0 0 0 0 0,0 0 0 0 0,0 1 0 0 0,0 0 0 0 0,-1 0-1 0 0,1 0 1 0 0,-1 1 0 0 0,10 7 0 0 0,-14-9 15 0 0,0-1 1 0 0,-1 1-1 0 0,1 0 1 0 0,0 0-1 0 0,0 0 0 0 0,-1 0 1 0 0,1 0-1 0 0,-1 0 0 0 0,0 0 1 0 0,1 0-1 0 0,-1 1 0 0 0,0-1 1 0 0,0 0-1 0 0,-1 1 0 0 0,1-1 1 0 0,0 1-1 0 0,-1-1 0 0 0,0 1 1 0 0,1-1-1 0 0,-1 1 0 0 0,0-1 1 0 0,0 1-1 0 0,0-1 0 0 0,-1 1 1 0 0,1-1-1 0 0,-1 1 0 0 0,1-1 1 0 0,-2 4-1 0 0,0-3 37 0 0,0 1-1 0 0,0-1 0 0 0,0 0 1 0 0,0 0-1 0 0,-1 0 1 0 0,1-1-1 0 0,-1 1 0 0 0,0 0 1 0 0,0-1-1 0 0,0 0 1 0 0,0 0-1 0 0,0 0 0 0 0,-6 3 1 0 0,-3 1 90 0 0,-1-1 0 0 0,-18 6 0 0 0,4-4-78 0 0,-1-1-1 0 0,-49 5 0 0 0,-58-6-685 0 0,133-5 520 0 0,-6 0-320 0 0,1 0-1 0 0,-1 0 0 0 0,1 0 1 0 0,0-1-1 0 0,-1 0 0 0 0,1-1 1 0 0,0 0-1 0 0,0 0 0 0 0,-8-3 1 0 0,6-2-1154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156 141 7367 0 0,'0'0'568'0'0,"1"1"-373"0"0,3 8-323 0 0,10 12 9191 0 0,-13-20-8353 0 0,1 1-392 0 0,-1 0 0 0 0,1-1 0 0 0,0 1 0 0 0,1 0 0 0 0,-1-1 0 0 0,0 1 0 0 0,3 0 0 0 0,1 0-98 0 0,1-1 0 0 0,-1 0 1 0 0,0-1-1 0 0,1 1 0 0 0,-1-1 0 0 0,0 0 0 0 0,1-1 0 0 0,-1 0 0 0 0,0 0 1 0 0,0 0-1 0 0,1-1 0 0 0,7-2 0 0 0,12-6-46 0 0,36-20 1 0 0,-48 23-103 0 0,-1 1-71 0 0,0-2 0 0 0,0 1 0 0 0,13-12 1 0 0,-23 17-46 0 0,0 0 0 0 0,-1 0 0 0 0,1-1 0 0 0,-1 1 0 0 0,1-1 0 0 0,-1 1 0 0 0,0-1 0 0 0,0 0 0 0 0,0 0 0 0 0,0 0 0 0 0,-1 0 0 0 0,1 0 0 0 0,-1 0 0 0 0,0 0 0 0 0,0 0 0 0 0,0-1 0 0 0,0 1 0 0 0,-1 0 0 0 0,1-1 0 0 0,-1-3 0 0 0,0 5-10 0 0,0 1-1 0 0,0 0 1 0 0,0-1-1 0 0,-1 1 1 0 0,1 0 0 0 0,0-1-1 0 0,-1 1 1 0 0,1 0-1 0 0,-1 0 1 0 0,0-1-1 0 0,1 1 1 0 0,-1 0 0 0 0,0 0-1 0 0,0 0 1 0 0,1 0-1 0 0,-1 0 1 0 0,0 0-1 0 0,0 0 1 0 0,0 0 0 0 0,0 0-1 0 0,-1 1 1 0 0,1-1-1 0 0,0 0 1 0 0,0 1-1 0 0,0-1 1 0 0,-1 0 0 0 0,1 1-1 0 0,0 0 1 0 0,0-1-1 0 0,-1 1 1 0 0,1 0-1 0 0,0 0 1 0 0,-1-1 0 0 0,1 1-1 0 0,0 0 1 0 0,-1 0-1 0 0,1 1 1 0 0,-1-1-1 0 0,-1 0 1 0 0,-6 2-223 0 0,0 0 1 0 0,0 0-1 0 0,-1 1 1 0 0,-11 5-1 0 0,19-7 227 0 0,-155 70-818 0 0,126-54 900 0 0,1 2 0 0 0,-50 40 0 0 0,70-51 57 0 0,0 2 0 0 0,0 0 0 0 0,1 0 0 0 0,0 0 0 0 0,-13 24 0 0 0,19-30 3 0 0,0 1-1 0 0,1-1 0 0 0,0 0 1 0 0,0 1-1 0 0,1 0 1 0 0,-1-1-1 0 0,1 1 0 0 0,0 0 1 0 0,0 0-1 0 0,0 0 1 0 0,1 0-1 0 0,0 0 0 0 0,0-1 1 0 0,0 1-1 0 0,0 0 1 0 0,1 0-1 0 0,0 0 0 0 0,0 0 1 0 0,3 7-1 0 0,-2-7-16 0 0,0-1 1 0 0,1 0-1 0 0,-1 0 0 0 0,1 0 0 0 0,0 0 1 0 0,0 0-1 0 0,1-1 0 0 0,-1 1 0 0 0,1-1 1 0 0,-1 0-1 0 0,8 4 0 0 0,-4-3-11 0 0,0 0 0 0 0,0-1-1 0 0,0 0 1 0 0,1 0 0 0 0,-1-1-1 0 0,13 3 1 0 0,-4-3-56 0 0,1 0 0 0 0,-1-1 0 0 0,0-1 0 0 0,0-1-1 0 0,0 0 1 0 0,22-5 0 0 0,85-27-3359 0 0,-94 25 773 0 0,1-1-3537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6 480 5983 0 0,'0'0'464'0'0,"1"2"-305"0"0,4 11 1484 0 0,1-2 1 0 0,1 1-1 0 0,0-1 1 0 0,1 1-1 0 0,0-2 0 0 0,10 12 1 0 0,-16-21-819 0 0,5 7 3151 0 0,-12-12-3202 0 0,4 3-771 0 0,-5-3 62 0 0,1 0-1 0 0,0-1 0 0 0,0 0 1 0 0,0 0-1 0 0,0 0 0 0 0,1-1 1 0 0,-1 0-1 0 0,1 0 0 0 0,1 0 1 0 0,-1 0-1 0 0,1 0 0 0 0,0-1 1 0 0,1 1-1 0 0,0-1 0 0 0,0 0 0 0 0,0 0 1 0 0,1 0-1 0 0,0 0 0 0 0,0 0 1 0 0,0 0-1 0 0,1 0 0 0 0,0 0 1 0 0,1 0-1 0 0,0 0 0 0 0,0 0 1 0 0,0 0-1 0 0,1 0 0 0 0,0 0 0 0 0,3-7 1 0 0,2-1-151 0 0,0 1 0 0 0,1 0 1 0 0,1 0-1 0 0,0 1 0 0 0,1 0 1 0 0,0 0-1 0 0,1 1 0 0 0,21-18 0 0 0,8-2-391 0 0,62-38-1 0 0,-4 4-695 0 0,9-2-4686 0 0,-100 64 5189 0 0,-2 1-1328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65 1839 0 0,'0'0'7480'0'0,"7"-14"-8818"0"0,0 1 3623 0 0,17-24 5735 0 0,-29 46-6603 0 0,-68 102-1056 0 0,-104 170-186 0 0,147-232-131 0 0,17-29 28 0 0,0 1 1 0 0,-9 23 0 0 0,16-22 17 0 0,2-9-88 0 0,0 0 0 0 0,0-1 0 0 0,-1 1-1 0 0,-1-1 1 0 0,0 0 0 0 0,-1-1 0 0 0,0 1-1 0 0,-10 10 1 0 0,8-10-82 0 0,-1 0 1 0 0,0-1-1 0 0,0-1 0 0 0,-20 16 1 0 0,30-28 64 0 0,0 0 0 0 0,0 0 0 0 0,0 0 0 0 0,0 0 0 0 0,0 0 1 0 0,1 0-1 0 0,-1 0 0 0 0,1-2 0 0 0,6-7-463 0 0,0-1-1 0 0,1 2 0 0 0,0-1 0 0 0,0 1 1 0 0,12-11-1 0 0,-6 6-3041 0 0,6-6-2372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12 120 14047 0 0,'0'0'1276'0'0,"-1"-1"-1049"0"0,0-5 4532 0 0,-8 47-3402 0 0,9-28-1227 0 0,0 0-1 0 0,1 1 1 0 0,0-1 0 0 0,1 0-1 0 0,1 0 1 0 0,0 0 0 0 0,1-1-1 0 0,0 1 1 0 0,1-1 0 0 0,0 0-1 0 0,1 0 1 0 0,0-1 0 0 0,1 1 0 0 0,0-1-1 0 0,1-1 1 0 0,0 1 0 0 0,1-1-1 0 0,0-1 1 0 0,1 0 0 0 0,0 0-1 0 0,20 14 1 0 0,21 17 381 0 0,-43-35-439 0 0,-7-5 481 0 0,-2-19-65 0 0,2 6-452 0 0,0 0 0 0 0,1 1-1 0 0,1 0 1 0 0,0-1 0 0 0,0 1 0 0 0,1 0 0 0 0,1 0-1 0 0,0 1 1 0 0,1 0 0 0 0,0 0 0 0 0,12-17-1 0 0,0 7-226 0 0,0 0-1 0 0,2 1 1 0 0,33-26-1 0 0,73-45-634 0 0,-71 54 745 0 0,20-8-1316 0 0,-69 42 866 0 0,-3 2 186 0 0,2-1 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71 14335 0 0,'8'-4'1306'0'0,"-3"1"-1244"0"0,1 0 0 0 0,-1-1 0 0 0,0 1 0 0 0,7-7 0 0 0,-10 8 225 0 0,1-8 749 0 0,-2 9-956 0 0,-1 0 1 0 0,0 1-1 0 0,1-1 1 0 0,-1 0-1 0 0,0 0 1 0 0,1 1-1 0 0,-1-1 1 0 0,0 0-1 0 0,0 0 1 0 0,1 1-1 0 0,-1-1 1 0 0,0 0-1 0 0,0 0 1 0 0,0 0-1 0 0,0 1 1 0 0,0-1-1 0 0,0 0 1 0 0,-1 0-1 0 0,1 0 1 0 0,0 1-1 0 0,0-1 1 0 0,0 0-1 0 0,-1 0 1 0 0,1 1-1 0 0,0-1 1 0 0,-1 0-1 0 0,1 1 1 0 0,-1-2 0 0 0,0 1-61 0 0,0 0 0 0 0,0 1 1 0 0,0-1-1 0 0,0 0 1 0 0,0 0-1 0 0,0 1 1 0 0,-1-1-1 0 0,1 1 0 0 0,0-1 1 0 0,0 1-1 0 0,0-1 1 0 0,-1 1-1 0 0,1 0 1 0 0,0 0-1 0 0,-1-1 0 0 0,1 1 1 0 0,0 0-1 0 0,0 0 1 0 0,-1 0-1 0 0,1 1 1 0 0,0-1-1 0 0,-1 0 0 0 0,-1 1 1 0 0,-30 10 319 0 0,22-6-331 0 0,-1 1 0 0 0,2 0-1 0 0,-1 1 1 0 0,1 1 0 0 0,0-1-1 0 0,-13 14 1 0 0,2 1 31 0 0,-28 37 1 0 0,42-52-6 0 0,1 1 1 0 0,1 0 0 0 0,-1 0-1 0 0,1 1 1 0 0,1-1 0 0 0,-1 1-1 0 0,2 0 1 0 0,-4 10 0 0 0,7-18-11 0 0,0 0 1 0 0,0-1-1 0 0,0 1 0 0 0,0 0 1 0 0,0 0-1 0 0,0 0 0 0 0,0-1 1 0 0,0 1-1 0 0,0 0 1 0 0,0 0-1 0 0,1-1 0 0 0,-1 1 1 0 0,0 0-1 0 0,0 0 1 0 0,1-1-1 0 0,-1 1 0 0 0,1 0 1 0 0,-1-1-1 0 0,1 1 0 0 0,-1-1 1 0 0,1 1-1 0 0,-1 0 1 0 0,1-1-1 0 0,-1 1 0 0 0,1-1 1 0 0,0 1-1 0 0,-1-1 0 0 0,1 0 1 0 0,0 1-1 0 0,-1-1 1 0 0,1 0-1 0 0,0 1 0 0 0,-1-1 1 0 0,2 0-1 0 0,1 1 46 0 0,0 0-1 0 0,0-1 0 0 0,-1 0 1 0 0,1 1-1 0 0,0-1 1 0 0,0 0-1 0 0,4-1 1 0 0,6-1-76 0 0,0-1 1 0 0,0 0-1 0 0,-1-1 0 0 0,1-1 1 0 0,-1 1-1 0 0,0-2 1 0 0,0 0-1 0 0,20-14 0 0 0,-10 3-153 0 0,-13 9 114 0 0,0 1 1 0 0,17-11-1 0 0,-17 13 44 0 0,-2 2 16 0 0,-5 3 1 0 0,-1 0 0 0 0,1 0 1 0 0,0 0-1 0 0,-1 1 0 0 0,1-1 0 0 0,0 1 0 0 0,-1-1 0 0 0,1 1 1 0 0,-1-1-1 0 0,1 1 0 0 0,-1 0 0 0 0,1-1 0 0 0,-1 1 0 0 0,1 0 1 0 0,-1 0-1 0 0,0 0 0 0 0,2 2 0 0 0,2 0 10 0 0,14 10 8 0 0,-5-2-36 0 0,1-1 1 0 0,1-1-1 0 0,0 0 1 0 0,0-1 0 0 0,26 8-1 0 0,-34-13-268 0 0,2 0-242 0 0,0 0 1 0 0,0 0-1 0 0,0-1 0 0 0,0-1 1 0 0,0 1-1 0 0,1-2 0 0 0,13 0 1 0 0,-3-4-1424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7831 0 0,'0'3'10716'0'0,"-33"178"-6509"0"0,19-117-3579 0 0,-10 101 0 0 0,22-47-546 0 0,5 0-1 0 0,22 140 1 0 0,-23-246-242 0 0,-1-1-1 0 0,0 1 1 0 0,-1 0-1 0 0,-3 23 0 0 0,-1-28-1718 0 0,2-5 1484 0 0,-3 3-944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14 153 20527 0 0,'-7'-4'1863'0'0,"0"1"-126"0"0,11 5-1625 0 0,1-1 0 0 0,-1 0-1 0 0,0 1 1 0 0,1-1 0 0 0,-1-1 0 0 0,1 1 0 0 0,-1-1-1 0 0,1 0 1 0 0,6 0 0 0 0,43-7 274 0 0,-37 4-302 0 0,68-14 89 0 0,108-37 0 0 0,53-11-612 0 0,-230 62-295 0 0,32-1 0 0 0,-41 4 182 0 0,-1 0-1 0 0,1 1 1 0 0,0-1 0 0 0,0 2 0 0 0,0-1 0 0 0,-1 1 0 0 0,9 3 0 0 0,0 1-1842 0 0</inkml:trace>
  <inkml:trace contextRef="#ctx0" brushRef="#br0" timeOffset="1">842 142 8287 0 0,'0'2'2966'0'0,"-1"44"4223"0"0,0 0-3722 0 0,-11 92-666 0 0,10-123-2657 0 0,1 1 1 0 0,0 24-1 0 0,4-26-115 0 0,1-11-69 0 0,-2-2-80 0 0,-1 0-38 0 0,0 0-1 0 0,0-1 0 0 0,0 1 0 0 0,0 0 0 0 0,0 0 1 0 0,0-1-1 0 0,0 1 0 0 0,0-1 0 0 0,0 1 0 0 0,0-1 0 0 0,0 0 1 0 0,1 1-1 0 0,-1-1 0 0 0,0 0 0 0 0,0 0 0 0 0,0 0 0 0 0,1 0 1 0 0,-1 0-1 0 0,0 0 0 0 0,0 0 0 0 0,1 0 0 0 0,-1 0 0 0 0,0 0 1 0 0,2-1-1 0 0,11-4-7556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10303 0 0,'0'0'1120'0'0,"4"9"-1120"0"0,1-1-472 0 0,4 1-112 0 0,1-2-24 0 0,3 1-8 0 0,1-1 224 0 0,2 1 40 0 0,2 1 16 0 0,1 0 0 0 0,2 0 216 0 0,-5 0 48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56 5527 0 0,'-2'1'5960'0'0,"-25"32"871"0"0,-18 18-6187 0 0,26-30-83 0 0,-9 6-365 0 0,23-22-153 0 0,-1 0-1 0 0,1-1 0 0 0,0 2 1 0 0,1-1-1 0 0,-1 0 1 0 0,1 1-1 0 0,0 0 0 0 0,0 0 1 0 0,-3 9-1 0 0,4-7 34 0 0,0 0 1 0 0,1 0-1 0 0,0 0 0 0 0,0 0 1 0 0,1 0-1 0 0,0 0 0 0 0,0 13 0 0 0,1-19-21 0 0,0 0 0 0 0,0 1 0 0 0,1-1 0 0 0,-1 0 0 0 0,1 0 0 0 0,0 0 0 0 0,-1 1 0 0 0,1-1 0 0 0,0 0 0 0 0,0 0 0 0 0,1 0 0 0 0,-1 0 0 0 0,0 0-1 0 0,1-1 1 0 0,-1 1 0 0 0,1 0 0 0 0,-1-1 0 0 0,1 1 0 0 0,0-1 0 0 0,0 1 0 0 0,-1-1 0 0 0,1 0 0 0 0,0 0 0 0 0,0 0 0 0 0,1 0 0 0 0,-1 0 0 0 0,0 0-1 0 0,0 0 1 0 0,0-1 0 0 0,1 1 0 0 0,2-1 0 0 0,3 1 59 0 0,0 0 0 0 0,-1-1-1 0 0,1-1 1 0 0,0 1 0 0 0,-1-1 0 0 0,1 0 0 0 0,-1-1-1 0 0,1 0 1 0 0,10-4 0 0 0,-2 0-33 0 0,0-1 1 0 0,-1-1 0 0 0,17-11-1 0 0,-22 13-8 0 0,-2-1-1 0 0,1 0 1 0 0,-1 0-1 0 0,0-1 1 0 0,0 0-1 0 0,-1-1 1 0 0,0 0-1 0 0,11-18 1 0 0,-16 23-59 0 0,1 0-1 0 0,-1-1 1 0 0,-1 1 0 0 0,1 0 0 0 0,0-1-1 0 0,-1 1 1 0 0,0-1 0 0 0,0 1 0 0 0,0-1-1 0 0,-1 0 1 0 0,1 1 0 0 0,-1-1 0 0 0,0 0-1 0 0,-1 1 1 0 0,1-1 0 0 0,-1 0 0 0 0,0 1-1 0 0,0-1 1 0 0,0 1 0 0 0,-1-1 0 0 0,0 1-1 0 0,1 0 1 0 0,-6-8 0 0 0,2 5-447 0 0,-2 0 0 0 0,1 0 0 0 0,-1 1 0 0 0,0-1 0 0 0,0 1 0 0 0,-1 1 0 0 0,0 0 0 0 0,-8-5 1 0 0,5 4-901 0 0,0-1 0 0 0,1-1 0 0 0,0 0 1 0 0,-10-10-1 0 0,6 4-106 0 0,11 11-1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54 482 20359 0 0,'-1'-1'1840'0'0,"-5"-5"-1470"0"0,0 0 0 0 0,0-1 0 0 0,1 0 0 0 0,-1 0 0 0 0,2 0-1 0 0,-8-15 1 0 0,10 18-285 0 0,1 1-1 0 0,0-1 0 0 0,0 0 0 0 0,0 0 1 0 0,0 0-1 0 0,1 1 0 0 0,0-1 0 0 0,-1 0 1 0 0,1 0-1 0 0,1 0 0 0 0,-1 0 0 0 0,1 0 1 0 0,-1 0-1 0 0,1 0 0 0 0,3-6 0 0 0,4-9-151 0 0,0 1 0 0 0,2 0 0 0 0,0 0 0 0 0,1 1-1 0 0,1 1 1 0 0,0 0 0 0 0,17-16 0 0 0,1 2-506 0 0,2 1 1 0 0,44-32 0 0 0,-3 13-761 0 0,-65 44 1167 0 0,0-1-1 0 0,1 1 1 0 0,0 1 0 0 0,0-1-1 0 0,0 2 1 0 0,18-4 0 0 0,-24 5 172 0 0,-1 1 0 0 0,0 0 0 0 0,0 0 0 0 0,0 0 0 0 0,1 0 0 0 0,-1 1 0 0 0,0-1 0 0 0,0 1 0 0 0,0-1 0 0 0,0 1 0 0 0,1 0 0 0 0,-1-1 0 0 0,0 1 0 0 0,0 0 0 0 0,-1 0 0 0 0,1 1 0 0 0,0-1 0 0 0,2 2 0 0 0,-1 0 47 0 0,-1 0 0 0 0,1 0 0 0 0,-1 0 0 0 0,0 0 0 0 0,0 0 0 0 0,0 1 0 0 0,0-1 0 0 0,-1 0 0 0 0,3 8 0 0 0,-1 4 238 0 0,0 1 0 0 0,0-1 0 0 0,0 32 0 0 0,-3-45-276 0 0,0 36 305 0 0,0-18-150 0 0,0-1 0 0 0,6 37 0 0 0,-5-51-159 0 0,0 0-1 0 0,0 0 1 0 0,1 0 0 0 0,0-1 0 0 0,0 1 0 0 0,0-1 0 0 0,0 1 0 0 0,1-1 0 0 0,0 0 0 0 0,-1 0 0 0 0,2 0 0 0 0,-1 0-1 0 0,0 0 1 0 0,1-1 0 0 0,-1 1 0 0 0,6 3 0 0 0,-4-5-171 0 0,-1 0-1 0 0,1 0 1 0 0,-1-1 0 0 0,1 1-1 0 0,0-1 1 0 0,0 0 0 0 0,0 0-1 0 0,-1-1 1 0 0,1 1 0 0 0,0-1-1 0 0,9-1 1 0 0,0 0-1900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78 150 6911 0 0,'105'-71'911'0'0,"-15"12"4948"0"0,-87 57-5484 0 0,7-7-364 0 0,-10 9 112 0 0,1-1 1 0 0,-1 1-1 0 0,0 0 1 0 0,0 0 0 0 0,0-1-1 0 0,0 1 1 0 0,0 0-1 0 0,0 0 1 0 0,0-1 0 0 0,0 1-1 0 0,0 0 1 0 0,0-1 0 0 0,0 1-1 0 0,0 0 1 0 0,0 0-1 0 0,0-1 1 0 0,0 1 0 0 0,0 0-1 0 0,0 0 1 0 0,0-1-1 0 0,0 1 1 0 0,0 0 0 0 0,0 0-1 0 0,-1-1 1 0 0,1 1 0 0 0,0-1-71 0 0,-1 1 0 0 0,1 0 1 0 0,-1 0-1 0 0,0 0 0 0 0,1-1 1 0 0,-1 1-1 0 0,1 0 0 0 0,-1 0 1 0 0,1 0-1 0 0,-1 0 1 0 0,1 0-1 0 0,-1 0 0 0 0,0 0 1 0 0,1 0-1 0 0,-1 0 0 0 0,1 0 1 0 0,-1 1-1 0 0,-1-1 87 0 0,-7 1 18 0 0,-1 1 0 0 0,1 0 0 0 0,0 0 1 0 0,0 1-1 0 0,1 0 0 0 0,-1 1 1 0 0,1 0-1 0 0,-14 8 0 0 0,4 0-70 0 0,0 0 1 0 0,-25 25-1 0 0,31-27 9 0 0,2 1 0 0 0,-1 1 0 0 0,1 0 0 0 0,1 0 0 0 0,0 1-1 0 0,1 0 1 0 0,0 1 0 0 0,1 0 0 0 0,-7 20 0 0 0,13-30 1 0 0,1 0 0 0 0,-1 0 0 0 0,0 0 0 0 0,1 0 0 0 0,0 1 0 0 0,0-1 0 0 0,0 0 0 0 0,1 0 0 0 0,-1 1 0 0 0,1-1 0 0 0,0 0 0 0 0,3 8-1 0 0,-3-11-63 0 0,0 0 0 0 0,0 0 0 0 0,1 0 0 0 0,-1 0 0 0 0,0 0 0 0 0,1 0 0 0 0,-1 0-1 0 0,0 0 1 0 0,1 0 0 0 0,-1 0 0 0 0,3 0 0 0 0,-1 1 38 0 0,0-1-29 0 0,0 0 1 0 0,0 0-1 0 0,1 0 0 0 0,-1-1 0 0 0,0 1 1 0 0,0-1-1 0 0,1 0 0 0 0,-1 1 0 0 0,0-2 1 0 0,6 1-1 0 0,0-1 64 0 0,0-1 0 0 0,15-4 0 0 0,-12 2-65 0 0,1-1 0 0 0,-1-1 0 0 0,-1 0 0 0 0,17-11 0 0 0,41-35-138 0 0,-62 47 72 0 0,2-3-28 0 0,-1-1-1 0 0,14-15 1 0 0,10-11-51 0 0,-26 30 79 0 0,-6 5 22 0 0,1 0 0 0 0,-1 0 1 0 0,0 1-1 0 0,1-1 0 0 0,-1 0 1 0 0,1 0-1 0 0,-1 0 0 0 0,0 0 1 0 0,1 0-1 0 0,-1 1 0 0 0,0-1 1 0 0,1 0-1 0 0,-1 0 0 0 0,0 0 1 0 0,0 1-1 0 0,1-1 0 0 0,-1 0 1 0 0,0 1-1 0 0,0-1 0 0 0,1 0 1 0 0,-1 0-1 0 0,0 1 0 0 0,0-1 1 0 0,0 0-1 0 0,1 1 0 0 0,4 9-21 0 0,-2-2 79 0 0,-1 0 0 0 0,0 1 0 0 0,0-1 0 0 0,0 15 0 0 0,-1-13 10 0 0,0 0 0 0 0,1 0 0 0 0,3 10 0 0 0,-3-13-143 0 0,1 0 0 0 0,0 1 0 0 0,1-1 0 0 0,-1 0 0 0 0,1-1 0 0 0,1 1 0 0 0,-1-1 0 0 0,10 11 0 0 0,-11-14-183 0 0,0-1 1 0 0,0 1-1 0 0,-1-1 0 0 0,1 0 0 0 0,1 0 0 0 0,-1-1 0 0 0,0 1 0 0 0,0 0 0 0 0,1-1 0 0 0,-1 0 0 0 0,0 0 0 0 0,1 0 0 0 0,-1 0 0 0 0,1-1 0 0 0,0 1 0 0 0,-1-1 0 0 0,1 0 0 0 0,-1 0 0 0 0,1 0 0 0 0,0-1 0 0 0,4 0 0 0 0,8-4-1200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55 103 10591 0 0,'1'-11'544'0'0,"8"-24"0"0"0,-7 26-63 0 0,1 0 0 0 0,-1 0 1 0 0,-1 0-1 0 0,-1-11 4960 0 0,-5 33-4236 0 0,-5 22-710 0 0,-10 61 1529 0 0,-11 135 0 0 0,31-227-1999 0 0,-4 44 140 0 0,2-1 0 0 0,2 1 1 0 0,2 0-1 0 0,2 0 0 0 0,20 88 1 0 0,-22-129-142 0 0,-1 1 1 0 0,0-1-1 0 0,0 8 1 0 0,1 10-6 0 0,-2-18-647 0 0,0 0 0 0 0,0 0 0 0 0,-1 0 0 0 0,0 0 0 0 0,-3 7 0 0 0,3-9-59 0 0,0 0-1 0 0,0 1 1 0 0,0-1 0 0 0,0 1-1 0 0,1-1 1 0 0,0 1 0 0 0,1 9 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43 3223 0 0,'2'-1'240'0'0,"8"0"3971"0"0,0-4 369 0 0,5-8-2751 0 0,-4 4-659 0 0,12-5 2984 0 0,-26 15-3803 0 0,-70 30-178 0 0,-69 42-1 0 0,64-26-172 0 0,-78 61 0 0 0,73-49 0 0 0,77-55-2 0 0,-2 2 23 0 0,0 0 0 0 0,1 0 1 0 0,-9 10-1 0 0,15-15 167 0 0,14 5-13 0 0,-5-3-135 0 0,1 0 0 0 0,0-1 0 0 0,1-1 0 0 0,-1 1 0 0 0,13-1 0 0 0,49-3 16 0 0,-36 0-76 0 0,141 7-475 0 0,1-1 308 0 0,-163-5 184 0 0,0 1-1 0 0,-1 1 1 0 0,1 0-1 0 0,0 1 1 0 0,18 5-1 0 0,-28-6 7 0 0,0 0 1 0 0,0 1-1 0 0,-1 0 0 0 0,1-1 0 0 0,-1 1 0 0 0,0 0 1 0 0,1 1-1 0 0,-1-1 0 0 0,0 0 0 0 0,3 5 0 0 0,-4-5 11 0 0,0 0-1 0 0,-1 0 0 0 0,1 0 1 0 0,-1 1-1 0 0,0-1 0 0 0,0 1 0 0 0,0-1 1 0 0,0 1-1 0 0,0-1 0 0 0,-1 1 1 0 0,1-1-1 0 0,-1 1 0 0 0,1 0 0 0 0,-1-1 1 0 0,0 1-1 0 0,0 4 0 0 0,-1-1 50 0 0,0-1-1 0 0,0 0 1 0 0,-1 0 0 0 0,0 0-1 0 0,1 0 1 0 0,-1 0-1 0 0,-1-1 1 0 0,-3 8 0 0 0,-28 35 522 0 0,27-39-494 0 0,-2 3-15 0 0,-1 0 0 0 0,-1 0 0 0 0,0-2 0 0 0,0 1-1 0 0,-1-1 1 0 0,0-1 0 0 0,-1 0 0 0 0,0-1 0 0 0,0 0 0 0 0,-1-1-1 0 0,1-1 1 0 0,-22 6 0 0 0,-17 2-44 0 0,0-3-1 0 0,-61 4 1 0 0,62-8-9 0 0,-111 21-161 0 0,28-3-347 0 0,129-24 334 0 0,-1 1 0 0 0,0-1-1 0 0,1 0 1 0 0,-1 0-1 0 0,0 0 1 0 0,-8-3 0 0 0,12 3-343 0 0,3-2-76 0 0,15-19-5424 0 0,-1 5-34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490 148 5527 0 0,'0'0'3535'0'0,"-7"6"558"0"0,-6-1-2998 0 0,-20 8 1817 0 0,31-13-2460 0 0,-7 0 403 0 0,9 0-794 0 0,-1 0 0 0 0,1 0 0 0 0,0 1 0 0 0,0-1-1 0 0,-1 0 1 0 0,1 0 0 0 0,0 0 0 0 0,0 0 0 0 0,-1 0-1 0 0,1 0 1 0 0,0 0 0 0 0,0 0 0 0 0,-1-1 0 0 0,1 1-1 0 0,0 0 1 0 0,0 0 0 0 0,-1 0 0 0 0,1 0 0 0 0,0 0 0 0 0,0 0-1 0 0,-1 0 1 0 0,1-1 0 0 0,0 1 0 0 0,0 0 0 0 0,0 0-1 0 0,-1 0 1 0 0,1-1 0 0 0,0 1 0 0 0,0 0 0 0 0,0 0-1 0 0,-1-1 1 0 0,6-5 34 0 0,0 0 1 0 0,0 0-1 0 0,0 0 0 0 0,0 1 0 0 0,1 0 0 0 0,0 0 1 0 0,11-7-1 0 0,2 0-59 0 0,30-13 1 0 0,-10 6-1 0 0,-13 6 46 0 0,0 1 0 0 0,0 1 1 0 0,42-11-1 0 0,-65 22-68 0 0,0-1-1 0 0,0 0 1 0 0,0 0-1 0 0,0 1 1 0 0,0 0-1 0 0,0 0 1 0 0,0 0-1 0 0,0 0 1 0 0,0 0-1 0 0,0 0 0 0 0,0 1 1 0 0,0-1-1 0 0,0 1 1 0 0,0 0-1 0 0,0 0 1 0 0,0 0-1 0 0,5 3 1 0 0,-1 5 45 0 0,-6-5-59 0 0,0-1 1 0 0,0 1 0 0 0,0 0 0 0 0,-1 0 0 0 0,1-1 0 0 0,-1 1 0 0 0,0 0 0 0 0,0 0-1 0 0,0-1 1 0 0,-1 1 0 0 0,1 0 0 0 0,-1 0 0 0 0,0-1 0 0 0,-2 8 0 0 0,-2 0-2 0 0,0 1 1 0 0,0-1-1 0 0,-9 14 0 0 0,2-8-7 0 0,0 0-1 0 0,-1-1 1 0 0,-1 0 0 0 0,-27 24-1 0 0,-71 47-70 0 0,57-47 48 0 0,-13 9-99 0 0,-2-4 0 0 0,-2-2 0 0 0,-151 63 0 0 0,164-87 130 0 0,59-18-1 0 0,0-1 0 0 0,0 0-1 0 0,-1 0 1 0 0,1 0 0 0 0,0 0 0 0 0,0 0-1 0 0,-1 0 1 0 0,1 0 0 0 0,0 0-1 0 0,0 1 1 0 0,-1-1 0 0 0,1 0 0 0 0,0 0-1 0 0,0 0 1 0 0,-1 0 0 0 0,1 0 0 0 0,0 0-1 0 0,0 0 1 0 0,-1 0 0 0 0,1-1 0 0 0,0 1-1 0 0,0 0 1 0 0,-1 0 0 0 0,1 0-1 0 0,0 0 1 0 0,0 0 0 0 0,-1 0 0 0 0,1 0-1 0 0,0-1 1 0 0,0 1 0 0 0,-1 0 0 0 0,1 0-1 0 0,0 0 1 0 0,0 0 0 0 0,0-1-1 0 0,0 1 1 0 0,-1 0 0 0 0,1 0 0 0 0,0-1-1 0 0,0 1 1 0 0,0 0 0 0 0,0 0 0 0 0,0-1-1 0 0,0 1 1 0 0,0 0 0 0 0,0 0 0 0 0,-1-1-1 0 0,1 1 1 0 0,0 0 0 0 0,0 0-1 0 0,0-1 1 0 0,0 1 0 0 0,0 0 0 0 0,0 0-1 0 0,1-1 1 0 0,-1 1 0 0 0,0 0 0 0 0,0-1-1 0 0,0 1 1 0 0,0 0 0 0 0,0 0-1 0 0,0-1 1 0 0,1-1-16 0 0,-1 0 0 0 0,1-1-1 0 0,0 1 1 0 0,-1 0 0 0 0,1 0-1 0 0,0 0 1 0 0,0 0 0 0 0,0 0-1 0 0,0 0 1 0 0,1 0 0 0 0,-1 1-1 0 0,1-1 1 0 0,-1 0 0 0 0,1 1-1 0 0,-1-1 1 0 0,1 1 0 0 0,0-1-1 0 0,0 1 1 0 0,0 0 0 0 0,3-2 0 0 0,0 0 15 0 0,0 1 0 0 0,0 0 0 0 0,0 0 0 0 0,0 1 0 0 0,0 0 0 0 0,1 0 0 0 0,9-1 1 0 0,116 3 479 0 0,-43 1-178 0 0,8-6 65 0 0,126-23 1 0 0,-128 14-230 0 0,-84 12-115 0 0,4-2-10 0 0,1 2 0 0 0,20 0-1 0 0,-25 3-41 0 0,-9-2-127 0 0,-11 12-1260 0 0,0 0-427 0 0,2-5-2831 0 0,-1 0-1516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6911 0 0,'1'-9'-650'0'0,"0"4"2116"0"0,1-10 7038 0 0,8 25-7353 0 0,0 2-747 0 0,-1 0 1 0 0,0 1-1 0 0,-1 1 1 0 0,0-1-1 0 0,-2 1 0 0 0,9 22 1 0 0,0-2 85 0 0,-5-9-367 0 0,0 1-1 0 0,-1 0 1 0 0,-2 1-1 0 0,0-1 1 0 0,-2 1-1 0 0,-1 0 1 0 0,-1 1-1 0 0,-2-1 0 0 0,-1 1 1 0 0,0-1-1 0 0,-2 0 1 0 0,-2 1-1 0 0,-11 48 1 0 0,-19 27-41 0 0,21-68-34 0 0,-16 66 0 0 0,29-79-128 0 0,0-21 11 0 0,11 0-519 0 0,-10-1 448 0 0,1 0 0 0 0,-1 1 0 0 0,1-1-1 0 0,-1 0 1 0 0,1 0 0 0 0,-1-1 0 0 0,1 1 0 0 0,-1 0-1 0 0,1 0 1 0 0,-1-1 0 0 0,1 1 0 0 0,1-1 0 0 0,9-5-4820 0 0,-1-1-1534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5983 0 0,'-5'0'14556'0'0,"-2"18"-12615"0"0,6-15-1825 0 0,0 1-1 0 0,1-1 0 0 0,-1 1 0 0 0,1-1 0 0 0,0 1 1 0 0,-1-1-1 0 0,2 1 0 0 0,-1-1 0 0 0,0 1 0 0 0,1-1 0 0 0,0 0 1 0 0,-1 1-1 0 0,1-1 0 0 0,1 0 0 0 0,-1 1 0 0 0,0-1 0 0 0,1 0 1 0 0,0 0-1 0 0,-1 0 0 0 0,1 0 0 0 0,0 0 0 0 0,5 4 0 0 0,-4-4-51 0 0,1 1 0 0 0,0-1-1 0 0,0 0 1 0 0,0-1-1 0 0,1 1 1 0 0,-1-1 0 0 0,1 0-1 0 0,-1 0 1 0 0,1 0-1 0 0,0 0 1 0 0,0-1 0 0 0,0 0-1 0 0,0 0 1 0 0,0 0-1 0 0,6 0 1 0 0,14-2-25 0 0,1 0 0 0 0,-1-1 0 0 0,0-2 0 0 0,26-6 0 0 0,97-34 90 0 0,-77 20-742 0 0,115-33-3078 0 0,-164 53 1843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78 15231 0 0,'0'0'696'0'0,"0"1"-13"0"0,-7 18-154 0 0,0 0 0 0 0,-6 38 0 0 0,11-48-229 0 0,1 1-1 0 0,0-1 1 0 0,1 1 0 0 0,0-1-1 0 0,0 1 1 0 0,1 0 0 0 0,0-1-1 0 0,4 13 1 0 0,-4-19-201 0 0,0 0 0 0 0,0 0 0 0 0,0 0 0 0 0,1 0-1 0 0,-1 0 1 0 0,1-1 0 0 0,0 1 0 0 0,0 0 0 0 0,0-1 0 0 0,0 1 0 0 0,0-1 0 0 0,1 0 0 0 0,-1 0 0 0 0,1 0 0 0 0,2 2 0 0 0,-1-2-5 0 0,1 0 0 0 0,-1 0 0 0 0,1 0 0 0 0,-1-1 0 0 0,1 1 0 0 0,0-1 0 0 0,-1 0 0 0 0,1-1 0 0 0,6 1 1 0 0,2-1 18 0 0,1-1 1 0 0,-1 0 0 0 0,0-1 0 0 0,1 0 0 0 0,-1-1 0 0 0,15-6 0 0 0,-13 5-50 0 0,-1-2 0 0 0,0 1 0 0 0,-1-2 0 0 0,0 0 0 0 0,24-16 0 0 0,-33 19-52 0 0,1 0 0 0 0,-1 0 0 0 0,0 0 0 0 0,0 0 0 0 0,0 0 0 0 0,-1-1 0 0 0,1 0 0 0 0,-1 0 0 0 0,0 0 0 0 0,-1 0 0 0 0,1 0 0 0 0,-1 0 0 0 0,0-1 0 0 0,0 1 0 0 0,-1-1 0 0 0,0 1 0 0 0,0-1 0 0 0,1-7 0 0 0,-2 5 42 0 0,-1-1-1 0 0,0 1 1 0 0,0-1 0 0 0,0 1-1 0 0,-1 0 1 0 0,0 0-1 0 0,-4-9 1 0 0,-26-54-3190 0 0,25 59 1133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296 428 6911 0 0,'0'0'528'0'0,"-10"-3"6076"0"0,-37 1 1711 0 0,-63-8-8456 0 0,105 9 402 0 0,-2 0-357 0 0,1 0 0 0 0,-1 0 0 0 0,0-1 0 0 0,1 0 0 0 0,0 0 0 0 0,-1-1 1 0 0,1 0-1 0 0,0 0 0 0 0,0-1 0 0 0,1 1 0 0 0,-10-8 0 0 0,12 8 43 0 0,-1 0 0 0 0,1-1 0 0 0,0 0-1 0 0,0 1 1 0 0,0-1 0 0 0,0 0 0 0 0,0 0 0 0 0,1-1 0 0 0,0 1-1 0 0,0 0 1 0 0,0-1 0 0 0,1 1 0 0 0,-1-1 0 0 0,1 0 0 0 0,0 1-1 0 0,-1-10 1 0 0,2 5 85 0 0,1 0 1 0 0,0-1-1 0 0,0 1 0 0 0,1 0 0 0 0,0 0 1 0 0,1 0-1 0 0,0 0 0 0 0,0 0 0 0 0,1 0 1 0 0,0 1-1 0 0,0 0 0 0 0,1 0 0 0 0,0 0 0 0 0,11-12 1 0 0,4-2-17 0 0,0 0 1 0 0,2 2-1 0 0,32-24 1 0 0,-47 38-37 0 0,1 1 1 0 0,0 0 0 0 0,0 1 0 0 0,0-1 0 0 0,1 1 0 0 0,0 1 0 0 0,-1 0 0 0 0,1 0 0 0 0,0 1-1 0 0,0 0 1 0 0,1 0 0 0 0,-1 1 0 0 0,0 1 0 0 0,0-1 0 0 0,1 1 0 0 0,-1 1 0 0 0,0 0 0 0 0,0 0-1 0 0,1 1 1 0 0,16 5 0 0 0,-1 1-20 0 0,34 15-1 0 0,-50-19 62 0 0,0 1-1 0 0,-1 0 1 0 0,0 0 0 0 0,0 0-1 0 0,-1 1 1 0 0,1 1-1 0 0,8 9 1 0 0,-14-14 15 0 0,0 1 0 0 0,0 1 1 0 0,0-1-1 0 0,-1 0 1 0 0,1 0-1 0 0,-1 1 0 0 0,0-1 1 0 0,0 0-1 0 0,0 1 1 0 0,0-1-1 0 0,-1 1 0 0 0,1 0 1 0 0,-1-1-1 0 0,0 1 1 0 0,0-1-1 0 0,0 1 0 0 0,-1 0 1 0 0,1-1-1 0 0,-1 1 1 0 0,0-1-1 0 0,0 1 0 0 0,0-1 1 0 0,-3 6-1 0 0,-1 4 142 0 0,-1-1-1 0 0,-1 0 1 0 0,0 0 0 0 0,-16 20-1 0 0,11-19-29 0 0,1-1 0 0 0,-2 0 0 0 0,1 0 0 0 0,-2-2 0 0 0,-14 11 0 0 0,3-5-7 0 0,-1-2 0 0 0,-29 13 0 0 0,39-21-116 0 0,0-1 0 0 0,0-1 1 0 0,0 0-1 0 0,-21 2 0 0 0,35-6-73 0 0,0 0 0 0 0,0 0 1 0 0,0 0-1 0 0,0 0 0 0 0,0 0 0 0 0,0 0 1 0 0,0-1-1 0 0,0 1 0 0 0,0-1 1 0 0,0 0-1 0 0,0 1 0 0 0,0-1 0 0 0,0 0 1 0 0,1 0-1 0 0,-1 0 0 0 0,0 0 1 0 0,1-1-1 0 0,-1 1 0 0 0,0 0 0 0 0,1-1 1 0 0,-2-1-1 0 0,1 1-930 0 0,0-1 1 0 0,0 0-1 0 0,0 0 1 0 0,1 0-1 0 0,-1 1 1 0 0,1-2-1 0 0,-2-3 1 0 0,-1-9-5531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16271 0 0,'0'0'1470'0'0,"-1"1"-1209"0"0,-3 2-215 0 0,-1 0 0 0 0,1 1 0 0 0,1-1 0 0 0,-1 1 0 0 0,1 0 0 0 0,-1 0 0 0 0,1 0 0 0 0,-4 7 0 0 0,-20 41 963 0 0,18-34-633 0 0,-28 73 1511 0 0,17-37-1291 0 0,8-21-322 0 0,2 1 0 0 0,-7 49 0 0 0,7-36-189 0 0,5-17-62 0 0,1 0 0 0 0,1 0 0 0 0,2 47 0 0 0,17 90 29 0 0,-16-140-36 0 0,-1-22-10 0 0,1-1 0 0 0,0 0 1 0 0,0 1-1 0 0,0-1 0 0 0,2 7 0 0 0,-1-7-2 0 0,1 3 4 0 0,-4-4-7 0 0,-6 6-16 0 0,7-7-119 0 0,12-1-816 0 0,-7-2-149 0 0,1 0 0 0 0,-1 0 0 0 0,0 0 0 0 0,0-1 0 0 0,7-3 1 0 0,10-5-5668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12751 0 0,'0'0'1158'0'0,"-6"6"-932"0"0,2-2 0 0 0,0 0 0 0 0,1 0-1 0 0,-1 1 1 0 0,1 0 0 0 0,0-1 0 0 0,1 1-1 0 0,-1 0 1 0 0,1 0 0 0 0,0 0-1 0 0,0 1 1 0 0,1-1 0 0 0,-1 0 0 0 0,1 1-1 0 0,0-1 1 0 0,1 1 0 0 0,-1-1-1 0 0,1 1 1 0 0,1 9 0 0 0,0-8 112 0 0,0 1 0 0 0,1 0 0 0 0,0-1 1 0 0,0 0-1 0 0,1 1 0 0 0,0-1 0 0 0,0 0 0 0 0,1 0 1 0 0,0-1-1 0 0,0 1 0 0 0,0-1 0 0 0,10 11 0 0 0,-3-7-264 0 0,-1-1 0 0 0,2-1 0 0 0,-1 1 0 0 0,1-2 0 0 0,0 0 0 0 0,1 0 0 0 0,-1-1-1 0 0,1 0 1 0 0,25 6 0 0 0,-30-10-236 0 0,0 0 0 0 0,1-1-1 0 0,-1 0 1 0 0,11 0 0 0 0,-13-1-1595 0 0,0-1 0 0 0,0 1 0 0 0,10-3 1 0 0,0-3-5022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0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316 132 2303 0 0,'8'-23'112'0'0,"12"-45"0"0"0,-16 48 3584 0 0,1-1 10280 0 0,-15 33-13272 0 0,-20 30 504 0 0,-32 59-1 0 0,28-44-695 0 0,2-1-136 0 0,-42 110 1 0 0,57-120-308 0 0,3 1 1 0 0,2 0-1 0 0,1 1 0 0 0,3 0 1 0 0,-3 74-1 0 0,11-35 87 0 0,1-58-96 0 0,-1 0 0 0 0,-2 0 0 0 0,0 0 0 0 0,-10 41 0 0 0,11-63-60 0 0,1-5-1 0 0,0 0 0 0 0,-1-1 0 0 0,1 1 1 0 0,-1 0-1 0 0,1 0 0 0 0,-1-1 1 0 0,0 1-1 0 0,1-1 0 0 0,-1 1 0 0 0,0 0 1 0 0,0-1-1 0 0,0 1 0 0 0,-2 1 0 0 0,-8 14-169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1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33 919 0 0,'2'-1'67'0'0,"9"-6"-137"0"0,29-16 10525 0 0,-30 21-2612 0 0,-9 4-7828 0 0,0 0 0 0 0,0 0 1 0 0,-1 0-1 0 0,1 0 0 0 0,0 0 0 0 0,-1 0 0 0 0,0 0 1 0 0,1 0-1 0 0,-1 0 0 0 0,0 0 0 0 0,0 0 1 0 0,0 0-1 0 0,0 0 0 0 0,-1 0 0 0 0,1 0 0 0 0,0 0 1 0 0,-1 0-1 0 0,1 0 0 0 0,-1 0 0 0 0,0 0 1 0 0,0 0-1 0 0,-1 2 0 0 0,-3 5 16 0 0,-1 0 0 0 0,0-1 0 0 0,-10 11 0 0 0,4-5-32 0 0,-7 8-147 0 0,-1 0 0 0 0,-41 33 0 0 0,-54 31-441 0 0,80-61 513 0 0,-17 11-15 0 0,21-16 77 0 0,-42 38 0 0 0,20-7 393 0 0,19-18 377 0 0,-40 31 1 0 0,73-63-583 0 0,1-1-166 0 0,0 1 28 0 0,-1-1 0 0 0,1 1 0 0 0,-1-1 0 0 0,1 1 0 0 0,-1-1 0 0 0,1 1 0 0 0,-1-1 0 0 0,1 1 0 0 0,0-1 0 0 0,0 1 0 0 0,-1 0 0 0 0,1-1 0 0 0,0 1 0 0 0,0 0 0 0 0,-1-1 0 0 0,1 1 0 0 0,0 0 0 0 0,0-1 0 0 0,0 1 0 0 0,0 0 0 0 0,0-1-1 0 0,0 1 1 0 0,0 0 0 0 0,0-1 0 0 0,1 2 0 0 0,-1 8-55 0 0,1-7 77 0 0,2 9-23 0 0,0-7-18 0 0,6 6 18 0 0,-2-4 3 0 0,-1 0 0 0 0,1-1 0 0 0,-1-1 1 0 0,2 1-1 0 0,-1-1 0 0 0,12 7 0 0 0,-4-4 111 0 0,0-1 0 0 0,26 8 1 0 0,-13-7 59 0 0,0-1 1 0 0,1-2 0 0 0,-1-1-1 0 0,1-1 1 0 0,0-1 0 0 0,28-3-1 0 0,0-3-57 0 0,-1-3 0 0 0,60-15-1 0 0,-90 18-127 0 0,22-5 16 0 0,-44 9-32 0 0,12-7 37 0 0,-6 2-46 0 0,0-1 0 0 0,-1 0-1 0 0,0-1 1 0 0,0 0 0 0 0,0 0-1 0 0,-1-1 1 0 0,0 0 0 0 0,-1-1-1 0 0,0 0 1 0 0,0 0 0 0 0,-1 0-1 0 0,0-1 1 0 0,0 0 0 0 0,-1 0-1 0 0,-1 0 1 0 0,0-1 0 0 0,0 1-1 0 0,-1-1 1 0 0,3-14 0 0 0,-5 18-141 0 0,0 1 0 0 0,0-1 0 0 0,0 0 1 0 0,-1 1-1 0 0,1-1 0 0 0,-2 0 0 0 0,1 0 0 0 0,-1 1 1 0 0,0-1-1 0 0,0 0 0 0 0,-1 1 0 0 0,0-1 0 0 0,0 1 1 0 0,-1 0-1 0 0,1 0 0 0 0,-7-10 0 0 0,8 15-19 0 0,-1 0-6 0 0,-1-1 135 0 0,2 1 26 0 0,0 1 0 0 0,0-1 0 0 0,0 1 0 0 0,0-1 0 0 0,-1 1 0 0 0,1-1 0 0 0,0 1 0 0 0,-1 0 0 0 0,1-1 0 0 0,0 1 0 0 0,0 0 0 0 0,-1 0 0 0 0,1 0 0 0 0,0 0 0 0 0,-3 0 0 0 0,-2 1 7 0 0,0-1 0 0 0,0 1 0 0 0,0 0 0 0 0,0 0 1 0 0,0 0-1 0 0,0 1 0 0 0,1 0 0 0 0,-1 0 0 0 0,-8 5 0 0 0,-80 30 52 0 0,90-35-36 0 0,0-1 0 0 0,0 1 0 0 0,0 0 0 0 0,0 0 0 0 0,0 0 1 0 0,0 1-1 0 0,1-1 0 0 0,-1 1 0 0 0,1 0 0 0 0,0 0 0 0 0,0 0 0 0 0,0 0 0 0 0,0 1 0 0 0,1-1 0 0 0,-1 1 0 0 0,1 0 0 0 0,0-1 0 0 0,0 1 0 0 0,0 0 0 0 0,0 1 1 0 0,-1 6-1 0 0,1-1 98 0 0,0 0 1 0 0,1 0-1 0 0,0 1 1 0 0,1-1 0 0 0,0 0-1 0 0,0 1 1 0 0,1-1 0 0 0,3 13-1 0 0,-1-11 47 0 0,0 1 0 0 0,6 14 1 0 0,2 4 145 0 0,-10-29-175 0 0,20 3-1722 0 0,-11-5-6398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11055 0 0,'-9'2'1144'0'0,"-14"4"-529"0"0,18-4 174 0 0,1-1-1 0 0,-1 1 1 0 0,1 0 0 0 0,0 0 0 0 0,0 1-1 0 0,0-1 1 0 0,0 1 0 0 0,-7 7 0 0 0,10-9-264 0 0,0-1-461 0 0,1 0 0 0 0,0 0-1 0 0,-1 1 1 0 0,1-1 0 0 0,0 0 0 0 0,0 1 0 0 0,-1-1 0 0 0,1 0-1 0 0,0 1 1 0 0,0-1 0 0 0,-1 1 0 0 0,1-1 0 0 0,0 0 0 0 0,0 1-1 0 0,0-1 1 0 0,0 1 0 0 0,0-1 0 0 0,0 0 0 0 0,-1 1 0 0 0,1-1 0 0 0,0 1-1 0 0,0-1 1 0 0,0 1 0 0 0,0-1 0 0 0,1 0 0 0 0,-1 1 0 0 0,0-1-1 0 0,0 1 1 0 0,0-1 0 0 0,0 1 0 0 0,1 0 0 0 0,-1 0 64 0 0,0 1 1 0 0,0-1 0 0 0,1 1-1 0 0,-1-1 1 0 0,1 1 0 0 0,-1-1-1 0 0,1 1 1 0 0,0-1 0 0 0,1 2-1 0 0,3 4 1820 0 0,-5-7-1902 0 0,0 0 1 0 0,1 1-1 0 0,-1-1 0 0 0,0 0 0 0 0,1 0 1 0 0,-1 1-1 0 0,0-1 0 0 0,1 0 0 0 0,-1 0 1 0 0,0 0-1 0 0,1 1 0 0 0,-1-1 0 0 0,1 0 1 0 0,-1 0-1 0 0,0 0 0 0 0,1 0 0 0 0,-1 0 1 0 0,1 0-1 0 0,-1 0 0 0 0,1 0 1 0 0,-1 0-1 0 0,0 0 0 0 0,1 0 0 0 0,-1 0 1 0 0,1 0-1 0 0,-1-1 0 0 0,0 1 0 0 0,1 0 1 0 0,-1 0-1 0 0,0 0 0 0 0,1 0 0 0 0,-1-1 1 0 0,1 1-1 0 0,-1 0 0 0 0,0 0 0 0 0,0-1 1 0 0,1 1-1 0 0,-1-1 0 0 0,5-5-59 0 0,-4 5-51 0 0,2 2-385 0 0,0-1 227 0 0,0 0 1 0 0,1 1 0 0 0,-1-1 0 0 0,0 0 0 0 0,0-1 0 0 0,5 0-1 0 0,3-1-687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95 893 6911 0 0,'-2'1'315'0'0,"-29"13"-11"0"0,0 0 1610 0 0,1 3 6657 0 0,31-20-8203 0 0,4-9-196 0 0,0-1 0 0 0,1 1 0 0 0,1 0 0 0 0,0 0 0 0 0,1 1 0 0 0,0 0 0 0 0,12-13 0 0 0,75-67 702 0 0,-44 45-429 0 0,13-20 140 0 0,93-123-1 0 0,-46 54-404 0 0,-33 41-123 0 0,57-73-46 0 0,-94 127-86 0 0,-39 39 19 0 0,-3 15-41 0 0,-1 1 75 0 0,-4 22-1 0 0,-1 1 24 0 0,-8 55-1 0 0,-8 82 0 0 0,8-28 59 0 0,-10 203 162 0 0,24-336-212 0 0,1-8-5 0 0,0-1 0 0 0,0 1 0 0 0,0-1 0 0 0,1 0 0 0 0,-1 1 0 0 0,1-1 0 0 0,1 0 0 0 0,-1 1 0 0 0,3 5 1 0 0,-3-10-75 0 0,7-1-102 0 0,-6-1 126 0 0,-1 1-1 0 0,0-1 1 0 0,1 1-1 0 0,-1-1 1 0 0,0 1-1 0 0,0-1 0 0 0,0 0 1 0 0,1 0-1 0 0,-1 0 1 0 0,0 1-1 0 0,0-1 1 0 0,0 0-1 0 0,0 0 1 0 0,0 0-1 0 0,-1-1 1 0 0,2 0-1 0 0,10-23-5443 0 0,-12 24 4881 0 0,7-18-6029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15863 0 0,'0'0'7383'0'0,"-1"1"-7134"0"0,-9 16 280 0 0,-1 3-305 0 0,-17 20 0 0 0,27-39-412 0 0,13-1-3378 0 0,-7-1 3028 0 0,-1 0 0 0 0,1 0 0 0 0,-1 0-1 0 0,1-1 1 0 0,-1 0 0 0 0,0 0 0 0 0,6-3 0 0 0,-7 3 227 0 0,1 0-1312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43 187 10135 0 0,'-2'-1'778'0'0,"-1"0"-637"0"0,-10-9 298 0 0,-10 0 7655 0 0,21 8-6786 0 0,8-10-428 0 0,-5 10-804 0 0,1 0 0 0 0,0 0-1 0 0,0 0 1 0 0,-1 1 0 0 0,1-1 0 0 0,0 0-1 0 0,0 1 1 0 0,1-1 0 0 0,-1 1 0 0 0,0 0 0 0 0,3-2-1 0 0,31-9 197 0 0,-13 4-165 0 0,38-16-582 0 0,1 3-1 0 0,1 2 1 0 0,89-14 0 0 0,-122 27-1772 0 0,0 0-4725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19 120 4143 0 0,'0'0'319'0'0,"1"-1"-210"0"0,2 0 368 0 0,-1 0-1 0 0,0 0 1 0 0,1 0-1 0 0,-1 0 0 0 0,1 0 1 0 0,-1 1-1 0 0,1-1 0 0 0,0 1 1 0 0,-1 0-1 0 0,1 0 1 0 0,-1 0-1 0 0,1 0 0 0 0,-1 0 1 0 0,1 1-1 0 0,0-1 0 0 0,-1 1 1 0 0,1-1-1 0 0,-1 1 1 0 0,5 2-1 0 0,-6-2-337 0 0,1 0 0 0 0,0 0 0 0 0,-1 1 0 0 0,1-1 0 0 0,-1 1-1 0 0,1-1 1 0 0,-1 1 0 0 0,0-1 0 0 0,1 1 0 0 0,-1 0 0 0 0,0-1 0 0 0,0 1 0 0 0,0 0 0 0 0,0 0 0 0 0,0 0 0 0 0,-1 0 0 0 0,1 0 0 0 0,-1 0 0 0 0,1 0-1 0 0,-1 0 1 0 0,0 0 0 0 0,0 0 0 0 0,0 0 0 0 0,0 0 0 0 0,0 0 0 0 0,0 2 0 0 0,-3 10 100 0 0,0-1 0 0 0,0-1 0 0 0,-1 1 0 0 0,-1 0 0 0 0,-10 18 0 0 0,-4 14 27 0 0,6-8-95 0 0,3 1 0 0 0,-11 74 0 0 0,20-110-164 0 0,1 0 342 0 0,2-3-111 0 0,10-7-80 0 0,-1 0 1 0 0,0 0-1 0 0,0-1 1 0 0,-1 0-1 0 0,14-16 1 0 0,42-61-243 0 0,-4 6-457 0 0,-53 70 450 0 0,-4 3-6 0 0,0 1 0 0 0,1-1 0 0 0,1 1 0 0 0,11-9 0 0 0,-17 14 1 0 0,6 23 456 0 0,-2-4-182 0 0,0 10 17 0 0,-3-14-100 0 0,0 0-1 0 0,1 1 1 0 0,0-2-1 0 0,2 1 1 0 0,-1 0-1 0 0,10 17 1 0 0,-4-12 66 0 0,42 68 1168 0 0,-48-79-1259 0 0,-2-5-35 0 0,0 1 1 0 0,0-1-1 0 0,0 0 1 0 0,1 0-1 0 0,-1 0 0 0 0,4 3 1 0 0,3 2 40 0 0,-2-4-6 0 0,-6-4-55 0 0,0 0-1 0 0,0 0 0 0 0,0 0 1 0 0,0 0-1 0 0,0 0 0 0 0,0-1 0 0 0,0 1 1 0 0,0 0-1 0 0,-1-1 0 0 0,1 1 1 0 0,0-1-1 0 0,0 1 0 0 0,0-1 0 0 0,-1 1 1 0 0,1-1-1 0 0,0 0 0 0 0,0 1 1 0 0,-1-1-1 0 0,1 0 0 0 0,-1 1 0 0 0,2-3 1 0 0,-1 2 18 0 0,8-10 137 0 0,-1-1 0 0 0,0 0 0 0 0,-1-1 0 0 0,11-26-1 0 0,-1 4 77 0 0,144-249 445 0 0,-152 269-844 0 0,1 0 0 0 0,1 1 0 0 0,14-15 1 0 0,-18 22-398 0 0,0 1 1 0 0,1 0-1 0 0,-1 0 1 0 0,1 0 0 0 0,1 1-1 0 0,-1 0 1 0 0,12-4-1 0 0,-9 4-1358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12895 0 0,'0'0'998'0'0,"-2"1"-657"0"0,-6 3 68 0 0,1 0-1 0 0,0 1 1 0 0,-1-1 0 0 0,2 2-1 0 0,-1-1 1 0 0,0 1 0 0 0,1 0-1 0 0,0 0 1 0 0,-6 9 0 0 0,-4 6-126 0 0,-23 43 0 0 0,5 4-77 0 0,-40 122 0 0 0,55-137-178 0 0,-14 34 263 0 0,-4-2-1 0 0,-4-2 0 0 0,-79 122 1 0 0,105-183-73 0 0,-1 3 12 0 0,0-1-1 0 0,-2 0 1 0 0,-1-1 0 0 0,-23 21-1 0 0,29-34 67 0 0,7-18-88 0 0,5 6-179 0 0,0 1 0 0 0,1-1-1 0 0,-1 0 1 0 0,0 0 0 0 0,1 0-1 0 0,0 0 1 0 0,-1 0 0 0 0,1 0-1 0 0,0 0 1 0 0,0 0 0 0 0,0 0-1 0 0,0 0 1 0 0,1 0 0 0 0,-1 0-1 0 0,0 0 1 0 0,2-4 0 0 0,14-31 389 0 0,-13 30-363 0 0,9-17-146 0 0,1 2-1 0 0,1 0 0 0 0,1 0 0 0 0,1 2 1 0 0,1 0-1 0 0,0 1 0 0 0,1 0 0 0 0,2 1 0 0 0,0 2 1 0 0,0 0-1 0 0,1 1 0 0 0,45-24 0 0 0,-61 37 67 0 0,0 0 0 0 0,0 0 0 0 0,0 0-1 0 0,1 0 1 0 0,-1 1 0 0 0,0 0 0 0 0,1 0 0 0 0,-1 0-1 0 0,7 1 1 0 0,-10 0 34 0 0,1 0 1 0 0,-1 0-1 0 0,0 1 0 0 0,0-1 0 0 0,1 1 0 0 0,-1 0 0 0 0,0 0 1 0 0,0-1-1 0 0,0 1 0 0 0,0 1 0 0 0,1-1 0 0 0,-2 0 0 0 0,1 0 1 0 0,0 1-1 0 0,0-1 0 0 0,0 1 0 0 0,-1 0 0 0 0,1-1 0 0 0,-1 1 1 0 0,1 0-1 0 0,-1 0 0 0 0,0 0 0 0 0,2 4 0 0 0,1 3 62 0 0,0 1-1 0 0,-1-1 0 0 0,0 1 1 0 0,-1 0-1 0 0,0 0 0 0 0,-1 0 1 0 0,0 0-1 0 0,0 11 0 0 0,-8 83 459 0 0,6-92-464 0 0,-13 68 204 0 0,13-73-194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56 116 10135 0 0,'0'0'778'0'0,"0"2"-506"0"0,1 55 6201 0 0,0-56-6332 0 0,-1 0 1 0 0,0 0-1 0 0,1 0 1 0 0,0 1-1 0 0,-1-1 1 0 0,1 0-1 0 0,0 0 0 0 0,-1 0 1 0 0,1-1-1 0 0,0 1 1 0 0,0 0-1 0 0,0 0 1 0 0,0 0-1 0 0,-1-1 1 0 0,1 1-1 0 0,0 0 0 0 0,1-1 1 0 0,-1 1-1 0 0,0-1 1 0 0,0 1-1 0 0,0-1 1 0 0,0 1-1 0 0,2-1 1 0 0,0 1 44 0 0,1 0 1 0 0,0 0 0 0 0,0-1-1 0 0,0 0 1 0 0,5 0-1 0 0,4-1-125 0 0,-1-1 0 0 0,0-1 0 0 0,0 0 0 0 0,0-1 0 0 0,0 0 0 0 0,0 0 0 0 0,-1-2 0 0 0,0 1 0 0 0,0-1 0 0 0,0-1 0 0 0,-1 0 0 0 0,0-1 0 0 0,-1 0 0 0 0,1 0-1 0 0,-1-1 1 0 0,-1 0 0 0 0,0 0 0 0 0,0-1 0 0 0,7-13 0 0 0,-12 18-136 0 0,-1 0-1 0 0,1 0 0 0 0,-1 0 1 0 0,0 0-1 0 0,-1-1 1 0 0,1 1-1 0 0,-1-1 1 0 0,1-10-1 0 0,-2 14-99 0 0,-2 2 6 0 0,-2 0 121 0 0,-1-1-1 0 0,1 2 1 0 0,0-1-1 0 0,-1 0 1 0 0,1 1 0 0 0,0 0-1 0 0,-1 0 1 0 0,1 0-1 0 0,0 1 1 0 0,-5 2-1 0 0,-45 23 23 0 0,41-19 9 0 0,-6 3 57 0 0,-1 1 1 0 0,2 1-1 0 0,0 1 0 0 0,1 0 1 0 0,0 2-1 0 0,-17 19 0 0 0,25-25 53 0 0,1 1-1 0 0,0 0 1 0 0,1 0-1 0 0,0 1 1 0 0,1 0-1 0 0,0 0 1 0 0,1 0-1 0 0,0 1 1 0 0,1 0-1 0 0,0 0 1 0 0,-3 23-1 0 0,7-28-42 0 0,0 0 1 0 0,0 0-1 0 0,1 0 0 0 0,0 0 1 0 0,0 0-1 0 0,3 10 0 0 0,-4-17-50 0 0,0 0 0 0 0,0-1-1 0 0,1 1 1 0 0,-1 0 0 0 0,0 0 0 0 0,0 0-1 0 0,0-1 1 0 0,1 1 0 0 0,-1 0 0 0 0,0 0-1 0 0,1-1 1 0 0,-1 1 0 0 0,1 0-1 0 0,-1-1 1 0 0,1 1 0 0 0,-1 0 0 0 0,1-1-1 0 0,-1 1 1 0 0,1-1 0 0 0,0 1 0 0 0,-1-1-1 0 0,1 1 1 0 0,0-1 0 0 0,-1 1 0 0 0,1-1-1 0 0,0 0 1 0 0,0 1 0 0 0,-1-1 0 0 0,1 0-1 0 0,0 0 1 0 0,0 0 0 0 0,0 1 0 0 0,0-1-1 0 0,2 0-45 0 0,5 2-293 0 0,0-1-1 0 0,0-1 0 0 0,0 1 0 0 0,0-1 1 0 0,0-1-1 0 0,0 1 0 0 0,0-1 0 0 0,0-1 1 0 0,10-2-1 0 0,-12 3-194 0 0,20-5-1568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13039 0 0,'0'0'1186'0'0,"1"2"-978"0"0,-1-1-228 0 0,4 8 1015 0 0,0 1 1 0 0,1-1-1 0 0,9 16 0 0 0,-13-24-375 0 0,3 4 188 0 0,-4-5-745 0 0,0 0 1 0 0,0 1 0 0 0,1-1 0 0 0,-1 1 0 0 0,0-1 0 0 0,0 0-1 0 0,1 1 1 0 0,-1-1 0 0 0,0 0 0 0 0,0 1 0 0 0,1-1-1 0 0,-1 0 1 0 0,0 1 0 0 0,1-1 0 0 0,-1 0 0 0 0,0 0 0 0 0,1 1-1 0 0,-1-1 1 0 0,1 0 0 0 0,-1 0 0 0 0,0 0 0 0 0,1 0-1 0 0,-1 1 1 0 0,1-1 0 0 0,-1 0 0 0 0,0 0 0 0 0,2 0 0 0 0,1 0 111 0 0,0-1 1 0 0,1 1 0 0 0,-1-1-1 0 0,0 0 1 0 0,0 0-1 0 0,0 0 1 0 0,0 0 0 0 0,0-1-1 0 0,0 1 1 0 0,0-1 0 0 0,0 0-1 0 0,0 0 1 0 0,-1 0 0 0 0,1 0-1 0 0,3-4 1 0 0,11-17 18 0 0,-1 0-1 0 0,-1-1 1 0 0,-1-1-1 0 0,10-27 1 0 0,30-51-126 0 0,-34 72-125 0 0,2 0 1 0 0,35-40-1 0 0,-45 59-168 0 0,0 1 0 0 0,0 0 0 0 0,1 0 0 0 0,0 1 0 0 0,1 1 0 0 0,1 0 0 0 0,29-13-1 0 0,-34 18-497 0 0,1-1-1 0 0,0 1 0 0 0,0 1 1 0 0,1 0-1 0 0,-1 0 0 0 0,0 2 1 0 0,1-1-1 0 0,12 1 0 0 0,-11 2-912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98 169 5063 0 0,'0'0'232'0'0,"4"10"2403"0"0,-2-8-1865 0 0,-1 0 0 0 0,1 0 0 0 0,-1 0-1 0 0,1 0 1 0 0,0 0 0 0 0,-1 0 0 0 0,1-1 0 0 0,0 1 0 0 0,0-1-1 0 0,0 1 1 0 0,1-1 0 0 0,2 2 0 0 0,-1-2-273 0 0,0 1 0 0 0,0-1 0 0 0,0 0 0 0 0,0-1-1 0 0,0 1 1 0 0,0-1 0 0 0,5 1 0 0 0,6-2-301 0 0,0-1-1 0 0,-1 0 0 0 0,22-7 1 0 0,-17 5 579 0 0,50-16-370 0 0,-60 17-374 0 0,-1 0-1 0 0,0-1 0 0 0,-1 0 0 0 0,1-1 1 0 0,0 1-1 0 0,7-8 0 0 0,-13 9-41 0 0,0 1 0 0 0,0 0-1 0 0,0-1 1 0 0,0 1 0 0 0,-1-1 0 0 0,1 0-1 0 0,-1 0 1 0 0,0 1 0 0 0,0-1 0 0 0,0 0 0 0 0,0 0-1 0 0,-1 0 1 0 0,1 0 0 0 0,-1 0 0 0 0,0 0-1 0 0,1 0 1 0 0,-1 0 0 0 0,-1 0 0 0 0,0-6-1 0 0,1 4-94 0 0,-1-1 0 0 0,0 1 0 0 0,-1 0 0 0 0,1 0 0 0 0,-1 0 0 0 0,0 0 0 0 0,0 0 0 0 0,-1 0-1 0 0,0 1 1 0 0,-5-8 0 0 0,7 10 52 0 0,-1 1-1 0 0,0 0 0 0 0,0 0 1 0 0,1 0-1 0 0,-1 0 0 0 0,0 0 1 0 0,0 0-1 0 0,0 0 0 0 0,0 0 1 0 0,0 1-1 0 0,0-1 1 0 0,-1 1-1 0 0,1 0 0 0 0,0 0 1 0 0,0 0-1 0 0,0 0 0 0 0,0 0 1 0 0,0 0-1 0 0,0 0 0 0 0,-1 0 1 0 0,-1 2-1 0 0,-5-1-87 0 0,1 2 0 0 0,0-1 0 0 0,0 1 0 0 0,-9 4 0 0 0,-1 3 112 0 0,-1 1 0 0 0,1 1 0 0 0,1 0 1 0 0,0 1-1 0 0,-21 22 0 0 0,-68 83 753 0 0,104-116-721 0 0,-6 8 75 0 0,0 1 1 0 0,0 0-1 0 0,1 0 1 0 0,-10 20 0 0 0,15-27-9 0 0,0-1 1 0 0,1 1-1 0 0,0 0 0 0 0,0 1 1 0 0,0-1-1 0 0,0 0 1 0 0,0 0-1 0 0,1 0 0 0 0,0 0 1 0 0,0 1-1 0 0,0-1 0 0 0,1 0 1 0 0,-1 0-1 0 0,1 0 1 0 0,0 1-1 0 0,0-1 0 0 0,0 0 1 0 0,3 6-1 0 0,-1-7-36 0 0,-1 0 1 0 0,1 0-1 0 0,0 0 1 0 0,0-1-1 0 0,0 1 0 0 0,0-1 1 0 0,0 1-1 0 0,1-1 0 0 0,-1 0 1 0 0,1 0-1 0 0,-1-1 0 0 0,5 2 1 0 0,7 4-24 0 0,-3 0-3 0 0,1-1 0 0 0,0-1 0 0 0,0 0 1 0 0,1-1-1 0 0,-1 0 0 0 0,1-1 0 0 0,0-1 0 0 0,18 1 0 0 0,-4 0-71 0 0,-18-1-81 0 0,-1-1 0 0 0,1-1 0 0 0,-1 1 0 0 0,1-2 1 0 0,17-1-1 0 0,-18-1-262 0 0,1 1-1 0 0,-1-2 1 0 0,0 1 0 0 0,0-1 0 0 0,0 0-1 0 0,13-10 1 0 0,-4 2-1727 0 0,30-29-1 0 0,-21 16 188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15319 0 0,'0'0'1706'0'0,"1"8"-785"0"0,-1 2-559 0 0,0 1 0 0 0,-1 0 1 0 0,-1 0-1 0 0,0 0 0 0 0,0-1 0 0 0,-1 1 1 0 0,0-1-1 0 0,-6 14 0 0 0,-1 3-30 0 0,-23 61 118 0 0,-4-1-1 0 0,-62 106 1 0 0,-1-19-403 0 0,-43 78 34 0 0,129-230 509 0 0,7-11 279 0 0,19-24-373 0 0,13-16-666 0 0,42-39 0 0 0,42-20-1073 0 0,-88 74 583 0 0,1 0-1 0 0,0 2 1 0 0,36-15 0 0 0,-54 25 557 0 0,0 1-1 0 0,0-1 1 0 0,1 1 0 0 0,-1 1 0 0 0,0-1-1 0 0,7 0 1 0 0,-10 2 94 0 0,0-1 0 0 0,0 1-1 0 0,0-1 1 0 0,0 1 0 0 0,0-1 0 0 0,0 1-1 0 0,0 0 1 0 0,0 0 0 0 0,0 0-1 0 0,0-1 1 0 0,-1 1 0 0 0,1 0 0 0 0,0 0-1 0 0,0 0 1 0 0,-1 0 0 0 0,1 0-1 0 0,-1 0 1 0 0,1 2 0 0 0,0-2 1 0 0,3 8 63 0 0,0-1 0 0 0,-1 1-1 0 0,0 0 1 0 0,-1 0 0 0 0,0 0-1 0 0,1 11 1 0 0,-1 5 238 0 0,0 26-1 0 0,-1-26 1 0 0,-3 43 675 0 0,2-61-792 0 0,-1-1 1 0 0,0 1-1 0 0,0-1 0 0 0,-1 0 1 0 0,0 0-1 0 0,0 0 0 0 0,0 0 1 0 0,-4 6-1 0 0,4-9-84 0 0,-1 0-1 0 0,1 0 1 0 0,-1 0-1 0 0,1-1 1 0 0,-1 1-1 0 0,0-1 1 0 0,0 1 0 0 0,-6 2-1 0 0,-29 14 321 0 0,26-13-293 0 0,-17 8-91 0 0,-1-2 0 0 0,0-1 0 0 0,-1-1 1 0 0,0-2-1 0 0,0-1 0 0 0,-39 3 0 0 0,60-9-56 0 0,9-1-119 0 0,1-2-270 0 0,0 0 206 0 0,0 0 1 0 0,0 0-1 0 0,0 1 0 0 0,1-1 0 0 0,-1 0 1 0 0,1 0-1 0 0,-1 0 0 0 0,1 1 0 0 0,0-1 1 0 0,0 0-1 0 0,0 0 0 0 0,0 1 1 0 0,0-1-1 0 0,0 1 0 0 0,0-1 0 0 0,0 1 1 0 0,3-2-1 0 0,11-11-1764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0,'0'2'3160'0'0,"3"23"3548"0"0,1 11-1553 0 0,-2-24-4223 0 0,0 1 0 0 0,5 15 1 0 0,-5-23-739 0 0,0 0 1 0 0,-1-1 0 0 0,2 1 0 0 0,-1-1 0 0 0,0 1-1 0 0,1-1 1 0 0,0 0 0 0 0,0 0 0 0 0,0 0-1 0 0,0-1 1 0 0,1 1 0 0 0,0-1 0 0 0,-1 1 0 0 0,1-1-1 0 0,9 5 1 0 0,74 33 1582 0 0,-18-9-2429 0 0,-25-9-3523 0 0,-34-17-3287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89 4607 0 0,'43'-89'12358'0'0,"-44"92"-11145"0"0,-50 93 1226 0 0,-22 45-65 0 0,-13 21-1271 0 0,19-41-630 0 0,-19 57-72 0 0,-10 21-130 0 0,-18-9 369 0 0,10-22 160 0 0,99-160-762 0 0,1 0-1 0 0,0 0 1 0 0,-2 10-1 0 0,5-16-74 0 0,0 1-1 0 0,0 0 0 0 0,1-1 1 0 0,-1 1-1 0 0,1 0 0 0 0,0 0 0 0 0,-1 0 1 0 0,1-1-1 0 0,1 1 0 0 0,-1 0 1 0 0,0 0-1 0 0,1 0 0 0 0,0 3 1 0 0,0-5-1030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113 172 2303 0 0,'0'0'14272'0'0,"2"1"-13648"0"0,42 14 1094 0 0,-32-10-1444 0 0,0-1 0 0 0,0 0 0 0 0,1-1 0 0 0,-1 0 0 0 0,1-1 1 0 0,0 0-1 0 0,14 0 0 0 0,-9-4-156 0 0,-1 0 1 0 0,1-1-1 0 0,-1-1 0 0 0,0 0 1 0 0,0-1-1 0 0,0-1 1 0 0,22-12-1 0 0,-19 8-82 0 0,-1-1-1 0 0,0-1 1 0 0,-1-1 0 0 0,0 0-1 0 0,23-24 1 0 0,-36 32-76 0 0,-1 0 0 0 0,1 0-1 0 0,-1-1 1 0 0,6-9 0 0 0,-10 14 12 0 0,1 0 1 0 0,-1 0 0 0 0,1 0-1 0 0,-1-1 1 0 0,1 1-1 0 0,-1 0 1 0 0,0-1-1 0 0,1 1 1 0 0,-1 0 0 0 0,0-1-1 0 0,0 1 1 0 0,0 0-1 0 0,0-3 1 0 0,-1 3-5 0 0,1 1-1 0 0,0-1 1 0 0,-1 0 0 0 0,1 0-1 0 0,0 1 1 0 0,-1-1 0 0 0,1 0 0 0 0,-1 1-1 0 0,1-1 1 0 0,-1 1 0 0 0,0-1 0 0 0,1 0-1 0 0,-1 1 1 0 0,0-1 0 0 0,1 1 0 0 0,-1 0-1 0 0,0-1 1 0 0,1 1 0 0 0,-1-1 0 0 0,0 1-1 0 0,0 0 1 0 0,0 0 0 0 0,1 0-1 0 0,-3-1 1 0 0,-5 0-257 0 0,0 0 0 0 0,0 0 0 0 0,0 1 0 0 0,0 0 0 0 0,-13 1 0 0 0,-42 10-1110 0 0,37-6 1086 0 0,-272 57-737 0 0,286-60 1048 0 0,1 1-1 0 0,0 0 0 0 0,1 1 1 0 0,-20 9-1 0 0,27-11 75 0 0,0-1-1 0 0,0 1 1 0 0,0 0-1 0 0,1 1 1 0 0,-1-1 0 0 0,1 0-1 0 0,-1 1 1 0 0,1-1-1 0 0,0 1 1 0 0,0 0 0 0 0,0 0-1 0 0,0 0 1 0 0,0 0 0 0 0,1 0-1 0 0,-1 0 1 0 0,1 0-1 0 0,0 1 1 0 0,0-1 0 0 0,0 0-1 0 0,0 4 1 0 0,-9 122 1173 0 0,2-26-493 0 0,8-96-725 0 0,-1 0 1 0 0,1 0-1 0 0,1 0 0 0 0,1 12 0 0 0,-2-19-21 0 0,1 1 0 0 0,-1 0 0 0 0,1-1 0 0 0,-1 1-1 0 0,1 0 1 0 0,0-1 0 0 0,-1 1 0 0 0,1-1 0 0 0,-1 1 0 0 0,1-1 0 0 0,0 1-1 0 0,0-1 1 0 0,-1 0 0 0 0,1 1 0 0 0,0-1 0 0 0,0 0 0 0 0,1 1 0 0 0,-1-1 6 0 0,6 3 49 0 0,-1-1 0 0 0,0 0 1 0 0,1 0-1 0 0,0 0 0 0 0,-1-1 1 0 0,1 0-1 0 0,0 0 0 0 0,0-1 1 0 0,-1 0-1 0 0,10-1 0 0 0,9-2 260 0 0,35-9 0 0 0,-41 8-257 0 0,17-4-36 0 0,0-1 1 0 0,57-23 0 0 0,-50 9-387 0 0,-42 22 52 0 0,1 14-3016 0 0,0 4 2308 0 0,-7 0-1044 0 0,5-16 1164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6447 0 0,'9'-7'16416'0'0,"-9"10"-16410"0"0,0 0 0 0 0,-1 1 0 0 0,0-1 0 0 0,1 0 0 0 0,-1 0 0 0 0,0 0 0 0 0,-1 0 0 0 0,1 0 0 0 0,-1 0 0 0 0,1 0 0 0 0,-1 0 0 0 0,0 0 0 0 0,-2 2 0 0 0,-6 6 24 0 0,-18 17 0 0 0,11-13-22 0 0,3-1-91 0 0,-2-1-1 0 0,0 0 0 0 0,-25 14 1 0 0,-55 26-515 0 0,14-10 336 0 0,67-34 238 0 0,0 1 0 0 0,-15 12 0 0 0,25-18 22 0 0,-1 2 1 0 0,0-1-1 0 0,1 1 0 0 0,0 0 0 0 0,1 0 1 0 0,-1 0-1 0 0,-4 9 0 0 0,-12 32 2 0 0,14-30 22 0 0,7-15 10 0 0,-1 1 0 0 0,1-1 0 0 0,0 0 1 0 0,0 0-1 0 0,-1 0 0 0 0,1 0 1 0 0,0 0-1 0 0,1 0 0 0 0,-1 0 0 0 0,0 0 1 0 0,1 0-1 0 0,-1 0 0 0 0,1 0 1 0 0,0 0-1 0 0,-1 0 0 0 0,1 0 0 0 0,0 0 1 0 0,0 0-1 0 0,0-1 0 0 0,1 1 1 0 0,-1 0-1 0 0,0-1 0 0 0,0 1 0 0 0,1-1 1 0 0,-1 1-1 0 0,1-1 0 0 0,0 0 1 0 0,-1 0-1 0 0,1 1 0 0 0,0-1 0 0 0,3 1 1 0 0,3 2 123 0 0,0-1-1 0 0,-1 0 1 0 0,1 0 0 0 0,0-1 0 0 0,0 0 0 0 0,15 1-1 0 0,-2-1-11 0 0,1 0 0 0 0,-1-2 0 0 0,1-1 0 0 0,-1-1 0 0 0,1 0-1 0 0,-1-2 1 0 0,29-8 0 0 0,91-29-69 0 0,-99 32-53 0 0,75-8 0 0 0,-40 7-13 0 0,20-13-9 0 0,-80 19-2 0 0,0-2 0 0 0,-1 0 0 0 0,1-1 0 0 0,-2 0 0 0 0,22-14 0 0 0,-31 18-53 0 0,-1-1 0 0 0,1 0 0 0 0,-1-1 0 0 0,0 1 0 0 0,0-1-1 0 0,-1 0 1 0 0,1 0 0 0 0,6-11 0 0 0,-9 14-1 0 0,-1 0 0 0 0,0 0 0 0 0,0 0 1 0 0,0 0-1 0 0,0-1 0 0 0,0 1 0 0 0,0 0 0 0 0,-1 0 0 0 0,1-1 0 0 0,-1 1 1 0 0,0 0-1 0 0,1-1 0 0 0,-1 1 0 0 0,0-1 0 0 0,0 1 0 0 0,-1 0 0 0 0,1-1 1 0 0,0 1-1 0 0,-1 0 0 0 0,0-1 0 0 0,1 1 0 0 0,-1 0 0 0 0,0 0 0 0 0,0 0 1 0 0,0-1-1 0 0,0 1 0 0 0,-1 0 0 0 0,-2-3 0 0 0,2 2-18 0 0,-1 0 0 0 0,0 0 0 0 0,-1 0 0 0 0,1 1 0 0 0,0-1-1 0 0,-1 1 1 0 0,0 0 0 0 0,1-1 0 0 0,-1 2 0 0 0,0-1 0 0 0,-8-2 0 0 0,2 2-25 0 0,0 0 0 0 0,0 1 0 0 0,0 0 0 0 0,-10 1 0 0 0,-68 4-17 0 0,78-3 113 0 0,0 1 0 0 0,0 0 0 0 0,1 0-1 0 0,-1 1 1 0 0,1 1 0 0 0,-17 7 0 0 0,19-6 12 0 0,1 0 0 0 0,-1 0 1 0 0,1 1-1 0 0,0 0 1 0 0,0 0-1 0 0,-5 8 0 0 0,-11 11 323 0 0,17-20-201 0 0,1 0 1 0 0,-1 0-1 0 0,1 0 1 0 0,0 1-1 0 0,0 0 1 0 0,0 0 0 0 0,1 0-1 0 0,0 0 1 0 0,0 0-1 0 0,1 1 1 0 0,-1-1-1 0 0,2 1 1 0 0,-1-1-1 0 0,1 1 1 0 0,0 0-1 0 0,0 0 1 0 0,0 0-1 0 0,1 0 1 0 0,1 11-1 0 0,0-12-80 0 0,1 0-1 0 0,-1 0 1 0 0,1-1-1 0 0,0 1 1 0 0,1 0-1 0 0,-1-1 1 0 0,6 8-1 0 0,-7-11-126 0 0,-1-2 28 0 0,1 1 0 0 0,-1-1-1 0 0,1 0 1 0 0,-1 1 0 0 0,1-1-1 0 0,-1 0 1 0 0,1 1 0 0 0,-1-1-1 0 0,1 0 1 0 0,-1 0 0 0 0,1 0-1 0 0,0 1 1 0 0,-1-1 0 0 0,1 0-1 0 0,-1 0 1 0 0,1 0 0 0 0,-1 0-1 0 0,1 0 1 0 0,0 0 0 0 0,-1 0-1 0 0,1 0 1 0 0,-1 0 0 0 0,1 0-1 0 0,0 0 1 0 0,0-1 0 0 0,16-3-2098 0 0,-5-1 491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374 101 8431 0 0,'0'0'388'0'0,"1"-1"-10"0"0,41-22 360 0 0,-41 22-87 0 0,16-9 1834 0 0,-15 8-2384 0 0,-1 1-1 0 0,1-1 0 0 0,-1 1 0 0 0,1-1 0 0 0,-1 0 1 0 0,0 0-1 0 0,0 0 0 0 0,0 0 0 0 0,0 0 1 0 0,0 0-1 0 0,-1 0 0 0 0,1 0 0 0 0,0 0 1 0 0,-1 0-1 0 0,0-1 0 0 0,1-3 0 0 0,-1 5 28 0 0,-1 0-9 0 0,1-1-90 0 0,0-1-8 0 0,-7-8 80 0 0,0 6-27 0 0,4 4-73 0 0,0 0 1 0 0,0 0-1 0 0,0 0 0 0 0,0 1 0 0 0,0-1 0 0 0,-1 1 0 0 0,1 0 1 0 0,0 0-1 0 0,0 0 0 0 0,-1 0 0 0 0,1 1 0 0 0,0-1 0 0 0,0 1 1 0 0,-5 1-1 0 0,-4 3-2 0 0,0 0 0 0 0,-15 8 0 0 0,12-5 2 0 0,-27 12 87 0 0,1 3 0 0 0,-48 33 0 0 0,73-43 99 0 0,-1 0 0 0 0,2 0 0 0 0,0 2 1 0 0,0 0-1 0 0,2 1 0 0 0,0 0 0 0 0,-17 27 1 0 0,28-39-111 0 0,0 0 0 0 0,1-1 0 0 0,-1 1 0 0 0,1 0 0 0 0,0 0 1 0 0,0 0-1 0 0,0 0 0 0 0,0 0 0 0 0,1 0 0 0 0,-1 0 1 0 0,1 0-1 0 0,0 0 0 0 0,0 0 0 0 0,2 5 0 0 0,-2-7-57 0 0,0 0-1 0 0,1 0 0 0 0,0 0 1 0 0,0 0-1 0 0,-1-1 1 0 0,1 1-1 0 0,0 0 0 0 0,0 0 1 0 0,0-1-1 0 0,1 1 0 0 0,-1-1 1 0 0,0 1-1 0 0,1-1 1 0 0,-1 1-1 0 0,1-1 0 0 0,-1 0 1 0 0,1 0-1 0 0,0 1 1 0 0,-1-1-1 0 0,1 0 0 0 0,0-1 1 0 0,0 1-1 0 0,0 0 0 0 0,0 0 1 0 0,0-1-1 0 0,0 1 1 0 0,0-1-1 0 0,0 0 0 0 0,0 0 1 0 0,2 0-1 0 0,4 0 24 0 0,0 0 0 0 0,-1-1-1 0 0,1 0 1 0 0,-1 0 0 0 0,1-1 0 0 0,7-3-1 0 0,44-18 154 0 0,-59 23-195 0 0,42-20 87 0 0,-1-2 0 0 0,-2-1 0 0 0,57-44 0 0 0,-91 63-89 0 0,-3 3-1 0 0,-1-1-1 0 0,1 1 1 0 0,0-1 0 0 0,-1 1 0 0 0,1-1 0 0 0,0 0-1 0 0,-1 0 1 0 0,2-2 0 0 0,-2 3-101 0 0,-2 5-610 0 0,0-1 699 0 0,0 1 1 0 0,-1-1-1 0 0,1 0 1 0 0,-1 1-1 0 0,0-1 0 0 0,0 0 1 0 0,-3 5-1 0 0,0-1 8 0 0,-8 20 104 0 0,0 1 1 0 0,-17 54-1 0 0,25-66-89 0 0,3-9 2 0 0,1 0-1 0 0,0 0 0 0 0,0 0 1 0 0,0 14-1 0 0,1-19-106 0 0,2-1-246 0 0,3-1-287 0 0,-1-1 1 0 0,1 1-1 0 0,0 0 1 0 0,-1-1-1 0 0,1 0 1 0 0,-1 0 0 0 0,1-1-1 0 0,-1 1 1 0 0,1-1-1 0 0,-1 0 1 0 0,8-4-1 0 0,7-6-4163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64 117 10911 0 0,'24'-19'705'0'0,"1"0"-1"0"0,32-18 0 0 0,-38 27 1746 0 0,41-16 1 0 0,-37 20 751 0 0,-24 11-3195 0 0,0 0-1 0 0,1-1 1 0 0,-1 1 0 0 0,-1-1-1 0 0,1 0 1 0 0,-1 1-1 0 0,1-1 1 0 0,-1 0 0 0 0,-1 0-1 0 0,1 0 1 0 0,0 0-1 0 0,-5 4 1 0 0,-2 4 37 0 0,-1-1 1 0 0,-16 14-1 0 0,-22 17 32 0 0,18-17-123 0 0,-47 52-1 0 0,73-73 55 0 0,-2 4-14 0 0,-1-1 0 0 0,2 1 0 0 0,-1 0 0 0 0,-8 17 1 0 0,13-24 5 0 0,0 1 0 0 0,1 0 1 0 0,-1 0-1 0 0,1 0 0 0 0,-1 0 1 0 0,1 0-1 0 0,-1 0 0 0 0,1 0 1 0 0,0 0-1 0 0,0 0 0 0 0,0 0 1 0 0,0 0-1 0 0,0 0 0 0 0,1 0 1 0 0,-1 0-1 0 0,1-1 0 0 0,-1 1 1 0 0,1 0-1 0 0,0 0 0 0 0,-1 0 1 0 0,1 0-1 0 0,0-1 0 0 0,0 1 1 0 0,0 0-1 0 0,1-1 0 0 0,-1 1 1 0 0,0-1-1 0 0,0 1 1 0 0,1-1-1 0 0,2 2 0 0 0,7 6 105 0 0,1 0 0 0 0,0-1 0 0 0,1 0-1 0 0,0-1 1 0 0,26 10 0 0 0,-28-13-177 0 0,-1-1 0 0 0,0 0 1 0 0,1-1-1 0 0,-1 0 0 0 0,1-1 0 0 0,0 0 1 0 0,-1-1-1 0 0,12-1 0 0 0,-8 0-1759 0 0,1-1 0 0 0,-1-1-1 0 0,15-4 1 0 0,0-4-4175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3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5527 0 0,'0'0'423'0'0,"-1"1"-278"0"0,-13 21 3600 0 0,-21 41 0 0 0,15-24-1048 0 0,-100 163-253 0 0,67-115-2083 0 0,-55 117 166 0 0,30-53-398 0 0,70-136-120 0 0,-25 45 94 0 0,-76 106 1 0 0,91-144-80 0 0,7-7 259 0 0,0 0 0 0 0,-1-2 0 0 0,-1 1 0 0 0,-14 11 0 0 0,26-25 214 0 0,1-1-260 0 0,1-2-188 0 0,-1 0-1 0 0,1 0 1 0 0,-1 0-1 0 0,1 0 1 0 0,0 0-1 0 0,0 1 1 0 0,0-1-1 0 0,1 0 0 0 0,-1 1 1 0 0,4-6-1 0 0,23-26 137 0 0,-18 22-151 0 0,8-9-106 0 0,0 1 0 0 0,2 0 0 0 0,0 2 0 0 0,1 0 0 0 0,1 1 0 0 0,0 1 0 0 0,1 2 0 0 0,1 0 1 0 0,0 1-1 0 0,1 1 0 0 0,0 2 0 0 0,1 1 0 0 0,46-11 0 0 0,-67 19 64 0 0,-1 0 1 0 0,0 0 0 0 0,0 1-1 0 0,0 0 1 0 0,1 0 0 0 0,-1 0 0 0 0,0 0-1 0 0,1 1 1 0 0,-1-1 0 0 0,0 1-1 0 0,0 0 1 0 0,0 0 0 0 0,0 1 0 0 0,4 1-1 0 0,-5-1 27 0 0,0 0 0 0 0,-1 0 1 0 0,1 1-1 0 0,0-1 0 0 0,-1 0 0 0 0,0 1 0 0 0,1 0 0 0 0,-1 0 0 0 0,0-1 0 0 0,-1 1 0 0 0,1 0 1 0 0,0 0-1 0 0,-1 1 0 0 0,0-1 0 0 0,0 0 0 0 0,0 0 0 0 0,1 7 0 0 0,1 6 122 0 0,-2 0 1 0 0,0 0-1 0 0,0 0 0 0 0,-2 0 1 0 0,-2 20-1 0 0,1-19 11 0 0,0 0 0 0 0,2-1 0 0 0,0 1 0 0 0,5 33 0 0 0,-2-42-357 0 0,0 1-1 0 0,1-1 1 0 0,0 0-1 0 0,0 0 1 0 0,1 0-1 0 0,0-1 1 0 0,0 0 0 0 0,1 1-1 0 0,8 6 1 0 0,2 6-1885 0 0,-15-19 1316 0 0,5 7-1662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314 125 1839 0 0,'45'-30'30'0'0,"-27"17"1798"0"0,0 1 0 0 0,1 1 0 0 0,1 0 0 0 0,32-12 0 0 0,-36 17-1288 0 0,0 1 1 0 0,0 1-1 0 0,0 1 1 0 0,32-3 2517 0 0,-48 9-2919 0 0,-1-1 0 0 0,1 1 1 0 0,-1 0-1 0 0,0-1 1 0 0,0 1-1 0 0,0 0 1 0 0,0-1-1 0 0,0 0 1 0 0,0 1-1 0 0,-1-1 1 0 0,1 1-1 0 0,-1-1 0 0 0,1 0 1 0 0,-1 0-1 0 0,0 0 1 0 0,0 0-1 0 0,-3 2 1 0 0,-6 5 258 0 0,-1-1 0 0 0,-15 9 0 0 0,8-5 108 0 0,-28 19 29 0 0,-78 47 77 0 0,72-48-562 0 0,23-12-27 0 0,-57 24 0 0 0,85-42-127 0 0,13 5-988 0 0,43 13 876 0 0,-36-13 151 0 0,23 10 1 0 0,0 2-78 0 0,2 2 45 0 0,43 25 1 0 0,-81-41 149 0 0,1 1 0 0 0,-1 0 0 0 0,0 0 0 0 0,-1 0 0 0 0,1 0 0 0 0,-1 1 0 0 0,1-1 1 0 0,2 7-1 0 0,-6-10-28 0 0,0 1 1 0 0,0-1 0 0 0,0 0 0 0 0,0 1-1 0 0,0 0 1 0 0,-1-1 0 0 0,1 1 0 0 0,-1-1-1 0 0,1 1 1 0 0,-1 0 0 0 0,1-1 0 0 0,-1 1-1 0 0,0 0 1 0 0,0-1 0 0 0,0 1 0 0 0,0 0-1 0 0,0-1 1 0 0,-1 1 0 0 0,1 0 0 0 0,0 0-1 0 0,-1-1 1 0 0,1 1 0 0 0,-1-1 0 0 0,1 1-1 0 0,-1-1 1 0 0,0 1 0 0 0,0-1 0 0 0,0 1-1 0 0,0-1 1 0 0,0 1 0 0 0,0-1 0 0 0,0 0-1 0 0,-2 2 1 0 0,-4 3 39 0 0,0-1 0 0 0,-1 0 1 0 0,0 0-1 0 0,1-1 0 0 0,-1 0 0 0 0,-1-1 0 0 0,1 0 0 0 0,-9 3 1 0 0,-72 13 199 0 0,87-19-261 0 0,-50 10 50 0 0,-21 3-71 0 0,-74 3 0 0 0,141-16-122 0 0,1 0 0 0 0,0-1-1 0 0,0 1 1 0 0,-1-1 0 0 0,1 0-1 0 0,0-1 1 0 0,-9-3 0 0 0,13 5-755 0 0,5-9-5398 0 0,2-2 356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285 115 9215 0 0,'90'-43'2100'0'0,"-3"1"3150"0"0,-59 23-4505 0 0,-27 18-248 0 0,-2 0-343 0 0,-2 0-138 0 0,1 0-1 0 0,0 0 1 0 0,-1 0 0 0 0,1 0 0 0 0,-1 0 0 0 0,0 0 0 0 0,1 1 0 0 0,-1-1 0 0 0,1 1 0 0 0,-1 0 0 0 0,0 0 0 0 0,-4 0 0 0 0,-38 6 192 0 0,31-4-185 0 0,-11 4-23 0 0,1 1 0 0 0,-1 1 0 0 0,1 1 0 0 0,-29 15 0 0 0,33-15 0 0 0,-1 1 142 0 0,1 1-1 0 0,0 1 1 0 0,0 1 0 0 0,1 0-1 0 0,1 2 1 0 0,0 0-1 0 0,1 1 1 0 0,1 0 0 0 0,-27 37-1 0 0,42-52-110 0 0,0 1-1 0 0,0-1 0 0 0,0 1 1 0 0,0-1-1 0 0,0 1 1 0 0,1-1-1 0 0,-1 1 0 0 0,1 0 1 0 0,-1-1-1 0 0,1 1 1 0 0,-1 0-1 0 0,1 0 0 0 0,0-1 1 0 0,0 1-1 0 0,0 0 1 0 0,0 0-1 0 0,0-1 0 0 0,0 1 1 0 0,1 0-1 0 0,-1 0 1 0 0,1-1-1 0 0,-1 1 0 0 0,1 0 1 0 0,1 1-1 0 0,-1-1-6 0 0,0 0-1 0 0,0 0 1 0 0,1-1 0 0 0,-1 1-1 0 0,1 0 1 0 0,0-1-1 0 0,-1 0 1 0 0,1 1 0 0 0,0-1-1 0 0,0 0 1 0 0,0 0-1 0 0,0 0 1 0 0,0 0 0 0 0,0 0-1 0 0,0-1 1 0 0,0 1-1 0 0,0 0 1 0 0,0-1 0 0 0,4 1-1 0 0,2-1 16 0 0,0 0 1 0 0,0 0-1 0 0,0-1 0 0 0,0 0 1 0 0,-1 0-1 0 0,16-5 0 0 0,45-20 70 0 0,243-92-309 0 0,-309 117 120 0 0,-3 4-152 0 0,0 1 211 0 0,0-1 0 0 0,0 0 0 0 0,0 0 0 0 0,0 0 0 0 0,-1 0 0 0 0,0 0 0 0 0,1 0 0 0 0,-1 0-1 0 0,0 0 1 0 0,-1-1 0 0 0,-3 5 0 0 0,-9 12-154 0 0,12-14-513 0 0,0 1 0 0 0,1-1-1 0 0,-1 1 1 0 0,-2 8 0 0 0,3-4-5579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32 302 11055 0 0,'0'0'852'0'0,"-13"-11"3122"0"0,12 11-3520 0 0,-1-2 266 0 0,0 1 1 0 0,0 0-1 0 0,0-1 1 0 0,1 1-1 0 0,-1-1 0 0 0,1 1 1 0 0,-4-5-1 0 0,5 6-682 0 0,0-1-1 0 0,0 0 0 0 0,0 1 1 0 0,-1-1-1 0 0,1 0 0 0 0,0 0 1 0 0,0 1-1 0 0,0-1 0 0 0,0 0 1 0 0,0 0-1 0 0,0 1 1 0 0,0-1-1 0 0,1 0 0 0 0,-1 1 1 0 0,0-1-1 0 0,0 0 0 0 0,0 0 1 0 0,1 1-1 0 0,-1-1 1 0 0,0 0-1 0 0,1 1 0 0 0,-1-1 1 0 0,1 1-1 0 0,-1-1 0 0 0,1 0 1 0 0,-1 1-1 0 0,1-1 0 0 0,0 0 1 0 0,25-28-120 0 0,2 2 1 0 0,1 0 0 0 0,1 2-1 0 0,64-41 1 0 0,-85 60 43 0 0,1 1 0 0 0,-1 0 1 0 0,1 1-1 0 0,0 0 0 0 0,0 0 0 0 0,0 1 0 0 0,1 1 0 0 0,-1 0 0 0 0,1 0 0 0 0,0 1 0 0 0,-1 0 1 0 0,1 1-1 0 0,0 0 0 0 0,-1 1 0 0 0,1 0 0 0 0,15 4 0 0 0,-12-1 25 0 0,-11-1 15 0 0,-1 0-3 0 0,9 9 2 0 0,-11-6 5 0 0,-1-5 0 0 0,1 3 11 0 0,-1 0 0 0 0,0 0 0 0 0,0 0 0 0 0,-1 0 0 0 0,1 0 0 0 0,-1 0 0 0 0,0 0 0 0 0,0-1-1 0 0,0 1 1 0 0,0-1 0 0 0,-1 1 0 0 0,1-1 0 0 0,-1 0 0 0 0,-4 4 0 0 0,-4 4-54 0 0,13-14-372 0 0,9-12-128 0 0,0 4 124 0 0,0 1 0 0 0,1 0 0 0 0,24-15 1 0 0,43-20-125 0 0,-70 40 586 0 0,1 1 0 0 0,0 0 0 0 0,0 0 0 0 0,0 1 0 0 0,0 1 0 0 0,0 0 0 0 0,1 0 0 0 0,15 0 1 0 0,-25 2 3 0 0,0 0 1 0 0,0 0 0 0 0,1 1 0 0 0,-1-1 0 0 0,0 0 0 0 0,0 1 0 0 0,0-1 0 0 0,0 1 0 0 0,0 0 0 0 0,0-1 0 0 0,0 1 0 0 0,0 0 0 0 0,0 0 0 0 0,0-1 0 0 0,0 1 0 0 0,0 0 0 0 0,1 2 0 0 0,10 17 581 0 0,-8-9-442 0 0,-1 1 0 0 0,1 0 0 0 0,-2 0 0 0 0,0 0 0 0 0,0 1 0 0 0,-2-1 0 0 0,0 21 0 0 0,3 21 263 0 0,-3-49-835 0 0,1-1 0 0 0,1 0 0 0 0,-1 0 0 0 0,4 8 0 0 0,-3-7-4271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0 18887 0 0,'0'0'1712'0'0,"-2"1"-1409"0"0,-7 6-89 0 0,0-1 1 0 0,0 1-1 0 0,0 1 1 0 0,1 0-1 0 0,0 0 1 0 0,0 1-1 0 0,1-1 1 0 0,-7 12 0 0 0,2 0 20 0 0,1 0 1 0 0,0 1-1 0 0,-7 23 1 0 0,-23 49 9 0 0,11-27-202 0 0,-9 23-131 0 0,-3-1 0 0 0,-82 124 0 0 0,122-209 88 0 0,0 0 0 0 0,-1 0 0 0 0,0 0 0 0 0,1-1 0 0 0,-5 4 0 0 0,4-5-277 0 0,7-6-405 0 0,6-7-988 0 0,5-2 235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148 138 17879 0 0,'2'-11'330'0'0,"1"1"-1"0"0,0 0 1 0 0,1 0-1 0 0,0 0 1 0 0,0 0-1 0 0,9-14 1 0 0,-11 20-264 0 0,1 0 1 0 0,0 0-1 0 0,0 1 1 0 0,1-1 0 0 0,-1 1-1 0 0,1 0 1 0 0,0 0-1 0 0,0 0 1 0 0,0 0 0 0 0,0 0-1 0 0,0 1 1 0 0,0 0-1 0 0,1 0 1 0 0,-1 0 0 0 0,1 1-1 0 0,7-3 1 0 0,-6 3-59 0 0,-1 1 1 0 0,0-1 0 0 0,1 1-1 0 0,-1 0 1 0 0,0 0-1 0 0,1 0 1 0 0,-1 1-1 0 0,0 0 1 0 0,1 0 0 0 0,-1 0-1 0 0,0 1 1 0 0,0-1-1 0 0,0 1 1 0 0,0 1-1 0 0,9 4 1 0 0,-7-2-19 0 0,-1 0 1 0 0,0 0-1 0 0,0 1 0 0 0,0-1 1 0 0,-1 1-1 0 0,0 1 0 0 0,0-1 1 0 0,0 1-1 0 0,-1-1 0 0 0,5 11 1 0 0,3 11 61 0 0,-2 2 0 0 0,0-1 1 0 0,-2 1-1 0 0,-1 0 1 0 0,5 55-1 0 0,-11-78 128 0 0,-1 0 0 0 0,0 0 0 0 0,0 0-1 0 0,0 0 1 0 0,-1 0 0 0 0,0 0 0 0 0,0 0 0 0 0,-1 0-1 0 0,-3 10 1 0 0,3-13-114 0 0,0-1 1 0 0,0 1-1 0 0,0-1 0 0 0,0 1 1 0 0,-1-1-1 0 0,1 0 0 0 0,-1 0 1 0 0,0 0-1 0 0,0 0 0 0 0,0 0 1 0 0,0 0-1 0 0,-1-1 0 0 0,1 0 1 0 0,0 0-1 0 0,-1 0 0 0 0,0 0 1 0 0,-6 2-1 0 0,-25 7-196 0 0,0-1 0 0 0,-1-2 0 0 0,0-2 0 0 0,0-1 0 0 0,-1-1 0 0 0,0-3 0 0 0,-37-2 0 0 0,68 1 51 0 0,0-1-1 0 0,1 0 0 0 0,-1 0 1 0 0,0 0-1 0 0,0-1 0 0 0,1 1 1 0 0,-9-5-1 0 0,13 5-22 0 0,-1 0 1 0 0,1 1-1 0 0,-1-1 0 0 0,1 0 0 0 0,0 0 1 0 0,0 0-1 0 0,-1-1 0 0 0,1 1 1 0 0,0 0-1 0 0,0 0 0 0 0,0-1 0 0 0,0 1 1 0 0,0 0-1 0 0,1-1 0 0 0,-1 1 0 0 0,0-1 1 0 0,1 1-1 0 0,-1-1 0 0 0,1 0 1 0 0,-1 1-1 0 0,1-1 0 0 0,0 0 0 0 0,-1 1 1 0 0,1-1-1 0 0,0 1 0 0 0,0-1 0 0 0,1 0 1 0 0,-1 1-1 0 0,0-1 0 0 0,1-2 1 0 0,5-17-1397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 19007 0 0,'0'0'870'0'0,"-2"1"-20"0"0,-6 5-774 0 0,0 0-1 0 0,1 1 0 0 0,-1 0 1 0 0,-10 14-1 0 0,-24 38 95 0 0,17-24 75 0 0,-48 61 293 0 0,-68 96 647 0 0,-152 251-741 0 0,255-379-1134 0 0,18-20-3191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7367 0 0,'0'0'568'0'0,"1"2"-373"0"0,1 22 179 0 0,3 18 4678 0 0,-5-38-4564 0 0,1 0-1 0 0,0-1 0 0 0,0 1 1 0 0,0-1-1 0 0,1 1 0 0 0,-1-1 0 0 0,1 1 1 0 0,3 4-1 0 0,-4-7-351 0 0,1 0-1 0 0,-1 1 1 0 0,1-1 0 0 0,-1 0-1 0 0,1 0 1 0 0,0 0 0 0 0,-1 0-1 0 0,1 0 1 0 0,0 0 0 0 0,0-1 0 0 0,0 1-1 0 0,0 0 1 0 0,0-1 0 0 0,-1 0-1 0 0,1 1 1 0 0,0-1 0 0 0,0 0-1 0 0,0 0 1 0 0,0 0 0 0 0,3 0 0 0 0,5-2 362 0 0,0 1 0 0 0,17-5 0 0 0,-13 2-145 0 0,11-2-12 0 0,1-1 0 0 0,-1-2 0 0 0,0-1-1 0 0,45-24 1 0 0,-16 1-529 0 0,-53 32 11 0 0,-11 1-1006 0 0,-1 1 967 0 0,0 1 1 0 0,1 0-1 0 0,-1 0 0 0 0,1 1 0 0 0,-18 7 0 0 0,1 3 142 0 0,-30 17-1 0 0,-42 34 211 0 0,84-52-6 0 0,0 1 0 0 0,1 0 0 0 0,0 0 0 0 0,-13 18 0 0 0,25-28-82 0 0,-1 1 0 0 0,1-1 0 0 0,0 1 0 0 0,0-1 0 0 0,1 1 0 0 0,-1 0 0 0 0,1 0 0 0 0,-1 0 1 0 0,1 0-1 0 0,1 0 0 0 0,-1 0 0 0 0,0 8 0 0 0,1-2 61 0 0,1 0 0 0 0,0 0 0 0 0,0 0 0 0 0,4 11 0 0 0,-3-14-110 0 0,1-1 1 0 0,0 0-1 0 0,0 0 0 0 0,1 0 1 0 0,0 0-1 0 0,0 0 0 0 0,0-1 1 0 0,1 0-1 0 0,-1 0 0 0 0,1 0 1 0 0,1 0-1 0 0,-1-1 0 0 0,1 0 1 0 0,-1 0-1 0 0,1 0 0 0 0,0-1 1 0 0,13 6-1 0 0,-5-6-1728 0 0,3-2-6022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207 306 11519 0 0,'0'0'887'0'0,"1"0"-356"0"0,22 1 3166 0 0,-12 0-2055 0 0,-1-1-1 0 0,17-1 1 0 0,-25 0-1218 0 0,0 1-243 0 0,14-7-5 0 0,-13 5-163 0 0,-1 0-1 0 0,1 0 1 0 0,0 0-1 0 0,-1-1 1 0 0,0 1-1 0 0,1-1 0 0 0,-1 0 1 0 0,0 1-1 0 0,0-1 1 0 0,0 0-1 0 0,-1 0 0 0 0,1 0 1 0 0,-1-1-1 0 0,0 1 1 0 0,0 0-1 0 0,0 0 0 0 0,0-1 1 0 0,0 1-1 0 0,0-4 1 0 0,0-7-68 0 0,1 0 0 0 0,-2 0 0 0 0,-1-18-1 0 0,0-1-307 0 0,2 23 157 0 0,-1 0 0 0 0,-1 0 1 0 0,0 0-1 0 0,-1 0 0 0 0,0 0 0 0 0,-4-14 1 0 0,5 22 125 0 0,-1-1 0 0 0,0 1 1 0 0,0-1-1 0 0,0 1 1 0 0,0 0-1 0 0,0 0 1 0 0,0 0-1 0 0,0 0 1 0 0,-1 1-1 0 0,1-1 1 0 0,-1 1-1 0 0,1-1 1 0 0,-1 1-1 0 0,-5-2 0 0 0,-9-6-308 0 0,14 8 365 0 0,0-1 0 0 0,-1 1 0 0 0,1 0 0 0 0,0 0 0 0 0,-1 0-1 0 0,1 1 1 0 0,-1-1 0 0 0,0 1 0 0 0,1 0 0 0 0,-1 0 0 0 0,1 0 0 0 0,-1 0 0 0 0,-3 1-1 0 0,-10 2-6 0 0,-22 7 0 0 0,34-9 18 0 0,-4 2 17 0 0,-1 1-1 0 0,1 0 0 0 0,0 0 1 0 0,0 1-1 0 0,1 0 0 0 0,0 0 1 0 0,-1 1-1 0 0,2 0 1 0 0,-1 0-1 0 0,1 1 0 0 0,0 0 1 0 0,-11 15-1 0 0,13-16 64 0 0,1 0 1 0 0,0 1-1 0 0,0 0 0 0 0,0-1 0 0 0,1 2 1 0 0,0-1-1 0 0,1 0 0 0 0,-1 0 0 0 0,1 1 1 0 0,1-1-1 0 0,0 1 0 0 0,0 0 0 0 0,0-1 1 0 0,1 1-1 0 0,0 0 0 0 0,0-1 0 0 0,2 10 1 0 0,-1-12 70 0 0,1 0 0 0 0,-1 0 1 0 0,1-1-1 0 0,0 1 1 0 0,1 0-1 0 0,-1-1 1 0 0,1 1-1 0 0,-1-1 1 0 0,1 0-1 0 0,7 8 1 0 0,-2-5 84 0 0,-1-1 0 0 0,1 1 0 0 0,0-1 0 0 0,12 7 0 0 0,-17-11-171 0 0,1-1 23 0 0,11 0-45 0 0,-11-1-39 0 0,0 0-1 0 0,-1 0 0 0 0,1 0 1 0 0,0 0-1 0 0,-1-1 1 0 0,1 1-1 0 0,0-1 0 0 0,-1 0 1 0 0,1 0-1 0 0,-1 0 1 0 0,1-1-1 0 0,4-2 0 0 0,-3 0-27 0 0,1 0 0 0 0,-1 0 0 0 0,1 0 0 0 0,5-8 0 0 0,7-6-8 0 0,15-8 44 0 0,49-31 0 0 0,-73 51-11 0 0,-7 5-21 0 0,-3 5 46 0 0,0 1 0 0 0,0-1 0 0 0,-1 0 0 0 0,1 1 0 0 0,-1-1 0 0 0,0 0 0 0 0,-1 0 0 0 0,1 0 0 0 0,0-1 0 0 0,-6 6 0 0 0,1 2 3 0 0,-27 44 145 0 0,2 1 0 0 0,3 2 0 0 0,-27 75 0 0 0,44-98-78 0 0,-28 63 541 0 0,34-86-554 0 0,0 0 0 0 0,-1-1 0 0 0,0 1 1 0 0,-1-1-1 0 0,-15 16 0 0 0,18-22-119 0 0,4-5-192 0 0,7-11-3422 0 0,3-2 2132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34 14743 0 0,'0'0'1136'0'0,"-1"0"-746"0"0,-5-1 2903 0 0,3 12-3000 0 0,1-7-293 0 0,0 1 0 0 0,0 0 0 0 0,0 0 0 0 0,-1-1 0 0 0,0 0 0 0 0,0 1 0 0 0,0-1 0 0 0,-7 6 0 0 0,-3 3 0 0 0,-18 13 0 0 0,5-5 0 0 0,-95 82 110 0 0,116-98-2 0 0,-33 29 814 0 0,35-30-726 0 0,0-1-1 0 0,0 0 1 0 0,0 1 0 0 0,1 0-1 0 0,0-1 1 0 0,0 1-1 0 0,0 0 1 0 0,0 0 0 0 0,-1 5-1 0 0,2-7 269 0 0,2-1-167 0 0,2 1-248 0 0,-1 1-1 0 0,1-1 1 0 0,0 0-1 0 0,0 0 0 0 0,-1 0 1 0 0,1 0-1 0 0,0-1 0 0 0,1 1 1 0 0,-1-1-1 0 0,0 0 0 0 0,0 0 1 0 0,0 0-1 0 0,1 0 1 0 0,-1-1-1 0 0,1 1 0 0 0,-1-1 1 0 0,0 0-1 0 0,1 0 0 0 0,4 0 1 0 0,9-2 39 0 0,0 0 0 0 0,27-7 1 0 0,-36 7-51 0 0,27-6 44 0 0,-2-2 1 0 0,35-14-1 0 0,-58 20-123 0 0,1-1 0 0 0,-1 0 0 0 0,1-1 0 0 0,-2-1 0 0 0,1 1 0 0 0,-1-1 0 0 0,0-1 0 0 0,0 0 0 0 0,-1 0 0 0 0,8-10 0 0 0,-14 15-36 0 0,1-1 0 0 0,-1 1 0 0 0,-1 0 0 0 0,1-1 0 0 0,0 1 0 0 0,-1-1 0 0 0,0 0-1 0 0,0 0 1 0 0,0 1 0 0 0,0-1 0 0 0,-1 0 0 0 0,1 0 0 0 0,-1-6 0 0 0,-1 4-58 0 0,1 0 1 0 0,-1 0-1 0 0,-1 1 1 0 0,1-1-1 0 0,-1 0 0 0 0,0 1 1 0 0,0-1-1 0 0,-4-6 1 0 0,1 3-19 0 0,-1 0 0 0 0,0 1 1 0 0,0 0-1 0 0,0 0 1 0 0,-1 1-1 0 0,0 0 0 0 0,-1 0 1 0 0,0 0-1 0 0,0 1 0 0 0,-11-6 1 0 0,-16-6-515 0 0,33 18 229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385 857 6911 0 0,'0'0'528'0'0,"1"-1"-341"0"0,54-58 12158 0 0,38-23-7596 0 0,10-10-3613 0 0,118-159-385 0 0,-195 219-732 0 0,61-85-44 0 0,-76 99-171 0 0,0-1 0 0 0,-1 0 0 0 0,-1-1 1 0 0,12-34-1 0 0,-20 51 150 0 0,0 0 1 0 0,-1 0 0 0 0,1 0-1 0 0,-1 1 1 0 0,0-1 0 0 0,1 0 0 0 0,-1 0-1 0 0,0 0 1 0 0,-1 0 0 0 0,1 0-1 0 0,0 0 1 0 0,-1 1 0 0 0,0-1-1 0 0,0 0 1 0 0,1 0 0 0 0,-2 0-1 0 0,1 1 1 0 0,0-1 0 0 0,0 1-1 0 0,-1-1 1 0 0,0 1 0 0 0,1-1-1 0 0,-4-1 1 0 0,3 1 9 0 0,-1 1 0 0 0,0-1-1 0 0,-1 1 1 0 0,1 0 0 0 0,0 0 0 0 0,0 0-1 0 0,-1 1 1 0 0,1-1 0 0 0,-1 1 0 0 0,0 0-1 0 0,1 0 1 0 0,-1 0 0 0 0,0 1 0 0 0,0-1 0 0 0,0 1-1 0 0,1 0 1 0 0,-5 0 0 0 0,-1 1-3 0 0,0 0 1 0 0,0 1 0 0 0,0 0 0 0 0,0 1-1 0 0,0 0 1 0 0,1 0 0 0 0,-1 1-1 0 0,1 0 1 0 0,-14 10 0 0 0,0 1-21 0 0,1 1 0 0 0,-23 22 0 0 0,23-17 66 0 0,1 1-1 0 0,1 1 1 0 0,1 1 0 0 0,-16 26 0 0 0,-52 109 292 0 0,29-51 30 0 0,23-51-135 0 0,15-26-19 0 0,2 0 0 0 0,-25 59 0 0 0,34-63-85 0 0,3-13-25 0 0,0 1 1 0 0,0-1 0 0 0,-11 18-1 0 0,-32 40 78 0 0,28-45-72 0 0,-23 43 0 0 0,9 2 52 0 0,-31 95 0 0 0,60-150-104 0 0,-2-1 0 0 0,0 0-1 0 0,0 0 1 0 0,-17 23 0 0 0,19-32-54 0 0,0-1 0 0 0,0 1 0 0 0,-1-2 0 0 0,1 1-1 0 0,-2 0 1 0 0,1-1 0 0 0,0 0 0 0 0,-1-1 0 0 0,0 0 0 0 0,0 0-1 0 0,-1 0 1 0 0,-8 3 0 0 0,14-7-373 0 0,-3 3 708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 18799 0 0,'-5'-2'242'0'0,"-1"1"0"0"0,1-1 0 0 0,-1 1 0 0 0,0 0-1 0 0,1 1 1 0 0,-1-1 0 0 0,0 1 0 0 0,-11 2 0 0 0,-7-1 2770 0 0,32 5-2329 0 0,-2-2-590 0 0,0-1 0 0 0,1-1 0 0 0,0 1 0 0 0,-1-1 0 0 0,1-1 0 0 0,10 3 0 0 0,44 1 101 0 0,-35-4-100 0 0,69 5-29 0 0,106-8 0 0 0,-75-11-7436 0 0,-83 6-527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370 387 5527 0 0,'3'0'4790'0'0,"-1"-1"-3957"0"0,1 0 0 0 0,0 1 0 0 0,0-1 0 0 0,-1 0 0 0 0,1 0 1 0 0,0-1-1 0 0,2-1 0 0 0,21-16 1533 0 0,-12 5-1670 0 0,15-18 1 0 0,82-119-149 0 0,-102 138-542 0 0,-3 4-6 0 0,0-1-1 0 0,-1 0 1 0 0,0 0-1 0 0,4-11 1 0 0,-7 17-4 0 0,-1 0-1 0 0,0 0 1 0 0,0 1 0 0 0,0-1-1 0 0,-1 0 1 0 0,1 0 0 0 0,-1 0 0 0 0,0 0-1 0 0,0 0 1 0 0,-1 0 0 0 0,1 0 0 0 0,-1 1-1 0 0,1-1 1 0 0,-1 0 0 0 0,-2-4 0 0 0,2 7-18 0 0,1-1 0 0 0,-1 1 0 0 0,0 0 0 0 0,0 0 0 0 0,1-1 1 0 0,-1 1-1 0 0,0 0 0 0 0,0 0 0 0 0,-1 0 0 0 0,1 0 0 0 0,0 0 1 0 0,0 0-1 0 0,0 0 0 0 0,-1 0 0 0 0,1 1 0 0 0,0-1 1 0 0,-1 0-1 0 0,1 1 0 0 0,-3-1 0 0 0,2 0-35 0 0,-1 1 0 0 0,0-1 0 0 0,0 1 0 0 0,0 0 1 0 0,0 0-1 0 0,0 1 0 0 0,0-1 0 0 0,0 0 0 0 0,-4 2 0 0 0,-2 1-74 0 0,0 1 0 0 0,0-1 1 0 0,1 1-1 0 0,-1 1 0 0 0,-8 6 0 0 0,-35 28-203 0 0,-72 70 1 0 0,18-14 77 0 0,73-68 310 0 0,1 1 0 0 0,1 2 1 0 0,2 1-1 0 0,-36 48 0 0 0,61-73 0 0 0,1-1-1 0 0,0 1 1 0 0,0 0 0 0 0,0-1 0 0 0,1 1-1 0 0,0 0 1 0 0,0 1 0 0 0,0-1 0 0 0,1 0-1 0 0,-1 13 1 0 0,1-16-21 0 0,2-1 0 0 0,-1 1 0 0 0,0 0 0 0 0,1 0 0 0 0,-1 0 0 0 0,1 0 0 0 0,0 0 0 0 0,0-1 0 0 0,0 1 0 0 0,0 0 0 0 0,0-1 0 0 0,1 1 0 0 0,-1-1 0 0 0,1 1 0 0 0,-1-1 0 0 0,1 0 0 0 0,0 1 0 0 0,0-1 0 0 0,0 0 0 0 0,1 0 0 0 0,-1-1 0 0 0,0 1 0 0 0,1 0 0 0 0,-1-1 0 0 0,6 3 0 0 0,0-1 41 0 0,0 1 0 0 0,1-2-1 0 0,0 1 1 0 0,0-2 0 0 0,-1 1-1 0 0,1-1 1 0 0,0 0 0 0 0,0-1 0 0 0,0 0-1 0 0,0 0 1 0 0,0-1 0 0 0,0 0-1 0 0,0-1 1 0 0,0 0 0 0 0,12-4 0 0 0,4-3 140 0 0,-1-1 1 0 0,0-2-1 0 0,43-26 1 0 0,-41 20-111 0 0,-1 0 1 0 0,43-42 0 0 0,34-52-433 0 0,-91 99 19 0 0,-10 11-219 0 0,-6 9 205 0 0,-8 9 242 0 0,1 2 1 0 0,0-1-1 0 0,2 2 0 0 0,0 0 1 0 0,1 0-1 0 0,1 0 0 0 0,1 1 0 0 0,0 0 1 0 0,2 1-1 0 0,-4 23 0 0 0,9-42 79 0 0,-1-1-8 0 0,1 1 0 0 0,0 0 0 0 0,-1-1 0 0 0,1 1 0 0 0,0 0 0 0 0,0-1 0 0 0,0 1 0 0 0,0 0 0 0 0,0 0 0 0 0,0-1 0 0 0,1 1 0 0 0,-1 0 0 0 0,1-1 0 0 0,-1 1 0 0 0,1-1 0 0 0,-1 1 0 0 0,1 0 0 0 0,1 1 0 0 0,1-1-1375 0 0,6 1-5286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16 6911 0 0,'0'0'10407'0'0,"-13"-8"-8258"0"0,7 6-2016 0 0,0 0 0 0 0,-1 1-1 0 0,1 0 1 0 0,0 0 0 0 0,-1 0-1 0 0,1 1 1 0 0,-1 0 0 0 0,1 1-1 0 0,-1-1 1 0 0,1 1 0 0 0,-13 3-1 0 0,-2 3-136 0 0,0 0 0 0 0,-23 11 0 0 0,-50 27-140 0 0,-119 76 0 0 0,135-74 72 0 0,67-39 62 0 0,5 1-58 0 0,5-7-67 0 0,3-1-265 0 0,3 1 379 0 0,1 0 0 0 0,-1-1 0 0 0,0 1 0 0 0,1-1 0 0 0,-1 0 1 0 0,1-1-1 0 0,-1 1 0 0 0,1-1 0 0 0,-1 0 0 0 0,1-1 0 0 0,5 0 0 0 0,-1 0 21 0 0,0 1-1 0 0,0 0 0 0 0,12 1 1 0 0,9 1 14 0 0,-9-1 85 0 0,0 1 0 0 0,0 0 0 0 0,0 2 1 0 0,43 13-1 0 0,-33-6 36 0 0,0 2-1 0 0,46 25 1 0 0,-74-35-127 0 0,0-1 0 0 0,0 1 0 0 0,0 1 0 0 0,-1-1 0 0 0,1 0 0 0 0,-1 1 0 0 0,4 5 0 0 0,-6-8-8 0 0,-1-1 0 0 0,1 0 0 0 0,-1 1 0 0 0,1-1 1 0 0,-1 1-1 0 0,1-1 0 0 0,-1 0 0 0 0,0 1 0 0 0,1-1 0 0 0,-1 1 0 0 0,0-1 0 0 0,1 1 0 0 0,-1 0 0 0 0,0-1 0 0 0,0 1 0 0 0,0-1 1 0 0,1 1-1 0 0,-1-1 0 0 0,0 1 0 0 0,0 0 0 0 0,0-1 0 0 0,0 1 0 0 0,0-1 0 0 0,0 1 0 0 0,0 0 0 0 0,0-1 0 0 0,0 1 0 0 0,-1-1 0 0 0,1 1 1 0 0,0 0-1 0 0,0-1 0 0 0,-1 2 0 0 0,0-1 13 0 0,0 3 12 0 0,0-1 0 0 0,0 0-1 0 0,-1 0 1 0 0,0 0 0 0 0,1 0 0 0 0,-1 0 0 0 0,0 0-1 0 0,0 0 1 0 0,-1 0 0 0 0,1-1 0 0 0,-1 1-1 0 0,1-1 1 0 0,-1 0 0 0 0,0 1 0 0 0,0-1-1 0 0,0-1 1 0 0,-4 3 0 0 0,-7 4 124 0 0,-1-2 0 0 0,-22 7 0 0 0,29-10-100 0 0,-73 25 72 0 0,22-6-123 0 0,-101 22 0 0 0,144-41-4 0 0,0-1-1 0 0,0 0 1 0 0,-29-2 0 0 0,37 0-68 0 0,-1-1-1 0 0,1-1 1 0 0,0 1 0 0 0,0-1 0 0 0,0-1 0 0 0,0 0 0 0 0,0 0 0 0 0,-14-8 0 0 0,21 11 28 0 0,0-1 1 0 0,0 0-1 0 0,0 0 0 0 0,0 0 0 0 0,0 0 1 0 0,0 1-1 0 0,0-1 0 0 0,0-1 1 0 0,1 1-1 0 0,-1 0 0 0 0,0 0 1 0 0,0 0-1 0 0,1 0 0 0 0,-1 0 1 0 0,1-1-1 0 0,-1 1 0 0 0,1 0 1 0 0,0 0-1 0 0,0-1 0 0 0,-1 1 1 0 0,1 0-1 0 0,0-1 0 0 0,0 1 1 0 0,0 0-1 0 0,0-1 0 0 0,0 1 1 0 0,1 0-1 0 0,-1-1 0 0 0,0 1 1 0 0,0 0-1 0 0,1 0 0 0 0,-1-1 1 0 0,1 1-1 0 0,-1 0 0 0 0,1 0 1 0 0,1-2-1 0 0,2-3-529 0 0,-1 0 1 0 0,1 1-1 0 0,0 0 1 0 0,1-1-1 0 0,6-6 1 0 0,3 2-5336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436 201 8751 0 0,'0'0'8583'0'0,"5"-7"-7571"0"0,10-34 624 0 0,-11 34-1617 0 0,-1 0-1 0 0,-1-1 1 0 0,0 1 0 0 0,0-1 0 0 0,0 1 0 0 0,0-14 0 0 0,-1 15-18 0 0,-1 1 0 0 0,0 0 0 0 0,0-1 0 0 0,-1 1 1 0 0,1 0-1 0 0,-1 0 0 0 0,-1-1 0 0 0,1 1 1 0 0,-1 0-1 0 0,-3-8 0 0 0,4 12-1 0 0,0-1 1 0 0,-1 0-1 0 0,1 1 0 0 0,0-1 0 0 0,-1 1 0 0 0,0-1 1 0 0,1 1-1 0 0,-1 0 0 0 0,0 0 0 0 0,1 0 0 0 0,-1 0 1 0 0,0 0-1 0 0,0 0 0 0 0,0 0 0 0 0,0 1 0 0 0,0-1 1 0 0,0 1-1 0 0,0-1 0 0 0,0 1 0 0 0,0 0 0 0 0,0 0 1 0 0,0 0-1 0 0,-1 0 0 0 0,1 0 0 0 0,0 0 0 0 0,0 0 1 0 0,-4 2-1 0 0,-4 0-23 0 0,-1 1 1 0 0,1 1 0 0 0,-19 8-1 0 0,-6 5-52 0 0,2 1-1 0 0,0 2 1 0 0,0 1-1 0 0,2 2 1 0 0,1 1-1 0 0,1 1 1 0 0,-37 43-1 0 0,58-60 85 0 0,1 2 0 0 0,0-1 0 0 0,0 1 0 0 0,-8 17 0 0 0,13-22 23 0 0,0 0 1 0 0,0 0-1 0 0,0 0 0 0 0,1 0 1 0 0,0 0-1 0 0,0 0 0 0 0,0 0 1 0 0,1 0-1 0 0,0 1 0 0 0,0-1 1 0 0,0 0-1 0 0,2 10 1 0 0,-2-13 1 0 0,1 1 1 0 0,0 0 0 0 0,1-1 0 0 0,-1 1-1 0 0,0-1 1 0 0,1 1 0 0 0,-1-1 0 0 0,1 0-1 0 0,0 0 1 0 0,0 0 0 0 0,0 0 0 0 0,0 0-1 0 0,0 0 1 0 0,0 0 0 0 0,1 0 0 0 0,-1-1-1 0 0,0 1 1 0 0,1-1 0 0 0,0 0 0 0 0,-1 0-1 0 0,1 0 1 0 0,-1 0 0 0 0,1 0 0 0 0,0 0-1 0 0,4 0 1 0 0,0 0 28 0 0,1 0 0 0 0,-1-1 0 0 0,1 1 0 0 0,-1-1 0 0 0,1-1 0 0 0,0 1 0 0 0,-1-1 0 0 0,12-3 0 0 0,16-7 41 0 0,-1-2 0 0 0,-1-1 0 0 0,36-21 0 0 0,-57 29-104 0 0,-1-2 0 0 0,13-10 0 0 0,-9 6 0 0 0,-13 11 0 0 0,-2 1 0 0 0,1 0 0 0 0,-1 0 0 0 0,1-1 0 0 0,0 1 0 0 0,-1 0 0 0 0,0-1 0 0 0,1 1 0 0 0,-1 0 0 0 0,1-1 0 0 0,-1 1 0 0 0,1-1 0 0 0,-1 1 0 0 0,0-1 0 0 0,1 1 0 0 0,-1-1 0 0 0,0 1 0 0 0,1-1 0 0 0,-1 1 0 0 0,0-1 0 0 0,0 1 0 0 0,0-1 0 0 0,0 1 0 0 0,1-1 0 0 0,-1 0 0 0 0,0 1 0 0 0,0-1 0 0 0,0 0 0 0 0,0 0 0 0 0,0 1 0 0 0,0 0 0 0 0,0 0 0 0 0,0 0 0 0 0,0-1 0 0 0,1 1 0 0 0,-1 0 0 0 0,0 0 0 0 0,0-1 0 0 0,0 1 0 0 0,0 0 0 0 0,0 0 0 0 0,0-1 0 0 0,0 1 0 0 0,0 0 0 0 0,0-1 0 0 0,0 1 0 0 0,0 0 0 0 0,0 0 0 0 0,0-1 0 0 0,-1 1 0 0 0,1 0 0 0 0,0 0 0 0 0,0-1 0 0 0,0 1 0 0 0,0 0 0 0 0,0 0 0 0 0,0 0 0 0 0,-1-1 0 0 0,1 1 0 0 0,0 0 0 0 0,0 0 0 0 0,0 0 0 0 0,-1-1 0 0 0,1 1 0 0 0,0 0 0 0 0,0 0 0 0 0,0 0 0 0 0,-1 0 0 0 0,-3 0 0 0 0,2 1 8 0 0,0 0-1 0 0,0-1 1 0 0,0 1-1 0 0,0 0 1 0 0,0 0-1 0 0,1 0 1 0 0,-1 0-1 0 0,0 0 1 0 0,1 1-1 0 0,-1-1 1 0 0,0 0-1 0 0,1 1 1 0 0,0-1-1 0 0,-1 1 1 0 0,1 0-1 0 0,0-1 1 0 0,0 1 0 0 0,0 0-1 0 0,0 0 1 0 0,0 0-1 0 0,0 0 1 0 0,0 0-1 0 0,1 0 1 0 0,-1 0-1 0 0,1 0 1 0 0,-1 0-1 0 0,1 2 1 0 0,-1 0 6 0 0,0 1-1 0 0,1-1 1 0 0,-1 1 0 0 0,1-1 0 0 0,0 1-1 0 0,1-1 1 0 0,-1 1 0 0 0,1-1 0 0 0,0 1 0 0 0,0-1-1 0 0,2 8 1 0 0,-1-10-48 0 0,-1 1 0 0 0,0-1-1 0 0,1 1 1 0 0,-1-1 0 0 0,1 0 0 0 0,0 0-1 0 0,0 0 1 0 0,0 0 0 0 0,0 0 0 0 0,0 0-1 0 0,0 0 1 0 0,1-1 0 0 0,-1 1 0 0 0,4 1-1 0 0,-1-1-80 0 0,-1-1 0 0 0,0 0 0 0 0,1 0 0 0 0,-1 0 0 0 0,1-1 0 0 0,-1 1 0 0 0,1-1 0 0 0,5-1 0 0 0,11-1-1080 0 0,0-1 0 0 0,0-1 0 0 0,-1-1 0 0 0,37-14 0 0 0,-27 8 217 0 0,-11 5 467 0 0,0-2 0 0 0,0 0 1 0 0,-1-1-1 0 0,0-1 0 0 0,24-18 7046 0 0,-47 46-4998 0 0,0-4-555 0 0,6-12-173 0 0,9-18 154 0 0,1-2-1031 0 0,6-1 42 0 0,1 0 0 0 0,1 1 0 0 0,0 0 0 0 0,1 2 0 0 0,36-23 0 0 0,-48 34 15 0 0,0 0 0 0 0,1 0 0 0 0,-1 1 0 0 0,1 0 1 0 0,0 0-1 0 0,0 1 0 0 0,0 0 0 0 0,1 1 1 0 0,-1 0-1 0 0,1 1 0 0 0,14-2 0 0 0,-21 4 22 0 0,-1-1 1 0 0,0 0-1 0 0,1 1 0 0 0,-1 0 0 0 0,0-1 0 0 0,0 1 0 0 0,0 0 0 0 0,1 0 1 0 0,-1 0-1 0 0,0 0 0 0 0,0 1 0 0 0,0-1 0 0 0,-1 0 0 0 0,1 1 1 0 0,0 0-1 0 0,0-1 0 0 0,-1 1 0 0 0,1 0 0 0 0,-1 0 0 0 0,0 0 1 0 0,1 0-1 0 0,-1 0 0 0 0,0 0 0 0 0,0 0 0 0 0,0 0 0 0 0,0 0 1 0 0,-1 1-1 0 0,1-1 0 0 0,-1 0 0 0 0,1 4 0 0 0,0-2 9 0 0,-1 1 0 0 0,1-1 0 0 0,-1 1-1 0 0,0 0 1 0 0,-1-1 0 0 0,1 1 0 0 0,-1-1-1 0 0,0 1 1 0 0,0-1 0 0 0,0 1 0 0 0,0-1 0 0 0,-1 0-1 0 0,0 0 1 0 0,-4 8 0 0 0,1-4 15 0 0,3-5-19 0 0,0 0-1 0 0,0 1 1 0 0,-1-1-1 0 0,1 0 0 0 0,-6 4 1 0 0,7-6 37 0 0,1-5-79 0 0,1 0 1 0 0,-1 0-1 0 0,1 0 0 0 0,0 0 1 0 0,0 0-1 0 0,1 0 0 0 0,-1 0 1 0 0,1 0-1 0 0,0 0 0 0 0,0 1 0 0 0,0-1 1 0 0,0 1-1 0 0,1-1 0 0 0,3-4 1 0 0,5-3-98 0 0,1-1 1 0 0,18-12 0 0 0,-10 8 14 0 0,-13 10 37 0 0,1 1 1 0 0,0 1-1 0 0,0-1 0 0 0,0 1 0 0 0,15-5 0 0 0,6-3-9 0 0,-20 9 62 0 0,0 0 1 0 0,0 0-1 0 0,16-2 1 0 0,15-4 20 0 0,-29 5 91 0 0,0 1 1 0 0,0 0-1 0 0,0 1 0 0 0,0 0 0 0 0,1 1 1 0 0,-1 0-1 0 0,0 1 0 0 0,22 2 0 0 0,-31-2 40 0 0,1 1-67 0 0,-1 0 1 0 0,1 1 0 0 0,-1 0 0 0 0,1-1-1 0 0,-1 1 1 0 0,0 0 0 0 0,0 0 0 0 0,1 0-1 0 0,-2 0 1 0 0,4 4 0 0 0,-3-3-34 0 0,0 0 0 0 0,0 0 0 0 0,-1 1 0 0 0,1-1 0 0 0,0 1 1 0 0,-1 0-1 0 0,0-1 0 0 0,0 1 0 0 0,0 0 0 0 0,-1 0 0 0 0,1 0 0 0 0,-1-1 1 0 0,0 6-1 0 0,0-2 3 0 0,0-1 1 0 0,-1 0 0 0 0,0 1 0 0 0,0-1-1 0 0,-1 0 1 0 0,0 1 0 0 0,-4 8 0 0 0,-11 17-94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4 5527 0 0,'0'0'498'0'0,"1"0"-406"0"0,0-1 124 0 0,-1 1 0 0 0,1 0 0 0 0,-1-1 0 0 0,1 1 0 0 0,-1 0 0 0 0,1-1 0 0 0,0 1 0 0 0,-1 0 0 0 0,1 0 0 0 0,-1-1 0 0 0,1 1 0 0 0,0 0 0 0 0,-1 0 0 0 0,1 0-1 0 0,0 0 1 0 0,-1 0 0 0 0,1 0 0 0 0,0 0 0 0 0,-1 0 0 0 0,1 0 0 0 0,0 0 0 0 0,-1 1 0 0 0,1-1 0 0 0,0 0 0 0 0,-1 0 0 0 0,1 1 0 0 0,-1-1 0 0 0,1 0 0 0 0,-1 0 0 0 0,1 1 0 0 0,0-1 0 0 0,-1 1 0 0 0,0-1 0 0 0,1 1 0 0 0,-1-1 0 0 0,1 1 0 0 0,-1-1 0 0 0,1 1 0 0 0,-1-1 0 0 0,0 1 0 0 0,1-1 0 0 0,-1 1 0 0 0,0-1 0 0 0,0 1 0 0 0,1 1 0 0 0,0 1 310 0 0,-1 0 0 0 0,1 1 0 0 0,-1-1 0 0 0,0 0 0 0 0,0 7 0 0 0,0-9-475 0 0,-2 20 454 0 0,-2 1-1 0 0,0-1 0 0 0,-11 31 1 0 0,1-4 9 0 0,-7 29-56 0 0,-45 111 0 0 0,45-141-420 0 0,-2-1 0 0 0,-2-1-1 0 0,-44 60 1 0 0,20-41-93 0 0,-40 57 565 0 0,38-35-3929 0 0,54-87 1951 0 0,11-5-947 0 0,-1-3-3605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4 353 8751 0 0,'0'0'674'0'0,"-4"-10"5299"0"0,4 5-5773 0 0,1 1-1 0 0,-1 0 1 0 0,1 0 0 0 0,0-1-1 0 0,0 1 1 0 0,0 0 0 0 0,0 0-1 0 0,1 0 1 0 0,-1 0 0 0 0,1 0-1 0 0,0 1 1 0 0,1-1 0 0 0,-1 0-1 0 0,1 1 1 0 0,-1 0 0 0 0,1-1-1 0 0,0 1 1 0 0,0 0 0 0 0,5-3-1 0 0,266-190 1359 0 0,-251 181-1372 0 0,39-18 1 0 0,-54 29-125 0 0,-1 1 0 0 0,1 0-1 0 0,0 1 1 0 0,-1 0 0 0 0,1 0-1 0 0,0 1 1 0 0,0 0 0 0 0,0 0-1 0 0,0 1 1 0 0,9 0 0 0 0,-14 1-26 0 0,0-1 0 0 0,1 1 0 0 0,-1 0 0 0 0,0 0 0 0 0,0 0 1 0 0,0 0-1 0 0,0 0 0 0 0,0 1 0 0 0,0-1 0 0 0,0 1 1 0 0,0 0-1 0 0,0 0 0 0 0,-1 0 0 0 0,1 0 0 0 0,3 4 0 0 0,-3-2-9 0 0,-1 0-1 0 0,1 0 1 0 0,-1 0 0 0 0,1 1-1 0 0,-1-1 1 0 0,0 0-1 0 0,-1 1 1 0 0,1 0-1 0 0,1 7 1 0 0,-1 0-12 0 0,-1 0 0 0 0,-1 0 0 0 0,1 0 0 0 0,-2-1 0 0 0,0 1 0 0 0,0 0 0 0 0,-6 22-1 0 0,3-19 21 0 0,-1-1 0 0 0,0 0 0 0 0,-1 0-1 0 0,-15 25 1 0 0,16-31 3 0 0,-1 0 0 0 0,0 0 0 0 0,-1 0 0 0 0,0-1 0 0 0,0 0-1 0 0,0-1 1 0 0,-1 1 0 0 0,-12 7 0 0 0,-5 0-54 0 0,-1-1 1 0 0,0-2-1 0 0,-1 0 0 0 0,0-2 0 0 0,-1-1 1 0 0,0-1-1 0 0,0-1 0 0 0,0-1 1 0 0,-42 0-1 0 0,63-4 42 0 0,-1-1 0 0 0,0 0 0 0 0,0-1 0 0 0,1 0 0 0 0,-1 0 0 0 0,0-1 1 0 0,1 0-1 0 0,-1 0 0 0 0,-8-4 0 0 0,13 4-161 0 0,1 1 0 0 0,-1-1 0 0 0,1 1 0 0 0,-1-1 0 0 0,1 0 0 0 0,0 0 0 0 0,0 0 0 0 0,0 0 1 0 0,0 0-1 0 0,0-1 0 0 0,-3-3 0 0 0,4 4-307 0 0,0-1 1 0 0,0 1-1 0 0,0-1 1 0 0,1 1-1 0 0,-1-1 1 0 0,0 0 0 0 0,1 1-1 0 0,0-1 1 0 0,-1 0-1 0 0,1 1 1 0 0,0-1-1 0 0,1 0 1 0 0,-1 1-1 0 0,1-6 1 0 0,5-14-6174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20 14279 0 0,'7'-20'1710'0'0,"-6"23"-740"0"0,0 6-411 0 0,0 0-1 0 0,-1 0 1 0 0,1 0-1 0 0,-2 0 1 0 0,1 0-1 0 0,-2 0 0 0 0,-3 16 1 0 0,-25 65-130 0 0,16-52-78 0 0,-186 454 621 0 0,178-443-937 0 0,-1-2-1 0 0,-3 0 0 0 0,-2-2 1 0 0,-66 82-1 0 0,47-72-940 0 0,17-20-2497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 15695 0 0,'0'0'1418'0'0,"2"-1"-1168"0"0,14-9 2908 0 0,-6 17-1060 0 0,-8-4-2009 0 0,-1 0 0 0 0,1 0 1 0 0,-1 0-1 0 0,0 0 0 0 0,0 1 0 0 0,0-1 0 0 0,0 0 0 0 0,0 1 1 0 0,-1-1-1 0 0,1 0 0 0 0,-1 1 0 0 0,0-1 0 0 0,0 1 0 0 0,0-1 1 0 0,-1 0-1 0 0,1 1 0 0 0,-1-1 0 0 0,0 0 0 0 0,0 1 0 0 0,-2 5 1 0 0,-4 8 136 0 0,-1 1 0 0 0,-14 24 0 0 0,15-31-112 0 0,-36 62-59 0 0,42-71-236 0 0,14-13-2032 0 0,-8 7 1874 0 0,15-14-3130 0 0,31-37 1 0 0,-28 28-2506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86 11055 0 0,'-77'13'7583'0'0,"78"-14"-7496"0"0,1 1 0 0 0,-1 0 0 0 0,1-1 0 0 0,-1 0 0 0 0,1 1 0 0 0,-1-1 0 0 0,0 0 0 0 0,3-2 0 0 0,2 0 115 0 0,32-13 383 0 0,1 1-1 0 0,52-13 0 0 0,-42 15-149 0 0,-46 12-419 0 0,10-3 99 0 0,1 0 0 0 0,18-2 0 0 0,-28 6-86 0 0,-1-1 0 0 0,1 1 0 0 0,0 0-1 0 0,0 1 1 0 0,0-1 0 0 0,0 0 0 0 0,-1 1-1 0 0,1 0 1 0 0,0 0 0 0 0,0 0 0 0 0,-1 0 0 0 0,1 1-1 0 0,4 2 1 0 0,4 6-9 0 0,-11-6-22 0 0,-1-2 0 0 0,0 2 9 0 0,0 0 0 0 0,1 0 0 0 0,-1 0 0 0 0,-1 0 0 0 0,1 0 0 0 0,0-1 0 0 0,-1 1 0 0 0,0 0 0 0 0,0 0 0 0 0,0 0 0 0 0,0-1 0 0 0,-1 1 0 0 0,1-1 0 0 0,-1 1 0 0 0,-3 4 0 0 0,-2 3 21 0 0,-1 0 0 0 0,0-1 0 0 0,-11 13 0 0 0,-163 153 44 0 0,91-99-72 0 0,-13 14 0 0 0,66-56 4 0 0,11-12 8 0 0,2 1 1 0 0,1 1-1 0 0,-28 38 0 0 0,45-51-1 0 0,5-4-14 0 0,5-5-1 0 0,3-5 39 0 0,23-4 174 0 0,-1-1-1 0 0,0-1 1 0 0,52-24-1 0 0,-25 9-91 0 0,19-7-106 0 0,67-23 705 0 0,-118 46-568 0 0,2 0 1 0 0,-1 2 0 0 0,1 1 0 0 0,25-1-1 0 0,-38 5-160 0 0,-1 1 0 0 0,1 0-1 0 0,0 1 1 0 0,-1 0-1 0 0,14 4 1 0 0,0 1-260 0 0,-11-5-277 0 0,-1-1 0 0 0,0 0 0 0 0,16-1 1 0 0,-13 0-1159 0 0,0 0 146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89 18079 0 0,'2'-1'828'0'0,"6"-5"-534"0"0,-1 0 0 0 0,1 0 0 0 0,8-10 0 0 0,-10 10-6 0 0,-5 4-26 0 0,1 0 0 0 0,-1 0-1 0 0,1 0 1 0 0,-1-1 0 0 0,0 1-1 0 0,1-4 1 0 0,1-1-178 0 0,-4-2-31 0 0,0 8-53 0 0,1 0 0 0 0,-1 0-1 0 0,0 0 1 0 0,0 0 0 0 0,0 0-1 0 0,0 1 1 0 0,0-1-1 0 0,0 0 1 0 0,0 0 0 0 0,-1 1-1 0 0,1-1 1 0 0,0 1-1 0 0,0-1 1 0 0,0 1 0 0 0,-1-1-1 0 0,1 1 1 0 0,0 0-1 0 0,0-1 1 0 0,-1 1 0 0 0,1 0-1 0 0,-2 0 1 0 0,-32 0-81 0 0,28 1 72 0 0,-29 1-89 0 0,0 2 0 0 0,0 2 0 0 0,-40 11 0 0 0,-85 33 85 0 0,131-39 13 0 0,1 2 1 0 0,0 1 0 0 0,-34 23-1 0 0,44-26-13 0 0,12-4-51 0 0,6-5 59 0 0,0 0 0 0 0,0 1-1 0 0,1-1 1 0 0,-1 0 0 0 0,0 0 0 0 0,1 1 0 0 0,0-1 0 0 0,-1 1 0 0 0,1-1 0 0 0,0 0-1 0 0,0 1 1 0 0,1 2 0 0 0,3 7 5 0 0,-1-8-1 0 0,0 0 0 0 0,0 0 1 0 0,0 0-1 0 0,0-1 0 0 0,1 1 0 0 0,0-1 0 0 0,4 3 0 0 0,33 20-51 0 0,-20-13 47 0 0,32 20 26 0 0,71 51 982 0 0,-117-78-818 0 0,1 1 0 0 0,-1 0 0 0 0,7 8 0 0 0,-12-12-124 0 0,0 0 1 0 0,0 0 0 0 0,0 0 0 0 0,0 0-1 0 0,0 0 1 0 0,-1 1 0 0 0,1-1-1 0 0,-1 1 1 0 0,0-1 0 0 0,0 1-1 0 0,1 5 1 0 0,-2-8-45 0 0,0 1 0 0 0,-1 0 0 0 0,1-1 0 0 0,0 1 0 0 0,0-1 0 0 0,-1 1 0 0 0,1-1 0 0 0,-1 1 0 0 0,1-1 0 0 0,-1 0 0 0 0,-1 2 0 0 0,1-1 3 0 0,0 0 1 0 0,1-1-1 0 0,-1 1 1 0 0,0 0-1 0 0,1 0 0 0 0,-1-1 1 0 0,1 1-1 0 0,0 0 1 0 0,-1 2-1 0 0,1 1-8 0 0,-1-1-1 0 0,0 1 1 0 0,0-1 0 0 0,0 1-1 0 0,-1-1 1 0 0,1 0 0 0 0,-1 1-1 0 0,0-1 1 0 0,0 0 0 0 0,-1 0 0 0 0,1 0-1 0 0,-1-1 1 0 0,0 1 0 0 0,0 0-1 0 0,0-1 1 0 0,0 0 0 0 0,-1 0-1 0 0,1 0 1 0 0,-9 5 0 0 0,0 0-51 0 0,-1-1 0 0 0,0 0 1 0 0,-1 0-1 0 0,-27 8 0 0 0,29-10 14 0 0,-1-2 0 0 0,0 1 0 0 0,0-2 0 0 0,0 0-1 0 0,0 0 1 0 0,-14-1 0 0 0,23-2 22 0 0,0 1-1 0 0,1-1 1 0 0,-1 0-1 0 0,1 0 1 0 0,-1-1-1 0 0,1 1 1 0 0,0-1-1 0 0,-1 1 1 0 0,1-1-1 0 0,0 0 1 0 0,0-1-1 0 0,0 1 1 0 0,0 0-1 0 0,1-1 1 0 0,-5-5-1 0 0,0 0-15 0 0,1 0 0 0 0,1 0 0 0 0,-1-1-1 0 0,-5-13 1 0 0,2 4-77 0 0,7 14 71 0 0,0 0 0 0 0,0 1 0 0 0,0-1 0 0 0,0 0 0 0 0,1 0 0 0 0,0 0 0 0 0,0 0 0 0 0,0-1 0 0 0,-1-7-1 0 0,2 10 17 0 0,1 0 0 0 0,-1 0 0 0 0,1 0 0 0 0,-1 0 0 0 0,1 0 0 0 0,0 0 0 0 0,0 0 0 0 0,-1 0 0 0 0,3-2 1 0 0,0-3-23 0 0,1 0 9 0 0,0 0 0 0 0,0 0-1 0 0,1 0 1 0 0,0 0 0 0 0,0 1-1 0 0,10-9 1 0 0,39-32-53 0 0,-50 44 65 0 0,225-163-55 0 0,-188 139 111 0 0,1 2 0 0 0,58-24 0 0 0,-84 40-23 0 0,0 1-1 0 0,26-20 0 0 0,-34 22-11 0 0,-8 6-13 0 0,1-1 0 0 0,0 1 0 0 0,0-1-1 0 0,-1 0 1 0 0,1 1 0 0 0,0-1 0 0 0,-1 0 0 0 0,1 0 0 0 0,-1 1 0 0 0,1-1 0 0 0,-1 0 0 0 0,1 0 0 0 0,-1 0-1 0 0,1 0 1 0 0,-1 0 0 0 0,0 0 0 0 0,0 0 0 0 0,1 0 0 0 0,-1 1 0 0 0,0-1 0 0 0,0 0 0 0 0,0 0 0 0 0,0 0-1 0 0,0 0 1 0 0,0 0 0 0 0,0 0 0 0 0,-1 0 0 0 0,1 0 0 0 0,0 0 0 0 0,-1 0 0 0 0,1 0 0 0 0,-1-1 0 0 0,0 0-17 0 0,0 0 1 0 0,0 1-1 0 0,0-1 1 0 0,-1 1-1 0 0,1 0 1 0 0,0-1-1 0 0,0 1 1 0 0,-1 0-1 0 0,1 0 1 0 0,-1 0-1 0 0,1 0 1 0 0,-1 0-1 0 0,0 0 1 0 0,-3-1-1 0 0,-9-4-60 0 0,12 5 72 0 0,1 0-1 0 0,-1 0 0 0 0,1 1 0 0 0,-1-1 1 0 0,0 0-1 0 0,1 1 0 0 0,-1-1 1 0 0,0 1-1 0 0,1 0 0 0 0,-1 0 0 0 0,0-1 1 0 0,0 1-1 0 0,1 0 0 0 0,-1 1 0 0 0,0-1 1 0 0,1 0-1 0 0,-1 0 0 0 0,0 1 0 0 0,0-1 1 0 0,1 1-1 0 0,-1-1 0 0 0,1 1 0 0 0,-1 0 1 0 0,0 0-1 0 0,-1 0 0 0 0,2 0-180 0 0,1 20-2953 0 0,3-12-1822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3 302 5983 0 0,'-2'6'15757'0'0,"5"-13"-13080"0"0,9-23-3247 0 0,4 1 745 0 0,2 1-1 0 0,41-52 1 0 0,-44 62-110 0 0,1 1-1 0 0,0 1 1 0 0,1 1 0 0 0,1 1-1 0 0,24-16 1 0 0,-35 26-75 0 0,-1 1 1 0 0,1 0-1 0 0,0 0 1 0 0,1 1-1 0 0,-1-1 0 0 0,0 2 1 0 0,1-1-1 0 0,-1 1 0 0 0,1 0 1 0 0,-1 0-1 0 0,1 1 0 0 0,0 0 1 0 0,-1 1-1 0 0,1 0 0 0 0,-1 0 1 0 0,11 3-1 0 0,-13-3 5 0 0,-1 0-1 0 0,0 1 1 0 0,0 0-1 0 0,0-1 1 0 0,0 1-1 0 0,0 1 1 0 0,0-1-1 0 0,-1 1 1 0 0,1-1-1 0 0,-1 1 1 0 0,0 0 0 0 0,0 0-1 0 0,0 1 1 0 0,0-1-1 0 0,0 0 1 0 0,-1 1-1 0 0,1 0 1 0 0,-1 0-1 0 0,0 0 1 0 0,0 0-1 0 0,0 0 1 0 0,-1 0-1 0 0,0 0 1 0 0,1 0-1 0 0,-2 1 1 0 0,1-1 0 0 0,0 0-1 0 0,-1 1 1 0 0,0 5-1 0 0,0-1 6 0 0,-1 0 0 0 0,-1 0 0 0 0,0 0 0 0 0,0 0 0 0 0,-1 0 0 0 0,0 0 0 0 0,0 0 0 0 0,-1-1 0 0 0,0 0 0 0 0,-7 11 0 0 0,0 1 0 0 0,-20 50-305 0 0,24-53 193 0 0,7-15-151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31 4143 0 0,'1'-1'191'0'0,"1"0"-151"0"0,8-6 131 0 0,9-14 15285 0 0,-25 21-15003 0 0,-4 2-407 0 0,-1 0-1 0 0,1 0 1 0 0,0 1 0 0 0,0 0 0 0 0,0 1-1 0 0,0 0 1 0 0,1 1 0 0 0,-1 0-1 0 0,-12 10 1 0 0,-10 12 48 0 0,1 3 0 0 0,1 0 0 0 0,-41 56 0 0 0,62-75-95 0 0,2-3 5 0 0,1 1 0 0 0,-9 13 0 0 0,27-20 103 0 0,-7-2-107 0 0,-1 0 0 0 0,0-1 1 0 0,0 0-1 0 0,0 0 0 0 0,0 0 1 0 0,0-1-1 0 0,0 1 0 0 0,6-4 1 0 0,31-21-133 0 0,-29 19 53 0 0,87-66-428 0 0,-36 24 280 0 0,-55 46 229 0 0,-7 8-1 0 0,-3 7-16 0 0,-10 15 17 0 0,-1 0 0 0 0,-26 41 1 0 0,6-12 101 0 0,-42 101 6 0 0,39-75-87 0 0,-55 159 394 0 0,75-195-338 0 0,5-14 98 0 0,-55 154 580 0 0,46-136-656 0 0,-44 75 0 0 0,53-107-43 0 0,-2-1-1 0 0,1 0 1 0 0,-2-1-1 0 0,0 0 1 0 0,-1-1-1 0 0,-25 18 1 0 0,34-29 22 0 0,0 1 1 0 0,0-2-1 0 0,-1 1 1 0 0,1 0-1 0 0,-1-1 1 0 0,0-1-1 0 0,0 1 1 0 0,0-1-1 0 0,0 0 1 0 0,-11 1-1 0 0,17-3-57 0 0,0 0 0 0 0,0 0 1 0 0,0 0-1 0 0,0-1 0 0 0,0 1 0 0 0,0 0 0 0 0,0-1 0 0 0,0 1 0 0 0,0-1 0 0 0,1 1 0 0 0,-1-1 1 0 0,0 1-1 0 0,0-1 0 0 0,0 1 0 0 0,1-1 0 0 0,-1 0 0 0 0,0 1 0 0 0,0-1 0 0 0,1 0 1 0 0,-1 0-1 0 0,1 0 0 0 0,-1 0 0 0 0,1 1 0 0 0,-1-1 0 0 0,1 0 0 0 0,0 0 0 0 0,-1 0 1 0 0,1-2-1 0 0,-2-3 89 0 0,1 0 0 0 0,0 0 0 0 0,-1-10 0 0 0,2 9-42 0 0,-3-24-559 0 0,2 0-1 0 0,1 0 1 0 0,1 0-1 0 0,2 0 1 0 0,1 0-1 0 0,10-35 1 0 0,-4 32-1394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52 12351 0 0,'1'-2'564'0'0,"3"-6"-260"0"0,1 0 0 0 0,-1 0-1 0 0,1 1 1 0 0,10-12 4024 0 0,-26 29-3812 0 0,-10 8-237 0 0,-1-1 0 0 0,-1 0-1 0 0,-30 16 1 0 0,-79 33-127 0 0,29-16-58 0 0,97-46-96 0 0,0-1 0 0 0,0 1 0 0 0,0 0-1 0 0,1 0 1 0 0,-10 9 0 0 0,14-12-7 0 0,1-1-1 0 0,-1 1 1 0 0,0 0 0 0 0,1-1-1 0 0,-1 1 1 0 0,1 0 0 0 0,-1 0-1 0 0,1 0 1 0 0,0 0 0 0 0,-1-1-1 0 0,1 1 1 0 0,0 0 0 0 0,-1 0 0 0 0,1 0-1 0 0,0 0 1 0 0,0 0 0 0 0,0 0-1 0 0,0 0 1 0 0,0 0 0 0 0,0 0-1 0 0,0 0 1 0 0,0-1 0 0 0,0 1-1 0 0,0 0 1 0 0,1 0 0 0 0,-1 0 0 0 0,0 0-1 0 0,1 0 1 0 0,-1 0 0 0 0,0 0-1 0 0,1-1 1 0 0,-1 1 0 0 0,1 0-1 0 0,0 0 1 0 0,-1-1 0 0 0,1 1-1 0 0,-1 0 1 0 0,1-1 0 0 0,1 2-1 0 0,0-1 4 0 0,1 3-17 0 0,0-1 0 0 0,1 0-1 0 0,0 0 1 0 0,0 0 0 0 0,0 0 0 0 0,0-1 0 0 0,0 1-1 0 0,1-1 1 0 0,-1 0 0 0 0,1-1 0 0 0,7 3-1 0 0,4-1-36 0 0,1 0 0 0 0,18 0-1 0 0,-21-3 41 0 0,0 2 0 0 0,-1 0-1 0 0,19 4 1 0 0,-18-1 5 0 0,0-1 1 0 0,0 2-1 0 0,-1 0 1 0 0,25 15-1 0 0,-35-19 16 0 0,0-1-1 0 0,-1 1 0 0 0,1 1 0 0 0,0-1 0 0 0,-1 0 1 0 0,0 0-1 0 0,0 1 0 0 0,0 0 0 0 0,0-1 0 0 0,0 1 1 0 0,0 0-1 0 0,-1 0 0 0 0,1 0 0 0 0,-1 0 0 0 0,0 0 1 0 0,0 0-1 0 0,0 0 0 0 0,0 0 0 0 0,0 1 0 0 0,-1-1 1 0 0,1 0-1 0 0,-1 0 0 0 0,0 1 0 0 0,0-1 0 0 0,0 0 1 0 0,-1 1-1 0 0,1-1 0 0 0,-2 5 0 0 0,0-3 22 0 0,0-1 0 0 0,-1 1-1 0 0,1-1 1 0 0,-1 1 0 0 0,0-1 0 0 0,0 0-1 0 0,0 0 1 0 0,-1-1 0 0 0,1 1 0 0 0,-1-1-1 0 0,0 1 1 0 0,-8 4 0 0 0,-3 2 105 0 0,0-2 0 0 0,-22 11 0 0 0,9-8-54 0 0,0-1 0 0 0,-1-1 0 0 0,0-1 1 0 0,0-2-1 0 0,-1-1 0 0 0,1-1 0 0 0,-1-2 0 0 0,0-1 0 0 0,0-1 0 0 0,-49-7 0 0 0,72 7-79 0 0,0-2 1 0 0,1 1-1 0 0,-1-1 0 0 0,1 0 1 0 0,0 0-1 0 0,0 0 0 0 0,0-1 0 0 0,0 0 1 0 0,-8-5-1 0 0,13 7-362 0 0,1 0 45 0 0,0 0 0 0 0,1 1 1 0 0,-1-1-1 0 0,0 0 0 0 0,0 0 0 0 0,1 1 1 0 0,-1-1-1 0 0,1 0 0 0 0,-1 1 1 0 0,0-1-1 0 0,1 0 0 0 0,-1 1 0 0 0,1-1 1 0 0,-1 0-1 0 0,1 1 0 0 0,0-1 0 0 0,-1 1 1 0 0,1-1-1 0 0,1 0 0 0 0,9-4-5673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7 9215 0 0,'7'-7'10358'0'0,"-18"12"-9585"0"0,-34 11 504 0 0,-28 12-253 0 0,63-23-1011 0 0,1 0 0 0 0,-1 0 1 0 0,1 1-1 0 0,1 1 1 0 0,-12 9-1 0 0,8-5-13 0 0,-7 7 0 0 0,-28 32 0 0 0,30-29 1 0 0,-40 55-3 0 0,51-67 4 0 0,1 1-1 0 0,-1 0 1 0 0,1 0 0 0 0,1 0-1 0 0,0 1 1 0 0,-3 13 0 0 0,7-23 15 0 0,-1 1 0 0 0,1-1 0 0 0,0 0 0 0 0,0 1 0 0 0,-1-1 0 0 0,1 1 0 0 0,0-1 0 0 0,0 0 0 0 0,1 1 0 0 0,-1-1 0 0 0,0 0 0 0 0,0 1-1 0 0,1-1 1 0 0,-1 1 0 0 0,1-1 0 0 0,-1 0 0 0 0,1 0 0 0 0,-1 1 0 0 0,1-1 0 0 0,0 0 0 0 0,0 0 0 0 0,-1 0 0 0 0,1 0 0 0 0,0 0 0 0 0,0 0 0 0 0,0 0 0 0 0,0 0 0 0 0,1 0 0 0 0,-1 0 0 0 0,0 0 0 0 0,0-1 0 0 0,0 1 0 0 0,1-1 0 0 0,-1 1 0 0 0,0 0 0 0 0,2-1 0 0 0,5 2 41 0 0,0 0 0 0 0,0-1 0 0 0,0 0 0 0 0,0-1 0 0 0,9 0 0 0 0,-12 0-68 0 0,16-1 32 0 0,-1 0-1 0 0,1-2 0 0 0,-1 0 1 0 0,22-7-1 0 0,78-30-580 0 0,-107 35 354 0 0,3-2-1088 0 0,23-13 0 0 0,-36 19 1057 0 0,17-10-1182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11055 0 0,'0'0'852'0'0,"-1"2"-369"0"0,-4 12 1150 0 0,0-1-1 0 0,-9 16 1 0 0,7-14-1022 0 0,-11 28 0 0 0,-26 84 150 0 0,-6-1 1 0 0,-92 167-1 0 0,113-241-767 0 0,-57 78 0 0 0,62-99 88 0 0,-2-2 0 0 0,0 0 1 0 0,-46 37-1 0 0,41-47 674 0 0,36-33-472 0 0,-2 5-243 0 0,1 1 1 0 0,0 0-1 0 0,0 0 0 0 0,1 0 0 0 0,0 1 0 0 0,6-8 0 0 0,40-40-80 0 0,-35 39 47 0 0,5-5-127 0 0,0 1 0 0 0,2 1-1 0 0,31-21 1 0 0,-42 33 63 0 0,0-1 1 0 0,1 2-1 0 0,0-1 0 0 0,0 2 1 0 0,1 0-1 0 0,-1 0 0 0 0,1 1 1 0 0,23-3-1 0 0,-34 7 60 0 0,0-1 1 0 0,0 1 0 0 0,-1 0-1 0 0,1 0 1 0 0,0 0 0 0 0,0 1-1 0 0,-1-1 1 0 0,1 0-1 0 0,0 1 1 0 0,-1 0 0 0 0,1 0-1 0 0,0 0 1 0 0,-1 0 0 0 0,1 0-1 0 0,-1 0 1 0 0,1 1 0 0 0,-1-1-1 0 0,0 1 1 0 0,0 0-1 0 0,0-1 1 0 0,0 1 0 0 0,3 3-1 0 0,-2 0 48 0 0,-1-1-1 0 0,0 0 1 0 0,1 1 0 0 0,-1-1-1 0 0,-1 1 1 0 0,1 0-1 0 0,-1-1 1 0 0,0 1-1 0 0,0 0 1 0 0,0 0 0 0 0,-1 8-1 0 0,0-1 45 0 0,0-1 0 0 0,-1 0 0 0 0,0 0-1 0 0,-1 0 1 0 0,-1 0 0 0 0,-6 20 0 0 0,1-10-106 0 0,-1-2 1 0 0,-17 30 0 0 0,24-43 487 0 0,1-3-2712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6911 0 0,'0'0'528'0'0,"2"1"-341"0"0,7 3-369 0 0,7 4 3747 0 0,30 19 0 0 0,-39-22-3050 0 0,0-1 0 0 0,0-1 0 0 0,1 1 0 0 0,-1-1 0 0 0,1-1 0 0 0,0 1-1 0 0,0-1 1 0 0,0-1 0 0 0,0 1 0 0 0,0-1 0 0 0,0-1 0 0 0,0 1 0 0 0,0-2 0 0 0,0 1 0 0 0,14-3 0 0 0,0-1-157 0 0,-1-1 1 0 0,0-1-1 0 0,0-1 0 0 0,33-15 0 0 0,-47 19-351 0 0,0-1 0 0 0,0 0 0 0 0,0 0 0 0 0,-1-1 0 0 0,11-8-1 0 0,-15 11-40 0 0,0 0 0 0 0,0-1-1 0 0,0 1 1 0 0,0-1 0 0 0,-1 1-1 0 0,1-1 1 0 0,-1 1 0 0 0,1-1-1 0 0,-1 0 1 0 0,0 0 0 0 0,0 0-1 0 0,0 0 1 0 0,0 0 0 0 0,-1 0-1 0 0,1 0 1 0 0,-1-5 0 0 0,0 7 6 0 0,0 1 1 0 0,0-1-1 0 0,0 0 0 0 0,-1 1 1 0 0,1-1-1 0 0,0 1 0 0 0,0-1 1 0 0,-1 0-1 0 0,1 1 1 0 0,0-1-1 0 0,-1 1 0 0 0,1-1 1 0 0,0 1-1 0 0,-1-1 0 0 0,1 1 1 0 0,-1-1-1 0 0,1 1 1 0 0,-1 0-1 0 0,1-1 0 0 0,-1 1 1 0 0,1-1-1 0 0,-1 1 0 0 0,0 0 1 0 0,1 0-1 0 0,-1-1 1 0 0,1 1-1 0 0,-1 0 0 0 0,-1 0 1 0 0,-17-2-659 0 0,5 4 425 0 0,-1 1-1 0 0,1 1 1 0 0,0 0-1 0 0,0 1 0 0 0,-14 8 1 0 0,8-5 142 0 0,-6 3 96 0 0,1 1 1 0 0,0 1-1 0 0,-44 31 0 0 0,58-36 83 0 0,2 0 1 0 0,-1 0-1 0 0,1 1 0 0 0,0 0 0 0 0,1 1 1 0 0,0-1-1 0 0,1 2 0 0 0,0-1 0 0 0,0 1 1 0 0,1 0-1 0 0,-5 14 0 0 0,9-19-13 0 0,0 0 0 0 0,1 0-1 0 0,0 1 1 0 0,0-1 0 0 0,0 0 0 0 0,1 1-1 0 0,0-1 1 0 0,0 1 0 0 0,0-1 0 0 0,1 1-1 0 0,0-1 1 0 0,0 0 0 0 0,1 1 0 0 0,4 11-1 0 0,-4-15-147 0 0,-1 1 0 0 0,1 0 0 0 0,0-1 0 0 0,1 1-1 0 0,-1-1 1 0 0,1 0 0 0 0,-1 0 0 0 0,1 0-1 0 0,0 0 1 0 0,0 0 0 0 0,0 0 0 0 0,0-1 0 0 0,1 0-1 0 0,-1 1 1 0 0,1-1 0 0 0,-1-1 0 0 0,1 1-1 0 0,0 0 1 0 0,0-1 0 0 0,-1 0 0 0 0,1 0 0 0 0,0 0-1 0 0,0 0 1 0 0,7 0 0 0 0,8-1-2103 0 0,2-2-4267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68 203 1839 0 0,'-1'2'15079'0'0,"-3"3"-14770"0"0,0 0 0 0 0,-1 1-1 0 0,1-2 1 0 0,-1 1 0 0 0,0 0 0 0 0,0-1 0 0 0,0 0 0 0 0,-1 0 0 0 0,1-1-1 0 0,-12 6 1 0 0,15-8 926 0 0,2-3-1170 0 0,1-1 0 0 0,-1 1-1 0 0,1 0 1 0 0,-1 0 0 0 0,1-1 0 0 0,0 1 0 0 0,0 0 0 0 0,0 0 0 0 0,0 0 0 0 0,0 0-1 0 0,0 0 1 0 0,1 0 0 0 0,-1 0 0 0 0,3-2 0 0 0,28-24 153 0 0,-21 19-232 0 0,8-7-60 0 0,0 1 0 0 0,38-21 0 0 0,-45 30-67 0 0,1 0 0 0 0,0 0 1 0 0,0 1-1 0 0,0 1 1 0 0,1 0-1 0 0,18-2 1 0 0,-29 5 117 0 0,-2 1 20 0 0,0-1 0 0 0,0 1 0 0 0,-1 0 0 0 0,1 0 0 0 0,0 0 0 0 0,0 0 0 0 0,0 0 0 0 0,0 0 0 0 0,0 0 0 0 0,0 0 0 0 0,0 0-1 0 0,0 0 1 0 0,0 0 0 0 0,0 1 0 0 0,0-1 0 0 0,-1 0 0 0 0,1 1 0 0 0,0-1 0 0 0,0 1 0 0 0,1 0 0 0 0,-1-1 5 0 0,0 0 1 0 0,0 0-1 0 0,0 0 0 0 0,0 1 1 0 0,0-1-1 0 0,-1 0 0 0 0,1 1 1 0 0,0-1-1 0 0,0 1 0 0 0,0-1 1 0 0,0 1-1 0 0,0-1 0 0 0,-1 1 1 0 0,1-1-1 0 0,0 1 1 0 0,-1 0-1 0 0,1-1 0 0 0,1 2 1 0 0,0 2 85 0 0,0-2-34 0 0,-1 1 0 0 0,0-1-1 0 0,1 0 1 0 0,-1 0 0 0 0,0 1-1 0 0,0-1 1 0 0,-1 1 0 0 0,1-1-1 0 0,0 1 1 0 0,-1 0 0 0 0,0-1-1 0 0,1 1 1 0 0,-1-1 0 0 0,0 1-1 0 0,0 0 1 0 0,-1-1 0 0 0,0 4-1 0 0,1 19 432 0 0,0-23-453 0 0,3-2-260 0 0,-1 0 203 0 0,1 0-1 0 0,0 0 1 0 0,0-1 0 0 0,0 1-1 0 0,0-1 1 0 0,0 0 0 0 0,0 0-1 0 0,0 0 1 0 0,-1 0 0 0 0,5-2 0 0 0,30-21-109 0 0,-20 13 139 0 0,45-34-1 0 0,4-2-49 0 0,-56 41 15 0 0,1 1 0 0 0,-1 0 0 0 0,1 0 0 0 0,0 1 0 0 0,13-3 0 0 0,-24 7 30 0 0,6-2-38 0 0,-1 1 1 0 0,1 0 0 0 0,0 0 0 0 0,-1 0 0 0 0,1 1 0 0 0,11 0 0 0 0,-14 1 34 0 0,0 0 0 0 0,1 0 1 0 0,-1 0-1 0 0,0 0 0 0 0,0 1 1 0 0,0-1-1 0 0,0 1 0 0 0,-1 0 1 0 0,1 0-1 0 0,0 0 0 0 0,-1 0 1 0 0,1 1-1 0 0,-1-1 0 0 0,0 1 1 0 0,3 3-1 0 0,-3-2 56 0 0,1-1-1 0 0,-1 0 1 0 0,-1 1-1 0 0,1-1 1 0 0,0 1 0 0 0,-1-1-1 0 0,0 1 1 0 0,0 0-1 0 0,0 0 1 0 0,0 0 0 0 0,0-1-1 0 0,-1 1 1 0 0,0 0-1 0 0,0 7 1 0 0,-1 2 87 0 0,-1 0-1 0 0,-6 24 1 0 0,6-29-147 0 0,-1-1-212 0 0,1 0 0 0 0,-1 0 0 0 0,-1 0 0 0 0,-6 11 0 0 0,-4 5-3148 0 0,9-12 1520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2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94 3679 0 0,'0'0'13779'0'0,"9"7"-11894"0"0,0-3-1560 0 0,-1-1 0 0 0,1 0 0 0 0,0 0 0 0 0,1-1 0 0 0,-1 0-1 0 0,0-1 1 0 0,1 0 0 0 0,-1-1 0 0 0,0 1 0 0 0,1-2 0 0 0,15-2 0 0 0,-8 0-324 0 0,0 0 0 0 0,-1-2 1 0 0,0 0-1 0 0,0 0 0 0 0,27-15 1 0 0,-38 17-97 0 0,0 0 1 0 0,0 0-1 0 0,0-1 1 0 0,0 0-1 0 0,-1 1 1 0 0,1-2-1 0 0,-1 1 1 0 0,0 0 0 0 0,-1-1-1 0 0,1 0 1 0 0,-1 0-1 0 0,0 0 1 0 0,4-8-1 0 0,-6 11-115 0 0,-3 1-405 0 0,1 1 568 0 0,1-1-1 0 0,-1 0 1 0 0,0 1 0 0 0,0-1 0 0 0,0 0 0 0 0,0 1 0 0 0,0-1-1 0 0,-1 1 1 0 0,1 0 0 0 0,0-1 0 0 0,0 1 0 0 0,0 0-1 0 0,0 0 1 0 0,0-1 0 0 0,0 1 0 0 0,-1 0 0 0 0,1 0-1 0 0,-1 1 1 0 0,-2-1-58 0 0,0 1-1 0 0,0 0 1 0 0,0 0 0 0 0,1 0-1 0 0,-6 2 1 0 0,-4 4-174 0 0,-24 15 0 0 0,37-22 278 0 0,-43 29-25 0 0,-67 59-1 0 0,93-71 216 0 0,1-1-1 0 0,0 2 0 0 0,1 0 0 0 0,1 1 1 0 0,1 1-1 0 0,-13 24 0 0 0,25-41-112 0 0,-1 0 0 0 0,1 1 0 0 0,-1-1 0 0 0,1 0 0 0 0,0 1 0 0 0,0-1 0 0 0,1 0 0 0 0,-1 1 0 0 0,1-1 0 0 0,0 1 0 0 0,0-1 0 0 0,0 1 0 0 0,0-1 0 0 0,0 1 0 0 0,1-1 0 0 0,1 5 0 0 0,-2-6-58 0 0,1-1 0 0 0,0 0 0 0 0,0 0 0 0 0,0 1 0 0 0,0-1 0 0 0,0 0 0 0 0,0 0 0 0 0,1 0 0 0 0,-1 0 0 0 0,0 0-1 0 0,0 0 1 0 0,1 0 0 0 0,-1 0 0 0 0,1-1 0 0 0,2 2 0 0 0,22 6 171 0 0,-13-6-338 0 0,1 0 1 0 0,-1-1-1 0 0,1-1 0 0 0,15-2 1 0 0,4 1-165 0 0,13 3-631 0 0,-25-1-354 0 0,1-1 0 0 0,27-3 1 0 0,-31 0-10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5527 0 0,'9'0'152'0'0,"0"1"0"0"0,0 0-1 0 0,0 0 1 0 0,0 1-1 0 0,14 4 1 0 0,-7-1 11143 0 0,-16-4-11103 0 0,0-1 0 0 0,0 1 0 0 0,0-1 0 0 0,0 1 0 0 0,-1-1 1 0 0,1 1-1 0 0,0-1 0 0 0,0 0 0 0 0,-1 1 0 0 0,1-1 0 0 0,0 0 0 0 0,-1 1 0 0 0,1-1 0 0 0,0 0 0 0 0,-1 1 1 0 0,1-1-1 0 0,-1 0 0 0 0,1 1 0 0 0,0-1 0 0 0,-1 0 0 0 0,1 0 0 0 0,-1 1 0 0 0,-7 5-1263 0 0,-45 29 1211 0 0,-4 4-152 0 0,49-32 12 0 0,-84 70 0 0 0,73-60 0 0 0,1 2 0 0 0,-25 32 0 0 0,20-21 10 0 0,10-15-17 0 0,-15 25 0 0 0,25-35 30 0 0,1 0 0 0 0,-1 0 0 0 0,1-1 0 0 0,0 1 0 0 0,1 1 0 0 0,-1-1 0 0 0,1 0-1 0 0,0 0 1 0 0,0 0 0 0 0,0 7 0 0 0,1-10-13 0 0,0 0 0 0 0,1 0 0 0 0,-1 0 0 0 0,1 0 0 0 0,-1 0 0 0 0,1-1 0 0 0,-1 1 0 0 0,1 0 0 0 0,0 0 0 0 0,0-1 0 0 0,0 1 0 0 0,0 0 0 0 0,0-1 1 0 0,0 1-1 0 0,1-1 0 0 0,-1 0 0 0 0,0 1 0 0 0,1-1 0 0 0,-1 0 0 0 0,1 0 0 0 0,0 0 0 0 0,-1 0 0 0 0,1 0 0 0 0,0 0 0 0 0,-1 0 0 0 0,1 0 0 0 0,0-1 0 0 0,0 1 0 0 0,0-1 0 0 0,3 1 0 0 0,4 1 25 0 0,1-1 1 0 0,-1 0-1 0 0,1 0 1 0 0,16-2-1 0 0,7-2-195 0 0,-1-2 0 0 0,53-15-1 0 0,-23 3-3410 0 0,-37 9 654 0 0,21-6-3530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171 171 7367 0 0,'0'0'1112'0'0,"-1"2"592"0"0,1 1-972 0 0,-1 1 0 0 0,1-1 0 0 0,0 1 0 0 0,0-1-1 0 0,0 1 1 0 0,1-1 0 0 0,-1 1 0 0 0,1-1 0 0 0,0 1-1 0 0,0-1 1 0 0,1 5 0 0 0,0-5-584 0 0,-1-1 0 0 0,0 0 0 0 0,1 0 0 0 0,0 0 0 0 0,-1 0 0 0 0,1 0-1 0 0,0 0 1 0 0,0 0 0 0 0,0-1 0 0 0,0 1 0 0 0,0-1 0 0 0,0 1 0 0 0,1-1 0 0 0,-1 0 0 0 0,0 0-1 0 0,1 0 1 0 0,-1 0 0 0 0,4 0 0 0 0,3 2-14 0 0,1-2-1 0 0,0 0 1 0 0,0 0-1 0 0,0 0 1 0 0,0-1 0 0 0,0-1-1 0 0,0 0 1 0 0,-1 0-1 0 0,1-1 1 0 0,0 0-1 0 0,0-1 1 0 0,10-4-1 0 0,1-1-69 0 0,0-2-1 0 0,-1 0 0 0 0,-1-1 0 0 0,25-18 0 0 0,-36 24-143 0 0,0-2 0 0 0,0 1 0 0 0,0-1 0 0 0,-1-1 0 0 0,0 1-1 0 0,0-1 1 0 0,-1 0 0 0 0,0-1 0 0 0,0 1 0 0 0,6-14 0 0 0,-12 20 20 0 0,1 0 0 0 0,0 0 0 0 0,-1 0 0 0 0,1 0-1 0 0,-1 0 1 0 0,1 0 0 0 0,-1 0 0 0 0,0 0 0 0 0,0 0 0 0 0,0-1 0 0 0,0 1 0 0 0,-1 0 0 0 0,1 0 0 0 0,0 0 0 0 0,-1 0 0 0 0,0 0 0 0 0,1 0 0 0 0,-1 0-1 0 0,0 0 1 0 0,0 0 0 0 0,0 1 0 0 0,0-1 0 0 0,0 0 0 0 0,-3-2 0 0 0,2 1-5 0 0,0 1 1 0 0,-1 0-1 0 0,1 0 1 0 0,-1 0-1 0 0,1 0 1 0 0,-1 1-1 0 0,0-1 1 0 0,1 1-1 0 0,-1 0 1 0 0,0-1-1 0 0,0 1 1 0 0,0 0-1 0 0,0 1 1 0 0,0-1-1 0 0,0 1 1 0 0,-4-1-1 0 0,-6 1-63 0 0,-1 1-1 0 0,1 0 1 0 0,-1 1 0 0 0,1 0-1 0 0,-26 8 1 0 0,-61 31-63 0 0,64-24 321 0 0,2 1-1 0 0,-48 34 1 0 0,66-40 76 0 0,1 0 0 0 0,0 1 0 0 0,0 1 0 0 0,2 0 0 0 0,0 1 0 0 0,-21 30 0 0 0,31-40-107 0 0,0 1 1 0 0,0 0 0 0 0,0-1 0 0 0,1 1 0 0 0,-1 0 0 0 0,2 0 0 0 0,-1 1 0 0 0,1-1 0 0 0,-1 0 0 0 0,2 0 0 0 0,-1 1 0 0 0,1 11-1 0 0,1-13-59 0 0,0 0-1 0 0,0 0 0 0 0,0-1 0 0 0,0 1 1 0 0,1-1-1 0 0,0 1 0 0 0,0-1 0 0 0,0 1 1 0 0,1-1-1 0 0,-1 0 0 0 0,1 0 0 0 0,0 0 1 0 0,0-1-1 0 0,0 1 0 0 0,1-1 0 0 0,-1 1 1 0 0,7 3-1 0 0,-1-1 18 0 0,0 0 1 0 0,0-1-1 0 0,1 0 1 0 0,-1 0 0 0 0,1-1-1 0 0,0-1 1 0 0,11 3-1 0 0,27 3-1287 0 0,-1-4-4536 0 0,-8-3-1409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9703 0 0,'0'0'7108'0'0,"-13"11"-1496"0"0,16-5-5538 0 0,0-1 1 0 0,1 1-1 0 0,-1-1 0 0 0,1 1 1 0 0,1-1-1 0 0,-1 0 0 0 0,7 5 1 0 0,1 2-35 0 0,28 27-6 0 0,-29-30-24 0 0,-1 1 1 0 0,0 0-1 0 0,-1 0 0 0 0,0 1 1 0 0,0 0-1 0 0,-1 1 1 0 0,9 18-1 0 0,-14-24-17 0 0,-1 1 0 0 0,1-1 0 0 0,-2 1 0 0 0,1 0-1 0 0,-1 0 1 0 0,0 0 0 0 0,0 0 0 0 0,-1 0 0 0 0,0 0 0 0 0,0 0 0 0 0,-1 0-1 0 0,1 0 1 0 0,-2 0 0 0 0,1 0 0 0 0,-1 0 0 0 0,0 0 0 0 0,-5 11-1 0 0,2-8-10 0 0,-1 0-1 0 0,0-1 1 0 0,0 1-1 0 0,-1-1 0 0 0,0-1 1 0 0,0 1-1 0 0,-1-1 1 0 0,0 0-1 0 0,-1-1 0 0 0,-15 11 1 0 0,12-11-174 0 0,-1 0 1 0 0,-1 0 0 0 0,-23 7-1 0 0,-44 11-260 0 0,67-22 417 0 0,8-1 16 0 0,-4 0-159 0 0,0 1-1 0 0,0 0 0 0 0,0 1 0 0 0,0 0 1 0 0,1 0-1 0 0,-14 9 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7367 0 0,'0'0'667'0'0,"1"2"-547"0"0,1-1 69 0 0,-1 0 0 0 0,0-1 0 0 0,0 1-1 0 0,1 0 1 0 0,-1 0 0 0 0,0 0 0 0 0,1-1 0 0 0,-1 1 0 0 0,1-1 0 0 0,-1 1-1 0 0,1-1 1 0 0,-1 0 0 0 0,1 1 0 0 0,-1-1 0 0 0,1 0 0 0 0,-1 0 0 0 0,1 0-1 0 0,-1 0 1 0 0,1 0 0 0 0,-1-1 0 0 0,1 1 0 0 0,-1 0 0 0 0,3-1-1 0 0,0-1 711 0 0,2 1-253 0 0,-1-1 1 0 0,0 0-1 0 0,1-1 1 0 0,-1 1 0 0 0,0-1-1 0 0,0 0 1 0 0,-1 0 0 0 0,1 0-1 0 0,6-6 1 0 0,-6 4-306 0 0,-1 0 1 0 0,1-1-1 0 0,0 1 0 0 0,-1-1 1 0 0,0 0-1 0 0,-1 0 0 0 0,1 0 1 0 0,-1-1-1 0 0,0 1 0 0 0,-1-1 1 0 0,4-12-1 0 0,4-44 596 0 0,-8 44-797 0 0,1 0 1 0 0,1 0-1 0 0,0 1 0 0 0,13-33 1 0 0,-8 34-216 0 0,0 0 0 0 0,1 1 0 0 0,0 0 1 0 0,1 0-1 0 0,1 1 0 0 0,1 1 0 0 0,17-16 1 0 0,-18 20-61 0 0,-1 0 0 0 0,2 1 0 0 0,-1 0 0 0 0,1 1 0 0 0,0 1 1 0 0,1 0-1 0 0,0 1 0 0 0,0 0 0 0 0,23-6 0 0 0,-26 10-50 0 0,0 0 0 0 0,0 1 0 0 0,0 0 0 0 0,0 1-1 0 0,0 0 1 0 0,0 1 0 0 0,0 0 0 0 0,0 0 0 0 0,-1 1 0 0 0,18 6-1 0 0,-16-4-661 0 0,-1 1-1 0 0,0 0 0 0 0,0 1 1 0 0,0 0-1 0 0,14 10 1 0 0,-2 6-1191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490 259 11055 0 0,'4'-33'708'0'0,"0"-1"-1"0"0,-2-48 1 0 0,-4 53 1485 0 0,-6-40 1 0 0,5 58-806 0 0,0 10-652 0 0,-4 16-473 0 0,5-7-333 0 0,-3 6 95 0 0,-116 332 976 0 0,78-238-603 0 0,-66 117-1 0 0,78-169-330 0 0,-57 109 126 0 0,68-124-128 0 0,3 1 1 0 0,-14 48-1 0 0,28-80-217 0 0,1 1 1 0 0,0-1-1 0 0,0 21 1 0 0,2-30-1004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95 101 13359 0 0,'-1'1'612'0'0,"-6"2"-330"0"0,0-1-1 0 0,1 1 1 0 0,-1 1-1 0 0,1-1 1 0 0,0 1-1 0 0,0 0 1 0 0,1 1-1 0 0,-7 6 1 0 0,9-8 206 0 0,0 0 0 0 0,0 0 0 0 0,0 0 0 0 0,1 0-1 0 0,-1 1 1 0 0,1 0 0 0 0,0-1 0 0 0,0 1 0 0 0,1 0 0 0 0,-1 0 0 0 0,1 0 0 0 0,0 0 0 0 0,0 0-1 0 0,0 0 1 0 0,0 0 0 0 0,0 4 0 0 0,2-6-438 0 0,-1 0 0 0 0,0-1-1 0 0,1 1 1 0 0,-1 0 0 0 0,1-1 0 0 0,-1 1 0 0 0,1-1-1 0 0,-1 1 1 0 0,1-1 0 0 0,0 0 0 0 0,0 1-1 0 0,0-1 1 0 0,0 0 0 0 0,0 1 0 0 0,0-1 0 0 0,0 0-1 0 0,1 0 1 0 0,-1 0 0 0 0,0 0 0 0 0,1 0-1 0 0,-1 0 1 0 0,0 0 0 0 0,1-1 0 0 0,-1 1 0 0 0,1 0-1 0 0,0-1 1 0 0,-1 1 0 0 0,2-1 0 0 0,6 3 57 0 0,0-1 1 0 0,-1-1 0 0 0,18 2 0 0 0,2-4-36 0 0,1 0-1 0 0,0-2 1 0 0,38-9 0 0 0,-40 7-58 0 0,122-27-155 0 0,150-55 1 0 0,-177 47-6 0 0,-3 2-1511 0 0,-39 13-6173 0 0,-62 19 464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459 130 2303 0 0,'1'-2'167'0'0,"10"-25"1562"0"0,-9 20 121 0 0,0 1 0 0 0,-1-1 0 0 0,1 0 0 0 0,-1 0 0 0 0,0-8 0 0 0,-1 13-1341 0 0,0 0 0 0 0,0-1-1 0 0,0 1 1 0 0,0 0 0 0 0,-1 0 0 0 0,1-1-1 0 0,-1 1 1 0 0,0 0 0 0 0,1 0 0 0 0,-1 0-1 0 0,0 0 1 0 0,0 0 0 0 0,0 0 0 0 0,0 0-1 0 0,-1 0 1 0 0,1 0 0 0 0,-3-2-1 0 0,2 3-631 0 0,1-1 0 0 0,-1 1 0 0 0,0 0 0 0 0,0 0-1 0 0,0 0 1 0 0,0 0 0 0 0,0 0 0 0 0,0 1-1 0 0,0-1 1 0 0,-1 1 0 0 0,1-1 0 0 0,0 1-1 0 0,-3 0 1 0 0,-5 0 52 0 0,1 0 0 0 0,-1 1 0 0 0,1 0 1 0 0,0 1-1 0 0,-1 0 0 0 0,1 1 0 0 0,0 0 0 0 0,0 0 0 0 0,0 1 0 0 0,1 0 0 0 0,-14 8 0 0 0,-8 8-516 0 0,-46 39 0 0 0,68-53 527 0 0,-23 22-27 0 0,1 2 1 0 0,-42 52-1 0 0,60-66 260 0 0,-17 27 1 0 0,25-38-61 0 0,1 1 1 0 0,1-1 0 0 0,-1 1 0 0 0,1 0-1 0 0,0 0 1 0 0,0 0 0 0 0,1 0-1 0 0,0 0 1 0 0,-1 10 0 0 0,2-15-73 0 0,0 0 1 0 0,0 0 0 0 0,0 0-1 0 0,0 0 1 0 0,0 0 0 0 0,0 0-1 0 0,0 0 1 0 0,1 0-1 0 0,-1 0 1 0 0,0 0 0 0 0,1 0-1 0 0,-1 0 1 0 0,1 0 0 0 0,-1 0-1 0 0,1 0 1 0 0,-1-1-1 0 0,1 1 1 0 0,0 0 0 0 0,-1 0-1 0 0,1 0 1 0 0,0-1 0 0 0,0 1-1 0 0,1 1 1 0 0,0-2 9 0 0,0 1-1 0 0,0 0 1 0 0,0-1 0 0 0,0 1 0 0 0,0-1-1 0 0,0 0 1 0 0,0 1 0 0 0,0-1-1 0 0,0 0 1 0 0,0 0 0 0 0,3-1 0 0 0,4 0 63 0 0,0-1-1 0 0,1-1 1 0 0,-1 0 0 0 0,9-4 0 0 0,129-67 231 0 0,-97 46-353 0 0,57-23-1 0 0,-82 40-79 0 0,-18 8 35 0 0,0-1 0 0 0,0 1 0 0 0,1 1 0 0 0,-1-1 0 0 0,1 1 0 0 0,-1 1 0 0 0,15-2 0 0 0,-21 3 43 0 0,-1 0 1 0 0,1 0-1 0 0,-1 1 0 0 0,1-1 1 0 0,0 0-1 0 0,-1 1 0 0 0,1-1 1 0 0,-1 0-1 0 0,1 1 0 0 0,-1-1 1 0 0,0 0-1 0 0,1 1 0 0 0,-1-1 1 0 0,1 1-1 0 0,-1-1 0 0 0,0 1 1 0 0,1-1-1 0 0,-1 1 0 0 0,0-1 1 0 0,1 1-1 0 0,-1 0 0 0 0,0-1 0 0 0,0 1 1 0 0,0-1-1 0 0,0 1 0 0 0,1 0 1 0 0,-1 0-1 0 0,1 17-20 0 0,-3-10 40 0 0,-1 0 0 0 0,1 0 0 0 0,-1 0 0 0 0,-1-1 1 0 0,0 1-1 0 0,0-1 0 0 0,-7 10 0 0 0,6-10-53 0 0,1-1-1 0 0,0 1 1 0 0,0 0-1 0 0,1 1 1 0 0,-1-1 0 0 0,-2 12-1 0 0,6-17-581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88 209 1839 0 0,'-1'2'4116'0'0,"-8"12"4534"0"0,-1 1-3734 0 0,-25 45-789 0 0,24-37-3472 0 0,-10 28 0 0 0,21-49-684 0 0,0-1-1 0 0,-1 1 1 0 0,1 0 0 0 0,0-1 0 0 0,0 1-1 0 0,0-1 1 0 0,0 1 0 0 0,0 0 0 0 0,0-1-1 0 0,1 1 1 0 0,-1-1 0 0 0,1 1 0 0 0,-1-1-1 0 0,1 1 1 0 0,-1 0 0 0 0,2 1 0 0 0,4 6-4778 0 0</inkml:trace>
  <inkml:trace contextRef="#ctx0" brushRef="#br0" timeOffset="1">166 100 1375 0 0,'5'-16'128'0'0,"2"-4"-128"0"0,2-1 0 0 0,0 0 0 0 0,0-1 1184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27 367 11975 0 0,'0'0'1083'0'0,"-2"1"-891"0"0,-3 1-1180 0 0,-6 0 8590 0 0,2 0-2015 0 0,14-15-4800 0 0,1 3-647 0 0,0 1 0 0 0,0 0 0 0 0,1 0 0 0 0,0 0 0 0 0,0 1 0 0 0,12-10 0 0 0,56-41-34 0 0,-60 47-63 0 0,-11 9-40 0 0,154-109-236 0 0,-130 95 94 0 0,1 0 1 0 0,1 2 0 0 0,55-20-1 0 0,-78 33 96 0 0,7-3-57 0 0,24-4 0 0 0,-36 8 92 0 0,1 1 0 0 0,0-1 0 0 0,-1 1 0 0 0,1 0-1 0 0,0 0 1 0 0,0 0 0 0 0,-1 0 0 0 0,1 0 0 0 0,0 1 0 0 0,0-1 0 0 0,-1 1-1 0 0,1 0 1 0 0,0 0 0 0 0,-1 0 0 0 0,1 0 0 0 0,2 1 0 0 0,-4 0 8 0 0,0 0 0 0 0,1-1 0 0 0,-1 1-1 0 0,0 0 1 0 0,0 0 0 0 0,0 0 0 0 0,0 0 0 0 0,0 0 0 0 0,-1 0 0 0 0,1 0 0 0 0,0 0 0 0 0,-1 0 0 0 0,0 0 0 0 0,1 0 0 0 0,-1 0 0 0 0,0 1-1 0 0,0-1 1 0 0,0 0 0 0 0,0 0 0 0 0,-1 0 0 0 0,0 2 0 0 0,0 5 19 0 0,-1 0 0 0 0,0 0 0 0 0,-6 14 0 0 0,-13 27-3 0 0,2 2-1 0 0,-15 67 0 0 0,27-88-185 0 0,1-7-591 0 0,1 1 0 0 0,-2 47 1 0 0,12-44-3387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0 1839 0 0,'2'0'134'0'0,"11"1"1255"0"0,23 2-1 0 0,-19-1 10356 0 0,-19-1-11489 0 0,1 1 0 0 0,-1-1 0 0 0,1 0 0 0 0,-1 0 0 0 0,0 0 1 0 0,1 0-1 0 0,-1 0 0 0 0,0 0 0 0 0,-3 1 0 0 0,5-2-182 0 0,-16 6 888 0 0,1-1-1 0 0,-17 3 1 0 0,-6 1-90 0 0,-2 0-408 0 0,25-6-372 0 0,-22 7 0 0 0,9 1-87 0 0,1 2 0 0 0,-43 25 0 0 0,-46 40-5 0 0,96-62 1 0 0,-23 23 0 0 0,13-11 0 0 0,27-26 0 0 0,0 0 0 0 0,0 1 0 0 0,1-1 0 0 0,-1 1 0 0 0,1 0 0 0 0,0 0 0 0 0,-1 0 0 0 0,1 0 0 0 0,1 0 0 0 0,-3 5 0 0 0,3 3 0 0 0,2-10-3 0 0,0 0-1 0 0,0 1 1 0 0,0-1-1 0 0,0 0 1 0 0,0 0 0 0 0,0 0-1 0 0,1 1 1 0 0,-1-1-1 0 0,0-1 1 0 0,1 1-1 0 0,-1 0 1 0 0,0 0 0 0 0,1 0-1 0 0,-1-1 1 0 0,1 1-1 0 0,-1-1 1 0 0,1 1-1 0 0,0-1 1 0 0,1 1 0 0 0,36 4-117 0 0,-35-5 123 0 0,21 2-59 0 0,6 0-25 0 0,-1 1 0 0 0,1 1 0 0 0,57 17 0 0 0,-56-10 55 0 0,-2 1 0 0 0,0 1 0 0 0,38 23 0 0 0,-67-35 51 0 0,0-1 1 0 0,0 1 0 0 0,0 0 0 0 0,0 0-1 0 0,-1-1 1 0 0,1 1 0 0 0,0 0-1 0 0,0 0 1 0 0,0 0 0 0 0,0 0-1 0 0,-1 0 1 0 0,1 0 0 0 0,-1 0-1 0 0,1 0 1 0 0,-1 0 0 0 0,1 0-1 0 0,-1 0 1 0 0,1 0 0 0 0,-1 0-1 0 0,0 0 1 0 0,0 1 0 0 0,1 0 0 0 0,-1 0 10 0 0,-1 0 1 0 0,1 0-1 0 0,0-1 1 0 0,-1 1 0 0 0,1 0-1 0 0,-1-1 1 0 0,0 1-1 0 0,0-1 1 0 0,1 1 0 0 0,-1-1-1 0 0,0 1 1 0 0,0-1-1 0 0,-2 3 1 0 0,-1 0 10 0 0,-1 0 0 0 0,1 0-1 0 0,-1 0 1 0 0,0 0 0 0 0,0-1 0 0 0,0 0-1 0 0,-10 5 1 0 0,-5-1-35 0 0,0-1 0 0 0,0-1 0 0 0,-22 2 0 0 0,-64 4-181 0 0,50-6 111 0 0,-9 2 12 0 0,8 0-92 0 0,0-2-1 0 0,-90-5 1 0 0,147 0 117 0 0,0 0-1 0 0,0 0 0 0 0,0 0 1 0 0,-1 0-1 0 0,1 0 1 0 0,0 0-1 0 0,0 1 1 0 0,0-1-1 0 0,0 0 0 0 0,0 0 1 0 0,0 0-1 0 0,-1 0 1 0 0,1 0-1 0 0,0 0 1 0 0,0 0-1 0 0,0 0 0 0 0,0 0 1 0 0,0 0-1 0 0,0 0 1 0 0,0 0-1 0 0,-1-1 1 0 0,1 1-1 0 0,0 0 0 0 0,0 0 1 0 0,0 0-1 0 0,0 0 1 0 0,0 0-1 0 0,0 0 1 0 0,0 0-1 0 0,0 0 0 0 0,-1 0 1 0 0,1 0-1 0 0,0 0 1 0 0,0 0-1 0 0,0 0 0 0 0,0-1 1 0 0,0 1-1 0 0,0 0 1 0 0,0 0-1 0 0,0 0 1 0 0,0 0-1 0 0,0 0 0 0 0,0 0 1 0 0,0 0-1 0 0,0-1 1 0 0,0 1-1 0 0,0 0 1 0 0,0 0-1 0 0,0 0 0 0 0,0 0 1 0 0,0 0-1 0 0,0 0 1 0 0,0 0-1 0 0,0-1 1 0 0,0 1-1 0 0,0 0 0 0 0,0 0 1 0 0,0 0-1 0 0,0 0 1 0 0,0 0-1 0 0,0 0 1 0 0,0-1-1 0 0,10-5-597 0 0,18-7-879 0 0,-5 6 49 0 0,5 0-50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 13359 0 0,'1'-1'1027'0'0,"6"-11"-654"0"0,1 0-24 0 0,1 3 2758 0 0,-9 9-2963 0 0,0 0 0 0 0,1-1 574 0 0,-1 1-575 0 0,0 0 1 0 0,0 0 0 0 0,0 0-1 0 0,0-1 1 0 0,1 1 0 0 0,-1 0-1 0 0,0 0 1 0 0,0 0 0 0 0,1 0-1 0 0,-1 0 1 0 0,0 0 0 0 0,0 0-1 0 0,0 0 1 0 0,1 0-1 0 0,-1 0 1 0 0,0 0 0 0 0,0 0-1 0 0,0 0 1 0 0,1 0 0 0 0,-1 0-1 0 0,0 0 1 0 0,0 0 0 0 0,1 0-1 0 0,-1 0 1 0 0,0 0 0 0 0,0 0-1 0 0,0 0 1 0 0,1 0 0 0 0,-1 1-1 0 0,0-1 1 0 0,1 0 574 0 0,-1 1-574 0 0,0-1-1 0 0,0 0 1 0 0,0 0 0 0 0,1 1-1 0 0,0 14 1103 0 0,-2-8-1349 0 0,0 0 0 0 0,0 0-1 0 0,-3 8 1 0 0,-12 20 187 0 0,-1 0-1 0 0,-27 40 1 0 0,3-6-315 0 0,20-35-404 0 0,21-32 277 0 0,2-3-1109 0 0,9-3-79 0 0,4-4-388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5063 0 0,'0'0'224'0'0,"-6"9"48"0"0,-1 0-272 0 0,0 5 0 0 0,2-2 0 0 0,0 4 0 0 0,3 4 1600 0 0,0 1 256 0 0,0 0 64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62 125 19175 0 0,'0'-2'878'0'0,"-12"-49"336"0"0,11 45-931 0 0,0 1-1 0 0,1-1 1 0 0,-1 0 0 0 0,1 1-1 0 0,1-1 1 0 0,-1 1 0 0 0,2-9-1 0 0,-2 13-263 0 0,1 0-1 0 0,-1 0 1 0 0,1 0-1 0 0,-1 0 1 0 0,0 0-1 0 0,1 0 1 0 0,0 0-1 0 0,-1 1 1 0 0,1-1-1 0 0,0 0 1 0 0,-1 0-1 0 0,1 0 1 0 0,0 1-1 0 0,0-1 1 0 0,-1 1-1 0 0,1-1 1 0 0,0 0-1 0 0,0 1 1 0 0,0-1-1 0 0,1 0 1 0 0,0 1 15 0 0,1-1 1 0 0,-1 1-1 0 0,0 0 1 0 0,0-1-1 0 0,1 1 1 0 0,-1 0-1 0 0,0 0 1 0 0,0 0 0 0 0,3 1-1 0 0,4 1 56 0 0,0 0 0 0 0,0 1 0 0 0,13 5 0 0 0,-21-7-89 0 0,40 17-1 0 0,-22-9 0 0 0,0-1 0 0 0,1-1 0 0 0,-1-1 0 0 0,1 0 0 0 0,26 3 0 0 0,-35-7 63 0 0,0-1-1 0 0,0-1 0 0 0,0 0 1 0 0,20-2-1 0 0,-29 1 646 0 0,-1 10-846 0 0,-1-8 128 0 0,0 0 1 0 0,0-1 0 0 0,0 1 0 0 0,0 0 0 0 0,0-1 0 0 0,0 1 0 0 0,0 0 0 0 0,0 0 0 0 0,0-1 0 0 0,0 1-1 0 0,0 0 1 0 0,-1-1 0 0 0,1 1 0 0 0,0 0 0 0 0,0-1 0 0 0,-1 2 0 0 0,-3 5-63 0 0,0 0-1 0 0,-1-1 1 0 0,0 1 0 0 0,0-1-1 0 0,-11 11 1 0 0,-34 25-145 0 0,19-17 173 0 0,-8 8 37 0 0,-1-1-15 0 0,2 2 1 0 0,-34 40-1 0 0,-18 29 42 0 0,89-101 665 0 0,4-2-478 0 0,82-5 362 0 0,6-1-546 0 0,-64 6-8 0 0,21 1 169 0 0,81-11 0 0 0,-95 5-583 0 0,0-2 0 0 0,63-22 1 0 0,-81 22-989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97 7831 0 0,'2'-1'603'0'0,"14"-3"479"0"0,0 0 0 0 0,0-1 0 0 0,-1-1 1 0 0,22-12-1 0 0,-10 6 399 0 0,58-33 3264 0 0,-83 44-3897 0 0,-16 0-715 0 0,-14 2-50 0 0,13 2-79 0 0,0 1-1 0 0,1 0 0 0 0,-1 1 1 0 0,-14 6-1 0 0,-56 32-5 0 0,23-11 3 0 0,-336 137-315 0 0,298-136 250 0 0,99-32 10 0 0,3 0-127 0 0,7 2 130 0 0,0 1 1 0 0,1-1 0 0 0,-1 0-1 0 0,1-1 1 0 0,0 0-1 0 0,0-1 1 0 0,16 1 0 0 0,76-6-592 0 0,-51 1 516 0 0,-35 2 95 0 0,5 0-38 0 0,0 1-1 0 0,31 3 0 0 0,-47-2 65 0 0,0 0 0 0 0,1 0 0 0 0,-1 0 1 0 0,0 1-1 0 0,0 0 0 0 0,0 0 0 0 0,0 0 1 0 0,0 0-1 0 0,0 1 0 0 0,-1 0 0 0 0,1 0 0 0 0,-1 0 1 0 0,1 1-1 0 0,5 6 0 0 0,-6-5 32 0 0,0 0 0 0 0,0 0 0 0 0,-1 1 0 0 0,1-1 0 0 0,-2 1 0 0 0,1 0 0 0 0,0 0 0 0 0,-1 0 0 0 0,0 0 0 0 0,-1 1 0 0 0,1-1 0 0 0,-1 0 0 0 0,0 12 0 0 0,-1-14-20 0 0,0 0-1 0 0,0 0 0 0 0,-1 0 1 0 0,1-1-1 0 0,-1 1 0 0 0,0 0 1 0 0,0 0-1 0 0,-1-1 0 0 0,1 1 0 0 0,-1-1 1 0 0,0 1-1 0 0,0-1 0 0 0,0 1 1 0 0,0-1-1 0 0,-1 0 0 0 0,1 0 1 0 0,-1 0-1 0 0,1-1 0 0 0,-1 1 1 0 0,0-1-1 0 0,0 1 0 0 0,-1-1 1 0 0,1 0-1 0 0,-4 2 0 0 0,-42 21-56 0 0,0-2-1 0 0,-64 19 0 0 0,82-33 51 0 0,-1-2 0 0 0,0-1 0 0 0,-1-2 0 0 0,1-1 0 0 0,-48-2 0 0 0,71-1 0 0 0,0-1 0 0 0,0 0 0 0 0,1 0 0 0 0,-1-1 0 0 0,0-1 0 0 0,1 1 0 0 0,0-1 0 0 0,-1 0 0 0 0,1-1 0 0 0,0 0 0 0 0,-12-9 0 0 0,10 4 526 0 0,9 7-2270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206 191 10135 0 0,'0'0'10015'0'0,"2"0"-9494"0"0,77 19 2804 0 0,-62-15-3197 0 0,0-2 0 0 0,1 0 0 0 0,-1-1 0 0 0,1 0 0 0 0,-1-2 0 0 0,0 0 0 0 0,34-6 0 0 0,-32 2-120 0 0,-1-1-1 0 0,0 0 1 0 0,0-1 0 0 0,-1-1-1 0 0,0-1 1 0 0,-1 0-1 0 0,1-2 1 0 0,-2 1-1 0 0,0-2 1 0 0,15-14-1 0 0,-27 23-68 0 0,1-1 1 0 0,-1 1-1 0 0,0-1 1 0 0,0 0-1 0 0,-1-1 0 0 0,1 1 1 0 0,-1 0-1 0 0,0-1 0 0 0,0 1 1 0 0,0-1-1 0 0,1-6 0 0 0,-3 9 39 0 0,1 1 0 0 0,-1-1 0 0 0,0 1-1 0 0,0-1 1 0 0,0 1 0 0 0,0-1-1 0 0,0 1 1 0 0,0-1 0 0 0,0 1 0 0 0,-1-1-1 0 0,1 1 1 0 0,0-1 0 0 0,-1 1-1 0 0,1-1 1 0 0,-1 1 0 0 0,0-1 0 0 0,0 1-1 0 0,1 0 1 0 0,-1 0 0 0 0,0-1-1 0 0,0 1 1 0 0,0 0 0 0 0,0 0 0 0 0,0 0-1 0 0,0 0 1 0 0,-1 0 0 0 0,1 0-1 0 0,0 0 1 0 0,0 0 0 0 0,-1 1 0 0 0,1-1-1 0 0,-1 0 1 0 0,1 1 0 0 0,0-1 0 0 0,-1 1-1 0 0,1 0 1 0 0,-1-1 0 0 0,1 1-1 0 0,-1 0 1 0 0,-2 0 0 0 0,-6-1-126 0 0,-1 1 0 0 0,0 0 1 0 0,0 0-1 0 0,1 1 0 0 0,-1 1 1 0 0,1 0-1 0 0,-16 4 0 0 0,-71 30-153 0 0,67-23 313 0 0,0 2-1 0 0,0 1 1 0 0,-52 39 0 0 0,34-15 374 0 0,-52 52 1 0 0,74-66-195 0 0,-37 38 218 0 0,56-56-322 0 0,0 1-1 0 0,1 0 1 0 0,-1 1 0 0 0,2 0-1 0 0,-9 17 1 0 0,14-25-66 0 0,-1 0 1 0 0,0 0-1 0 0,1 0 0 0 0,-1 0 0 0 0,1 0 0 0 0,-1 0 1 0 0,1 0-1 0 0,0 0 0 0 0,0 0 0 0 0,0 0 0 0 0,0 0 0 0 0,1 1 1 0 0,-1-1-1 0 0,0 0 0 0 0,1 0 0 0 0,-1 0 0 0 0,1-1 1 0 0,0 1-1 0 0,0 0 0 0 0,0 0 0 0 0,0 0 0 0 0,0 0 1 0 0,0-1-1 0 0,0 1 0 0 0,0 0 0 0 0,1-1 0 0 0,-1 1 1 0 0,1-1-1 0 0,-1 0 0 0 0,1 1 0 0 0,0-1 0 0 0,-1 0 1 0 0,1 0-1 0 0,0 0 0 0 0,2 1 0 0 0,5 2 71 0 0,0 0 0 0 0,1-1-1 0 0,-1 0 1 0 0,1-1 0 0 0,0 0-1 0 0,10 1 1 0 0,25 2 327 0 0,74-4 1 0 0,45-12 83 0 0,-147 10-478 0 0,28-3-574 0 0,0-2 0 0 0,-1-2 1 0 0,73-22-1 0 0,-97 23-952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0 4607 0 0,'-8'2'9831'0'0,"2"-2"-9332"0"0,1 1-1 0 0,-1 0 1 0 0,1 1-1 0 0,-1-1 1 0 0,1 1-1 0 0,-1 0 1 0 0,-7 4 0 0 0,-35 22 185 0 0,-38 30 163 0 0,-99 86 0 0 0,141-104-833 0 0,2 1 0 0 0,2 3 0 0 0,-60 82 0 0 0,90-112-5 0 0,0 1 1 0 0,1 1 0 0 0,1-1-1 0 0,0 2 1 0 0,-10 32 0 0 0,16-43 27 0 0,1-1-1 0 0,0 0 1 0 0,0 1 0 0 0,1 0 0 0 0,-1-1 0 0 0,1 1-1 0 0,1-1 1 0 0,-1 1 0 0 0,1-1 0 0 0,0 1 0 0 0,0-1-1 0 0,0 1 1 0 0,1-1 0 0 0,0 0 0 0 0,0 1 0 0 0,0-1-1 0 0,1 0 1 0 0,-1-1 0 0 0,1 1 0 0 0,0 0-1 0 0,1-1 1 0 0,-1 1 0 0 0,5 3 0 0 0,2 1 52 0 0,-1-1 0 0 0,2 0 0 0 0,-1-1 1 0 0,1 0-1 0 0,0-1 0 0 0,1 0 0 0 0,-1 0 0 0 0,18 4 0 0 0,12 3 441 0 0,50 7 0 0 0,-30-7-347 0 0,-37-5-207 0 0,-22-7-104 0 0,-2 1-249 0 0,-1 0 268 0 0,1 0 0 0 0,0 0 0 0 0,-1 0 1 0 0,1 0-1 0 0,-1 0 0 0 0,0 0 0 0 0,0 0 0 0 0,0-1 0 0 0,0 1 1 0 0,0 0-1 0 0,0 0 0 0 0,0-1 0 0 0,0 1 0 0 0,0-1 0 0 0,-1 1 1 0 0,1-1-1 0 0,-1 0 0 0 0,1 1 0 0 0,-1-1 0 0 0,0 0 0 0 0,-3 2 1 0 0,3-2-336 0 0,-1 1 0 0 0,0-1 0 0 0,-1 1 0 0 0,1-1-1 0 0,0 0 1 0 0,0 0 0 0 0,0-1 0 0 0,-1 1 0 0 0,1-1 0 0 0,0 1 0 0 0,-1-1 0 0 0,-5 0 0 0 0,-6-5-1668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75 337 12495 0 0,'0'0'1134'0'0,"1"2"-801"0"0,0 2-33 0 0,-1 0 0 0 0,1 0 0 0 0,-1 0-1 0 0,1 0 1 0 0,-1 0 0 0 0,-1 0 0 0 0,1 0 0 0 0,-1 0 0 0 0,1 0 0 0 0,-1 0 0 0 0,0 0 0 0 0,0 0-1 0 0,-1 0 1 0 0,-3 6 0 0 0,-3 5 375 0 0,0-1 0 0 0,-16 19 0 0 0,-1 3 118 0 0,24-34-276 0 0,2-4-394 0 0,77-99 101 0 0,-28 35-571 0 0,112-117-1 0 0,-140 164 331 0 0,0 2 0 0 0,1 0 1 0 0,1 2-1 0 0,1 0 0 0 0,0 2 0 0 0,0 1 0 0 0,2 0 0 0 0,52-14 0 0 0,-72 24 78 0 0,1 1 1 0 0,0-1-1 0 0,0 1 0 0 0,-1 0 0 0 0,14 1 0 0 0,-19 0-47 0 0,0 0 0 0 0,0 0 0 0 0,-1 1 0 0 0,1-1 0 0 0,0 0 0 0 0,0 1 0 0 0,0 0 0 0 0,-1-1 0 0 0,1 1 0 0 0,0 0 1 0 0,-1 0-1 0 0,1 0 0 0 0,-1 0 0 0 0,1 0 0 0 0,-1 0 0 0 0,1 0 0 0 0,-1 0 0 0 0,0 1 0 0 0,1-1 0 0 0,-1 0 0 0 0,0 1 0 0 0,0-1 0 0 0,0 1 0 0 0,0 0 0 0 0,0-1 0 0 0,-1 1 0 0 0,1 0 0 0 0,0-1 0 0 0,0 4 0 0 0,0 0 21 0 0,-1 1 1 0 0,0-1-1 0 0,0 0 0 0 0,0 0 0 0 0,0 1 1 0 0,-1-1-1 0 0,0 0 0 0 0,0 0 1 0 0,0 0-1 0 0,-5 9 0 0 0,-2 6 197 0 0,-15 25 1 0 0,13-27-194 0 0,0 1-18 0 0,-1 0 1 0 0,-21 26-1 0 0,16-23-65 0 0,0 1 0 0 0,-22 41 0 0 0,35-57 31 0 0,0-3 6 0 0,2 0 1 0 0,-1 0-1 0 0,0 0 1 0 0,1 1-1 0 0,0-1 1 0 0,0 1-1 0 0,-1 5 1 0 0,1-7 5 0 0,0 1-12 0 0,5 12 115 0 0,-3-13-38 0 0,1 0 0 0 0,-1 0 0 0 0,1 0 0 0 0,0 0 1 0 0,0 0-1 0 0,0-1 0 0 0,0 1 0 0 0,0 0 0 0 0,0-1 0 0 0,1 0 1 0 0,-1 1-1 0 0,1-1 0 0 0,4 2 0 0 0,4 3 110 0 0,1-1-1 0 0,15 6 1 0 0,8 5 48 0 0,-28-13-153 0 0,1 0 1 0 0,-1-1-1 0 0,1 0 0 0 0,0 0 0 0 0,0-1 0 0 0,-1 0 1 0 0,2 0-1 0 0,-1-1 0 0 0,16 1 0 0 0,-19-2-319 0 0,0-1 0 0 0,0 1-1 0 0,0-1 1 0 0,0 0 0 0 0,0 0 0 0 0,0-1-1 0 0,6-2 1 0 0,-7 2-651 0 0,0 0 1 0 0,0 0-1 0 0,-1 0 0 0 0,1-1 1 0 0,-1 0-1 0 0,1 1 0 0 0,-1-1 0 0 0,0 0 1 0 0,4-5-1 0 0,-2-1-5266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 12695 0 0,'0'0'580'0'0,"-1"0"-10"0"0,-5-2-366 0 0,-1-1 1806 0 0,9 3-1864 0 0,0 1 0 0 0,0-1 0 0 0,0 1 0 0 0,0 0-1 0 0,0-1 1 0 0,0 1 0 0 0,0 0 0 0 0,2 2 0 0 0,5 1 169 0 0,11 5 73 0 0,0 0 0 0 0,0 1 0 0 0,-1 1 0 0 0,-1 1 0 0 0,0 1 0 0 0,0 0 0 0 0,27 28 0 0 0,-27-21-236 0 0,0 2 0 0 0,-2 0-1 0 0,0 1 1 0 0,-2 0 0 0 0,0 1 0 0 0,-2 1-1 0 0,0 0 1 0 0,-2 1 0 0 0,-1 0-1 0 0,11 51 1 0 0,-16-54-135 0 0,-1-1 0 0 0,-1 0-1 0 0,-1 1 1 0 0,-1-1 0 0 0,-1 1-1 0 0,-1-1 1 0 0,-1 1 0 0 0,0-1-1 0 0,-2 0 1 0 0,-1 0 0 0 0,-1-1-1 0 0,0 0 1 0 0,-20 38 0 0 0,17-44 32 0 0,0 1 0 0 0,-1-2 0 0 0,-1 1 0 0 0,0-1 1 0 0,-1-1-1 0 0,-1-1 0 0 0,-17 14 0 0 0,28-24-36 0 0,-8 10 77 0 0,10-11-33 0 0,6 11-4369 0 0,-1-5-517 0 0,1 2-1270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8751 0 0,'0'0'794'0'0,"-1"0"-652"0"0,-3 3 8 0 0,0-1-1 0 0,1 1 1 0 0,-1-1 0 0 0,1 1-1 0 0,0 0 1 0 0,-1 1-1 0 0,2-1 1 0 0,-5 5-1 0 0,-20 35 3020 0 0,9-15-2164 0 0,-164 291 1122 0 0,166-288-2044 0 0,-74 174 68 0 0,35-74-152 0 0,46-110-11 0 0,5-9-64 0 0,-2 0 0 0 0,-10 18 0 0 0,16-30 72 0 0,0 0-1 0 0,0 0 0 0 0,0 0 0 0 0,0 0 1 0 0,0 1-1 0 0,0-1 0 0 0,0 0 0 0 0,0 0 1 0 0,-1 0-1 0 0,1 0 0 0 0,0 1 0 0 0,0-1 1 0 0,0 0-1 0 0,0 0 0 0 0,0 0 1 0 0,-1 0-1 0 0,1 0 0 0 0,0 0 0 0 0,0 0 1 0 0,0 1-1 0 0,0-1 0 0 0,-1 0 0 0 0,1 0 1 0 0,0 0-1 0 0,0 0 0 0 0,0 0 1 0 0,-1 0-1 0 0,1 0 0 0 0,0 0 0 0 0,0 0 1 0 0,0 0-1 0 0,-1 0 0 0 0,1 0 0 0 0,0 0 1 0 0,0 0-1 0 0,-1 0 0 0 0,-4-7-165 0 0,0-10 35 0 0,5 12 128 0 0,0-1 0 0 0,1 0-1 0 0,-1 0 1 0 0,1 1 0 0 0,1-1-1 0 0,-1 0 1 0 0,1 1 0 0 0,0 0-1 0 0,0-1 1 0 0,0 1 0 0 0,1 0 0 0 0,6-9-1 0 0,2-2 88 0 0,1 1 0 0 0,20-21-1 0 0,-4 9-40 0 0,1 0-1 0 0,1 2 0 0 0,1 2 1 0 0,2 0-1 0 0,0 2 0 0 0,1 2 1 0 0,1 1-1 0 0,38-14 1 0 0,-64 29 62 0 0,-1 0 1 0 0,1 1 0 0 0,-1-1 0 0 0,1 2 0 0 0,0-1 0 0 0,17 0 0 0 0,-24 2-66 0 0,1 0 0 0 0,-1 1-1 0 0,1-1 1 0 0,-1 1 0 0 0,1-1 0 0 0,0 1 0 0 0,-1 0 0 0 0,0 0 0 0 0,1 0-1 0 0,-1 0 1 0 0,0 0 0 0 0,1 0 0 0 0,-1 1 0 0 0,0-1 0 0 0,0 1 0 0 0,0-1-1 0 0,0 1 1 0 0,0 0 0 0 0,-1 0 0 0 0,1 0 0 0 0,0 0 0 0 0,-1 0 0 0 0,1 0-1 0 0,-1 1 1 0 0,0-1 0 0 0,0 0 0 0 0,1 5 0 0 0,1 3 27 0 0,0 1-1 0 0,-1 0 1 0 0,0 0 0 0 0,-1 0-1 0 0,0 0 1 0 0,-1 0 0 0 0,-2 14-1 0 0,0 0 21 0 0,-2 0 0 0 0,-7 27-1 0 0,2-24 27 0 0,-2 0 0 0 0,0-1-1 0 0,-2 0 1 0 0,0-1 0 0 0,-2-1 0 0 0,-29 38 0 0 0,44-62-164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5 6911 0 0,'0'0'6920'0'0,"-2"0"-6693"0"0,-2-2-134 0 0,0 1-1 0 0,0 0 1 0 0,-1 1 0 0 0,1-1-1 0 0,0 1 1 0 0,-1 0-1 0 0,1 0 1 0 0,0 0 0 0 0,-1 1-1 0 0,1 0 1 0 0,0-1 0 0 0,-1 2-1 0 0,1-1 1 0 0,-5 2 0 0 0,-10 5 244 0 0,-31 17-1 0 0,30-14-114 0 0,-29 17 629 0 0,-75 58 1 0 0,98-66-524 0 0,6-6 237 0 0,-28 27 0 0 0,42-35-435 0 0,1 0-1 0 0,-1 1 1 0 0,1-1 0 0 0,1 1-1 0 0,-1 0 1 0 0,1 0 0 0 0,0 0 0 0 0,-4 12-1 0 0,7-18-112 0 0,1 0 0 0 0,0 0 1 0 0,-1 0-1 0 0,1 0 0 0 0,0 0 0 0 0,0 0 0 0 0,0 0 0 0 0,0 0 0 0 0,0 0 0 0 0,0 0 1 0 0,0 0-1 0 0,0 0 0 0 0,0 0 0 0 0,0 0 0 0 0,0 0 0 0 0,1 0 0 0 0,-1 0 1 0 0,0 0-1 0 0,1 0 0 0 0,-1 0 0 0 0,1 0 0 0 0,0 1 0 0 0,0-1-2 0 0,1 0 0 0 0,-1 0 0 0 0,0 0-1 0 0,0 0 1 0 0,1 0 0 0 0,-1 0 0 0 0,1 0 0 0 0,-1-1 0 0 0,1 1-1 0 0,-1-1 1 0 0,1 1 0 0 0,-1-1 0 0 0,3 1 0 0 0,2-1 2 0 0,0 1 1 0 0,1-1 0 0 0,-1 0-1 0 0,1-1 1 0 0,-1 1 0 0 0,10-3 0 0 0,11-6 8 0 0,-1 0 1 0 0,30-16 0 0 0,-33 15-33 0 0,-3-1-1 0 0,0-1 0 0 0,-1 0 0 0 0,22-19 0 0 0,-23 18-65 0 0,-9 4-28 0 0,-3 4-261 0 0,-8 12 170 0 0,-38 74 63 0 0,39-81 127 0 0,1 0-1 0 0,0 0 0 0 0,0 1 1 0 0,-1-1-1 0 0,1 0 0 0 0,0 1 0 0 0,0-1 1 0 0,0 0-1 0 0,0 1 0 0 0,0-1 1 0 0,0 0-1 0 0,-1 1 0 0 0,1-1 1 0 0,0 0-1 0 0,0 1 0 0 0,0-1 1 0 0,0 1-1 0 0,0-1 0 0 0,0 0 1 0 0,0 1-1 0 0,0-1 0 0 0,1 0 1 0 0,-1 1-1 0 0,0-1 0 0 0,0 0 1 0 0,0 1-1 0 0,0-1 0 0 0,0 0 1 0 0,1 1-1 0 0,-1-1 0 0 0,0 0 1 0 0,0 1-1 0 0,0-1 0 0 0,1 0 1 0 0,-1 0-1 0 0,0 1 0 0 0,0-1 1 0 0,1 0-1 0 0,-1 0 0 0 0,0 1 1 0 0,1-1-1 0 0,-1 0 0 0 0,0 0 1 0 0,1 0-1 0 0,-1 0 0 0 0,0 0 1 0 0,1 1-1 0 0,-1-1 0 0 0,1 0 1 0 0,-1 0-1 0 0,0 0 0 0 0,1 0 1 0 0,0 0-1 0 0,-1 0-4 0 0,20 6-549 0 0,-5-3-4754 0 0,-5-3-979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2759 0 0,'0'0'126'0'0,"-2"1"406"0"0,-5 4 2663 0 0,0 0-1 0 0,-15 7 1 0 0,-20 7 386 0 0,1-1-2818 0 0,18-7-517 0 0,1 2 1 0 0,0 0 0 0 0,1 1-1 0 0,-34 29 1 0 0,55-42-243 0 0,-1-1 0 0 0,1 0 0 0 0,0 1 1 0 0,0-1-1 0 0,0 1 0 0 0,0-1 0 0 0,0 0 0 0 0,0 1 0 0 0,0-1 0 0 0,0 0 1 0 0,0 1-1 0 0,1-1 0 0 0,-1 0 0 0 0,0 1 0 0 0,0-1 0 0 0,0 0 1 0 0,0 1-1 0 0,0-1 0 0 0,1 0 0 0 0,-1 1 0 0 0,0-1 0 0 0,0 0 1 0 0,0 1-1 0 0,1-1 0 0 0,-1 0 0 0 0,0 0 0 0 0,1 1 0 0 0,-1-1 1 0 0,1 0-1 0 0,8 8 42 0 0,-9-8-46 0 0,8 5 27 0 0,2 0 1 0 0,-1 0-1 0 0,0-1 1 0 0,1-1-1 0 0,18 5 1 0 0,-15-4 46 0 0,0 0 0 0 0,19 9 1 0 0,-24-8 28 0 0,0 0 0 0 0,0 1 1 0 0,-1-1-1 0 0,1 2 1 0 0,-2-1-1 0 0,1 1 1 0 0,0 0-1 0 0,-1 0 0 0 0,-1 0 1 0 0,1 1-1 0 0,-1 0 1 0 0,0 0-1 0 0,-1 1 1 0 0,0-1-1 0 0,3 11 0 0 0,-5-14-57 0 0,0 0-1 0 0,-1 1 0 0 0,0-1 0 0 0,0 0 0 0 0,0 1 0 0 0,-1-1 0 0 0,0 0 0 0 0,0 1 1 0 0,0-1-1 0 0,-1 1 0 0 0,1-1 0 0 0,-1 0 0 0 0,0 1 0 0 0,-1-1 0 0 0,0 0 1 0 0,1 0-1 0 0,-2 0 0 0 0,1 0 0 0 0,0 0 0 0 0,-1-1 0 0 0,0 1 0 0 0,0-1 0 0 0,-1 1 1 0 0,1-1-1 0 0,-1 0 0 0 0,0 0 0 0 0,-6 5 0 0 0,-3-1 6 0 0,1 1 0 0 0,-1-1 0 0 0,-1-1 0 0 0,1 0 0 0 0,-28 8 0 0 0,15-7 28 0 0,-1-2 1 0 0,-37 5-1 0 0,59-10-132 0 0,-1 0 1 0 0,0-1-1 0 0,0 0 0 0 0,0 0 0 0 0,0 0 1 0 0,0-1-1 0 0,0 0 0 0 0,0 0 0 0 0,1-1 0 0 0,-1 1 1 0 0,0-1-1 0 0,1 0 0 0 0,-1-1 0 0 0,1 1 1 0 0,0-1-1 0 0,0 0 0 0 0,0 0 0 0 0,-7-6 1 0 0,6-1-1419 0 0,3-2-440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17 9215 0 0,'6'-6'950'0'0,"-2"-4"5671"0"0,-13 16-5462 0 0,0 2-895 0 0,0 1 0 0 0,1 0 0 0 0,0 0 1 0 0,-9 14-1 0 0,-24 43 669 0 0,36-57-833 0 0,-151 287 522 0 0,27-45-280 0 0,110-217-435 0 0,-210 346-8142 0 0,223-373 2651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16 165 2303 0 0,'-7'3'203'0'0,"-2"-2"6766"0"0,16 0-1400 0 0,4 3-2993 0 0,3 1-1674 0 0,7-1-317 0 0,0-2 0 0 0,0 0 0 0 0,0-2 1 0 0,39-3-1 0 0,86-20 182 0 0,-122 18-590 0 0,330-81 222 0 0,-215 47-1723 0 0,-84 25-3666 0 0,3-2-2104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 13823 0 0,'0'0'3404'0'0,"-1"2"-2350"0"0,-33 107 814 0 0,-71 151 1 0 0,-76 93-1787 0 0,111-239-25 0 0,56-96 1 0 0,0 1 1 0 0,-1-2 0 0 0,-31 28-1 0 0,42-42 4 0 0,-1 0 1 0 0,0 1-1 0 0,-8 3 0 0 0,11-6 217 0 0,4-9-317 0 0,-1 1 0 0 0,1 0 0 0 0,0 0 0 0 0,1 0 0 0 0,-1 0 0 0 0,2 0 0 0 0,-1 1 0 0 0,7-10 0 0 0,-4 4-145 0 0,-2 6 67 0 0,1 0-1 0 0,0 0 1 0 0,0 1 0 0 0,1-1 0 0 0,0 1-1 0 0,0 0 1 0 0,0 1 0 0 0,7-5 0 0 0,4-4-58 0 0,-7 6 113 0 0,0-1 0 0 0,1 2 0 0 0,-1-1 0 0 0,13-4 1 0 0,-20 9 47 0 0,1 1 1 0 0,-1 0 0 0 0,1 0 0 0 0,-1 0 0 0 0,1 0 0 0 0,-1 1 0 0 0,1-1 0 0 0,0 1-1 0 0,-1 0 1 0 0,1 0 0 0 0,0 0 0 0 0,-1 1 0 0 0,1-1 0 0 0,-1 1 0 0 0,1 0 0 0 0,0 0-1 0 0,-1 0 1 0 0,4 2 0 0 0,6 5 22 0 0,-11-3 22 0 0,-1-2 0 0 0,0 1 14 0 0,1 0 1 0 0,-1 0 0 0 0,0 0-1 0 0,0 0 1 0 0,0 0 0 0 0,-1 0-1 0 0,1 0 1 0 0,-1 1 0 0 0,0-1-1 0 0,0 0 1 0 0,0 0 0 0 0,-1 0-1 0 0,-1 8 1 0 0,-3 6 321 0 0,-12 30 0 0 0,13-37-287 0 0,-11 21 106 0 0,11-26-223 0 0,1 0-1 0 0,-1 1 1 0 0,2 0-1 0 0,-1-1 1 0 0,1 1-1 0 0,0 0 0 0 0,-2 14 1 0 0,4-20-188 0 0,3 7-1684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0,'2'1'3866'0'0,"2"3"-3247"0"0,0-1 0 0 0,0 1 0 0 0,0 0 0 0 0,-1 0 0 0 0,1 0 0 0 0,-1 1 0 0 0,0-1 0 0 0,4 10 0 0 0,-4-6-337 0 0,0 0 0 0 0,0-1 0 0 0,-1 2 0 0 0,-1-1-1 0 0,2 12 1 0 0,-2 0 342 0 0,-1 29 1 0 0,-1-36-490 0 0,0 0 0 0 0,1 1 0 0 0,1-1 0 0 0,0 1 0 0 0,5 21 0 0 0,-6-34-131 0 0,1 0-1 0 0,-1 1 1 0 0,0-1 0 0 0,0 0-1 0 0,1 0 1 0 0,-1 0 0 0 0,0 1-1 0 0,1-1 1 0 0,-1 0 0 0 0,1 0-1 0 0,0 0 1 0 0,-1 0 0 0 0,1 0-1 0 0,1 2 1 0 0,1-1 5 0 0,-2-1-6 0 0,0 1-1 0 0,0-1 1 0 0,0 0 0 0 0,0 1-1 0 0,0-1 1 0 0,0 0 0 0 0,0 0-1 0 0,1 0 1 0 0,-1 0 0 0 0,0 0-1 0 0,1 0 1 0 0,-1 0 0 0 0,1 0 0 0 0,-1-1-1 0 0,4 2 1 0 0,-2-1-31 0 0,-1 0-51 0 0,-1-1 1 0 0,1 1 0 0 0,-1-1 0 0 0,1 0-1 0 0,-1 1 1 0 0,1-1 0 0 0,-1 0 0 0 0,1 0-1 0 0,-1 0 1 0 0,1 0 0 0 0,-1 0 0 0 0,1 0-1 0 0,-1-1 1 0 0,2 1 0 0 0,11-5-5100 0 0,-4 0-968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1:5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122 132 6911 0 0,'0'0'1023'0'0,"1"12"9130"0"0,0-11-9965 0 0,1 0 1 0 0,-1 0-1 0 0,0 0 0 0 0,1-1 0 0 0,-1 1 0 0 0,1 0 0 0 0,-1-1 1 0 0,1 1-1 0 0,-1-1 0 0 0,1 1 0 0 0,-1-1 0 0 0,1 0 0 0 0,-1 0 1 0 0,1 1-1 0 0,0-1 0 0 0,-1 0 0 0 0,1-1 0 0 0,-1 1 0 0 0,1 0 1 0 0,0 0-1 0 0,-1-1 0 0 0,3 0 0 0 0,39-12 615 0 0,-39 12-657 0 0,19-8 67 0 0,0-1 0 0 0,26-14 0 0 0,-41 19-288 0 0,0 0 0 0 0,0-1 1 0 0,-1 0-1 0 0,1 0 0 0 0,-1 0 0 0 0,0-1 0 0 0,-1 0 1 0 0,10-14-1 0 0,-16 21 41 0 0,1-1 1 0 0,0 0-1 0 0,-1 0 1 0 0,1 0-1 0 0,-1 1 1 0 0,0-1-1 0 0,1 0 1 0 0,-1 0-1 0 0,0 0 1 0 0,1 0-1 0 0,-1 0 1 0 0,0 0-1 0 0,0 0 1 0 0,0 1-1 0 0,0-1 1 0 0,0 0-1 0 0,0 0 1 0 0,0-1-1 0 0,0 1 3 0 0,-1 1-1 0 0,1-1 0 0 0,0 1 1 0 0,0 0-1 0 0,-1-1 1 0 0,1 1-1 0 0,-1 0 1 0 0,1-1-1 0 0,0 1 1 0 0,-1 0-1 0 0,1-1 1 0 0,-1 1-1 0 0,1 0 0 0 0,0 0 1 0 0,-1 0-1 0 0,1-1 1 0 0,-1 1-1 0 0,1 0 1 0 0,-1 0-1 0 0,1 0 1 0 0,-1 0-1 0 0,1 0 1 0 0,-1 0-1 0 0,0 0 0 0 0,-3 0-48 0 0,1 0-1 0 0,-1 1 0 0 0,0-1 0 0 0,1 1 0 0 0,-1 0 0 0 0,0 0 1 0 0,-5 3-1 0 0,-18 9 4 0 0,0 2 0 0 0,1 1 0 0 0,1 0 0 0 0,-23 22 0 0 0,13-8 539 0 0,-59 68 0 0 0,85-88-328 0 0,1 0 1 0 0,0 1 0 0 0,-10 18 0 0 0,17-26-107 0 0,-1-1 1 0 0,1 1-1 0 0,0 0 0 0 0,0 0 1 0 0,0 0-1 0 0,0 0 0 0 0,0 0 1 0 0,0 0-1 0 0,1 0 0 0 0,0 0 1 0 0,-1 0-1 0 0,1 0 0 0 0,0 0 1 0 0,1 0-1 0 0,-1 0 0 0 0,0 0 1 0 0,1 0-1 0 0,0 0 0 0 0,0 0 1 0 0,0 0-1 0 0,2 4 0 0 0,-1-5 5 0 0,0 1 0 0 0,0-1-1 0 0,0 1 1 0 0,1-1 0 0 0,-1 0-1 0 0,1 0 1 0 0,-1 0 0 0 0,1 0 0 0 0,0-1-1 0 0,0 1 1 0 0,6 2 0 0 0,38 10 267 0 0,-30-9-270 0 0,74 15-244 0 0,-57-14-6315 0 0,-21-3-755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44 10367 0 0,'2'-1'472'0'0,"19"-6"57"0"0,22-12-1 0 0,-7 4 1923 0 0,-35 14-1793 0 0,6 0 4680 0 0,-270 162-4554 0 0,242-147-744 0 0,-121 74-424 0 0,111-69 123 0 0,29-18 196 0 0,4-1-239 0 0,57-2 240 0 0,-29 0 0 0 0,35 3 0 0 0,-54 0 56 0 0,-1 1 0 0 0,1-1 0 0 0,-1 2-1 0 0,0-1 1 0 0,1 2 0 0 0,-2-1-1 0 0,13 7 1 0 0,-3 0 48 0 0,0 2-1 0 0,-1 0 1 0 0,0 1-1 0 0,18 17 1 0 0,-12-9 300 0 0,-23-20 76 0 0,0 1-349 0 0,0-1 0 0 0,0 1 0 0 0,0-1 0 0 0,0 1 0 0 0,-1-1 0 0 0,1 1 0 0 0,0 0 0 0 0,0 3 1 0 0,-1-3-51 0 0,0 0 0 0 0,0 0 1 0 0,0 1-1 0 0,0-1 1 0 0,-1 0-1 0 0,1 0 1 0 0,-1 0-1 0 0,1 0 0 0 0,-1 0 1 0 0,0 0-1 0 0,0 0 1 0 0,0 0-1 0 0,0 0 1 0 0,0-1-1 0 0,0 1 1 0 0,0 0-1 0 0,-1 0 0 0 0,1-1 1 0 0,0 1-1 0 0,-1-1 1 0 0,0 1-1 0 0,-2 1 1 0 0,-6 4-86 0 0,1-1 0 0 0,-20 11 1 0 0,23-15 38 0 0,-25 14-180 0 0,0-1 0 0 0,-1-2 1 0 0,-1-1-1 0 0,0-2 0 0 0,-1-1 0 0 0,1-2 1 0 0,-2-1-1 0 0,-51 2 0 0 0,72-7 166 0 0,2 0 26 0 0,0-1 0 0 0,0 0 0 0 0,0-1 0 0 0,0 0 0 0 0,0 0 0 0 0,-22-7 0 0 0,33 8 5 0 0,1 0 0 0 0,-1-1 0 0 0,1 1 1 0 0,-1 0-1 0 0,1 0 0 0 0,-1-1 0 0 0,1 1 1 0 0,-1 0-1 0 0,1-1 0 0 0,0 1 0 0 0,-1 0 0 0 0,1-1 1 0 0,0 1-1 0 0,-1-1 0 0 0,1 1 0 0 0,0 0 1 0 0,0-1-1 0 0,-1 1 0 0 0,1-1 0 0 0,0 1 1 0 0,0-1-1 0 0,0 1 0 0 0,0-1 0 0 0,-1 1 1 0 0,1-1-1 0 0,0 0 0 0 0,0-1-28 0 0,1 1-1 0 0,-1-1 0 0 0,0 0 1 0 0,0 1-1 0 0,1-1 0 0 0,-1 1 1 0 0,1-1-1 0 0,0 1 1 0 0,0-2-1 0 0,2-2-212 0 0,0 0 1 0 0,1 0-1 0 0,-1 1 0 0 0,5-5 1 0 0,9-6-1450 0 0,1 0 0 0 0,33-20 1 0 0,-36 25-2949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96 14655 0 0,'0'0'1328'0'0,"-7"-4"-1064"0"0,1 1-197 0 0,5 3 42 0 0,0 0-1 0 0,0-1 1 0 0,0 1 0 0 0,1-1-1 0 0,-1 1 1 0 0,0-1 0 0 0,1 0-1 0 0,-1 1 1 0 0,0-1 0 0 0,1 0-1 0 0,-1 1 1 0 0,1-1 0 0 0,-1 0-1 0 0,1 0 1 0 0,-1 1 0 0 0,1-1-1 0 0,-1 0 1 0 0,1 0 0 0 0,0 0-1 0 0,0 0 1 0 0,-1 0 0 0 0,1 1-1 0 0,0-1 1 0 0,0 0 0 0 0,0 0-1 0 0,0 0 1 0 0,0 0 0 0 0,0 0-1 0 0,0-1 1 0 0,1-2-132 0 0,0-1-1 0 0,1 1 1 0 0,-1 0-1 0 0,5-8 1 0 0,-1-1 205 0 0,-4 12-190 0 0,-1 0 1 0 0,0 0-1 0 0,0 1 0 0 0,0-1 0 0 0,0 0 0 0 0,0 0 1 0 0,0 1-1 0 0,0-1 0 0 0,0 0 0 0 0,0 0 0 0 0,0 1 1 0 0,0-1-1 0 0,0 0 0 0 0,-1 0 0 0 0,1 1 0 0 0,0-1 1 0 0,-1 0-1 0 0,1 1 0 0 0,0-1 0 0 0,-1 0 0 0 0,1 1 1 0 0,-1-1-1 0 0,1 1 0 0 0,-1-1 0 0 0,1 1 0 0 0,-1-1 1 0 0,1 1-1 0 0,-1-1 0 0 0,0 1 0 0 0,1-1 0 0 0,-1 1 1 0 0,0 0-1 0 0,1-1 0 0 0,-1 1 0 0 0,0 0 0 0 0,1 0 1 0 0,-1-1-1 0 0,0 1 0 0 0,0 0 0 0 0,1 0 0 0 0,-1 0 1 0 0,-1 0-1 0 0,2 0-1 0 0,-3 0-31 0 0,-1 0 0 0 0,1 0 0 0 0,0 0 0 0 0,0 0 0 0 0,0 1 0 0 0,0-1 0 0 0,0 1 0 0 0,0 0 0 0 0,0 0 0 0 0,0 0 0 0 0,-3 2 0 0 0,-31 17-314 0 0,-27 22 544 0 0,2 2 1 0 0,-84 78 0 0 0,108-88 106 0 0,23-21-75 0 0,0 0 0 0 0,1 1-1 0 0,0 0 1 0 0,-17 24 0 0 0,30-36-179 0 0,1-1-1 0 0,-1 1 1 0 0,0 0 0 0 0,0-1-1 0 0,1 1 1 0 0,-1 0-1 0 0,1-1 1 0 0,-1 1 0 0 0,1 0-1 0 0,0-1 1 0 0,0 1-1 0 0,0 0 1 0 0,0 0 0 0 0,0-1-1 0 0,0 1 1 0 0,0 0-1 0 0,0-1 1 0 0,1 3 0 0 0,0-3-18 0 0,-1-1 0 0 0,1 1 1 0 0,-1-1-1 0 0,1 0 0 0 0,0 1 1 0 0,-1-1-1 0 0,1 0 0 0 0,0 1 1 0 0,-1-1-1 0 0,1 0 0 0 0,0 1 1 0 0,-1-1-1 0 0,1 0 0 0 0,0 0 1 0 0,-1 0-1 0 0,1 0 0 0 0,0 0 1 0 0,-1 0-1 0 0,2 0 0 0 0,0 0 46 0 0,8 1-24 0 0,0 0-1 0 0,0-1 1 0 0,-1-1 0 0 0,1 0-1 0 0,0 0 1 0 0,0 0-1 0 0,-1-2 1 0 0,1 1 0 0 0,14-6-1 0 0,2-3 67 0 0,0-1 0 0 0,25-17 0 0 0,-20 12-379 0 0,0-3 0 0 0,-1 0 0 0 0,43-40 0 0 0,-71 58 98 0 0,-16 19 0 0 0,5-3 174 0 0,0 1 1 0 0,1-1-1 0 0,1 2 0 0 0,1-1 1 0 0,0 1-1 0 0,-6 27 0 0 0,12-42-100 0 0,1 0-197 0 0,0 1 92 0 0,0-1 1 0 0,0 0-1 0 0,0 1 1 0 0,0-1-1 0 0,1 0 1 0 0,-1 0-1 0 0,0 0 1 0 0,3 1-1 0 0,-2-1-1041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5527 0 0,'0'0'15859'0'0,"11"-3"-15504"0"0,0-5-369 0 0,0 0 0 0 0,0-1 0 0 0,-1 0 0 0 0,0 0 0 0 0,15-19 0 0 0,-13 15-68 0 0,0 1 1 0 0,1 1 0 0 0,0 0-1 0 0,1 1 1 0 0,0 0 0 0 0,28-13-1 0 0,-32 18 57 0 0,0 2-1 0 0,1-1 0 0 0,-1 1 1 0 0,0 1-1 0 0,1 0 0 0 0,19-1 1 0 0,-11 2 76 0 0,0 2 1 0 0,37 4 0 0 0,-53-4-34 0 0,1 0-1 0 0,-1 0 0 0 0,0 0 1 0 0,0 0-1 0 0,1 1 1 0 0,-1-1-1 0 0,0 1 1 0 0,4 3-1 0 0,10 5 194 0 0,-16-8-204 0 0,-1-1 0 0 0,1 1-1 0 0,0 0 1 0 0,0 0 0 0 0,-1 0-1 0 0,1 0 1 0 0,-1 0 0 0 0,1 0-1 0 0,-1-1 1 0 0,0 5 0 0 0,1-4-1 0 0,-1 1 2 0 0,0-1-1 0 0,0 1 0 0 0,0-1 1 0 0,0 1-1 0 0,0-1 0 0 0,-1 1 1 0 0,1-1-1 0 0,-1 1 1 0 0,0-1-1 0 0,1 1 0 0 0,-1-1 1 0 0,0 0-1 0 0,-1 0 1 0 0,1 1-1 0 0,0-1 0 0 0,0 0 1 0 0,-1 0-1 0 0,0 0 0 0 0,-2 2 1 0 0,0 1-5 0 0,-1-1 0 0 0,-1 0 0 0 0,1 0 1 0 0,0-1-1 0 0,-1 1 0 0 0,0-1 0 0 0,-11 4 1 0 0,16-7-106 0 0,0 0 0 0 0,0 0 0 0 0,0 0 0 0 0,0 0 0 0 0,0 0 0 0 0,0 0 0 0 0,-1 0 0 0 0,1 0 0 0 0,0-1 0 0 0,0 1 0 0 0,0-1 0 0 0,0 1 0 0 0,0-1 0 0 0,0 1 0 0 0,0-1 0 0 0,0 1 0 0 0,0-1 0 0 0,0 0 0 0 0,0 1 0 0 0,-1-3 0 0 0,1 2-312 0 0,2-1-28 0 0,6-11 125 0 0,1 1-1 0 0,1 0 1 0 0,0 0 0 0 0,0 1-1 0 0,1 0 1 0 0,16-14-1 0 0,4 0 303 0 0,42-27-1 0 0,-62 45 175 0 0,2 1 1 0 0,-1 0-1 0 0,0 0 0 0 0,1 1 1 0 0,0 1-1 0 0,22-6 1 0 0,-26 8 34 0 0,0 1 1 0 0,0 0 0 0 0,0 1-1 0 0,1-1 1 0 0,-1 1 0 0 0,0 1-1 0 0,0 0 1 0 0,0 0 0 0 0,0 1-1 0 0,0 0 1 0 0,13 5 0 0 0,-17-6-153 0 0,-1 1 0 0 0,1 0 1 0 0,0 0-1 0 0,-1 0 0 0 0,0 0 0 0 0,1 1 1 0 0,-1 0-1 0 0,0-1 0 0 0,0 1 0 0 0,-1 0 1 0 0,1 1-1 0 0,-1-1 0 0 0,1 0 0 0 0,-1 1 1 0 0,0-1-1 0 0,0 1 0 0 0,-1 0 1 0 0,1-1-1 0 0,-1 1 0 0 0,1 0 0 0 0,-1 0 1 0 0,-1 0-1 0 0,1 0 0 0 0,0 0 0 0 0,-1 0 1 0 0,0 1-1 0 0,0-1 0 0 0,0 0 0 0 0,-1 0 1 0 0,1 0-1 0 0,-1 0 0 0 0,0 0 0 0 0,0 0 1 0 0,0 0-1 0 0,-3 5 0 0 0,3-7-42 0 0,-4 9-42 0 0,0 0 1 0 0,-10 13-1 0 0,14-23-275 0 0,-3 5-2635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93 14567 0 0,'0'0'1320'0'0,"2"1"-1082"0"0,2 2 44 0 0,-1-1 1 0 0,1 1 0 0 0,0-1 0 0 0,0 1 0 0 0,1-1 0 0 0,-1 0 0 0 0,0-1 0 0 0,1 1 0 0 0,-1-1 0 0 0,1 0 0 0 0,-1 0-1 0 0,1 0 1 0 0,7-1 0 0 0,-2 0 104 0 0,0-1 0 0 0,0 0 0 0 0,0-1 0 0 0,0 0 0 0 0,13-5 0 0 0,-8 2-184 0 0,0 0 1 0 0,23-13-1 0 0,-33 16-241 0 0,0-1 1 0 0,-1 0-1 0 0,1 0 1 0 0,-1 0 0 0 0,0-1-1 0 0,0 0 1 0 0,0 0-1 0 0,-1 0 1 0 0,1 0-1 0 0,-1 0 1 0 0,4-8-1 0 0,-6 11-32 0 0,-1 1 0 0 0,1-1 1 0 0,-1 0-1 0 0,0 0 0 0 0,1 0 0 0 0,-1 1 0 0 0,0-1 0 0 0,1 0 0 0 0,-1 0 0 0 0,0 0 0 0 0,0 0 1 0 0,0 1-1 0 0,0-1 0 0 0,0 0 0 0 0,0 0 0 0 0,0 0 0 0 0,0 0 0 0 0,0 0 0 0 0,-1 1 1 0 0,1-1-1 0 0,0 0 0 0 0,0 0 0 0 0,-1-1 0 0 0,0 2-6 0 0,0-1-1 0 0,1 0 1 0 0,-1 1 0 0 0,0-1-1 0 0,0 1 1 0 0,0-1-1 0 0,0 1 1 0 0,0 0 0 0 0,0-1-1 0 0,0 1 1 0 0,1 0 0 0 0,-1 0-1 0 0,0-1 1 0 0,0 1-1 0 0,0 0 1 0 0,0 0 0 0 0,0 0-1 0 0,0 0 1 0 0,0 0 0 0 0,0 1-1 0 0,-2-1 1 0 0,-8 2-114 0 0,0 0-1 0 0,0 1 1 0 0,0 1 0 0 0,0 0-1 0 0,-15 7 1 0 0,-51 32-75 0 0,57-31 245 0 0,-25 15 27 0 0,-78 47-12 0 0,97-57 263 0 0,1 2 0 0 0,-35 33 0 0 0,56-48-179 0 0,0 1 0 0 0,0-1 1 0 0,0 1-1 0 0,0 0 0 0 0,1 0 0 0 0,0 0 0 0 0,0 0 0 0 0,-4 9 0 0 0,7-11-45 0 0,-1-1 0 0 0,0 1 0 0 0,1-1 0 0 0,0 1 0 0 0,0-1 0 0 0,-1 1 1 0 0,1-1-1 0 0,1 1 0 0 0,-1-1 0 0 0,0 1 0 0 0,1-1 0 0 0,-1 1 0 0 0,1-1 0 0 0,0 1 0 0 0,-1-1 0 0 0,1 0 0 0 0,1 1 0 0 0,-1-1 0 0 0,0 0 0 0 0,0 0 0 0 0,1 0 0 0 0,2 4 0 0 0,2-1 22 0 0,-1 0 0 0 0,1 0 0 0 0,0 0 0 0 0,0-1 0 0 0,0 1 0 0 0,1-2 0 0 0,-1 1 1 0 0,1-1-1 0 0,14 5 0 0 0,7 1 104 0 0,36 6 0 0 0,-29-7-93 0 0,-15-4-470 0 0,25 2 1 0 0,-16-4-108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9 10943 0 0,'0'0'1843'0'0,"-13"-7"369"0"0,7 6-2043 0 0,0 1 1 0 0,0 0-1 0 0,0 0 0 0 0,-1 0 1 0 0,1 0-1 0 0,0 1 0 0 0,-7 2 1 0 0,-45 14 219 0 0,41-12-266 0 0,-12 5-59 0 0,0 2 0 0 0,0 0 0 0 0,2 2 1 0 0,-1 1-1 0 0,-28 21 0 0 0,39-23 163 0 0,0 1 1 0 0,1 0-1 0 0,0 1 0 0 0,1 0 0 0 0,1 1 1 0 0,0 1-1 0 0,1 1 0 0 0,-13 23 0 0 0,22-33-125 0 0,0 0 0 0 0,0 0-1 0 0,1 1 1 0 0,0-1 0 0 0,1 1-1 0 0,-3 16 1 0 0,5-22-66 0 0,0-1 1 0 0,-1 1-1 0 0,1 0 1 0 0,0-1 0 0 0,0 1-1 0 0,1 0 1 0 0,-1-1-1 0 0,1 1 1 0 0,-1-1-1 0 0,1 1 1 0 0,0-1-1 0 0,0 1 1 0 0,0-1-1 0 0,0 1 1 0 0,0-1-1 0 0,0 0 1 0 0,1 0-1 0 0,-1 0 1 0 0,1 0 0 0 0,0 0-1 0 0,0 0 1 0 0,0 0-1 0 0,-1 0 1 0 0,2 0-1 0 0,-1-1 1 0 0,0 1-1 0 0,3 1 1 0 0,4 0 77 0 0,-1 1 0 0 0,1-1 0 0 0,0-1 0 0 0,0 1 0 0 0,17 1 0 0 0,48 0 230 0 0,-57-4-292 0 0,17 0-49 0 0,-1-1 0 0 0,51-8 0 0 0,-22-5-6273 0 0,-33 5-548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9215 0 0,'0'0'1187'0'0,"1"2"68"0"0,1 11-167 0 0,-1 0 1 0 0,-1 0 0 0 0,0 1-1 0 0,0-1 1 0 0,-3 16-1 0 0,-1-8-574 0 0,-1 0 0 0 0,-12 33 0 0 0,-5-2-492 0 0,-42 74 1 0 0,1-22 76 0 0,-4-2 0 0 0,-115 134-1 0 0,162-215-95 0 0,-24 21 0 0 0,4-4 791 0 0,40-52-572 0 0,1 7-212 0 0,1-1 1 0 0,0 1 0 0 0,0 0-1 0 0,1 1 1 0 0,-1-1 0 0 0,1 0 0 0 0,8-10-1 0 0,32-43-151 0 0,-29 43 79 0 0,0 1-45 0 0,0 0-1 0 0,1 2 1 0 0,1 0-1 0 0,0 0 1 0 0,1 2 0 0 0,0 0-1 0 0,1 1 1 0 0,1 1-1 0 0,-1 0 1 0 0,1 2-1 0 0,1 0 1 0 0,0 1 0 0 0,38-8-1 0 0,-53 14 163 0 0,0 0 0 0 0,0 1 0 0 0,0 0-1 0 0,0 0 1 0 0,-1 0 0 0 0,1 0 0 0 0,0 1-1 0 0,7 1 1 0 0,-10-1-3 0 0,-1-1 0 0 0,1 1 0 0 0,0 0 0 0 0,0 0 0 0 0,0 0 0 0 0,-1 0 0 0 0,1 0 0 0 0,-1 0 0 0 0,1 0 0 0 0,-1 0 0 0 0,1 1 0 0 0,-1-1 0 0 0,1 1 0 0 0,-1-1 0 0 0,0 1 0 0 0,0-1 0 0 0,0 1 0 0 0,0 0 0 0 0,0-1 0 0 0,0 1 0 0 0,0 0 0 0 0,-1 0 0 0 0,1 3 1 0 0,1 7 67 0 0,-1 0 0 0 0,0 0 1 0 0,-1 0-1 0 0,0 0 1 0 0,-1 0-1 0 0,-1 0 1 0 0,-3 13-1 0 0,2-6-56 0 0,-2 35-1 0 0,4-21-1900 0 0,1-25 786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82 6911 0 0,'3'-3'141'0'0,"32"-26"1507"0"0,-15 7 3963 0 0,-19 21-5136 0 0,-1 1-413 0 0,1-1 1 0 0,-1 1-1 0 0,0 0 0 0 0,1-1 0 0 0,-1 1 1 0 0,0-1-1 0 0,0 1 0 0 0,1 0 1 0 0,-1-1-1 0 0,0 1 0 0 0,0-1 0 0 0,0 1 1 0 0,1-1-1 0 0,-1 1 0 0 0,0 0 1 0 0,0-1-1 0 0,0 1 0 0 0,0-1 0 0 0,0 1 1 0 0,0-1-1 0 0,0 1 0 0 0,0-1 1 0 0,0 1-1 0 0,0-1 0 0 0,0 1 0 0 0,-1-1 1 0 0,1 1-1 0 0,0 0 0 0 0,0-1 1 0 0,0 1-1 0 0,0-1 0 0 0,-1 1 0 0 0,1-1 1 0 0,0 1-1 0 0,-1 0 0 0 0,1-1 1 0 0,0 1-1 0 0,-1 0 0 0 0,1-1 0 0 0,0 1 1 0 0,-1 0-1 0 0,1-1 0 0 0,0 1 1 0 0,-1 0-1 0 0,1 0 0 0 0,-1-1 1 0 0,-1 0-33 0 0,0 0 1 0 0,0 0 0 0 0,0 0 0 0 0,0 1 0 0 0,1-1 0 0 0,-1 0 0 0 0,0 1 0 0 0,-1 0 0 0 0,-1-1 0 0 0,-2 1-8 0 0,-1 1 0 0 0,1 0 0 0 0,0 0 0 0 0,0 1 0 0 0,-1-1 1 0 0,1 1-1 0 0,-6 4 0 0 0,-42 22-53 0 0,43-22 43 0 0,-31 19 330 0 0,1 2 0 0 0,1 2-1 0 0,1 1 1 0 0,-46 47 0 0 0,76-68-149 0 0,-39 43 914 0 0,44-47-953 0 0,0 0 0 0 0,1 0 0 0 0,0 0 0 0 0,0 0 0 0 0,0 1 0 0 0,1-1 0 0 0,0 1 1 0 0,0 0-1 0 0,-2 6 0 0 0,4-10 54 0 0,24 5 271 0 0,-13-7-445 0 0,0-1 0 0 0,0 0 0 0 0,0 0 0 0 0,0-1 0 0 0,-1 0 0 0 0,1-1 0 0 0,-1 0 1 0 0,19-9-1 0 0,0-2-246 0 0,45-30-1 0 0,-27 11-549 0 0,-46 32 653 0 0,-2 3-468 0 0,-7 9 256 0 0,0 1 1 0 0,1 0-1 0 0,1 1 0 0 0,0 0 0 0 0,0 0 0 0 0,-6 25 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10591 0 0,'0'-2'4891'0'0,"0"-6"-4071"0"0,1 1 0 0 0,0-1 0 0 0,0 1 0 0 0,0-1 0 0 0,1 1 0 0 0,1-1 0 0 0,-1 1 0 0 0,7-13 0 0 0,-3 9-396 0 0,1 0-1 0 0,0 1 0 0 0,1-1 1 0 0,16-16-1 0 0,-7 10-414 0 0,2 2-1 0 0,0 0 1 0 0,0 0-1 0 0,1 2 0 0 0,27-13 1 0 0,-23 13-127 0 0,33-11 0 0 0,-47 21 48 0 0,0 0-1 0 0,0 0 0 0 0,1 1 0 0 0,-1 1 1 0 0,0-1-1 0 0,17 1 0 0 0,-25 1 65 0 0,0 0-1 0 0,0 0 0 0 0,1 1 1 0 0,-1-1-1 0 0,0 0 0 0 0,0 1 1 0 0,0-1-1 0 0,0 1 1 0 0,0 0-1 0 0,0 0 0 0 0,-1 0 1 0 0,1 0-1 0 0,0 0 1 0 0,0 0-1 0 0,0 0 0 0 0,-1 0 1 0 0,1 1-1 0 0,-1-1 1 0 0,1 1-1 0 0,-1-1 0 0 0,0 1 1 0 0,1 0-1 0 0,-1-1 1 0 0,0 1-1 0 0,0 0 0 0 0,0 0 1 0 0,0 0-1 0 0,-1 0 1 0 0,1 0-1 0 0,0 0 0 0 0,-1 0 1 0 0,1 0-1 0 0,-1 0 1 0 0,0 0-1 0 0,0 0 0 0 0,0 0 1 0 0,0 0-1 0 0,0 0 1 0 0,0 1-1 0 0,0-1 0 0 0,-1 0 1 0 0,0 3-1 0 0,-5 13 33 0 0,1-1 0 0 0,-2 0 0 0 0,-1-1 0 0 0,0 0 0 0 0,-1 0 0 0 0,-17 24 0 0 0,-20 36 229 0 0,40-66-225 0 0,5-8-126 0 0,-1-1 0 0 0,1 1-1 0 0,0 0 1 0 0,0 0 0 0 0,0 0 0 0 0,0 0 0 0 0,0 1 0 0 0,0-1 0 0 0,1 0 0 0 0,-2 3-1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14943 0 0,'0'0'2438'0'0,"-2"1"-1536"0"0,-11 10-142 0 0,0 2 1 0 0,1-1-1 0 0,-12 17 0 0 0,-31 47-125 0 0,48-66-387 0 0,5-7-216 0 0,-69 105 965 0 0,56-82-840 0 0,1 0-1 0 0,-15 37 1 0 0,28-59-130 0 0,-1 0 0 0 0,1 0 0 0 0,0 1 0 0 0,0-1 1 0 0,0 0-1 0 0,1 0 0 0 0,-1 0 0 0 0,1 1 0 0 0,0-1 0 0 0,1 8 0 0 0,0-10-16 0 0,0 0-1 0 0,-1 0 1 0 0,1-1-1 0 0,0 1 0 0 0,0 0 1 0 0,0 0-1 0 0,0 0 0 0 0,0-1 1 0 0,1 1-1 0 0,-1 0 0 0 0,0-1 1 0 0,1 1-1 0 0,-1-1 0 0 0,1 0 1 0 0,-1 1-1 0 0,1-1 0 0 0,0 0 1 0 0,0 0-1 0 0,0 0 0 0 0,-1 0 1 0 0,1-1-1 0 0,0 1 0 0 0,0 0 1 0 0,3 0-1 0 0,-1 0-83 0 0,0-1 0 0 0,0 1 0 0 0,1-1 0 0 0,-1 0 0 0 0,0 0 0 0 0,0 0 0 0 0,0-1 1 0 0,1 1-1 0 0,-1-1 0 0 0,5-2 0 0 0,43-17-1232 0 0,-44 17 1139 0 0,14-6-632 0 0,37-18-3041 0 0,-32 11 1805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8287 0 0,'0'0'8122'0'0,"-7"5"-6949"0"0,3 0-869 0 0,-1 1 0 0 0,1-1 1 0 0,0 1-1 0 0,0 0 0 0 0,0 0 0 0 0,1 0 1 0 0,-3 7-1 0 0,-8 14 198 0 0,-19 32-48 0 0,-42 64-283 0 0,45-78-169 0 0,-116 183 23 0 0,129-196 81 0 0,3 1 0 0 0,0 0 0 0 0,3 1 0 0 0,0 0-1 0 0,2 1 1 0 0,2 0 0 0 0,1 0 0 0 0,-1 41 0 0 0,7-59-701 0 0,6-32-1754 0 0,-3 6 1288 0 0,4-12-5626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2303 0 0,'8'-5'17335'0'0,"-4"8"-17153"0"0,-1 0-1 0 0,0 0 1 0 0,1 0 0 0 0,-1 0-1 0 0,1-1 1 0 0,0 0 0 0 0,0 1-1 0 0,0-1 1 0 0,0-1 0 0 0,0 1-1 0 0,0 0 1 0 0,0-1 0 0 0,1 0-1 0 0,-1 0 1 0 0,0 0 0 0 0,1-1-1 0 0,-1 0 1 0 0,1 1 0 0 0,8-2-1 0 0,8-1 265 0 0,0-1 1 0 0,41-11-1 0 0,-38 7-282 0 0,89-27 170 0 0,-97 28-349 0 0,-1 0 1 0 0,0-2-1 0 0,0 0 1 0 0,26-19-1 0 0,-41 27 0 0 0,-1 0 0 0 0,1 0 0 0 0,0 0 0 0 0,0 0 0 0 0,0 0 0 0 0,-1 0 0 0 0,1 0 0 0 0,0 0 0 0 0,0 0 0 0 0,-1 0 0 0 0,1 0 0 0 0,0 0 0 0 0,0 0 0 0 0,0-1 0 0 0,-1 1 0 0 0,1 0 0 0 0,0 0 0 0 0,0 0 0 0 0,0 0 0 0 0,-1 0 0 0 0,1-1 0 0 0,0 1 0 0 0,0 0 0 0 0,0 0 0 0 0,0 0 0 0 0,0 0 0 0 0,-1-1 0 0 0,1 1 0 0 0,0 0 0 0 0,0 0 0 0 0,0 0 0 0 0,0-1 0 0 0,0 1 0 0 0,0 0 0 0 0,0 0 0 0 0,0-1 0 0 0,0 1 0 0 0,0 0 0 0 0,0 0 0 0 0,0-1 0 0 0,0 1 0 0 0,0 0 0 0 0,0 0 0 0 0,0 0 0 0 0,0-1 0 0 0,0 1 0 0 0,0 0-1 0 0,0 0 1 0 0,0-1 0 0 0,0 1 0 0 0,1 0 0 0 0,-1 0 0 0 0,0 0 0 0 0,0 0 0 0 0,0-1 0 0 0,0 1 0 0 0,0 0 0 0 0,1 0 0 0 0,-1 0 0 0 0,0 0 0 0 0,0-1 0 0 0,0 1 0 0 0,1 0 0 0 0,-1 0 0 0 0,0 0 0 0 0,0 0 0 0 0,0 0 0 0 0,1 0 0 0 0,-1 0 0 0 0,-18-2-231 0 0,18 2 196 0 0,-10 1-31 0 0,1 0-1 0 0,0 0 1 0 0,0 1-1 0 0,0 0 0 0 0,0 1 1 0 0,1-1-1 0 0,-1 2 1 0 0,1-1-1 0 0,-1 2 0 0 0,-11 7 1 0 0,-8 6 75 0 0,-38 35 0 0 0,59-46 5 0 0,-12 7 131 0 0,2 2 0 0 0,0 0 0 0 0,1 1 1 0 0,1 0-1 0 0,-25 37 0 0 0,39-52-94 0 0,-1 1 0 0 0,1-1 0 0 0,0 0 0 0 0,0 1 1 0 0,0-1-1 0 0,0 1 0 0 0,1 0 0 0 0,-1-1 0 0 0,1 1 0 0 0,-1 0 0 0 0,1-1 0 0 0,0 1 0 0 0,0 0 0 0 0,0-1 0 0 0,0 1 1 0 0,1 0-1 0 0,-1-1 0 0 0,1 1 0 0 0,-1 0 0 0 0,1-1 0 0 0,2 5 0 0 0,-1-4 12 0 0,0 0 0 0 0,0 0 1 0 0,0-1-1 0 0,0 1 0 0 0,0-1 0 0 0,1 0 0 0 0,-1 0 1 0 0,1 1-1 0 0,-1-2 0 0 0,1 1 0 0 0,0 0 0 0 0,0 0 1 0 0,0-1-1 0 0,0 0 0 0 0,0 1 0 0 0,0-1 0 0 0,5 1 0 0 0,11 1 56 0 0,-1 0 0 0 0,1-1 0 0 0,-1-1 0 0 0,37-2-1 0 0,73-16-546 0 0,-49 4-2147 0 0,-52 10-3053 0 0,-2-1-1717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 3223 0 0,'0'0'143'0'0,"2"0"-3"0"0,1 0-120 0 0,13-4-11 0 0,-38 16 13693 0 0,2 3-9800 0 0,-2 4-3503 0 0,-20 27-3054 0 0,19-15 3991 0 0,-35 53-1253 0 0,29-43-64 0 0,2 0 0 0 0,-27 54 0 0 0,52-90-18 0 0,0-1 0 0 0,0 0 0 0 0,0 1-1 0 0,1-1 1 0 0,-1 1 0 0 0,1-1 0 0 0,0 1 0 0 0,1 0 0 0 0,-1 0-1 0 0,1-1 1 0 0,0 1 0 0 0,1 8 0 0 0,2-8 42 0 0,2-2-19 0 0,0 1 0 0 0,0-1 1 0 0,0 0-1 0 0,1-1 1 0 0,0 1-1 0 0,-1-1 1 0 0,1 0-1 0 0,0 0 0 0 0,0-1 1 0 0,0 1-1 0 0,0-2 1 0 0,0 1-1 0 0,0 0 1 0 0,1-1-1 0 0,5-1 0 0 0,15-1 158 0 0,0-1 0 0 0,28-7 0 0 0,-44 8-124 0 0,16-6 36 0 0,0 0 0 0 0,-1-2 0 0 0,0-1 0 0 0,43-25 0 0 0,-43 23-76 0 0,-10 4-26 0 0,3 0-49 0 0,-1-1-1 0 0,1-1 0 0 0,32-27 1 0 0,-49 37 38 0 0,0-1 1 0 0,-1 0 0 0 0,1 0 0 0 0,-1 0 0 0 0,1 0 0 0 0,-1 0 0 0 0,1 0-1 0 0,-1 0 1 0 0,0 0 0 0 0,0 0 0 0 0,0-1 0 0 0,0 1 0 0 0,-1-1 0 0 0,1 1 0 0 0,-1 0-1 0 0,1-1 1 0 0,-1-2 0 0 0,0 2-2 0 0,0-1-1 0 0,-1 1 1 0 0,1 0 0 0 0,-1-1-1 0 0,0 1 1 0 0,0 0 0 0 0,0 0-1 0 0,0 0 1 0 0,-1 0 0 0 0,1 0 0 0 0,-3-3-1 0 0,-5-6-22 0 0,1 2 1 0 0,-2-1-1 0 0,1 1 0 0 0,-20-15 1 0 0,29 25 42 0 0,-16-12-326 0 0,-1 1 1 0 0,0 0 0 0 0,-1 1 0 0 0,0 1 0 0 0,-1 1 0 0 0,0 1-1 0 0,-35-10 1 0 0,52 17-75 0 0,14-7-7168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309 803 12871 0 0,'0'0'3164'0'0,"8"-3"-1244"0"0,-1 0-1557 0 0,-1 0 0 0 0,1-1 0 0 0,-1 0 0 0 0,0 0 0 0 0,0-1 0 0 0,-1 1 0 0 0,7-7 0 0 0,33-42 228 0 0,-33 38-475 0 0,9-13-50 0 0,-1-1 0 0 0,-2 0 0 0 0,20-42 0 0 0,33-101 127 0 0,-57 134-213 0 0,-2-1-1 0 0,-1 0 1 0 0,-2-1-1 0 0,7-67 1 0 0,-16 99-68 0 0,0 0 0 0 0,0 0 0 0 0,-1 0 1 0 0,1-1-1 0 0,-2 1 0 0 0,-2-11 0 0 0,3 17 47 0 0,1 0 0 0 0,-1 1 0 0 0,0-1-1 0 0,1 0 1 0 0,-1 1 0 0 0,0-1 0 0 0,0 0-1 0 0,0 1 1 0 0,0-1 0 0 0,0 1-1 0 0,0-1 1 0 0,-1 1 0 0 0,1 0 0 0 0,0 0-1 0 0,-1-1 1 0 0,1 1 0 0 0,-1 0 0 0 0,1 0-1 0 0,-1 0 1 0 0,0 0 0 0 0,1 1-1 0 0,-1-1 1 0 0,0 0 0 0 0,0 1 0 0 0,1-1-1 0 0,-1 1 1 0 0,0 0 0 0 0,0 0 0 0 0,0-1-1 0 0,0 1 1 0 0,1 0 0 0 0,-1 0-1 0 0,-2 1 1 0 0,-1 0 19 0 0,0 0 0 0 0,0 1 0 0 0,0 0 0 0 0,1-1 0 0 0,-1 2 0 0 0,1-1 0 0 0,-1 0 0 0 0,1 1 0 0 0,0 0 0 0 0,0 0 0 0 0,0 0 0 0 0,0 1 0 0 0,1-1 0 0 0,0 1 0 0 0,-1 0 0 0 0,-3 6 0 0 0,-4 7 25 0 0,1 0 0 0 0,-13 33 1 0 0,21-47-8 0 0,-14 38 3 0 0,2 0 1 0 0,1 1-1 0 0,-7 46 0 0 0,-12 133 125 0 0,30-201-95 0 0,-17 149 86 0 0,-31 214-36 0 0,42-343-64 0 0,-1 0 0 0 0,-2-1-1 0 0,-2 0 1 0 0,-1-1 0 0 0,-2 0-1 0 0,-2-1 1 0 0,-35 54 0 0 0,33-62 9 0 0,0-1 1 0 0,-35 35 0 0 0,-19 4-70 0 0,73-66-54 0 0,0-3-811 0 0,-1-6 0 0 0,1-4-38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10135 0 0,'-5'6'7514'0'0,"10"-5"-7085"0"0,0 1 0 0 0,0-1 0 0 0,0-1 0 0 0,0 1 0 0 0,0-1 0 0 0,0 0 0 0 0,1 0 1 0 0,6-1-1 0 0,46-10 55 0 0,-44 8-136 0 0,136-33 713 0 0,125-25-2755 0 0,-250 57 455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7 1839 0 0,'-1'-6'5992'0'0,"-7"12"-4692"0"0,1 0 0 0 0,0 1-1 0 0,0 0 1 0 0,-7 10-1 0 0,5-4-636 0 0,0 0-1 0 0,-6 14 0 0 0,-34 93-1306 0 0,35-82 1495 0 0,-63 173 199 0 0,-41 106-764 0 0,21-92-274 0 0,84-197-9 0 0,5-10 12 0 0,-1 0-1 0 0,0 0 0 0 0,-1-2 0 0 0,-1 1 0 0 0,-24 28 0 0 0,34-44 540 0 0,0-18 118 0 0,0 8-450 0 0,3-8-130 0 0,1 1 0 0 0,0 1-1 0 0,1-1 1 0 0,1 0 0 0 0,0 1 0 0 0,1 0-1 0 0,10-18 1 0 0,62-95-334 0 0,-77 126 238 0 0,14-18-116 0 0,2 0 0 0 0,0 0 0 0 0,31-26 0 0 0,-42 40 110 0 0,0 1 0 0 0,1 1 0 0 0,-1-1-1 0 0,1 1 1 0 0,0 0 0 0 0,0 1 0 0 0,0-1 0 0 0,1 2 0 0 0,-1-1-1 0 0,1 1 1 0 0,9-2 0 0 0,-11 3 26 0 0,-1 1-1 0 0,1-1 1 0 0,-1 1 0 0 0,1 0-1 0 0,-1 1 1 0 0,1 0 0 0 0,0 0-1 0 0,-1 0 1 0 0,0 0 0 0 0,1 1-1 0 0,-1 0 1 0 0,0 0 0 0 0,0 0-1 0 0,0 1 1 0 0,0-1 0 0 0,7 6-1 0 0,-4-1 29 0 0,0-1 0 0 0,-1 1 0 0 0,0 1 0 0 0,0-1 0 0 0,-1 1-1 0 0,0 0 1 0 0,0 1 0 0 0,-1-1 0 0 0,0 1 0 0 0,-1 0 0 0 0,1 1 0 0 0,-2-1 0 0 0,1 1-1 0 0,-2-1 1 0 0,1 1 0 0 0,-1 0 0 0 0,-1 0 0 0 0,1 0 0 0 0,-2 0 0 0 0,1 0 0 0 0,-3 15 0 0 0,1-10-40 0 0,-1 1 0 0 0,-1-1 0 0 0,-5 16 0 0 0,6-25 12 0 0,0 0 0 0 0,0-1 0 0 0,-1 1 0 0 0,0-1-1 0 0,0 0 1 0 0,0 0 0 0 0,-1 0 0 0 0,1 0 0 0 0,-1-1 0 0 0,0 1-1 0 0,-7 5 1 0 0,-2-1 91 0 0,0 0 0 0 0,-1-1-1 0 0,1 0 1 0 0,-2-1 0 0 0,-18 7 0 0 0,-80 19 314 0 0,81-24-407 0 0,5-3-27 0 0,0 0-1 0 0,0-2 0 0 0,0-1 1 0 0,-45-1-1 0 0,65-2-92 0 0,-1 0 0 0 0,1-1 0 0 0,0 0 0 0 0,0-1 0 0 0,0 1 0 0 0,0-1 0 0 0,-7-3 0 0 0,13 4 60 0 0,1 1 0 0 0,-1 0-1 0 0,1-1 1 0 0,-1 1 0 0 0,1 0-1 0 0,-1-1 1 0 0,1 1 0 0 0,-1-1-1 0 0,1 1 1 0 0,-1-1 0 0 0,1 1-1 0 0,-1-1 1 0 0,1 1 0 0 0,0-1-1 0 0,0 1 1 0 0,-1-1 0 0 0,1 0-1 0 0,0 1 1 0 0,0-1 0 0 0,-1 1-1 0 0,1-1 1 0 0,0 0 0 0 0,0 1-1 0 0,0-1 1 0 0,0 0 0 0 0,0 1-1 0 0,0-1 1 0 0,0 0 0 0 0,0 1-1 0 0,0-1 1 0 0,0 0 0 0 0,1 1-1 0 0,-1-1 1 0 0,0 1 0 0 0,0-1-1 0 0,0 0 1 0 0,1 1 0 0 0,-1-1-1 0 0,0 1 1 0 0,1-1 0 0 0,-1 1-1 0 0,1-1 1 0 0,0 0 0 0 0,2-3-476 0 0,0 0-1 0 0,1 0 1 0 0,-1 0 0 0 0,6-3 0 0 0,10-9-1105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151 101 5527 0 0,'0'2'250'0'0,"6"52"1552"0"0,-2-7 6744 0 0,-4-45-7649 0 0,1-2-756 0 0,-1 1 0 0 0,1 0 1 0 0,-1 0-1 0 0,1-1 0 0 0,-1 1 0 0 0,1 0 0 0 0,-1-1 1 0 0,1 1-1 0 0,0-1 0 0 0,-1 1 0 0 0,1-1 0 0 0,0 1 1 0 0,0-1-1 0 0,-1 1 0 0 0,1-1 0 0 0,0 0 0 0 0,1 1 1 0 0,14 6 741 0 0,-10-5-682 0 0,-1-1-1 0 0,1 0 0 0 0,0 0 0 0 0,0-1 1 0 0,0 1-1 0 0,0-1 0 0 0,0-1 1 0 0,0 1-1 0 0,0-1 0 0 0,0 0 1 0 0,0 0-1 0 0,11-5 0 0 0,5-2 287 0 0,40-22 0 0 0,-53 26-406 0 0,84-50 141 0 0,-80 45-191 0 0,0-1-1 0 0,-1 0 0 0 0,0-1 0 0 0,17-20 0 0 0,-26 28-61 0 0,-1 1 0 0 0,-1-1 0 0 0,1 0 0 0 0,0 0 0 0 0,-1 0 0 0 0,1 0 0 0 0,-1 0 0 0 0,0 0-1 0 0,0 0 1 0 0,0 0 0 0 0,0 0 0 0 0,0-5 0 0 0,-1 7 10 0 0,-1 1 1 0 0,1-1-1 0 0,0 1 0 0 0,0 0 0 0 0,0-1 1 0 0,-1 1-1 0 0,1 0 0 0 0,0-1 0 0 0,-1 1 1 0 0,1 0-1 0 0,0-1 0 0 0,-1 1 0 0 0,1 0 1 0 0,0 0-1 0 0,-1-1 0 0 0,1 1 0 0 0,-1 0 0 0 0,1 0 1 0 0,0 0-1 0 0,-1-1 0 0 0,1 1 0 0 0,-1 0 1 0 0,1 0-1 0 0,-1 0 0 0 0,0 0 0 0 0,-11-2-206 0 0,12 2 225 0 0,-5 0-100 0 0,0 1 0 0 0,-1-1 0 0 0,1 1 0 0 0,0 0 0 0 0,0 0 0 0 0,0 0 0 0 0,-5 2 0 0 0,-37 18-443 0 0,16-7 267 0 0,-27 13 0 0 0,0 3-1 0 0,-82 58 0 0 0,120-75 285 0 0,0 2-1 0 0,2 0 1 0 0,-26 25 0 0 0,38-33 60 0 0,0-1 1 0 0,1 1-1 0 0,0 1 1 0 0,0-1-1 0 0,0 1 1 0 0,1 0 0 0 0,0 0-1 0 0,0 0 1 0 0,1 0-1 0 0,0 1 1 0 0,1-1 0 0 0,-3 16-1 0 0,4-20-26 0 0,1 0 1 0 0,0 0-1 0 0,0 0 0 0 0,1 0 0 0 0,-1 0 0 0 0,1 0 1 0 0,-1 0-1 0 0,1 0 0 0 0,1 0 0 0 0,-1-1 0 0 0,0 1 0 0 0,1 0 1 0 0,0-1-1 0 0,3 5 0 0 0,-2-3 9 0 0,1 0 0 0 0,0 0 0 0 0,1-1 0 0 0,-1 0-1 0 0,1 0 1 0 0,0 0 0 0 0,0 0 0 0 0,8 4 0 0 0,1-1 35 0 0,0 0 0 0 0,1-2-1 0 0,0 0 1 0 0,0 0 0 0 0,0-1 0 0 0,25 2-1 0 0,-25-4-25 0 0,109 9-1246 0 0,-116-11-63 0 0,0 0 1 0 0,0-1-1 0 0,15-3 0 0 0,-9 0-5189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7367 0 0,'0'0'568'0'0,"8"0"-322"0"0,-4 0 3302 0 0,-3 1-3124 0 0,0-1 0 0 0,1 1 0 0 0,-1 0 0 0 0,0-1 0 0 0,0 1 0 0 0,0 0 0 0 0,0 0 0 0 0,0-1 0 0 0,0 1 0 0 0,0 0 0 0 0,0 0 0 0 0,0 0 0 0 0,0 1 0 0 0,0-1-1 0 0,-1 0 1 0 0,1 0 0 0 0,0 0 0 0 0,0 2 0 0 0,0 0-19 0 0,0 1-1 0 0,0 0 0 0 0,0-1 1 0 0,-1 1-1 0 0,1 0 0 0 0,-1 5 1 0 0,0 4-32 0 0,-1-1 1 0 0,-1 0-1 0 0,-3 16 0 0 0,-2-4-48 0 0,0-1 0 0 0,-19 39-1 0 0,-28 40-1395 0 0,38-74-156 0 0,13-21-1916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0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85 236 7831 0 0,'0'0'706'0'0,"-9"0"-564"0"0,-6 0-268 0 0,-7 5 6378 0 0,17-3-4855 0 0,0-1 1 0 0,0 0-1 0 0,-1 0 0 0 0,-5 0 0 0 0,11-1-1380 0 0,-1-1-1 0 0,1 1 0 0 0,-1 0 1 0 0,1 0-1 0 0,0-1 1 0 0,-1 1-1 0 0,1 0 0 0 0,0-1 1 0 0,-1 1-1 0 0,1 0 1 0 0,0-1-1 0 0,0 1 1 0 0,-1 0-1 0 0,1-1 0 0 0,0 1 1 0 0,0-1-1 0 0,0 1 1 0 0,-1 0-1 0 0,1-1 0 0 0,0 1 1 0 0,0-1-1 0 0,0 1 1 0 0,0-1-1 0 0,0 1 1 0 0,0-1-1 0 0,-1-12 237 0 0,3 6-201 0 0,0 0 1 0 0,1 0-1 0 0,0 0 0 0 0,0 1 1 0 0,0-1-1 0 0,1 1 0 0 0,-1 0 1 0 0,2 0-1 0 0,-1 0 0 0 0,7-6 1 0 0,7-7-195 0 0,31-23 0 0 0,-34 29 9 0 0,1 2-1 0 0,0 0 0 0 0,1 1 1 0 0,21-10-1 0 0,-30 16 96 0 0,1 1-1 0 0,-1 0 1 0 0,1 0 0 0 0,0 1 0 0 0,0 0 0 0 0,0 1-1 0 0,0 0 1 0 0,0 0 0 0 0,1 1 0 0 0,-1 0 0 0 0,10 2 0 0 0,-15-2 46 0 0,0 1 0 0 0,-1 0 0 0 0,1 1 0 0 0,0-1 0 0 0,-1 0 0 0 0,1 1 0 0 0,-1 0 0 0 0,0 0 0 0 0,1 0 0 0 0,-1 0 0 0 0,0 1 0 0 0,0-1 0 0 0,-1 1 0 0 0,1 0 0 0 0,0-1 0 0 0,-1 1 0 0 0,0 0 0 0 0,1 1 0 0 0,-1-1 0 0 0,0 0 0 0 0,-1 1 0 0 0,3 5 0 0 0,1 4 85 0 0,-2 0-1 0 0,0 0 0 0 0,0 0 1 0 0,-1 0-1 0 0,0 16 0 0 0,-1-14-455 0 0,2 17 47 0 0,1-9-7490 0 0,-3-15 1803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53 10135 0 0,'0'0'778'0'0,"1"-1"-506"0"0,6-7-681 0 0,-4 4 2043 0 0,1 1 0 0 0,-1-1 0 0 0,0 0 0 0 0,4-9 0 0 0,-7 12-1591 0 0,0 1 0 0 0,0 0 0 0 0,0-1 0 0 0,0 1 0 0 0,0-1 0 0 0,0 1 0 0 0,0 0 0 0 0,0-1 0 0 0,0 1 0 0 0,0-1 0 0 0,0 1 0 0 0,0 0 0 0 0,0-1 0 0 0,0 1 0 0 0,0-1 0 0 0,-1 1 0 0 0,1 0 0 0 0,0-1 0 0 0,0 1 0 0 0,-1 0 0 0 0,1-1 0 0 0,0 1 0 0 0,0 0 0 0 0,-1-1 0 0 0,1 1 0 0 0,0 0 0 0 0,-1 0 0 0 0,1-1 0 0 0,0 1 0 0 0,-1 0 0 0 0,1 0 0 0 0,0 0 0 0 0,-1 0 0 0 0,1-1 0 0 0,-1 1 0 0 0,0 0 0 0 0,-14-3 290 0 0,11 3-342 0 0,0 0 1 0 0,0 1-1 0 0,0 0 0 0 0,0 0 1 0 0,0 0-1 0 0,1 0 1 0 0,-1 1-1 0 0,-5 2 1 0 0,-30 20-352 0 0,28-17 297 0 0,-24 16 105 0 0,2 1-1 0 0,1 2 1 0 0,1 1 0 0 0,2 2-1 0 0,0 0 1 0 0,2 2 0 0 0,-25 38-1 0 0,48-64 29 0 0,-18 32 398 0 0,20-34-405 0 0,1-1 0 0 0,0 1 0 0 0,0 0 1 0 0,0 0-1 0 0,0-1 0 0 0,1 1 0 0 0,-1 0 0 0 0,1 0 1 0 0,0 0-1 0 0,-1 0 0 0 0,2 6 0 0 0,-1-8-41 0 0,0 0 1 0 0,1 0-1 0 0,-1 0 0 0 0,1 0 1 0 0,-1 0-1 0 0,1 0 0 0 0,-1 0 1 0 0,1-1-1 0 0,0 1 0 0 0,-1 0 1 0 0,1 0-1 0 0,0 0 0 0 0,0 0 1 0 0,-1-1-1 0 0,1 1 0 0 0,0 0 0 0 0,0-1 1 0 0,0 1-1 0 0,0-1 0 0 0,0 1 1 0 0,0-1-1 0 0,0 1 0 0 0,0-1 1 0 0,0 0-1 0 0,0 0 0 0 0,0 1 1 0 0,0-1-1 0 0,0 0 0 0 0,1 0 1 0 0,-1 0-1 0 0,0 0 0 0 0,0 0 1 0 0,0 0-1 0 0,0 0 0 0 0,1-1 0 0 0,6 0 22 0 0,0-1 0 0 0,-1 1-1 0 0,13-6 1 0 0,-18 7-49 0 0,54-22-191 0 0,0-3 0 0 0,-2-2 0 0 0,62-41 0 0 0,-60 35-610 0 0,-54 32 393 0 0,-9 13-1083 0 0,-3 3 940 0 0,-2-1 0 0 0,-17 17-1 0 0,1-1 75 0 0,-11 18 279 0 0,2 1 1 0 0,2 1 0 0 0,3 2-1 0 0,-47 101 1 0 0,49-80-1064 0 0,3 1 1 0 0,3 2-1 0 0,-18 100 0 0 0,19-47 1884 0 0,-19 90 5006 0 0,27-148-4492 0 0,6-24-683 0 0,-2-1 0 0 0,-25 68-1 0 0,33-108-515 0 0,0 0 1 0 0,0 0-1 0 0,0-1 0 0 0,-1 1 0 0 0,0-1 0 0 0,0 0 1 0 0,-8 7-1 0 0,10-10 45 0 0,0 0 1 0 0,-1 0-1 0 0,1 0 1 0 0,-1 0 0 0 0,1 0-1 0 0,-1-1 1 0 0,0 1-1 0 0,0-1 1 0 0,0 0 0 0 0,0 0-1 0 0,0 0 1 0 0,0 0-1 0 0,0 0 1 0 0,0-1-1 0 0,0 1 1 0 0,0-1 0 0 0,-5 0-1 0 0,-1-2 70 0 0,-1 0-1 0 0,1 0 1 0 0,-1-1-1 0 0,1 0 1 0 0,0-1 0 0 0,0 0-1 0 0,1-1 1 0 0,-1 1-1 0 0,1-1 1 0 0,0-1-1 0 0,0 0 1 0 0,-11-12-1 0 0,10 10-75 0 0,2 0 0 0 0,-1 0 1 0 0,1-1-1 0 0,0-1 0 0 0,1 1 0 0 0,0-1 0 0 0,1 0 0 0 0,0 0 0 0 0,0-1 0 0 0,-4-16 0 0 0,1-10-323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38 2303 0 0,'0'0'2532'0'0,"0"-15"7847"0"0,0 13-10108 0 0,-1 1 0 0 0,1 0 0 0 0,0-1 0 0 0,0 1 0 0 0,-1-1 0 0 0,1 1 0 0 0,-1 0 0 0 0,1 0 0 0 0,-1-1 0 0 0,0 1 0 0 0,0 0 0 0 0,1 0 0 0 0,-3-2 0 0 0,2 2-212 0 0,0 1 1 0 0,0 0-1 0 0,0-1 1 0 0,0 1-1 0 0,0 0 0 0 0,0 0 1 0 0,0-1-1 0 0,0 1 0 0 0,-1 0 1 0 0,1 0-1 0 0,0 0 1 0 0,0 1-1 0 0,0-1 0 0 0,0 0 1 0 0,0 0-1 0 0,0 1 1 0 0,0-1-1 0 0,0 0 0 0 0,0 1 1 0 0,-1 0-1 0 0,-17 7-28 0 0,1 2 0 0 0,1 0 0 0 0,0 1 0 0 0,0 0 0 0 0,-20 20 0 0 0,4-5-17 0 0,-95 82-589 0 0,7-5 46 0 0,121-103 529 0 0,0 0 0 0 0,0 0 0 0 0,-1 0 0 0 0,1 0 0 0 0,0 0 0 0 0,0 0 0 0 0,0 0 0 0 0,0 0 0 0 0,0 0 0 0 0,0 0 0 0 0,0 0 0 0 0,0 0 0 0 0,-1 1 0 0 0,1-1 0 0 0,0 0 0 0 0,0 0 0 0 0,0 0 0 0 0,0 0 0 0 0,0 0 0 0 0,0 0 0 0 0,0 0 0 0 0,0 1 0 0 0,0-1 0 0 0,0 0 0 0 0,0 0 0 0 0,0 0 0 0 0,0 0 0 0 0,0 0 0 0 0,0 1 0 0 0,0-1 0 0 0,0 0 0 0 0,0 0 0 0 0,0 0 0 0 0,0 0 0 0 0,0 0 0 0 0,0 0 0 0 0,0 1 0 0 0,0-1 0 0 0,0 0 0 0 0,0 0 0 0 0,6 3 0 0 0,9-2 0 0 0,-15-1 0 0 0,19 2-12 0 0,0 0 0 0 0,0 1 0 0 0,0 0 0 0 0,-1 2 0 0 0,25 9 0 0 0,105 45 220 0 0,-143-58-148 0 0,0 2 0 0 0,0-1-1 0 0,-1 1 1 0 0,1-1 0 0 0,-1 1-1 0 0,1 1 1 0 0,-1-1 0 0 0,0 0-1 0 0,5 7 1 0 0,-8-8-21 0 0,1 0 0 0 0,-1 0 0 0 0,1 1 0 0 0,-1-1 0 0 0,0 1 0 0 0,0-1 0 0 0,0 1 0 0 0,0-1 0 0 0,-1 1 0 0 0,1-1 0 0 0,-1 1 0 0 0,1 0-1 0 0,-1 0 1 0 0,0-1 0 0 0,0 1 0 0 0,0 0 0 0 0,-1-1 0 0 0,1 1 0 0 0,-2 5 0 0 0,-1 1 19 0 0,0 0 0 0 0,-1 0 1 0 0,0 0-1 0 0,-1 0 0 0 0,0-1 0 0 0,0 1 0 0 0,-1-1 0 0 0,0-1 0 0 0,0 1 0 0 0,-1-1 0 0 0,0 0 1 0 0,0-1-1 0 0,-1 1 0 0 0,0-2 0 0 0,-9 7 0 0 0,-5 1-19 0 0,-2 0 0 0 0,1-2 0 0 0,-2 0-1 0 0,-35 10 1 0 0,29-13-22 0 0,-1-1 0 0 0,1-2-1 0 0,-1-1 1 0 0,-1-1 0 0 0,1-2 0 0 0,0-1-1 0 0,0-1 1 0 0,-43-8 0 0 0,62 6-5 0 0,0 1 0 0 0,1-2 0 0 0,-1 0 1 0 0,-16-8-1 0 0,23 10-16 0 0,0-1 0 0 0,0 0 0 0 0,1-1-1 0 0,0 1 1 0 0,0-1 0 0 0,0 0 0 0 0,0 0 0 0 0,1-1 0 0 0,-1 1 0 0 0,-6-11 0 0 0,9 13-35 0 0,1 0-1 0 0,0 0 1 0 0,0 0 0 0 0,0-1-1 0 0,0 1 1 0 0,0 0 0 0 0,1 0 0 0 0,-1-1-1 0 0,1 1 1 0 0,-1 0 0 0 0,1-1 0 0 0,0 1-1 0 0,0 0 1 0 0,0-1 0 0 0,0 1-1 0 0,0-1 1 0 0,1 1 0 0 0,0-3 0 0 0,0 2-40 0 0,1 0 0 0 0,-1 0 0 0 0,1 0 1 0 0,-1 0-1 0 0,1 0 0 0 0,0 1 0 0 0,0-1 0 0 0,0 1 1 0 0,1-1-1 0 0,-1 1 0 0 0,0 0 0 0 0,4-2 1 0 0,0 0-307 0 0,0 0 0 0 0,0 0 0 0 0,0 1 0 0 0,1 0 1 0 0,0 0-1 0 0,0 1 0 0 0,-1 0 0 0 0,1 0 0 0 0,0 0 1 0 0,1 1-1 0 0,10-1 0 0 0,20 4-2304 0 0,-18 0 1131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87 8287 0 0,'0'0'382'0'0,"-2"0"-8"0"0,-3 0-164 0 0,0 1-1 0 0,0-1 0 0 0,1 1 1 0 0,-1 0-1 0 0,0 1 0 0 0,1-1 1 0 0,-7 4 7399 0 0,12-6-7446 0 0,1 1-1 0 0,-1-1 1 0 0,1 0 0 0 0,-1 1-1 0 0,0-1 1 0 0,1 0 0 0 0,-1 0-1 0 0,0 0 1 0 0,1-1 0 0 0,10-6 475 0 0,22-5-340 0 0,1 2 0 0 0,1 1 0 0 0,49-8 0 0 0,-55 12-202 0 0,-19 4-91 0 0,23-5-74 0 0,1 1 0 0 0,48-2 0 0 0,-81 8-305 0 0,5 4-243 0 0,-7 8-8035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111 131 7831 0 0,'0'0'5755'0'0,"1"0"-5490"0"0,-1 0 0 0 0,1-1 0 0 0,-1 1-1 0 0,1 0 1 0 0,-1 0 0 0 0,1 0 0 0 0,-1-1 0 0 0,1 1 0 0 0,-1 0 0 0 0,1 0-1 0 0,-1 0 1 0 0,1 0 0 0 0,0 0 0 0 0,-1 0 0 0 0,1 0 0 0 0,0 0 0 0 0,5 6 179 0 0,-1 0 0 0 0,0 1 0 0 0,4 8 0 0 0,-5-9-207 0 0,0 0 0 0 0,0 0-1 0 0,1 0 1 0 0,5 5 0 0 0,-8-9-174 0 0,0 0 1 0 0,1 0-1 0 0,-1-1 0 0 0,1 1 1 0 0,-1-1-1 0 0,1 1 0 0 0,-1-1 1 0 0,1 0-1 0 0,0 0 0 0 0,0 0 1 0 0,-1-1-1 0 0,1 1 0 0 0,0 0 1 0 0,4-1-1 0 0,5 0 121 0 0,0 0 0 0 0,0-1 0 0 0,-1-1 0 0 0,1 0 0 0 0,0-1 0 0 0,-1 0 0 0 0,0 0 0 0 0,17-9 0 0 0,-4 1-48 0 0,-1-1 0 0 0,39-27 0 0 0,-56 34-172 0 0,0 0 1 0 0,0 0-1 0 0,0 0 0 0 0,-1-1 1 0 0,1 1-1 0 0,5-10 0 0 0,-10 14-5 0 0,0 0 0 0 0,0-1 0 0 0,0 1 0 0 0,-1-1 0 0 0,1 1 0 0 0,0-1 0 0 0,-1 1 0 0 0,1-1 0 0 0,-1 1 0 0 0,1-1 0 0 0,-1 0 0 0 0,0 1 0 0 0,0-1-1 0 0,1 0 1 0 0,-1 1 0 0 0,0-1 0 0 0,-1 0 0 0 0,1 1 0 0 0,0-1 0 0 0,0 1 0 0 0,-1-1 0 0 0,1 0 0 0 0,-1 1 0 0 0,1-1 0 0 0,-1 1 0 0 0,0-1 0 0 0,0 1 0 0 0,0-1 0 0 0,1 1 0 0 0,-1 0-1 0 0,0-1 1 0 0,-1 1 0 0 0,1 0 0 0 0,0 0 0 0 0,-2-2 0 0 0,-2 0-72 0 0,0 0-1 0 0,0 0 1 0 0,0 0 0 0 0,0 0-1 0 0,0 1 1 0 0,0 0 0 0 0,-1 0-1 0 0,1 1 1 0 0,-1-1 0 0 0,1 1-1 0 0,-1 0 1 0 0,0 1 0 0 0,0-1-1 0 0,1 1 1 0 0,-1 0 0 0 0,-9 2-1 0 0,-7 2-168 0 0,0 0 0 0 0,-40 15 0 0 0,42-12 145 0 0,2-1 102 0 0,1 1 1 0 0,0 1 0 0 0,0 0-1 0 0,1 1 1 0 0,0 1 0 0 0,0 1 0 0 0,1 0-1 0 0,1 1 1 0 0,0 1 0 0 0,-17 18-1 0 0,24-23 131 0 0,0 1-1 0 0,1 0 0 0 0,-1 0 0 0 0,2 0 0 0 0,-1 1 0 0 0,1 0 0 0 0,1 0 1 0 0,0 0-1 0 0,0 1 0 0 0,1-1 0 0 0,0 1 0 0 0,1 0 0 0 0,0 0 0 0 0,1 0 1 0 0,0 0-1 0 0,1 0 0 0 0,0 0 0 0 0,4 21 0 0 0,-3-26-38 0 0,0 0-1 0 0,0 0 0 0 0,1 0 1 0 0,0 0-1 0 0,0-1 1 0 0,1 1-1 0 0,0 0 1 0 0,0-1-1 0 0,0 0 0 0 0,0 0 1 0 0,1 0-1 0 0,0 0 1 0 0,0 0-1 0 0,0-1 1 0 0,1 0-1 0 0,-1 0 0 0 0,1 0 1 0 0,0 0-1 0 0,0-1 1 0 0,1 0-1 0 0,-1 0 1 0 0,1 0-1 0 0,-1-1 0 0 0,1 1 1 0 0,0-1-1 0 0,0-1 1 0 0,0 1-1 0 0,0-1 1 0 0,0 0-1 0 0,11 0 0 0 0,11-1 34 0 0,0-2-1 0 0,-1 0 0 0 0,1-2 0 0 0,32-9 0 0 0,-18 2-235 0 0,80-35 0 0 0,-100 35-922 0 0,-1 0 1 0 0,0-2-1 0 0,-1 0 1 0 0,18-17 0 0 0,-9 7-5451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507 105 7367 0 0,'60'-57'913'0'0,"-26"30"1356"0"0,0 6 6124 0 0,-35 23-7404 0 0,-104 171 1255 0 0,55-96-1855 0 0,-45 72-260 0 0,-212 357 353 0 0,231-350-1530 0 0,75-154 770 0 0,4-3-1916 0 0,-2 0 1837 0 0,0 1 1 0 0,0-1-1 0 0,0 0 1 0 0,0 1-1 0 0,-1-1 0 0 0,1 1 1 0 0,0-1-1 0 0,0 0 1 0 0,0-1-1 0 0,2-1-1246 0 0,14-12-4644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197 106 13015 0 0,'0'0'1179'0'0,"1"2"-972"0"0,7 4 1130 0 0,0 0 1 0 0,1 0 0 0 0,16 8 0 0 0,-20-12-1035 0 0,-1 0 0 0 0,1-1 0 0 0,0 1 1 0 0,0-1-1 0 0,0 0 0 0 0,0 0 0 0 0,0-1 0 0 0,1 1 1 0 0,-1-1-1 0 0,5-1 0 0 0,8-2 133 0 0,0 0 0 0 0,25-9 0 0 0,-7 2-152 0 0,-18 5-313 0 0,-1 0-1 0 0,0-2 1 0 0,0 0-1 0 0,0-1 1 0 0,-1 0-1 0 0,0-1 1 0 0,-1-1-1 0 0,0-1 1 0 0,22-20-1 0 0,-36 30-308 0 0,-7-8-393 0 0,5 8 645 0 0,-1 0 0 0 0,0 0 1 0 0,0-1-1 0 0,0 1 0 0 0,0 1 0 0 0,0-1 0 0 0,0 0 0 0 0,0 0 0 0 0,0 1 1 0 0,0-1-1 0 0,0 1 0 0 0,0 0 0 0 0,0-1 0 0 0,-1 1 0 0 0,1 0 0 0 0,0 0 1 0 0,0 1-1 0 0,-3-1 0 0 0,-5 2-241 0 0,-1 0 1 0 0,-12 5-1 0 0,20-6 264 0 0,-48 16-195 0 0,0 3 1 0 0,1 2 0 0 0,2 3 0 0 0,0 1 0 0 0,-64 48 0 0 0,35-12 867 0 0,66-52-360 0 0,1 0-1 0 0,0 1 1 0 0,0 0 0 0 0,-12 21 0 0 0,20-28-190 0 0,0-1 1 0 0,0 1 0 0 0,0-1 0 0 0,1 1 0 0 0,0 0 0 0 0,0 0 0 0 0,0 0 0 0 0,0-1 0 0 0,0 1 0 0 0,1 0 0 0 0,-1 0 0 0 0,1 0 0 0 0,0 0-1 0 0,0 1 1 0 0,2 4 0 0 0,-1-6-50 0 0,-1 0-1 0 0,1-1 0 0 0,0 1 0 0 0,1-1 1 0 0,-1 1-1 0 0,0-1 0 0 0,1 0 0 0 0,0 1 1 0 0,-1-1-1 0 0,1 0 0 0 0,0 0 0 0 0,0 0 1 0 0,0 0-1 0 0,0-1 0 0 0,0 1 0 0 0,1 0 1 0 0,-1-1-1 0 0,0 0 0 0 0,1 1 0 0 0,-1-1 1 0 0,1 0-1 0 0,5 1 0 0 0,8 2-308 0 0,0-2 1 0 0,1 0-1 0 0,-1-1 0 0 0,1 0 0 0 0,0-1 0 0 0,-1-1 0 0 0,24-5 1 0 0,-1 0-897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21 6911 0 0,'6'-7'715'0'0,"-5"-7"9568"0"0,-2 14-10039 0 0,-10 2 2041 0 0,-14 10-2737 0 0,23-11 1032 0 0,-16 11-234 0 0,0 0 1 0 0,0 1-1 0 0,-29 30 1 0 0,-43 55 333 0 0,37-38-485 0 0,53-59-194 0 0,-43 49 46 0 0,39-45-44 0 0,1 1 1 0 0,-1 0-1 0 0,1 0 1 0 0,0 0-1 0 0,0 0 1 0 0,0 0 0 0 0,-2 10-1 0 0,5-14 1 0 0,0-1-1 0 0,0 1 1 0 0,0 0 0 0 0,0-1-1 0 0,0 1 1 0 0,0 0-1 0 0,0-1 1 0 0,1 1 0 0 0,-1 0-1 0 0,1-1 1 0 0,-1 1-1 0 0,1-1 1 0 0,0 1 0 0 0,-1-1-1 0 0,1 1 1 0 0,0-1-1 0 0,0 1 1 0 0,0-1 0 0 0,0 0-1 0 0,0 0 1 0 0,0 1-1 0 0,0-1 1 0 0,1 0 0 0 0,-1 0-1 0 0,0 0 1 0 0,1 0-1 0 0,-1 0 1 0 0,1 0 0 0 0,2 0-1 0 0,3 3 27 0 0,0-1-1 0 0,1-1 1 0 0,-1 1 0 0 0,16 2-1 0 0,21 2 38 0 0,1-2 1 0 0,0-1-1 0 0,-1-3 0 0 0,48-4 0 0 0,-74 1-224 0 0,1-1 1 0 0,-1-1-1 0 0,0 0 0 0 0,17-7 0 0 0,-20 5-1355 0 0,0-1-1 0 0,21-13 0 0 0,-9 3-5261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1048 0 16495 0 0,'0'0'760'0'0,"-2"1"-21"0"0,-6 3-642 0 0,1 0 0 0 0,0 0 1 0 0,0 1-1 0 0,0 0 0 0 0,1 1 1 0 0,-1-1-1 0 0,-9 13 0 0 0,-38 53 1515 0 0,31-39-1078 0 0,-151 245 1419 0 0,93-139-1813 0 0,43-75-100 0 0,-187 337 233 0 0,218-385-467 0 0,-33 78 659 0 0,36-81-1075 0 0,0 0 0 0 0,1 1 0 0 0,0-1-1 0 0,1 1 1 0 0,-1 21 0 0 0</inkml:trace>
  <inkml:trace contextRef="#ctx0" brushRef="#br0" timeOffset="1">68 723 1839 0 0,'-5'0'87'0'0,"0"0"0"0"0,0 1 0 0 0,0-1 0 0 0,0 1 1 0 0,0 0-1 0 0,0 1 0 0 0,-27 14 18077 0 0,47-11-15709 0 0,-3-4-2293 0 0,0 0 0 0 0,0-1 0 0 0,0-1 0 0 0,0 0 0 0 0,0-1 0 0 0,0 0 0 0 0,11-3-1 0 0,-8 2-37 0 0,210-47 814 0 0,96-18-760 0 0,-221 47-209 0 0,-28 5-469 0 0,122-11-1 0 0,-191 27 423 0 0,3-1-248 0 0,1 1 0 0 0,-1 0 1 0 0,1 0-1 0 0,0 0 0 0 0,-1 1 1 0 0,1 0-1 0 0,-1 0 0 0 0,11 4 1 0 0,-3 2-1614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106 149 8287 0 0,'0'0'639'0'0,"-1"1"-116"0"0,1 2 132 0 0,-1 0 0 0 0,1 0 1 0 0,0-1-1 0 0,0 1 0 0 0,0 0 1 0 0,0-1-1 0 0,1 1 0 0 0,-1 0 1 0 0,1-1-1 0 0,0 1 0 0 0,-1-1 1 0 0,3 5-1 0 0,-2-5-342 0 0,1 0 0 0 0,-1 1 0 0 0,1-1 0 0 0,-1 0 0 0 0,1 0 0 0 0,0 0 0 0 0,0 0 0 0 0,0-1 0 0 0,0 1 0 0 0,0 0 0 0 0,3 1 0 0 0,0-1-143 0 0,0 1 1 0 0,0-1-1 0 0,0 0 1 0 0,1-1-1 0 0,-1 1 1 0 0,1-1-1 0 0,-1 0 1 0 0,1-1-1 0 0,-1 1 1 0 0,1-1-1 0 0,9-1 1 0 0,4 0-61 0 0,0-2-1 0 0,-1 0 1 0 0,0-1 0 0 0,1-1 0 0 0,-2 0-1 0 0,1-2 1 0 0,-1 0 0 0 0,0-1 0 0 0,0-1 0 0 0,-1 0-1 0 0,22-17 1 0 0,-34 23-111 0 0,10-7-41 0 0,23-22-1 0 0,-34 29 33 0 0,0 0 0 0 0,0-1 0 0 0,0 1 0 0 0,-1-1 0 0 0,1 0 0 0 0,-1 0 0 0 0,0 0 0 0 0,0 0 0 0 0,0 0 0 0 0,0 0 0 0 0,-1-1 0 0 0,2-4 0 0 0,-3 8-29 0 0,0-1 0 0 0,0 1 0 0 0,0 0 0 0 0,1-1 0 0 0,-1 1-1 0 0,-1 0 1 0 0,1-1 0 0 0,0 1 0 0 0,0 0 0 0 0,0-1 0 0 0,-1 1 0 0 0,1 0 0 0 0,-1-1 0 0 0,1 1 0 0 0,-1 0-1 0 0,1 0 1 0 0,-1-1 0 0 0,0 1 0 0 0,1 0 0 0 0,-3-2 0 0 0,1 2-31 0 0,1 0 0 0 0,-1 0 0 0 0,0 0 0 0 0,1 0 0 0 0,-1 0 1 0 0,0 0-1 0 0,0 0 0 0 0,0 0 0 0 0,0 1 0 0 0,0-1 0 0 0,0 1 0 0 0,-3-1 0 0 0,-3 1-185 0 0,-1-1-1 0 0,0 2 0 0 0,0-1 1 0 0,1 1-1 0 0,-12 3 0 0 0,-5 2 126 0 0,1 2 0 0 0,0 0 0 0 0,0 2 0 0 0,0 0 0 0 0,-28 19 0 0 0,20-9 451 0 0,0 2 0 0 0,-54 48 0 0 0,70-54 43 0 0,1-1 0 0 0,-15 22 1 0 0,23-28-191 0 0,1 1-1 0 0,0-1 1 0 0,1 1 0 0 0,0 0 0 0 0,0 0-1 0 0,-3 13 1 0 0,7-21-154 0 0,1 0 0 0 0,-1 1 0 0 0,1-1 0 0 0,0 0 1 0 0,0 0-1 0 0,-1 0 0 0 0,1 0 0 0 0,1 1 0 0 0,-1-1 0 0 0,0 0 0 0 0,0 0 0 0 0,1 0 0 0 0,-1 0 0 0 0,1 0 0 0 0,0 0 0 0 0,0 0 0 0 0,0 0 1 0 0,0 0-1 0 0,0 0 0 0 0,0 0 0 0 0,0 0 0 0 0,0-1 0 0 0,1 1 0 0 0,1 2 0 0 0,0-2-24 0 0,0 0-1 0 0,0 0 1 0 0,0 0-1 0 0,0 0 1 0 0,0-1-1 0 0,0 1 0 0 0,1-1 1 0 0,-1 0-1 0 0,0 0 1 0 0,1 0-1 0 0,-1 0 1 0 0,1 0-1 0 0,6 0 1 0 0,53-2-3408 0 0,-37-2-4291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77 502 18919 0 0,'0'0'5024'0'0,"-1"-1"-4817"0"0,-3-2-208 0 0,0 0 0 0 0,0 0 0 0 0,0-1 0 0 0,0 1 0 0 0,0-1 0 0 0,1 0 1 0 0,0 0-1 0 0,-1 0 0 0 0,1 0 0 0 0,1-1 0 0 0,-4-5 0 0 0,0-6-9 0 0,0-1 0 0 0,1 0 1 0 0,1 1-1 0 0,0-1 0 0 0,2-1 0 0 0,0 1 0 0 0,1 0 0 0 0,0 0 1 0 0,1-1-1 0 0,4-19 0 0 0,-3 23 7 0 0,2-1 0 0 0,0 1 0 0 0,1 0 0 0 0,0 0 0 0 0,1 0 0 0 0,1 0 0 0 0,0 1-1 0 0,1 0 1 0 0,0 0 0 0 0,1 1 0 0 0,0 0 0 0 0,14-15 0 0 0,-16 21-19 0 0,0 1 0 0 0,0 0 0 0 0,0 0 1 0 0,1 1-1 0 0,0 0 0 0 0,0 0 0 0 0,0 1 0 0 0,0-1 0 0 0,0 1 0 0 0,1 1 0 0 0,0 0 1 0 0,-1 0-1 0 0,1 0 0 0 0,0 1 0 0 0,0 0 0 0 0,0 1 0 0 0,0 0 0 0 0,-1 0 0 0 0,1 0 1 0 0,0 1-1 0 0,0 0 0 0 0,0 1 0 0 0,0 0 0 0 0,-1 0 0 0 0,1 0 0 0 0,-1 1 0 0 0,0 1 0 0 0,0-1 1 0 0,0 1-1 0 0,0 0 0 0 0,0 0 0 0 0,-1 1 0 0 0,10 9 0 0 0,-5-3 115 0 0,0 1 0 0 0,-1 1 0 0 0,-1-1-1 0 0,0 1 1 0 0,-1 1 0 0 0,0 0 0 0 0,-1 0 0 0 0,-1 0-1 0 0,7 21 1 0 0,-12-32-81 0 0,-1 0-1 0 0,1-1 1 0 0,0 1-1 0 0,-1 0 1 0 0,0 0-1 0 0,0 0 1 0 0,1 0-1 0 0,-2 0 1 0 0,1-1-1 0 0,0 1 1 0 0,-1 0-1 0 0,1 0 1 0 0,-1 0-1 0 0,0 0 0 0 0,0-1 1 0 0,0 1-1 0 0,0 0 1 0 0,0-1-1 0 0,-1 1 1 0 0,1-1-1 0 0,-1 1 1 0 0,1-1-1 0 0,-1 0 1 0 0,0 0-1 0 0,-4 4 1 0 0,-3 2-155 0 0,-1-1 0 0 0,0 0 0 0 0,0-1 1 0 0,-19 9-1 0 0,18-9-51 0 0,-24 12-525 0 0,-48 17 0 0 0,69-31 613 0 0,-1 1 0 0 0,1-1-1 0 0,-1-1 1 0 0,0-1-1 0 0,1 0 1 0 0,-25-1-1 0 0,36-1 104 0 0,-1 0-1 0 0,1 0 1 0 0,0-1-1 0 0,0 1 1 0 0,0-1-1 0 0,0 0 1 0 0,-1 0-1 0 0,1 0 1 0 0,0 0-1 0 0,-5-4 1 0 0,7 5-50 0 0,0-1 0 0 0,0 0 0 0 0,0-1 1 0 0,0 1-1 0 0,0 0 0 0 0,0 0 0 0 0,0 0 0 0 0,0-1 0 0 0,1 1 1 0 0,-1 0-1 0 0,1-1 0 0 0,-1 1 0 0 0,1 0 0 0 0,-1-1 0 0 0,1 1 1 0 0,0-1-1 0 0,-1 1 0 0 0,1-1 0 0 0,0 1 0 0 0,0-1 0 0 0,0 1 1 0 0,0-1-1 0 0,0 1 0 0 0,1 0 0 0 0,0-4 0 0 0,0-1-968 0 0,1 1-1 0 0,0-1 1 0 0,0 1-1 0 0,1-1 0 0 0,5-9 1 0 0,9-12-4950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0 9671 0 0,'0'0'9699'0'0,"0"9"-7790"0"0,0 4-1668 0 0,-1-1 0 0 0,-1 1 0 0 0,-1-1 1 0 0,1 0-1 0 0,-2 1 0 0 0,0-1 0 0 0,0-1 0 0 0,-8 14 0 0 0,-54 88-312 0 0,52-91 177 0 0,-134 188 126 0 0,-1 0-37 0 0,120-163-189 0 0,2 0 0 0 0,-35 88-1 0 0,57-123 32 0 0,-6 17 7 0 0,-14 53-1 0 0,25-81-129 0 0,1-2-593 0 0,35-49-1470 0 0,-27 39 1122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0,'0'0'1470'0'0,"5"21"12694"0"0,-4-20-13790 0 0,-1-1-1 0 0,1 0 0 0 0,-1 0 1 0 0,1 1-1 0 0,0-1 1 0 0,19 4 1322 0 0,22-6-5199 0 0,-26 0-3190 0 0,0 1-2098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 30 2759 0 0,'0'0'126'0'0,"-2"-1"-5"0"0,-18-9 294 0 0,6 3 7605 0 0,-3 0-3111 0 0,15 6-4830 0 0,-1 0 1 0 0,1 0-1 0 0,-1 1 1 0 0,1-1-1 0 0,-1 1 1 0 0,1 0-1 0 0,-1 0 1 0 0,1 0-1 0 0,-1 0 1 0 0,1 0-1 0 0,-1 0 1 0 0,1 1-1 0 0,-1-1 1 0 0,1 1-1 0 0,-4 1 1 0 0,-19 8-16 0 0,0 2 1 0 0,-45 27 0 0 0,39-20-50 0 0,-47 31-15 0 0,-92 78 0 0 0,110-82 0 0 0,-64 56 0 0 0,79-63 0 0 0,20-18 67 0 0,2 1 0 0 0,0 2-1 0 0,2 0 1 0 0,0 1 0 0 0,-21 35-1 0 0,38-52-45 0 0,-1 1-1 0 0,1-1 1 0 0,0 1 0 0 0,1 0-1 0 0,0 0 1 0 0,-2 10-1 0 0,5-18-20 0 0,-1 0 0 0 0,1 0 0 0 0,0 0 0 0 0,0 0 0 0 0,0 0 0 0 0,0 0 0 0 0,0 0 0 0 0,0 0 0 0 0,0 0 0 0 0,0 0 0 0 0,1 0 0 0 0,-1 1 0 0 0,2 0 5 0 0,-1 0 1 0 0,1 0-1 0 0,0 0 0 0 0,0 0 0 0 0,0-1 0 0 0,-1 1 1 0 0,2-1-1 0 0,-1 1 0 0 0,0-1 0 0 0,0 0 0 0 0,0 0 1 0 0,0 0-1 0 0,1 0 0 0 0,-1 0 0 0 0,1 0 0 0 0,-1-1 1 0 0,0 1-1 0 0,1-1 0 0 0,4 1 0 0 0,6 0 51 0 0,-1-1 0 0 0,21-1 0 0 0,107-20 237 0 0,-99 13-164 0 0,0 2 0 0 0,0 2-1 0 0,72 1 1 0 0,-32 10-2263 0 0,-66-5 916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5063 0 0,'0'0'12888'0'0,"1"-1"-11866"0"0,1-2-797 0 0,1 1 0 0 0,0-1 0 0 0,-1 1 0 0 0,1 0 0 0 0,0 0 1 0 0,0 0-1 0 0,1 0 0 0 0,-1 1 0 0 0,0-1 0 0 0,1 1 1 0 0,-1-1-1 0 0,1 1 0 0 0,5-1 0 0 0,9-1 112 0 0,27-2-1 0 0,-16 2-136 0 0,241-28 718 0 0,-153 24-943 0 0,-69 6-3279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3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 9703 0 0,'0'0'5022'0'0,"-2"1"-4710"0"0,-124 101 1043 0 0,63-49-1252 0 0,30-26 120 0 0,-32 36 0 0 0,54-52-74 0 0,1 2 0 0 0,0-1 0 0 0,0 1-1 0 0,2 1 1 0 0,-1 0 0 0 0,-6 17 0 0 0,13-26-116 0 0,0 0-1 0 0,0 0 1 0 0,1 0-1 0 0,0 0 0 0 0,0 1 1 0 0,0-1-1 0 0,1 0 1 0 0,0 1-1 0 0,0-1 1 0 0,0 0-1 0 0,0 1 0 0 0,1-1 1 0 0,2 7-1 0 0,-2-9-20 0 0,0 0 0 0 0,0 0 0 0 0,0-1 1 0 0,1 1-1 0 0,-1 0 0 0 0,1-1 0 0 0,-1 1 0 0 0,1-1 0 0 0,0 0 0 0 0,0 0 0 0 0,0 0 0 0 0,1 0 0 0 0,-1 0 0 0 0,0 0 0 0 0,1 0 0 0 0,-1-1 1 0 0,1 1-1 0 0,-1-1 0 0 0,1 1 0 0 0,0-1 0 0 0,0 0 0 0 0,0 0 0 0 0,0-1 0 0 0,-1 1 0 0 0,5 0 0 0 0,4 0 2 0 0,0-1 1 0 0,0 0-1 0 0,-1 0 0 0 0,1-1 0 0 0,0-1 0 0 0,0 0 0 0 0,-1 0 1 0 0,1-1-1 0 0,-1 0 0 0 0,11-5 0 0 0,14-8 80 0 0,47-29 0 0 0,-82 45-94 0 0,47-28 75 0 0,63-50-1 0 0,-90 60-132 0 0,0 1 0 0 0,-1-2 0 0 0,0-1 0 0 0,-2 0 0 0 0,16-25 1 0 0,-30 41-25 0 0,-1 0 0 0 0,1-1 1 0 0,-1 1-1 0 0,1-1 1 0 0,-1 0-1 0 0,-1 0 1 0 0,1 0-1 0 0,-1 0 0 0 0,0 0 1 0 0,1-8-1 0 0,-2 10-30 0 0,0 0 0 0 0,0 0 0 0 0,-1 0 0 0 0,1 0 0 0 0,-1 0-1 0 0,0 0 1 0 0,0 0 0 0 0,0 0 0 0 0,0 0 0 0 0,0 1 0 0 0,-1-1 0 0 0,1 0 0 0 0,-1 1-1 0 0,0-1 1 0 0,0 1 0 0 0,0 0 0 0 0,0-1 0 0 0,0 1 0 0 0,-3-2 0 0 0,-2-2-160 0 0,-1 1 0 0 0,1 0 1 0 0,-1 0-1 0 0,0 1 1 0 0,0 0-1 0 0,-1 1 0 0 0,1-1 1 0 0,-1 2-1 0 0,0-1 0 0 0,-17-2 1 0 0,12 4 169 0 0,-1-1 0 0 0,1 2-1 0 0,0 0 1 0 0,0 1 0 0 0,0 1 0 0 0,-18 3 0 0 0,-25 14-955 0 0,55-19 307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31 5527 0 0,'1'-2'423'0'0,"26"-27"5585"0"0,-27 31-5884 0 0,-1 0 0 0 0,0 0-1 0 0,-1 0 1 0 0,1-1 0 0 0,0 1 0 0 0,0 0-1 0 0,-3 2 1 0 0,-1 1 87 0 0,-28 38 898 0 0,-20 29 0 0 0,37-48-915 0 0,-43 72 341 0 0,51-80-452 0 0,0-1-1 0 0,2 1 1 0 0,-1 1 0 0 0,-4 22-1 0 0,10-35-63 0 0,0 0-1 0 0,0 0 1 0 0,1 0 0 0 0,0 0-1 0 0,-1 0 1 0 0,1 1-1 0 0,1-1 1 0 0,-1 0-1 0 0,1 0 1 0 0,0 0-1 0 0,-1 0 1 0 0,2 0 0 0 0,1 5-1 0 0,-2-7 4 0 0,0 0-1 0 0,1 0 1 0 0,-1 0 0 0 0,1 0-1 0 0,-1-1 1 0 0,1 1 0 0 0,0 0-1 0 0,-1-1 1 0 0,1 1 0 0 0,0-1-1 0 0,0 0 1 0 0,0 0 0 0 0,0 1-1 0 0,0-1 1 0 0,1-1 0 0 0,-1 1-1 0 0,0 0 1 0 0,0 0 0 0 0,1-1-1 0 0,-1 0 1 0 0,0 1 0 0 0,1-1-1 0 0,-1 0 1 0 0,4 0 0 0 0,2-1 67 0 0,-1 1 0 0 0,1-2 1 0 0,-1 1-1 0 0,0-1 1 0 0,0 0-1 0 0,0 0 1 0 0,14-7-1 0 0,44-29 454 0 0,-25 9-440 0 0,-1-2 0 0 0,-1-2 0 0 0,57-64 0 0 0,-83 84-101 0 0,-1-1 0 0 0,13-20 0 0 0,-20 28-70 0 0,-1 1-1 0 0,0 0 1 0 0,-1-1 0 0 0,1 0 0 0 0,-1 0-1 0 0,0 1 1 0 0,-1-1 0 0 0,1 0-1 0 0,-1 0 1 0 0,0-8 0 0 0,-1 13 41 0 0,0 1 1 0 0,0-1 0 0 0,0 1-1 0 0,0-1 1 0 0,0 1-1 0 0,0-1 1 0 0,0 1 0 0 0,0-1-1 0 0,-1 1 1 0 0,1-1-1 0 0,0 0 1 0 0,0 1 0 0 0,0-1-1 0 0,-1 1 1 0 0,1-1-1 0 0,0 1 1 0 0,-1 0-1 0 0,1-1 1 0 0,0 1 0 0 0,-1-1-1 0 0,0 0 21 0 0,0 1-1 0 0,0-1 1 0 0,0 1 0 0 0,0-1-1 0 0,0 1 1 0 0,0-1-1 0 0,0 1 1 0 0,-1 0-1 0 0,1-1 1 0 0,0 1 0 0 0,0 0-1 0 0,0 0 1 0 0,0 0-1 0 0,0 0 1 0 0,0 0 0 0 0,-1 0-1 0 0,1 0 1 0 0,0 0-1 0 0,0 1 1 0 0,0-1-1 0 0,0 0 1 0 0,0 1 0 0 0,0-1-1 0 0,0 1 1 0 0,0-1-1 0 0,0 1 1 0 0,-2 0-1 0 0,2 0-1 0 0,-5 3 44 0 0,0 0 0 0 0,0 0 0 0 0,0 0 0 0 0,1 1-1 0 0,0 0 1 0 0,0 0 0 0 0,-7 8 0 0 0,0 3 136 0 0,-14 25 0 0 0,12-17-90 0 0,-2 1-7 0 0,-12 29 0 0 0,25-47-84 0 0,0 1 0 0 0,0-1 1 0 0,1 1-1 0 0,0-1 0 0 0,0 1 0 0 0,1 0 1 0 0,0 0-1 0 0,0 15 0 0 0,1-21-83 0 0,0 0 0 0 0,0 0 0 0 0,1 0-1 0 0,-1-1 1 0 0,0 1 0 0 0,1 0 0 0 0,-1-1 0 0 0,1 1-1 0 0,-1 0 1 0 0,1-1 0 0 0,0 1 0 0 0,-1 0 0 0 0,1-1-1 0 0,0 1 1 0 0,0-1 0 0 0,0 0 0 0 0,0 1 0 0 0,1-1-1 0 0,0 2 1 0 0,7 2-912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63 286 10855 0 0,'0'0'496'0'0,"-1"1"-12"0"0,1 1-473 0 0,0-1-1 0 0,0 0 1 0 0,0 1-1 0 0,-1-1 0 0 0,1 0 1 0 0,0 0-1 0 0,-1 1 1 0 0,1-1-1 0 0,-1 0 1 0 0,1 0-1 0 0,-1 0 0 0 0,0 0 1 0 0,1 0-1 0 0,-1 0 1 0 0,0 0-1 0 0,0 0 1 0 0,0 0-1 0 0,-1 1 0 0 0,-2 2 75 0 0,1 0 373 0 0,-1-1 0 0 0,1 1 0 0 0,0-1 1 0 0,-1 0-1 0 0,0 0 0 0 0,0 0 0 0 0,-7 4 0 0 0,9-7 396 0 0,1-2-774 0 0,0 1-1 0 0,0-1 1 0 0,0 0 0 0 0,1 0 0 0 0,-1 0 0 0 0,0 1 0 0 0,1-1 0 0 0,-1 0 0 0 0,1 0 0 0 0,-1 0 0 0 0,1 0 0 0 0,0 0 0 0 0,0 0 0 0 0,0 0 0 0 0,0 0 0 0 0,0 0 0 0 0,1 0 0 0 0,-1 0 0 0 0,0 0 0 0 0,1 0-1 0 0,0 0 1 0 0,1-3 0 0 0,2-6-16 0 0,0 0 0 0 0,10-16 0 0 0,-4 10-36 0 0,2 0-1 0 0,-1 1 1 0 0,28-28 0 0 0,48-35-31 0 0,-76 70-9 0 0,2-1 0 0 0,-1 1 0 0 0,1 1 0 0 0,0 0 0 0 0,1 1 0 0 0,0 0 0 0 0,25-7 0 0 0,-36 12 8 0 0,15 1 36 0 0,-17 2-19 0 0,-1-1 0 0 0,1 1 0 0 0,-1-1 0 0 0,1 0 0 0 0,0 1 0 0 0,-1-1 0 0 0,0 1 0 0 0,1-1 0 0 0,-1 1 0 0 0,1 0 0 0 0,-1-1 1 0 0,0 1-1 0 0,1-1 0 0 0,-1 1 0 0 0,0 0 0 0 0,1-1 0 0 0,-1 1 0 0 0,0 0 0 0 0,0 0 0 0 0,0 0 17 0 0,3 9 120 0 0,-1-1-1 0 0,0 1 1 0 0,-1-1 0 0 0,0 1 0 0 0,0 0 0 0 0,-1-1-1 0 0,-1 1 1 0 0,1 0 0 0 0,-4 14 0 0 0,0 13 249 0 0,2-28-345 0 0,1-2-34 0 0,6 23 50 0 0,-4-21-263 0 0,0-5 87 0 0,0 0-1 0 0,0 0 0 0 0,-1 0 0 0 0,1 0 0 0 0,-1 0 0 0 0,0 0 1 0 0,0 0-1 0 0,-1 0 0 0 0,1 0 0 0 0,-3 6 0 0 0,1-1-134 0 0,0-1 0 0 0,0 1 0 0 0,1 0 0 0 0,0 9 0 0 0,1-16-118 0 0,3 1-990 0 0,-2-2 1212 0 0,1 1 1 0 0,0-1 0 0 0,0 0 0 0 0,-1 0-1 0 0,1 1 1 0 0,0-1 0 0 0,4 1-1 0 0,12-1-4251 0 0,-4-3-476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47 7831 0 0,'4'-8'1271'0'0,"6"-17"-2172"0"0,-6 11 10815 0 0,-9 46-9838 0 0,-1 1 1 0 0,-14 41-1 0 0,-29 65 246 0 0,17-54-237 0 0,-4 8-53 0 0,-54 102 0 0 0,-63 81 40 0 0,140-253-72 0 0,-49 92 462 0 0,35-65-1553 0 0,0-1-3808 0 0,19-36-845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7831 0 0,'2'0'5062'0'0,"21"-2"-697"0"0,15 6-2787 0 0,-6-1-1025 0 0,83 0 841 0 0,201-22 1 0 0,-283 17-2440 0 0,-1 1-4082 0 0,-3 3-1752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166 161 6447 0 0,'0'0'9074'0'0,"1"1"-8101"0"0,4 1-779 0 0,1-1 0 0 0,-1 0 0 0 0,0 1 1 0 0,0-2-1 0 0,1 1 0 0 0,-1-1 0 0 0,1 1 0 0 0,-1-1 0 0 0,0-1 1 0 0,1 1-1 0 0,-1-1 0 0 0,0 0 0 0 0,1 0 0 0 0,8-4 0 0 0,4-2 289 0 0,0 0 0 0 0,32-18 0 0 0,-36 17-396 0 0,0-1-1 0 0,12-10 1 0 0,-22 16-155 0 0,-1 0-1 0 0,1 0 0 0 0,-1 0 1 0 0,0 0-1 0 0,0-1 0 0 0,-1 1 1 0 0,1-1-1 0 0,-1 0 1 0 0,1 0-1 0 0,-1 0 0 0 0,-1 0 1 0 0,3-5-1 0 0,-4 8 26 0 0,1 0-1 0 0,-1-1 1 0 0,0 1 0 0 0,0 0-1 0 0,1 0 1 0 0,-1-1 0 0 0,0 1-1 0 0,0 0 1 0 0,0 0-1 0 0,-1-1 1 0 0,1 1 0 0 0,0 0-1 0 0,0 0 1 0 0,-1-1-1 0 0,1 1 1 0 0,0 0 0 0 0,-1 0-1 0 0,1 0 1 0 0,-2-2 0 0 0,1 3-22 0 0,1-1 0 0 0,-1 0 0 0 0,0 0 0 0 0,0 1 0 0 0,0-1 0 0 0,0 0 1 0 0,0 1-1 0 0,0-1 0 0 0,0 1 0 0 0,0-1 0 0 0,0 1 0 0 0,0 0 0 0 0,0-1 1 0 0,-1 1-1 0 0,1 0 0 0 0,-2 0 0 0 0,-3 0-195 0 0,1 0 1 0 0,0 1-1 0 0,0-1 0 0 0,-1 1 0 0 0,1 0 1 0 0,0 1-1 0 0,-9 3 0 0 0,-21 12 180 0 0,2 1 0 0 0,0 1 0 0 0,1 2 0 0 0,1 1 0 0 0,-36 34 0 0 0,43-34 1018 0 0,-29 33 0 0 0,47-48-797 0 0,-1 1 1 0 0,2 0-1 0 0,-1 0 1 0 0,1 1-1 0 0,1-1 1 0 0,-1 1 0 0 0,1 0-1 0 0,-5 18 1 0 0,9-25-121 0 0,0 1 0 0 0,-1-1 0 0 0,1 0 0 0 0,0 0 0 0 0,0 1 0 0 0,0-1 0 0 0,1 0 0 0 0,-1 0 0 0 0,0 0 0 0 0,1 1 0 0 0,-1-1 0 0 0,1 0 0 0 0,0 0 0 0 0,0 0 0 0 0,0 0 0 0 0,0 0 0 0 0,0 0 0 0 0,2 2 0 0 0,0-1-135 0 0,-1 0 1 0 0,1-1-1 0 0,-1 1 0 0 0,1-1 1 0 0,0 0-1 0 0,0 0 0 0 0,0 0 1 0 0,0 0-1 0 0,0-1 1 0 0,7 3-1 0 0,9 2-681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58 541 18023 0 0,'0'0'1632'0'0,"-7"-2"-1312"0"0,-2-3-173 0 0,5 3 170 0 0,0 0 1 0 0,0 0-1 0 0,0 0 1 0 0,-6-5 0 0 0,9 5-231 0 0,-1 1 0 0 0,1 0 0 0 0,0-1 0 0 0,0 1 1 0 0,-1-1-1 0 0,1 0 0 0 0,1 1 0 0 0,-1-1 1 0 0,0 0-1 0 0,0 0 0 0 0,1 1 0 0 0,-1-1 0 0 0,1 0 1 0 0,-1-3-1 0 0,0-3-52 0 0,0 1 0 0 0,1 0-1 0 0,0-1 1 0 0,1 1 0 0 0,-1-1 0 0 0,1 1 0 0 0,1 0 0 0 0,-1 0-1 0 0,1-1 1 0 0,5-9 0 0 0,-2 6 70 0 0,0 0 0 0 0,1 1 0 0 0,1 0 0 0 0,-1 1 0 0 0,17-18 0 0 0,4 1 131 0 0,2 1-1 0 0,0 2 1 0 0,37-23 0 0 0,-53 37-227 0 0,66-50-426 0 0,26-18-746 0 0,-92 69 1045 0 0,0 1 0 0 0,0 1-1 0 0,1-1 1 0 0,-1 2 0 0 0,1 0-1 0 0,23-5 1 0 0,0 4-1623 0 0,-20 4 282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245 203 6535 0 0,'0'0'5175'0'0,"-4"11"-3251"0"0,3-9-1794 0 0,1 0 0 0 0,-1 1 0 0 0,1-1 0 0 0,-1 1 0 0 0,1-1 0 0 0,0 0 1 0 0,-1 1-1 0 0,1-1 0 0 0,1 1 0 0 0,-1-1 0 0 0,0 1 0 0 0,1-1 0 0 0,-1 0 0 0 0,1 1 0 0 0,-1-1 0 0 0,1 0 0 0 0,0 1 1 0 0,0-1-1 0 0,0 0 0 0 0,1 0 0 0 0,-1 0 0 0 0,0 0 0 0 0,1 0 0 0 0,-1 0 0 0 0,1 0 0 0 0,0 0 0 0 0,3 2 0 0 0,0 0 7 0 0,-1-1-1 0 0,1-1 0 0 0,0 1 0 0 0,0-1 0 0 0,0 0 0 0 0,0 0 0 0 0,0 0 0 0 0,1-1 1 0 0,-1 0-1 0 0,0 0 0 0 0,11 1 0 0 0,-3-2 78 0 0,0-1 0 0 0,1 0 0 0 0,-1-1 0 0 0,26-6 0 0 0,51-22 176 0 0,-83 28-369 0 0,17-8 51 0 0,37-19 0 0 0,-50 23-100 0 0,-1 0 1 0 0,0-1 0 0 0,-1 0 0 0 0,0 0-1 0 0,16-17 1 0 0,-24 22-24 0 0,1 1-1 0 0,-1-1 1 0 0,1 0 0 0 0,-1 0-1 0 0,0 0 1 0 0,0 0-1 0 0,0 0 1 0 0,0 0 0 0 0,0 0-1 0 0,0-1 1 0 0,-1 1-1 0 0,1 0 1 0 0,-1 0 0 0 0,1-1-1 0 0,-1 1 1 0 0,0 0 0 0 0,0-1-1 0 0,0 1 1 0 0,0 0-1 0 0,0 0 1 0 0,-1-1 0 0 0,1 1-1 0 0,-2-3 1 0 0,1 2-65 0 0,-1-1 0 0 0,0 1 0 0 0,0-1-1 0 0,0 1 1 0 0,0 0 0 0 0,-1 0 0 0 0,1 0 0 0 0,-1 0 0 0 0,0 0 0 0 0,0 0 0 0 0,0 1 0 0 0,-6-4 0 0 0,-5-4-63 0 0,-2 0 1 0 0,1 1-1 0 0,-1 1 1 0 0,-1 1 0 0 0,-26-8-1 0 0,35 12 157 0 0,0 2-1 0 0,-1-1 0 0 0,1 1 0 0 0,-1 1 0 0 0,1-1 1 0 0,-1 2-1 0 0,1-1 0 0 0,-1 1 0 0 0,1 0 0 0 0,-1 1 1 0 0,1 0-1 0 0,0 0 0 0 0,-15 6 0 0 0,-6 6 10 0 0,0 2 0 0 0,1 0-1 0 0,1 2 1 0 0,0 1 0 0 0,-45 42-1 0 0,45-34 141 0 0,1 1-1 0 0,2 2 1 0 0,0 0-1 0 0,-32 58 0 0 0,51-80-78 0 0,1 1-1 0 0,0 0 1 0 0,0 0-1 0 0,1 0 0 0 0,0 0 1 0 0,1 1-1 0 0,0-1 1 0 0,0 1-1 0 0,0 18 0 0 0,2-24-11 0 0,0 1-1 0 0,1 0 0 0 0,-1-1 0 0 0,1 0 1 0 0,0 1-1 0 0,0-1 0 0 0,1 1 0 0 0,-1-1 1 0 0,1 0-1 0 0,0 0 0 0 0,0 0 0 0 0,0 0 1 0 0,1 0-1 0 0,-1 0 0 0 0,1-1 0 0 0,0 1 1 0 0,0-1-1 0 0,0 0 0 0 0,1 0 0 0 0,-1 0 1 0 0,1 0-1 0 0,0 0 0 0 0,4 2 0 0 0,2-1 62 0 0,-1 0 1 0 0,0 0-1 0 0,1-1 0 0 0,0 0 0 0 0,-1-1 0 0 0,1 0 0 0 0,0-1 0 0 0,0 0 0 0 0,0 0 1 0 0,14-2-1 0 0,11-1 113 0 0,55-13 0 0 0,-62 10-169 0 0,120-28-205 0 0,-51 4-3623 0 0,-71 18-2032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8287 0 0,'0'0'5176'0'0,"-1"2"-3757"0"0,-2 6-1058 0 0,0 1 0 0 0,0 0-1 0 0,1-1 1 0 0,0 1 0 0 0,0 0 0 0 0,1 0-1 0 0,1 0 1 0 0,-1 0 0 0 0,2 0 0 0 0,0 10 0 0 0,1-7-107 0 0,0 1 1 0 0,1-1 0 0 0,1 0 0 0 0,0 0-1 0 0,1 0 1 0 0,9 19 0 0 0,-4-15-178 0 0,1 1 1 0 0,0-2-1 0 0,1 1 0 0 0,1-1 1 0 0,0-1-1 0 0,1-1 0 0 0,0 0 1 0 0,1 0-1 0 0,24 14 0 0 0,-20-16-24 0 0,0-1-1 0 0,1-1 1 0 0,0-1-1 0 0,1 0 1 0 0,-1-2 0 0 0,37 7-1 0 0,-51-12-67 0 0,-1 0 1 0 0,1-1-1 0 0,0 0 0 0 0,-1 0 1 0 0,1 0-1 0 0,11-2 0 0 0,-15 2-222 0 0,0-1 1 0 0,1 1-1 0 0,-1-1 0 0 0,0 0 0 0 0,0 0 0 0 0,0 0 0 0 0,1 0 1 0 0,-1 0-1 0 0,0 0 0 0 0,0-1 0 0 0,0 1 0 0 0,-1-1 1 0 0,1 0-1 0 0,0 1 0 0 0,-1-1 0 0 0,1 0 0 0 0,-1 0 0 0 0,2-2 1 0 0,3-9-6138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 11575 0 0,'0'0'1047'0'0,"-9"-2"-212"0"0,3 3-572 0 0,0 0 0 0 0,0 0 1 0 0,0 0-1 0 0,0 1 1 0 0,0 0-1 0 0,0 0 1 0 0,1 0-1 0 0,-1 1 0 0 0,1 0 1 0 0,-1 0-1 0 0,1 0 1 0 0,-6 5-1 0 0,-10 9-255 0 0,-27 29 0 0 0,39-38 109 0 0,-5 7-23 0 0,-112 118 859 0 0,108-112-858 0 0,1 2 1 0 0,1 0-1 0 0,1 1 0 0 0,-17 36 1 0 0,31-58-135 0 0,0 0 0 0 0,0 0-1 0 0,0 0 1 0 0,1 0 0 0 0,-1 0 0 0 0,1 1 0 0 0,-1-1 0 0 0,1 0 0 0 0,0 3 0 0 0,0-4-46 0 0,0 0 1 0 0,0 0 0 0 0,1-1-1 0 0,-1 1 1 0 0,0 0-1 0 0,1 0 1 0 0,-1 0 0 0 0,0-1-1 0 0,1 1 1 0 0,-1 0 0 0 0,1-1-1 0 0,-1 1 1 0 0,1 0 0 0 0,0-1-1 0 0,-1 1 1 0 0,1-1 0 0 0,-1 1-1 0 0,1-1 1 0 0,0 1-1 0 0,0-1 1 0 0,-1 1 0 0 0,1-1-1 0 0,0 0 1 0 0,0 1 0 0 0,-1-1-1 0 0,1 0 1 0 0,2 1 0 0 0,10 1-1238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2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96 1839 0 0,'0'0'12512'0'0,"-2"0"-12214"0"0,-4 2-51 0 0,1 0 1 0 0,-1 0 0 0 0,1 1 0 0 0,-1-1 0 0 0,1 1 0 0 0,0 1-1 0 0,-5 3 1 0 0,8-6 272 0 0,-4 2 3288 0 0,57-23-3714 0 0,64-16 1 0 0,59-6-73 0 0,-125 31-17 0 0,-35 8-5 0 0,2-1 0 0 0,0 0 0 0 0,16 0 0 0 0,-28 4 0 0 0,-1-1 0 0 0,1 1 0 0 0,0 0 0 0 0,-1 1 0 0 0,1-1 0 0 0,0 0 0 0 0,-1 1 0 0 0,1 0 0 0 0,0 0 0 0 0,-1 0 0 0 0,0 1 0 0 0,1-1 0 0 0,-1 1 0 0 0,5 3 0 0 0,-6-4-4 0 0,-1 0 1 0 0,1 0-1 0 0,-1 1 0 0 0,0-1 0 0 0,1 1 0 0 0,-1-1 1 0 0,0 1-1 0 0,0-1 0 0 0,0 1 0 0 0,0 0 0 0 0,-1 0 0 0 0,1-1 1 0 0,0 1-1 0 0,-1 0 0 0 0,1 0 0 0 0,0 4 0 0 0,-1-3-1 0 0,0 1-1 0 0,0-1 0 0 0,0 1 1 0 0,-1-1-1 0 0,1 1 0 0 0,-1-1 1 0 0,0 0-1 0 0,-2 7 0 0 0,0-4 10 0 0,0 1 0 0 0,-1-1-1 0 0,1 0 1 0 0,-1 0 0 0 0,0 0-1 0 0,-1 0 1 0 0,1-1 0 0 0,-10 9 0 0 0,3-5 14 0 0,-1-1 0 0 0,-1 0 1 0 0,1-1-1 0 0,-1 0 1 0 0,0-1-1 0 0,-19 6 1 0 0,-86 19-33 0 0,84-24-29 0 0,-1 1 4 0 0,-80 22-313 0 0,94-24 291 0 0,1 2-1 0 0,1 0 0 0 0,-29 16 0 0 0,48-24 60 0 0,0 0 0 0 0,-1 0 0 0 0,1 0 0 0 0,0 0 0 0 0,0 0 0 0 0,0 0 0 0 0,0 1 0 0 0,-1-1 0 0 0,1 0 0 0 0,0 0 0 0 0,0 0 0 0 0,0 0 0 0 0,0 0 0 0 0,-1 0 0 0 0,1 0 0 0 0,0 0 0 0 0,0 0 0 0 0,0 1 0 0 0,0-1 0 0 0,0 0 0 0 0,0 0 0 0 0,-1 0 0 0 0,1 0 0 0 0,0 0 0 0 0,0 1 0 0 0,0-1 0 0 0,0 0 0 0 0,0 0 0 0 0,0 0 0 0 0,0 0 0 0 0,0 1 0 0 0,0-1 0 0 0,0 0 0 0 0,0 0 0 0 0,0 0 0 0 0,0 1 0 0 0,0-1 0 0 0,0 0 0 0 0,0 0 0 0 0,0 0 0 0 0,0 0 0 0 0,0 1 0 0 0,0-1 0 0 0,0 0 0 0 0,10 2-196 0 0,15-3-90 0 0,-1-4 308 0 0,31-11 0 0 0,14-3 12 0 0,-36 12-32 0 0,54-4 0 0 0,-77 10 0 0 0,1 1 0 0 0,-1 0 0 0 0,0 1 0 0 0,1 0 0 0 0,-1 1 0 0 0,0 0 0 0 0,0 0 0 0 0,0 1 0 0 0,16 7 0 0 0,-23-8 2 0 0,1 0 1 0 0,-1 0-1 0 0,1 0 0 0 0,-1 0 0 0 0,0 1 1 0 0,0 0-1 0 0,0 0 0 0 0,0 0 0 0 0,-1 0 0 0 0,1 0 1 0 0,-1 0-1 0 0,0 1 0 0 0,0-1 0 0 0,0 1 1 0 0,0-1-1 0 0,-1 1 0 0 0,1 0 0 0 0,-1 0 1 0 0,0 0-1 0 0,0-1 0 0 0,0 1 0 0 0,-1 0 0 0 0,1 0 1 0 0,-1 1-1 0 0,0-1 0 0 0,0 0 0 0 0,-1 0 1 0 0,1 0-1 0 0,-1 0 0 0 0,-1 4 0 0 0,0-1 51 0 0,0 1 0 0 0,0-1 0 0 0,-1-1 0 0 0,0 1 0 0 0,0 0 0 0 0,0-1 0 0 0,-1 1 0 0 0,0-1 0 0 0,-1 0 0 0 0,1 0 0 0 0,-1-1 0 0 0,0 1 0 0 0,-1-1 0 0 0,1 0 0 0 0,-12 7 1 0 0,-13 4 6 0 0,-1-2 1 0 0,0-1 0 0 0,-38 10-1 0 0,9-3-43 0 0,-97 29-71 0 0,121-40 40 0 0,-1-1 0 0 0,-51 3-1 0 0,82-10 12 0 0,-19-1 12 0 0,24 0-10 0 0,-1 0-1 0 0,1 0 1 0 0,0 0 0 0 0,-1 0 0 0 0,1-1-1 0 0,0 1 1 0 0,-1 0 0 0 0,1-1 0 0 0,0 1-1 0 0,-1-1 1 0 0,1 0 0 0 0,0 1-1 0 0,-2-3 1 0 0,2 2-92 0 0,2 0-466 0 0,2-1 497 0 0,0 0 0 0 0,0 1 0 0 0,0-1 0 0 0,1 0-1 0 0,-1 1 1 0 0,0 0 0 0 0,1 0 0 0 0,-1 0 0 0 0,0 0 0 0 0,1 0-1 0 0,4 1 1 0 0,14-1-5512 0 0,-11 1-498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454 183 3679 0 0,'0'0'284'0'0,"-3"10"1955"0"0,-23 40 9342 0 0,23-43-9419 0 0,8-12-1710 0 0,2-3-453 0 0,1 0 1 0 0,-2-1 0 0 0,0 0-1 0 0,0 0 1 0 0,0 0 0 0 0,-1 0-1 0 0,0-1 1 0 0,-1 0 0 0 0,0 0-1 0 0,-1 0 1 0 0,0-1 0 0 0,-1 1-1 0 0,0-1 1 0 0,0 1 0 0 0,-1-1-1 0 0,0-17 1 0 0,-1 25-22 0 0,-1 0-1 0 0,1 1 1 0 0,0-1 0 0 0,-1 0-1 0 0,0 1 1 0 0,0-1 0 0 0,1 0-1 0 0,-1 1 1 0 0,-1-1 0 0 0,1 1-1 0 0,0 0 1 0 0,-1-1-1 0 0,1 1 1 0 0,-1 0 0 0 0,0 0-1 0 0,1 0 1 0 0,-1 0 0 0 0,0 0-1 0 0,0 0 1 0 0,-1 1-1 0 0,1-1 1 0 0,0 1 0 0 0,-4-3-1 0 0,3 3-9 0 0,-1 0 0 0 0,0-1 1 0 0,0 1-1 0 0,0 1 0 0 0,0-1 0 0 0,0 1 0 0 0,0-1 0 0 0,0 1 0 0 0,0 0 0 0 0,0 0 0 0 0,0 1 0 0 0,0-1 0 0 0,0 1 0 0 0,1 0 0 0 0,-6 2 0 0 0,-13 5-19 0 0,0 1-1 0 0,1 2 1 0 0,0 0-1 0 0,-30 22 1 0 0,-71 63-171 0 0,116-91 221 0 0,-15 13 137 0 0,-31 35 0 0 0,44-44-90 0 0,1 0 0 0 0,0 0-1 0 0,1 1 1 0 0,0 0 0 0 0,0 0-1 0 0,-6 19 1 0 0,11-27-34 0 0,0 0 1 0 0,0 1-1 0 0,1-1 0 0 0,-1 0 0 0 0,1 0 0 0 0,0 0 0 0 0,-1 0 1 0 0,1 0-1 0 0,0 1 0 0 0,1-1 0 0 0,-1 0 0 0 0,0 0 1 0 0,0 0-1 0 0,1 0 0 0 0,-1 1 0 0 0,1-1 0 0 0,0 0 0 0 0,0 0 1 0 0,1 3-1 0 0,0-3-6 0 0,-1 0 1 0 0,1-1 0 0 0,0 1-1 0 0,0-1 1 0 0,-1 1 0 0 0,1-1-1 0 0,0 0 1 0 0,0 0-1 0 0,0 0 1 0 0,1 0 0 0 0,-1 0-1 0 0,0 0 1 0 0,0 0-1 0 0,0-1 1 0 0,1 1 0 0 0,-1-1-1 0 0,0 0 1 0 0,4 1 0 0 0,5-1 48 0 0,0 0 0 0 0,-1-1-1 0 0,1 0 1 0 0,0-1 0 0 0,0 0 0 0 0,0 0 0 0 0,-1-1 0 0 0,14-6 0 0 0,2-3 15 0 0,-1 0-1 0 0,25-16 0 0 0,-28 14-33 0 0,0-1 0 0 0,-1-1 0 0 0,24-24 0 0 0,-44 40-36 0 0,-2 6 0 0 0,-6 13 0 0 0,4-10 0 0 0,-9 20-110 0 0,8-19-78 0 0,0 1-1 0 0,0-1 1 0 0,1 0-1 0 0,0 1 1 0 0,1-1-1 0 0,-2 17 1 0 0,5-24-1156 0 0,4 5-59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4143 0 0,'0'0'191'0'0,"1"-1"-11"0"0,3-1 401 0 0,-1-1-1 0 0,0 1 0 0 0,1-1 1 0 0,-1 1-1 0 0,0-1 1 0 0,-1 0-1 0 0,1 0 0 0 0,2-4 1 0 0,-1 0-14 0 0,-1 1 0 0 0,1-1 0 0 0,-2 1 0 0 0,1-1 0 0 0,2-10 0 0 0,3-7 1148 0 0,-2 10-1179 0 0,0 0 0 0 0,1 1 1 0 0,0 0-1 0 0,1 1 0 0 0,1 0 0 0 0,18-21 0 0 0,-23 28-519 0 0,1 1 1 0 0,-1-1-1 0 0,1 1 1 0 0,1 0-1 0 0,-1 1 0 0 0,0-1 1 0 0,1 1-1 0 0,0 0 1 0 0,0 0-1 0 0,0 1 1 0 0,0 0-1 0 0,0 0 1 0 0,0 0-1 0 0,1 1 0 0 0,-1 0 1 0 0,0 0-1 0 0,1 0 1 0 0,7 1-1 0 0,-11 1 2 0 0,1-1-1 0 0,-1 1 1 0 0,0 0-1 0 0,1 0 1 0 0,-1 0-1 0 0,0 1 1 0 0,0-1 0 0 0,1 1-1 0 0,-1 0 1 0 0,5 4-1 0 0,-7-4 10 0 0,1 0 0 0 0,-1 1 0 0 0,0-1-1 0 0,1 0 1 0 0,-1 1 0 0 0,-1-1 0 0 0,1 1-1 0 0,0-1 1 0 0,0 1 0 0 0,-1-1 0 0 0,0 1 0 0 0,1-1-1 0 0,-1 5 1 0 0,0-7-17 0 0,0 5 18 0 0,0-1 0 0 0,0 0 0 0 0,0 0 0 0 0,0 0 0 0 0,-1 1 0 0 0,0-1 0 0 0,1 0 0 0 0,-2 0 0 0 0,1 0 0 0 0,0 0 0 0 0,-1 0 0 0 0,0-1 0 0 0,0 1 0 0 0,0 0 0 0 0,0-1 0 0 0,0 1 0 0 0,-1-1 0 0 0,0 0 0 0 0,0 0 0 0 0,1 0 0 0 0,-2 0 0 0 0,-4 4 0 0 0,7-6 168 0 0,3-12-225 0 0,-1 6-57 0 0,1-1-1 0 0,1 1 1 0 0,-1 0-1 0 0,1 0 1 0 0,0 0-1 0 0,0 0 1 0 0,4-4-1 0 0,29-32-1275 0 0,-28 32 826 0 0,9-10-492 0 0,-8 8 380 0 0,2-1 0 0 0,13-10 0 0 0,-22 20 775 0 0,0 0-1 0 0,1 0 1 0 0,-1 1 0 0 0,1-1-1 0 0,-1 1 1 0 0,1-1-1 0 0,-1 1 1 0 0,4-1 0 0 0,1 0 531 0 0,-6 1-3 0 0,1 1-302 0 0,5-1 4 0 0,-5 0 222 0 0,-1 3-377 0 0,2 1-173 0 0,0 0 1 0 0,0 0-1 0 0,0 0 0 0 0,-1 1 1 0 0,0-1-1 0 0,1 1 0 0 0,-1-1 1 0 0,-1 1-1 0 0,1 0 0 0 0,0 0 1 0 0,-1 0-1 0 0,0 0 0 0 0,0 0 1 0 0,0 0-1 0 0,-1 0 0 0 0,1 1 1 0 0,-1-1-1 0 0,0 0 0 0 0,0 5 1 0 0,-2 6 242 0 0,-1-1 0 0 0,0 1 1 0 0,-11 28-1 0 0,10-31-88 0 0,3-10-168 0 0,1-1-1 0 0,0 1 0 0 0,0 0 1 0 0,-1-1-1 0 0,1 1 1 0 0,0 0-1 0 0,0-1 1 0 0,1 3-1 0 0,-1 0-48 0 0,0-2-321 0 0,9 7-1904 0 0,0-2-4341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1839 0 0,'-2'1'631'0'0,"-19"21"7806"0"0,3 7-3794 0 0,-12 34-1970 0 0,19-38-2367 0 0,-122 351 1281 0 0,62-156-1000 0 0,58-185-1037 0 0,-1 0 0 0 0,-27 47 0 0 0,32-68 82 0 0,1 0 0 0 0,-2-1 0 0 0,0 0 0 0 0,0-1 0 0 0,-1 0 0 0 0,-1 0 1 0 0,0-1-1 0 0,-16 11 0 0 0,21-18-5547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2303 0 0,'18'-60'-296'0'0,"-7"22"5934"0"0,19-43 0 0 0,-24 69-4180 0 0,0 0 0 0 0,1 0 1 0 0,11-15-1 0 0,-12 20-1411 0 0,0-1 0 0 0,1 1-1 0 0,8-6 1 0 0,-10 9-37 0 0,0 0-1 0 0,1 1 1 0 0,0 0 0 0 0,0 0-1 0 0,-1 0 1 0 0,2 1 0 0 0,-1 0-1 0 0,0 0 1 0 0,0 0-1 0 0,1 1 1 0 0,-1 0 0 0 0,1 0-1 0 0,-1 1 1 0 0,1 0-1 0 0,-1 0 1 0 0,11 2 0 0 0,3 1 2 0 0,0 1 1 0 0,-1 1 0 0 0,0 0-1 0 0,20 10 1 0 0,-26-10 35 0 0,0 1 1 0 0,0 1-1 0 0,-1 0 1 0 0,0 0-1 0 0,-1 1 0 0 0,1 1 1 0 0,-1 0-1 0 0,-1 0 1 0 0,0 1-1 0 0,0 1 0 0 0,-1-1 1 0 0,13 21-1 0 0,-20-27 30 0 0,0-1-1 0 0,-1 1 1 0 0,1 0-1 0 0,-1 0 1 0 0,1-1 0 0 0,-1 1-1 0 0,-1 0 1 0 0,1 0-1 0 0,0 0 1 0 0,-1 0-1 0 0,0 0 1 0 0,0 0-1 0 0,-1 8 1 0 0,0-7 30 0 0,-1 1 0 0 0,1 0 0 0 0,-1-1 0 0 0,0 0 0 0 0,-1 1-1 0 0,1-1 1 0 0,-1 0 0 0 0,-6 8 0 0 0,1-2 1 0 0,-1-1 0 0 0,-1 0 0 0 0,0-1 0 0 0,0 0 0 0 0,0 0-1 0 0,-1-1 1 0 0,-18 9 0 0 0,1-2-64 0 0,-1-2 0 0 0,-1-1 0 0 0,0-1-1 0 0,-37 8 1 0 0,61-18-167 0 0,0 1 0 0 0,0-2 0 0 0,0 1 0 0 0,0 0 0 0 0,-1-1 0 0 0,-10-1-1 0 0,16 0 84 0 0,-1 1-1 0 0,1 0 0 0 0,-1 0 0 0 0,1-1 0 0 0,-1 1 0 0 0,1-1 0 0 0,-1 1 0 0 0,1-1 0 0 0,0 0 0 0 0,0 1 0 0 0,-1-1 0 0 0,1 0 0 0 0,0 0 0 0 0,0 0 0 0 0,0 0 0 0 0,-1 0 0 0 0,1 0 0 0 0,1 0 0 0 0,-1 0 0 0 0,0 0 0 0 0,0-1 0 0 0,0 1 0 0 0,0 0 0 0 0,1-1 0 0 0,-1 1 1 0 0,1-1-1 0 0,-1 1 0 0 0,1 0 0 0 0,0-1 0 0 0,-1 1 0 0 0,1-1 0 0 0,0 1 0 0 0,0-4 0 0 0,2-12-1385 0 0,4-4-345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13247 0 0,'0'0'1195'0'0,"-1"1"-982"0"0,-11 7 152 0 0,1 0 0 0 0,0 1-1 0 0,1 0 1 0 0,0 1 0 0 0,0 0 0 0 0,1 1-1 0 0,-13 19 1 0 0,-47 91 1339 0 0,-159 367-159 0 0,106-221-1032 0 0,114-249-650 0 0,-23 43-1331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270 134 5527 0 0,'0'0'423'0'0,"0"1"-278"0"0,-4 10 1258 0 0,1 1 0 0 0,-4 20 0 0 0,7-29-1049 0 0,0 1 0 0 0,-1 0 1 0 0,1 0-1 0 0,1-1 0 0 0,-1 1 0 0 0,0 0 1 0 0,1-1-1 0 0,0 1 0 0 0,0-1 0 0 0,0 1 1 0 0,0-1-1 0 0,1 1 0 0 0,1 3 0 0 0,-2-7-221 0 0,0 1-1 0 0,1 0 0 0 0,-1-1 0 0 0,0 1 1 0 0,1-1-1 0 0,-1 1 0 0 0,0-1 1 0 0,1 0-1 0 0,-1 0 0 0 0,0 1 1 0 0,1-1-1 0 0,-1 0 0 0 0,2 0 0 0 0,1 0 210 0 0,9 1-178 0 0,-1-1 1 0 0,1 0 0 0 0,-1-1 0 0 0,0-1-1 0 0,1 1 1 0 0,-1-2 0 0 0,0 0 0 0 0,0 0-1 0 0,0-1 1 0 0,15-8 0 0 0,-4 1 120 0 0,-1 0 0 0 0,-1-2 1 0 0,0 0-1 0 0,23-21 0 0 0,-24 17-358 0 0,0 0-1 0 0,-1-1 0 0 0,-1-1 1 0 0,19-27-1 0 0,-30 30-206 0 0,-7 14 128 0 0,-1 2-38 0 0,-2-1 71 0 0,0 0 1 0 0,0 1-1 0 0,0-1 1 0 0,0 1-1 0 0,0 0 1 0 0,1 0-1 0 0,-1 0 1 0 0,0 0 0 0 0,0 0-1 0 0,0 1 1 0 0,-5 1-1 0 0,-34 12-607 0 0,27-8 538 0 0,-28 12 78 0 0,1 3 0 0 0,1 1 1 0 0,1 2-1 0 0,-55 42 1 0 0,59-38 471 0 0,2 1 1 0 0,0 2 0 0 0,3 1-1 0 0,0 1 1 0 0,3 2 0 0 0,0 1-1 0 0,-36 65 1 0 0,56-86-209 0 0,0 0 1 0 0,1 0 0 0 0,1 1-1 0 0,1 0 1 0 0,-6 29-1 0 0,10-40-96 0 0,1 1 0 0 0,-1 0-1 0 0,1 0 1 0 0,0 0 0 0 0,1-1 0 0 0,-1 1-1 0 0,1 0 1 0 0,3 10 0 0 0,-2-12-25 0 0,-1-1 1 0 0,1 0-1 0 0,0 1 1 0 0,-1-1-1 0 0,2 0 0 0 0,-1 0 1 0 0,0 0-1 0 0,1 0 0 0 0,-1 0 1 0 0,1 0-1 0 0,0-1 1 0 0,0 1-1 0 0,0-1 0 0 0,6 4 1 0 0,-2-3 11 0 0,0 0 1 0 0,1 0-1 0 0,0 0 0 0 0,-1-1 1 0 0,1 0-1 0 0,0-1 0 0 0,0 0 1 0 0,0 0-1 0 0,16-1 0 0 0,3-1 105 0 0,44-8 0 0 0,-6-4 0 0 0,106-34-1 0 0,-74 9-6509 0 0,-49 16-675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10567 0 0,'1'-2'482'0'0,"14"-13"20"0"0,1-1 1435 0 0,24-20 1448 0 0,-39 37-3667 0 0,-1 17-838 0 0,-1-16 712 0 0,1 0-236 0 0,-2 6-873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4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16703 0 0,'0'-1'763'0'0,"2"-3"-641"0"0,-1 1-1 0 0,1 0 1 0 0,0 0 0 0 0,1 0 0 0 0,-1 0-1 0 0,0 0 1 0 0,1 1 0 0 0,-1-1-1 0 0,1 1 1 0 0,5-4 0 0 0,-1 2 170 0 0,-1 0 0 0 0,0 0 0 0 0,1 1 0 0 0,11-4 0 0 0,-7 4-150 0 0,-3 4-146 0 0,-6-1-102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2:5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0,'0'0'488'0'0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1034 5983 0 0,'0'0'464'0'0,"-2"0"-305"0"0,-10 3 4434 0 0,14-3-4377 0 0,0-1 1 0 0,1 0-1 0 0,-1 0 0 0 0,0 0 0 0 0,0 0 0 0 0,0 0 0 0 0,3-3 0 0 0,-1 2 111 0 0,27-17 1192 0 0,-1-1 0 0 0,35-30 0 0 0,-39 30-1100 0 0,114-107 1544 0 0,-10-12-455 0 0,-23 24-712 0 0,-36 42-425 0 0,247-269 151 0 0,-300 321-660 0 0,-1-1 0 0 0,0-1 0 0 0,16-29 0 0 0,-32 51 42 0 0,-11 12-1622 0 0,3-1 1677 0 0,-1 1-1 0 0,2 0 0 0 0,-1 0 0 0 0,-6 19 0 0 0,-4 5 28 0 0,14-30 6 0 0,-88 173-158 0 0,12 11 182 0 0,66-150 44 0 0,2 1-1 0 0,-11 77 0 0 0,19-89-6 0 0,2-1 0 0 0,0 1 0 0 0,2 0 0 0 0,1 0 0 0 0,7 32 1 0 0,-6-45-34 0 0,0-1 0 0 0,1 0 1 0 0,0 0-1 0 0,1 0 1 0 0,1-1-1 0 0,0 0 1 0 0,1 0-1 0 0,12 16 1 0 0,-18-27 99 0 0,-2-16-2488 0 0,-1 0-4518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11519 0 0,'9'-4'10816'0'0,"-11"17"-9867"0"0,-11 22-307 0 0,8-21-457 0 0,-8 27-1 0 0,13-39-131 0 0,0 4-86 0 0,0-5-199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13 235 8287 0 0,'-13'5'11054'0'0,"69"-25"-9074"0"0,31-24-392 0 0,31-12-608 0 0,-95 47-1098 0 0,-1 1 0 0 0,2 0 0 0 0,34-5-1 0 0,-20 7-679 0 0,86-11-3249 0 0,-95 13 1735 0 0,0-1-3764 0 0</inkml:trace>
  <inkml:trace contextRef="#ctx0" brushRef="#br0" timeOffset="1">847 1 6447 0 0,'0'0'499'0'0,"1"2"-328"0"0,1 4 457 0 0,0 1 0 0 0,-1-1 0 0 0,1 1 0 0 0,-1 0 1 0 0,-1 0-1 0 0,0-1 0 0 0,1 1 0 0 0,-2 0 0 0 0,1 0 1 0 0,-1-1-1 0 0,0 1 0 0 0,-1 0 0 0 0,-3 11 0 0 0,-4 5 695 0 0,0 0 0 0 0,-19 33-1 0 0,26-52-1211 0 0,-8 15 214 0 0,0 0 0 0 0,-2-1 0 0 0,0-1 0 0 0,-19 22 0 0 0,30-38 83 0 0,7-12-304 0 0,-4 9-90 0 0,28-39-89 0 0,1 1 1 0 0,3 1 0 0 0,1 2 0 0 0,48-39 0 0 0,-76 70 172 0 0,-1 1 1 0 0,1 0-1 0 0,0 0 1 0 0,1 1-1 0 0,-1 0 0 0 0,1 0 1 0 0,14-5-1 0 0,-20 9-64 0 0,1-1 0 0 0,0 0-1 0 0,-1 1 1 0 0,1-1 0 0 0,-1 1-1 0 0,1 0 1 0 0,-1 0 0 0 0,1 0-1 0 0,0 0 1 0 0,-1 1 0 0 0,1-1-1 0 0,-1 1 1 0 0,1-1 0 0 0,-1 1-1 0 0,1 0 1 0 0,-1 0 0 0 0,1 0-1 0 0,-1 0 1 0 0,0 1 0 0 0,0-1-1 0 0,0 0 1 0 0,1 1 0 0 0,-1 0-1 0 0,-1-1 1 0 0,1 1-1 0 0,0 0 1 0 0,0 0 0 0 0,-1 0-1 0 0,2 3 1 0 0,0 0-7 0 0,0 0-1 0 0,-1 0 0 0 0,1 0 1 0 0,-1 1-1 0 0,-1-1 1 0 0,1 1-1 0 0,-1 0 0 0 0,0-1 1 0 0,0 1-1 0 0,-1 0 1 0 0,1 0-1 0 0,-1 0 0 0 0,-1-1 1 0 0,1 1-1 0 0,-1 0 1 0 0,-1 6-1 0 0,-4 10 119 0 0,0-1-1 0 0,-17 38 1 0 0,19-50-140 0 0,-13 27-451 0 0,-4 10-917 0 0,20-45 22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70 6447 0 0,'39'-45'686'0'0,"-23"25"12687"0"0,-16 20-13328 0 0,0-1-1 0 0,0 1 1 0 0,0 0 0 0 0,0 0-1 0 0,0 0 1 0 0,0 0 0 0 0,0 0-1 0 0,0 0 1 0 0,1 0 0 0 0,-1 0 0 0 0,0 0-1 0 0,0 0 1 0 0,0 0 0 0 0,0 0-1 0 0,0-1 1 0 0,0 1 0 0 0,0 0 0 0 0,0 0-1 0 0,0 0 1 0 0,0 0 0 0 0,0 0-1 0 0,0 0 1 0 0,0 0 0 0 0,0 0-1 0 0,0-1 1 0 0,0 1 0 0 0,0 0 0 0 0,0 0-1 0 0,0 0 1 0 0,0 0 0 0 0,0 0-1 0 0,0 0 1 0 0,0 0 0 0 0,0 0-1 0 0,0 0 1 0 0,0-1 0 0 0,0 1 0 0 0,0 0-1 0 0,-1 0 1 0 0,1 0 0 0 0,0 0-1 0 0,0 0 1 0 0,0 0 0 0 0,0 0 0 0 0,0 0-1 0 0,0 0 1 0 0,0 0 0 0 0,0 0-1 0 0,0 0 1 0 0,0 0 0 0 0,0 0-1 0 0,-1 0 1 0 0,1-1 0 0 0,0 1 0 0 0,0 0-1 0 0,0 0 1 0 0,0 0 0 0 0,0 0-1 0 0,0 0 1 0 0,0 0 0 0 0,0 0-1 0 0,-1 0 1 0 0,1 0 0 0 0,0 0 0 0 0,-10 4 661 0 0,-12 10-700 0 0,-3 7-84 0 0,1 2 0 0 0,-26 32 0 0 0,29-31-70 0 0,13-15 58 0 0,-11 11-484 0 0,-27 39-1 0 0,46-58 555 0 0,-1-1-1 0 0,1 1 1 0 0,-1 0-1 0 0,1-1 1 0 0,-1 1-1 0 0,1 0 1 0 0,0 0 0 0 0,-1-1-1 0 0,1 1 1 0 0,0 0-1 0 0,0 0 1 0 0,-1-1-1 0 0,1 1 1 0 0,0 0-1 0 0,0 0 1 0 0,0-1 0 0 0,0 1-1 0 0,0 0 1 0 0,0 0-1 0 0,0 0 1 0 0,0-1-1 0 0,0 1 1 0 0,1 0-1 0 0,-1 0 1 0 0,0 0-1 0 0,1 0 1 0 0,0 1-19 0 0,1-1 0 0 0,-1 0 0 0 0,1 1 0 0 0,0-1 0 0 0,-1 0 0 0 0,1 0 0 0 0,0 0 0 0 0,3 1 0 0 0,1 1 68 0 0,16 10-57 0 0,0 1 1 0 0,31 26 0 0 0,3 2 678 0 0,-56-42-603 0 0,1 0 0 0 0,0 1 0 0 0,-1-1-1 0 0,1 1 1 0 0,-1-1 0 0 0,1 1 0 0 0,-1 0 0 0 0,1-1 0 0 0,-1 1 0 0 0,1-1 0 0 0,-1 1 0 0 0,1 0-1 0 0,-1-1 1 0 0,0 1 0 0 0,0 0 0 0 0,1 0 0 0 0,-1-1 0 0 0,0 1 0 0 0,0 0 0 0 0,0 0 0 0 0,0-1-1 0 0,1 3 1 0 0,-2-2-11 0 0,1 1 0 0 0,0-1-1 0 0,-1 1 1 0 0,1-1 0 0 0,-1 1-1 0 0,1-1 1 0 0,-1 1 0 0 0,0-1-1 0 0,1 0 1 0 0,-3 3 0 0 0,0 0-19 0 0,0-1 1 0 0,0 1 0 0 0,0-1 0 0 0,-1 0-1 0 0,1 0 1 0 0,-6 4 0 0 0,-2-1-84 0 0,-1-1 1 0 0,0 0-1 0 0,0 0 1 0 0,-23 5 0 0 0,-54 6-734 0 0,72-14 651 0 0,-12 2-280 0 0,-1-2 1 0 0,0-1-1 0 0,1-2 1 0 0,-1 0-1 0 0,1-2 0 0 0,-44-11 1 0 0,60 10-1100 0 0,3-1-442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26 138 3223 0 0,'-7'-5'13755'0'0,"-1"8"-11560"0"0,6 2-1977 0 0,0 0 1 0 0,1 0-1 0 0,-1 0 1 0 0,1 0-1 0 0,0 0 1 0 0,0 0 0 0 0,0 1-1 0 0,1-1 1 0 0,0 7-1 0 0,2 7 229 0 0,4 25-1 0 0,-3-28-73 0 0,2 33 1 0 0,-5-45-348 0 0,0 10 811 0 0,3-18 276 0 0,5-14-1109 0 0,4-2-156 0 0,16-19 1 0 0,-23 33 56 0 0,0 0 1 0 0,0 0-1 0 0,0 1 1 0 0,1 0-1 0 0,0 0 1 0 0,0 1 0 0 0,11-7-1 0 0,-16 10 86 0 0,0 0 0 0 0,0 1 0 0 0,1-1 0 0 0,-1 0-1 0 0,0 1 1 0 0,0-1 0 0 0,1 1 0 0 0,-1 0 0 0 0,0-1 0 0 0,1 1-1 0 0,-1 0 1 0 0,0 0 0 0 0,1 0 0 0 0,-1 0 0 0 0,0 0 0 0 0,3 0 0 0 0,-1 0-9 0 0,-2 1 9 0 0,1 0 0 0 0,-1 0 0 0 0,0 0 0 0 0,0-1 0 0 0,0 1 0 0 0,0 0 0 0 0,0 0 0 0 0,0 1 0 0 0,0-1 0 0 0,0 0 0 0 0,0 0 0 0 0,0 0 0 0 0,0 1 0 0 0,-1-1 1 0 0,2 2-1 0 0,-2-2 5 0 0,3 5-4 0 0,-1 0 1 0 0,0 0-1 0 0,0 1 0 0 0,-1-1 1 0 0,0 0-1 0 0,1 12 0 0 0,5 22-55 0 0,-7-36 55 0 0,8 14 16 0 0,-5-10 72 0 0,2 0 1 0 0,-1 0-1 0 0,1-1 0 0 0,0 1 1 0 0,1-1-1 0 0,0 0 1 0 0,0-1-1 0 0,1 0 0 0 0,-1 0 1 0 0,1 0-1 0 0,0-1 1 0 0,13 8-1 0 0,-12-10 7 0 0,-7-2-71 0 0,1-1 0 0 0,-1 0 0 0 0,1 0 0 0 0,-1 0 0 0 0,1 0 0 0 0,-1-1 0 0 0,1 1 0 0 0,-1 0 0 0 0,0-1 0 0 0,1 1 0 0 0,-1 0 0 0 0,0-1 0 0 0,3-1 0 0 0,14-7 337 0 0,-13 5-276 0 0,-1 1 0 0 0,1-1 0 0 0,-1 0 0 0 0,0 0 0 0 0,0 0-1 0 0,-1-1 1 0 0,1 1 0 0 0,-1-1 0 0 0,5-9 0 0 0,1-4 103 0 0,9-29 0 0 0,2-4-64 0 0,-16 41-99 0 0,10-19-97 0 0,1 0 0 0 0,31-46-1 0 0,-33 58-155 0 0,-3 2-205 0 0,1 0 1 0 0,1 1-1 0 0,15-13 0 0 0,-24 24 54 0 0,-1 0 0 0 0,2 1 0 0 0,-1-1 0 0 0,0 1 1 0 0,0 0-1 0 0,1 0 0 0 0,-1 0 0 0 0,1 0 0 0 0,0 1 1 0 0,-1-1-1 0 0,1 1 0 0 0,0 0 0 0 0,0 0 0 0 0,0 1 1 0 0,0-1-1 0 0,0 1 0 0 0,0 0 0 0 0,0 0 0 0 0,8 1 1 0 0,0 2-1596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94 156 5527 0 0,'1'1'9054'0'0,"4"2"-8644"0"0,-1 0 0 0 0,1 0 1 0 0,-1-1-1 0 0,1 0 0 0 0,0 0 0 0 0,0 0 1 0 0,0-1-1 0 0,0 0 0 0 0,0 1 1 0 0,0-2-1 0 0,1 1 0 0 0,-1-1 0 0 0,0 0 1 0 0,1 0-1 0 0,-1 0 0 0 0,0-1 1 0 0,5 0-1 0 0,13-4 203 0 0,-1 0-1 0 0,34-14 1 0 0,-48 16-407 0 0,13-5 3 0 0,-1-1 0 0 0,1-1 0 0 0,-2-1 0 0 0,35-25 0 0 0,-51 33-237 0 0,0 1 1 0 0,0-1-1 0 0,0 0 0 0 0,0-1 1 0 0,0 1-1 0 0,0 0 0 0 0,-1-1 1 0 0,0 0-1 0 0,0 1 0 0 0,0-1 1 0 0,0 0-1 0 0,2-6 0 0 0,-4 9-120 0 0,0 0 114 0 0,0 0-1 0 0,0 1 0 0 0,-1-1 1 0 0,1 0-1 0 0,0 1 1 0 0,-1-1-1 0 0,1 0 0 0 0,-1 1 1 0 0,1-1-1 0 0,-1 1 1 0 0,1-1-1 0 0,-1 1 0 0 0,1-1 1 0 0,-1 1-1 0 0,1-1 1 0 0,-1 1-1 0 0,1 0 0 0 0,-1-1 1 0 0,-1 0-1 0 0,-13-5-333 0 0,10 6 264 0 0,-1-1 0 0 0,1 1 1 0 0,0 0-1 0 0,-1 0 0 0 0,1 0 0 0 0,0 1 0 0 0,-1 0 0 0 0,-8 2 1 0 0,-42 18-512 0 0,42-16 444 0 0,-10 5-1 0 0,1 1-1 0 0,0 2 1 0 0,1 0-1 0 0,1 1 1 0 0,0 0-1 0 0,-26 26 1 0 0,32-26 248 0 0,0 2 1 0 0,0 0-1 0 0,2 0 0 0 0,0 1 1 0 0,1 1-1 0 0,1 0 0 0 0,1 1 1 0 0,-9 21-1 0 0,16-35-37 0 0,1 1 0 0 0,0 0 0 0 0,1 0 0 0 0,-1 0 0 0 0,1 0 0 0 0,1 0 0 0 0,-1 0 0 0 0,1 0 1 0 0,0 9-1 0 0,0-13-37 0 0,1 0 0 0 0,-1 0 0 0 0,1 0 0 0 0,-1 0 1 0 0,1 0-1 0 0,0 0 0 0 0,0 0 0 0 0,0 0 0 0 0,0 0 1 0 0,0-1-1 0 0,0 1 0 0 0,0 0 0 0 0,1 0 0 0 0,-1-1 1 0 0,1 1-1 0 0,-1-1 0 0 0,1 0 0 0 0,-1 1 0 0 0,1-1 1 0 0,0 0-1 0 0,0 0 0 0 0,-1 0 0 0 0,1 0 0 0 0,0 0 1 0 0,0 0-1 0 0,0-1 0 0 0,0 1 0 0 0,0-1 0 0 0,0 1 1 0 0,4-1-1 0 0,39 2-1274 0 0,-17-4 485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62 468 11519 0 0,'0'0'11728'0'0,"-7"-4"-10552"0"0,3 3-1104 0 0,1-1-1 0 0,-1 0 1 0 0,1-1-1 0 0,0 1 1 0 0,-1 0 0 0 0,1-1-1 0 0,0 0 1 0 0,0 0-1 0 0,1 0 1 0 0,-1 0-1 0 0,1 0 1 0 0,-1 0 0 0 0,1-1-1 0 0,0 1 1 0 0,1-1-1 0 0,-1 0 1 0 0,0 0 0 0 0,1 1-1 0 0,0-1 1 0 0,0 0-1 0 0,0 0 1 0 0,0 0-1 0 0,1 0 1 0 0,0 0 0 0 0,-1 0-1 0 0,1 0 1 0 0,1 0-1 0 0,-1 0 1 0 0,1 0-1 0 0,-1 0 1 0 0,1 0 0 0 0,0 0-1 0 0,1 0 1 0 0,-1 0-1 0 0,1 0 1 0 0,-1 1 0 0 0,4-5-1 0 0,6-8-131 0 0,0 2 0 0 0,1-1 0 0 0,0 1 0 0 0,2 1 0 0 0,-1 0 0 0 0,18-11 0 0 0,95-59-480 0 0,-70 52-1167 0 0,66-27 0 0 0,4 15-4176 0 0,-108 38 3732 0 0,-4 4-281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31 3223 0 0,'0'0'143'0'0,"2"-1"-3"0"0,17-9 1158 0 0,-8 6 5153 0 0,-1 0 1 0 0,19-3 0 0 0,-11 3-6477 0 0,-17 4 793 0 0,-5 9-695 0 0,0-3-73 0 0,-1-1 0 0 0,-1 1 0 0 0,1-1 0 0 0,-1 0 0 0 0,0 0 0 0 0,0 0 0 0 0,0-1 0 0 0,0 0 0 0 0,-12 5 0 0 0,-18 13 0 0 0,23-13 5 0 0,2-2 7 0 0,1 1 0 0 0,0 0 0 0 0,0 1-1 0 0,-10 10 1 0 0,11-5-12 0 0,9-9 0 0 0,1-3 0 0 0,-1 1-10 0 0,0-1 0 0 0,1 0-1 0 0,-1 0 1 0 0,1 1 0 0 0,0-1-1 0 0,-1 0 1 0 0,1 0 0 0 0,0 0-1 0 0,0 0 1 0 0,1 0 0 0 0,-1 0 0 0 0,0 0-1 0 0,1 0 1 0 0,-1 0 0 0 0,1 0-1 0 0,2 2 1 0 0,5 3-92 0 0,0 0 0 0 0,12 7 0 0 0,-5-3 7 0 0,15 11-221 0 0,-10-8 93 0 0,27 24-1 0 0,-39-30 198 0 0,-2-2 223 0 0,1 1 0 0 0,-2 0 1 0 0,1 0-1 0 0,7 11 0 0 0,-13-16-116 0 0,0 1 0 0 0,0-1-1 0 0,-1 0 1 0 0,1 0-1 0 0,0 0 1 0 0,-1 1 0 0 0,0-1-1 0 0,1 0 1 0 0,-1 0 0 0 0,0 1-1 0 0,0-1 1 0 0,0 0-1 0 0,-1 1 1 0 0,1-1 0 0 0,-1 0-1 0 0,1 0 1 0 0,-1 0-1 0 0,-1 5 1 0 0,-1 0 24 0 0,-1-1-1 0 0,1 1 1 0 0,-1 0-1 0 0,-5 6 1 0 0,4-6-92 0 0,0-1-1 0 0,-1 0 1 0 0,1 0 0 0 0,-1 0-1 0 0,0-1 1 0 0,-1 0-1 0 0,1 0 1 0 0,-1 0 0 0 0,-14 7-1 0 0,15-10-26 0 0,0 0 0 0 0,0 0 0 0 0,1-1 1 0 0,-1 1-1 0 0,0-1 0 0 0,0 0 0 0 0,0-1 0 0 0,-1 0 0 0 0,1 0 0 0 0,0 0 0 0 0,0 0 0 0 0,0-1 0 0 0,0 0 0 0 0,-6-2 0 0 0,-2-2-672 0 0,0 0 0 0 0,0-1 0 0 0,1 0 0 0 0,0-1 0 0 0,0-1 0 0 0,1 0 0 0 0,0 0 1 0 0,0-1-1 0 0,-16-18 0 0 0,12 11-680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32 165 1375 0 0,'2'1'9923'0'0,"1"1"-9476"0"0,0-1 0 0 0,-1 1-1 0 0,1 0 1 0 0,-1 0 0 0 0,1 0 0 0 0,-1 0 0 0 0,0 0-1 0 0,1 0 1 0 0,-1 1 0 0 0,-1-1 0 0 0,1 1 0 0 0,0 0-1 0 0,0-1 1 0 0,-1 1 0 0 0,2 3 0 0 0,-2-2-249 0 0,1 1 1 0 0,-1-1 0 0 0,0 1 0 0 0,-1-1-1 0 0,1 1 1 0 0,-1 0 0 0 0,0-1-1 0 0,0 1 1 0 0,0 0 0 0 0,-1 5 0 0 0,0-6-156 0 0,0 0 0 0 0,0 0 1 0 0,0 0-1 0 0,-1 0 1 0 0,1-1-1 0 0,-1 1 1 0 0,0 0-1 0 0,0-1 1 0 0,-1 1-1 0 0,1-1 1 0 0,-1 0-1 0 0,1 0 1 0 0,-1 1-1 0 0,0-2 1 0 0,0 1-1 0 0,0 0 1 0 0,-7 3-1 0 0,3-2-43 0 0,7-4 0 0 0,0 0 0 0 0,-1 1 0 0 0,1-1 0 0 0,0 0 0 0 0,-1 0 0 0 0,1 1 0 0 0,-1-1 0 0 0,1 0 0 0 0,-1 0 0 0 0,1 0 0 0 0,0 0 0 0 0,-1 0 0 0 0,1 0 0 0 0,-1 0 0 0 0,1 1 0 0 0,-1-1 0 0 0,1 0 0 0 0,-1-1 0 0 0,1 1 0 0 0,-1 0 0 0 0,1 0 0 0 0,0 0 0 0 0,-1 0 0 0 0,1 0 0 0 0,-1 0 0 0 0,1 0 0 0 0,-1-1 0 0 0,1 1 0 0 0,-1 0 0 0 0,0-1 0 0 0,1 1 0 0 0,-1 0 0 0 0,1 0 0 0 0,0 0 0 0 0,-1 0 0 0 0,1-1 0 0 0,-1 1 0 0 0,1 0 0 0 0,0 0 0 0 0,-1 0 0 0 0,1 0 0 0 0,0-1 0 0 0,-1 1 0 0 0,1 0 0 0 0,0 0 0 0 0,-1-1 0 0 0,1 1 0 0 0,0 0 0 0 0,-1 0 0 0 0,1-1 0 0 0,0 1 0 0 0,0 0 0 0 0,-1-1 0 0 0,1 1 0 0 0,0 0 0 0 0,0-1 0 0 0,0 1 0 0 0,0-1 0 0 0,-1 1 0 0 0,1 0 0 0 0,0-1 0 0 0,0 1 0 0 0,0-1 0 0 0,0 1 0 0 0,0 0 0 0 0,0-1 0 0 0,0 1 0 0 0,0-1 0 0 0,0 1 0 0 0,0-1 0 0 0,1 0 0 0 0,-1-5-22 0 0,0 0-1 0 0,0 0 1 0 0,1-1 0 0 0,0 1-1 0 0,0 0 1 0 0,1 0 0 0 0,0 0-1 0 0,0 0 1 0 0,0 0-1 0 0,1 0 1 0 0,0 1 0 0 0,0-1-1 0 0,0 1 1 0 0,1 0-1 0 0,4-6 1 0 0,5-5-12 0 0,1 1 0 0 0,1 1 1 0 0,21-17-1 0 0,-20 19 76 0 0,0 0 1 0 0,0 1-1 0 0,31-15 0 0 0,-36 22 39 0 0,0-1-1 0 0,-1 1 0 0 0,1 1 1 0 0,0 0-1 0 0,1 1 0 0 0,-1 0 1 0 0,22-1-1 0 0,-28 3 38 0 0,0 0-1 0 0,0 0 1 0 0,1 1 0 0 0,-1 0 0 0 0,0-1 0 0 0,7 3 0 0 0,-10-2-82 0 0,0 0 1 0 0,-1 0-1 0 0,1 1 0 0 0,0-1 1 0 0,0 0-1 0 0,0 1 1 0 0,-1-1-1 0 0,1 1 1 0 0,-1-1-1 0 0,1 1 1 0 0,-1 0-1 0 0,0 0 1 0 0,1-1-1 0 0,-1 1 1 0 0,0 0-1 0 0,0 0 1 0 0,0 3-1 0 0,1-1-9 0 0,-1 0 1 0 0,0 0-1 0 0,0 0 0 0 0,0 0 1 0 0,-1 0-1 0 0,0 1 0 0 0,0-1 1 0 0,0 0-1 0 0,0 0 0 0 0,0 0 1 0 0,-1 0-1 0 0,0 1 0 0 0,0-1 1 0 0,-1 4-1 0 0,-4 8-44 0 0,0-1 0 0 0,-10 18-1 0 0,9-20 20 0 0,2-5-78 0 0,1-1-1 0 0,-1 0 1 0 0,-1 0-1 0 0,1 0 1 0 0,-1-1-1 0 0,0 0 1 0 0,-1 0 0 0 0,-7 5-1 0 0,14-11 66 0 0,0 1-1 0 0,0-1 1 0 0,0 0 0 0 0,-1 0-1 0 0,1 1 1 0 0,0-1-1 0 0,0 0 1 0 0,-1 0 0 0 0,1 1-1 0 0,0-1 1 0 0,0 0-1 0 0,-1 0 1 0 0,1 0 0 0 0,0 1-1 0 0,-1-1 1 0 0,1 0-1 0 0,0 0 1 0 0,-1 0 0 0 0,1 0-1 0 0,0 0 1 0 0,0 0-1 0 0,-1 0 1 0 0,1 0 0 0 0,-1 0-1 0 0,1 0 1 0 0,0 0-1 0 0,-1 0 1 0 0,1 0-1 0 0,0 0 1 0 0,-1 0 0 0 0,1 0-1 0 0,0 0 1 0 0,0 0-1 0 0,-1-1 1 0 0,1 1 0 0 0,0 0-1 0 0,-1 0 1 0 0,1 0-1 0 0,0 0 1 0 0,0-1 0 0 0,-1 1-1 0 0,1 0 1 0 0,0 0-1 0 0,0-1 1 0 0,-1 1 0 0 0,1 0-1 0 0,0 0 1 0 0,0-1-1 0 0,0 1 1 0 0,0 0 0 0 0,-1-1-1 0 0,1 1 1 0 0,0 0-1 0 0,0-1 1 0 0,0 1 0 0 0,0 0-1 0 0,0-1 1 0 0,0 1-1 0 0,0-1 1 0 0,0-1 18 0 0,-1 0 0 0 0,1 0 0 0 0,0 0 0 0 0,1 0 0 0 0,-1 0 0 0 0,0 0 0 0 0,0 0 0 0 0,2-2 0 0 0,2-6 2 0 0,1 1 0 0 0,0-1 0 0 0,0 1 0 0 0,1 1 0 0 0,1-1 0 0 0,-1 1 0 0 0,13-12-1 0 0,59-46 43 0 0,-67 57-48 0 0,10-6-3 0 0,0 0 0 0 0,1 1-1 0 0,1 1 1 0 0,39-17 0 0 0,-45 24 2 0 0,0 0 0 0 0,0 1-1 0 0,0 1 1 0 0,1 1 0 0 0,-1 0 0 0 0,1 1 0 0 0,31 1-1 0 0,-37 2 76 0 0,0 0 0 0 0,-1 1-1 0 0,21 5 1 0 0,-30-7 66 0 0,8 18 50 0 0,-9-15-169 0 0,-1 0 0 0 0,0 0 0 0 0,1 0 0 0 0,-1 0 0 0 0,0 0 0 0 0,-1-1 0 0 0,1 1 0 0 0,0 0 0 0 0,-1 0 0 0 0,0 0 0 0 0,-2 5 0 0 0,-16 32 148 0 0,9-21-172 0 0,-6 12 23 0 0,-19 47 79 0 0,32-70-94 0 0,1 1 0 0 0,0 0 0 0 0,0-1 0 0 0,0 1 0 0 0,1 0-1 0 0,0 0 1 0 0,1 12 0 0 0,3 1-73 0 0,-2-21-282 0 0,4 8-2078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342 224 1375 0 0,'1'-2'66'0'0,"17"-29"344"0"0,-9 15 5771 0 0,7-24-1 0 0,-13 31-3968 0 0,0 0 0 0 0,-1 0 0 0 0,0 0 0 0 0,1-14 0 0 0,-3 17-2528 0 0,0 1-1 0 0,0 0 0 0 0,-1-1 0 0 0,1 1 0 0 0,-3-7 0 0 0,3 10 315 0 0,-1 1-1 0 0,1-1 0 0 0,-1 0 1 0 0,0 0-1 0 0,0 0 0 0 0,0 0 1 0 0,0 1-1 0 0,0-1 0 0 0,0 0 1 0 0,0 1-1 0 0,0-1 0 0 0,-1 1 1 0 0,1-1-1 0 0,0 1 1 0 0,-1 0-1 0 0,0-1 0 0 0,1 1 1 0 0,-1 0-1 0 0,0 0 0 0 0,-2-1 1 0 0,1 1-21 0 0,-1 0 1 0 0,1 1-1 0 0,0-1 0 0 0,-1 1 1 0 0,1-1-1 0 0,0 1 1 0 0,-1 0-1 0 0,1 1 0 0 0,0-1 1 0 0,-1 1-1 0 0,-3 0 1 0 0,-6 3-49 0 0,0 1 0 0 0,0 0 0 0 0,1 0 0 0 0,-23 15 0 0 0,6-2 52 0 0,2 2 1 0 0,0 0 0 0 0,1 2-1 0 0,1 1 1 0 0,1 1 0 0 0,1 1-1 0 0,-23 33 1 0 0,36-39 74 0 0,10-11 45 0 0,1-5-66 0 0,0-2-22 0 0,-1 0-1 0 0,1 0 0 0 0,0 0 1 0 0,0 0-1 0 0,0 0 1 0 0,0 0-1 0 0,0 0 1 0 0,0 0-1 0 0,0-1 1 0 0,0 1-1 0 0,0 0 0 0 0,0-1 1 0 0,1 1-1 0 0,-1-1 1 0 0,0 1-1 0 0,0-1 1 0 0,2 1-1 0 0,3 0 24 0 0,0 0 0 0 0,0 0-1 0 0,0-1 1 0 0,0 0 0 0 0,0 0 0 0 0,0 0 0 0 0,0 0-1 0 0,0-1 1 0 0,0 0 0 0 0,0-1 0 0 0,9-3 0 0 0,4-2 20 0 0,0-1 1 0 0,18-11 0 0 0,-24 11-41 0 0,0 0-1 0 0,-1 0 1 0 0,0-1 0 0 0,0-1-1 0 0,-1 0 1 0 0,0-1 0 0 0,18-23-1 0 0,-22 26-4 0 0,-1 1-22 0 0,-5 6-42 0 0,-1 3-128 0 0,1 7 179 0 0,-1 1 0 0 0,0-1 1 0 0,-1 1-1 0 0,0-1 0 0 0,0 0 1 0 0,-5 15-1 0 0,-2 15 91 0 0,3-16-108 0 0,3-13-2099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0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150 107 3223 0 0,'0'0'13763'0'0,"0"2"-12000"0"0,3 14-650 0 0,0 0 1 0 0,1 0 0 0 0,12 29 0 0 0,-10-30-1004 0 0,2 0 1 0 0,0-1-1 0 0,0 0 1 0 0,2 0 0 0 0,0-1-1 0 0,22 23 1 0 0,-24-28-103 0 0,6 5-331 0 0,0 1 1 0 0,-1 0 0 0 0,-1 1-1 0 0,18 30 1 0 0,-29-44-314 0 0,0 2-367 0 0,1 3 412 0 0,9-8-4435 0 0,-3-1 4656 0 0,1-1 0 0 0,-1 0 1 0 0,-1 0-1 0 0,1-1 1 0 0,-1 0-1 0 0,0 0 0 0 0,0 0 1 0 0,0-1-1 0 0,-1 0 0 0 0,0-1 1 0 0,7-7-1 0 0,9-15 277 0 0,30-51-1 0 0,-43 66 166 0 0,104-198 2478 0 0,-95 175 244 0 0,-20 38-2583 0 0,0 0 0 0 0,0 1 1 0 0,1-1-1 0 0,-1 0 0 0 0,1 0 0 0 0,-1 1 0 0 0,1-1 0 0 0,0 1 0 0 0,-2 1 0 0 0,0 1 138 0 0,-38 39 872 0 0,2 2 0 0 0,-43 65 0 0 0,-48 111-649 0 0,52-36-495 0 0,17 7-483 0 0,1-4-988 0 0,-16-6-1506 0 0,70-169 2175 0 0,-1 0 0 0 0,0 0 0 0 0,-1-1 0 0 0,0 0 1 0 0,-1-1-1 0 0,-18 19 0 0 0,16-22-4057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10015 0 0,'4'-8'912'0'0,"-1"1"-753"0"0,1-1 5248 0 0,13 23-3134 0 0,-12-6-1773 0 0,0-2-167 0 0,0 0 0 0 0,0 0 1 0 0,-1 1-1 0 0,0 0 0 0 0,0 0 0 0 0,3 15 0 0 0,1 18-71 0 0,-2 1 0 0 0,-2 0 0 0 0,-1 1-1 0 0,-3-1 1 0 0,-1 0 0 0 0,-9 56 0 0 0,11-76-179 0 0,-1-21 465 0 0,1-2-451 0 0,6-10-3 0 0,0 0 1 0 0,-1 0-1 0 0,10-24 0 0 0,6-13 137 0 0,-2 16-123 0 0,1 1 1 0 0,2 1-1 0 0,1 1 0 0 0,1 1 1 0 0,1 1-1 0 0,2 1 0 0 0,52-38 1 0 0,219-166-69 0 0,-293 224-370 0 0,-11 9-715 0 0,-11 9-1331 0 0,2 2-3117 0 0,0 0-1594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4 7831 0 0,'2'-1'603'0'0,"0"0"-473"0"0,0 0-158 0 0,19 6 13614 0 0,-27 9-11554 0 0,2-8-2272 0 0,0 0-1 0 0,-1-1 0 0 0,-6 6 0 0 0,-14 9 301 0 0,-2-2 0 0 0,-1 0 0 0 0,-58 26 0 0 0,63-33-282 0 0,-2-1 0 0 0,1-1 0 0 0,-1-1 0 0 0,0-1 0 0 0,-1-1-1 0 0,1-2 1 0 0,-1-1 0 0 0,0 0 0 0 0,-1-2 0 0 0,1-1 0 0 0,-48-7 0 0 0,65 5 36 0 0,-1 0 0 0 0,1-1 0 0 0,0 0 0 0 0,0-1 0 0 0,-9-4 0 0 0,13 5 81 0 0,0 1 0 0 0,1-1 0 0 0,-1 0 0 0 0,1-1 0 0 0,0 1 0 0 0,-1-1 0 0 0,1 0 0 0 0,1 0 0 0 0,-1 0 0 0 0,-4-6 0 0 0,5 1-27 0 0,6 12 462 0 0,7 13 80 0 0,-6-6-269 0 0,-1 0-1 0 0,0 0 0 0 0,-1 0 1 0 0,0 0-1 0 0,-1 0 1 0 0,0 0-1 0 0,-1 0 1 0 0,0 1-1 0 0,0-1 0 0 0,-1 0 1 0 0,0 0-1 0 0,-1 0 1 0 0,0 0-1 0 0,-1 0 0 0 0,0 0 1 0 0,0 0-1 0 0,-1-1 1 0 0,-8 13-1 0 0,10-18-121 0 0,0-1 0 0 0,0 0 0 0 0,-1 0-1 0 0,1 0 1 0 0,-1 0 0 0 0,0-1 0 0 0,0 1 0 0 0,0-1-1 0 0,-5 4 1 0 0,8-6-16 0 0,-1 1 1 0 0,0-1-1 0 0,1 0 0 0 0,-1 1 0 0 0,1-1 1 0 0,-1 1-1 0 0,0-1 0 0 0,1 0 0 0 0,-1 0 1 0 0,0 1-1 0 0,1-1 0 0 0,-1 0 0 0 0,0 0 1 0 0,0 0-1 0 0,1 0 0 0 0,-2 0 1 0 0,-21 5 64 0 0,16-1-56 0 0,1 0-25 0 0,32-9-167 0 0,31-8 76 0 0,0 1 1 0 0,1 4-1 0 0,79-2 0 0 0,-127 9 123 0 0,0 2 0 0 0,-1 0 0 0 0,1 0 0 0 0,-1 0-1 0 0,1 1 1 0 0,-1 1 0 0 0,10 3 0 0 0,-16-5-3 0 0,0 1 1 0 0,0-1 0 0 0,0 1-1 0 0,0-1 1 0 0,-1 1-1 0 0,1 0 1 0 0,-1 0 0 0 0,1 0-1 0 0,-1 0 1 0 0,0 1-1 0 0,1-1 1 0 0,-1 1-1 0 0,-1-1 1 0 0,1 1 0 0 0,0 0-1 0 0,-1-1 1 0 0,1 1-1 0 0,-1 0 1 0 0,0 0 0 0 0,0 0-1 0 0,0 0 1 0 0,0 0-1 0 0,0 1 1 0 0,0 3 0 0 0,-1-1 45 0 0,0 0 0 0 0,0-1 0 0 0,0 1 0 0 0,-1-1 0 0 0,1 1 0 0 0,-1-1 0 0 0,-1 1 0 0 0,1-1 0 0 0,-1 0 0 0 0,0 1 0 0 0,0-1 0 0 0,-1 0 0 0 0,1 0 0 0 0,-1-1 0 0 0,0 1 0 0 0,-7 8 0 0 0,4-7 36 0 0,0-1-1 0 0,0 1 0 0 0,0-1 0 0 0,-1-1 0 0 0,0 1 0 0 0,0-1 0 0 0,0 0 0 0 0,-1-1 0 0 0,1 1 0 0 0,-15 3 0 0 0,-65 16 4 0 0,34-10-32 0 0,-56 22 1 0 0,69-20-66 0 0,22-10-12 0 0,1 2 0 0 0,-25 13 0 0 0,40-19-85 0 0,3-3-515 0 0,2-1 383 0 0,1 0 1 0 0,-1-1-1 0 0,1 1 0 0 0,-1 1 1 0 0,6-4-1 0 0,13-6-5806 0 0,-4 3-989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302 153 1375 0 0,'0'-2'107'0'0,"5"-30"507"0"0,-2 9 7859 0 0,10-37 0 0 0,1 26-7373 0 0,-14 33-876 0 0,-1 1-43 0 0,-4 1-205 0 0,0 0-1 0 0,1 1 1 0 0,-1 0-1 0 0,1 0 1 0 0,0 0-1 0 0,-1 0 1 0 0,-4 4-1 0 0,-31 25-196 0 0,19-15 196 0 0,-15 13 292 0 0,1 1 1 0 0,1 1 0 0 0,2 2 0 0 0,2 1-1 0 0,-34 48 1 0 0,64-82-231 0 0,-1 0 0 0 0,1 0 0 0 0,0 0 0 0 0,0 1-1 0 0,0-1 1 0 0,0 0 0 0 0,0 0 0 0 0,-1 1 0 0 0,1-1-1 0 0,0 0 1 0 0,0 0 0 0 0,0 0 0 0 0,0 1 0 0 0,0-1 0 0 0,0 0-1 0 0,0 0 1 0 0,0 1 0 0 0,0-1 0 0 0,0 0 0 0 0,0 1 0 0 0,0-1-1 0 0,0 0 1 0 0,0 0 0 0 0,0 1 0 0 0,0-1 0 0 0,0 0 0 0 0,0 0-1 0 0,0 1 1 0 0,0-1 0 0 0,0 0 0 0 0,0 0 0 0 0,1 0 0 0 0,-1 1-1 0 0,0-1 1 0 0,0 0 0 0 0,0 0 0 0 0,0 1 0 0 0,1-1 0 0 0,-1 0-1 0 0,0 0 1 0 0,14 3 341 0 0,18-6-263 0 0,-10-3-196 0 0,0-2 1 0 0,0 0-1 0 0,-1-1 1 0 0,0-1-1 0 0,-1-1 0 0 0,32-22 1 0 0,-24 7-15 0 0,-5 2 107 0 0,-21 21 43 0 0,-2 3-52 0 0,0 0 0 0 0,1-1 0 0 0,-1 1 0 0 0,0 0 0 0 0,0 0 0 0 0,1-1 1 0 0,-1 1-1 0 0,0 0 0 0 0,0 0 0 0 0,1 0 0 0 0,-1-1 0 0 0,0 1 0 0 0,1 0 1 0 0,-1 0-1 0 0,0 0 0 0 0,1 0 0 0 0,-1 0 0 0 0,0 0 0 0 0,1 0 0 0 0,-1-1 1 0 0,1 1-1 0 0,0 0 0 0 0,7 1 10 0 0,2 3-13 0 0,-8-2 0 0 0,0 1 0 0 0,0-1 0 0 0,0 1 0 0 0,0 0 0 0 0,-1-1 0 0 0,0 1 0 0 0,1 0 0 0 0,0 5 0 0 0,-1-7 6 0 0,0 1 0 0 0,-1 0 1 0 0,1-1-1 0 0,0 1 0 0 0,-1 0 0 0 0,0-1 0 0 0,1 1 0 0 0,-1 0 0 0 0,0 0 0 0 0,0-1 0 0 0,0 1 1 0 0,0 0-1 0 0,-1-1 0 0 0,1 3 0 0 0,-1 3 46 0 0,1-1-8 0 0,0-3-19 0 0,0 0 0 0 0,0 0-1 0 0,0 0 1 0 0,-1 0 0 0 0,1-1 0 0 0,-1 1 0 0 0,-1 4 0 0 0,0-1 41 0 0,-1 19 57 0 0,1 3-954 0 0,2-26-193 0 0,9 8-3093 0 0,0-4 2057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3223 0 0,'9'8'2163'0'0,"-5"-6"181"0"0,10 6 2806 0 0,6 2-2208 0 0,-18-10-2704 0 0,0 1 0 0 0,1-1 0 0 0,-1 1 0 0 0,0-1-1 0 0,0 0 1 0 0,0 1 0 0 0,1-1 0 0 0,-1-1 0 0 0,0 1 0 0 0,0 0-1 0 0,1 0 1 0 0,-1-1 0 0 0,0 1 0 0 0,4-2 0 0 0,-5 1 754 0 0,0 1-917 0 0,0-1 0 0 0,-1 1 0 0 0,1 0 0 0 0,0-1 0 0 0,0 1 0 0 0,-1-1 0 0 0,1 1 0 0 0,0-1 0 0 0,-1 0 0 0 0,1 1 0 0 0,-1-1 0 0 0,1 0 0 0 0,-1 1 0 0 0,1-1 0 0 0,-1 0 0 0 0,1 0 0 0 0,-1 1 0 0 0,0-1 0 0 0,1 0 0 0 0,-1 0 0 0 0,0-1 0 0 0,5-16 1020 0 0,-3-15 18 0 0,-1 20-790 0 0,-1 1 1 0 0,2-1 0 0 0,0 1 0 0 0,0-1-1 0 0,1 1 1 0 0,5-15 0 0 0,-2 13-299 0 0,1 0 0 0 0,0 1 0 0 0,1 0 0 0 0,0 1 0 0 0,1-1 0 0 0,0 1 0 0 0,1 1 0 0 0,0 0 0 0 0,1 1 0 0 0,0 0 0 0 0,0 0 0 0 0,15-8 0 0 0,-10 7-44 0 0,0 1-1 0 0,1 1 1 0 0,1 0 0 0 0,-1 2-1 0 0,1 0 1 0 0,0 0 0 0 0,36-6-1 0 0,-49 13-299 0 0,0-1 1 0 0,0 1-1 0 0,0 1 0 0 0,-1-1 0 0 0,1 1 0 0 0,0-1 0 0 0,0 1 0 0 0,6 3 0 0 0,20 10-4832 0 0,-20-9-1801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10159 0 0,'0'0'920'0'0,"-1"1"-754"0"0,-3 4 109 0 0,0 0 1 0 0,0 0 0 0 0,0 1 0 0 0,1 0 0 0 0,0 0-1 0 0,0 0 1 0 0,0 0 0 0 0,1 0 0 0 0,0 0 0 0 0,0 1 0 0 0,1-1-1 0 0,-2 9 1 0 0,2-7 277 0 0,0-1 0 0 0,1 1 0 0 0,0 0-1 0 0,0-1 1 0 0,1 1 0 0 0,0 0 0 0 0,0-1 0 0 0,1 1 0 0 0,0-1-1 0 0,5 13 1 0 0,-6-16-391 0 0,1-1 0 0 0,0 1 1 0 0,0-1-1 0 0,1 0 0 0 0,-1 0 0 0 0,1 0 0 0 0,-1 0 0 0 0,1 0 0 0 0,0-1 1 0 0,0 1-1 0 0,0-1 0 0 0,0 0 0 0 0,1 0 0 0 0,-1 0 0 0 0,1 0 0 0 0,-1 0 1 0 0,1-1-1 0 0,-1 0 0 0 0,8 2 0 0 0,-5-2-425 0 0,1 0 0 0 0,-1 0 0 0 0,0-1 0 0 0,12 0 1 0 0,-10-1-1406 0 0,0 0 0 0 0,1-1 0 0 0,9-3 1 0 0,1-3-5295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 15231 0 0,'0'0'1379'0'0,"-7"-5"-1110"0"0,6 4-215 0 0,0 0 0 0 0,0 1-1 0 0,0-1 1 0 0,0 0 0 0 0,-1 1-1 0 0,1-1 1 0 0,0 1 0 0 0,0 0-1 0 0,0-1 1 0 0,0 1 0 0 0,-1 0-1 0 0,1-1 1 0 0,0 1 0 0 0,0 0-1 0 0,-1 0 1 0 0,1 0 0 0 0,0 0-1 0 0,-2 1 1 0 0,0-1 322 0 0,2 0 388 0 0,-14 10 1246 0 0,13-7-1869 0 0,-1 0 0 0 0,1 0 1 0 0,1 0-1 0 0,-1 0 1 0 0,0 1-1 0 0,1-1 0 0 0,-2 6 1 0 0,-2 4 57 0 0,-6 7 21 0 0,-26 37 0 0 0,3-6-189 0 0,-32 64 45 0 0,-46 75 429 0 0,5 7 273 0 0,18 6-38 0 0,85-192-738 0 0,-45 98-4215 0 0</inkml:trace>
  <inkml:trace contextRef="#ctx0" brushRef="#br0" timeOffset="1">721 490 15663 0 0,'0'-1'1207'0'0,"-3"-16"8414"0"0,1 34-8071 0 0,3 21-2131 0 0,0-36 556 0 0,-1-1-163 0 0,0 0 0 0 0,0-1 0 0 0,1 1 0 0 0,-1-1 0 0 0,1 1 0 0 0,-1 0 0 0 0,0-1-1 0 0,1 1 1 0 0,-1-1 0 0 0,1 1 0 0 0,0-1 0 0 0,-1 1 0 0 0,1-1 0 0 0,-1 1 0 0 0,1-1 0 0 0,0 1 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89 2759 0 0,'-2'1'207'0'0,"-62"46"3681"0"0,62-46-3485 0 0,-12 3 1853 0 0,-19-2 2228 0 0,26-2-4385 0 0,1 1 1 0 0,-1 0-1 0 0,0 1 1 0 0,1-1-1 0 0,-11 5 1 0 0,10-3-60 0 0,0 0 1 0 0,0-1-1 0 0,0 0 1 0 0,-9 1-1 0 0,-9 3 1846 0 0,25-7-1836 0 0,-1 1 1 0 0,1-1-1 0 0,0 0 0 0 0,0 1 1 0 0,0-1-1 0 0,0 0 0 0 0,0 1 1 0 0,0-1-1 0 0,0 0 0 0 0,0 1 1 0 0,0-1-1 0 0,0 0 0 0 0,1 1 1 0 0,-1-1-1 0 0,0 0 0 0 0,0 1 1 0 0,0-1-1 0 0,1 0 0 0 0,-1 1 1 0 0,0-1-1 0 0,1 1 1 0 0,-1-1-1 0 0,1 1 0 0 0,-1-1 1 0 0,1 0-1 0 0,14-17 293 0 0,3 5-42 0 0,-16 11 39 0 0,18-4 115 0 0,-15 2 2615 0 0,-2 4-2988 0 0,22 6 16 0 0,0-1 0 0 0,1-2 0 0 0,-1-1 0 0 0,1 0 1 0 0,-1-2-1 0 0,1-1 0 0 0,44-8 0 0 0,231-54 254 0 0,-257 52-366 0 0,-32 9 4 0 0,0-1 1 0 0,0 0-1 0 0,-1 0 1 0 0,1-1-1 0 0,-1-1 1 0 0,0 0-1 0 0,0-1 1 0 0,15-10-1 0 0,-25 15-53 0 0,-1 6-1101 0 0,-2 0 1149 0 0,1 0-1 0 0,0 0 1 0 0,-1 0 0 0 0,0-1-1 0 0,0 1 1 0 0,-3 4 0 0 0,-1 3 1 0 0,-19 38 40 0 0,-3-2 0 0 0,-2-1 0 0 0,-36 45-1 0 0,-51 79 40 0 0,73-95-65 0 0,-60 76 0 0 0,78-116 11 0 0,25-33 31 0 0,1 6-20 0 0,0-7 6 0 0,2-2-247 0 0,1 1-41 0 0,0-1-1 0 0,0 1 1 0 0,0-1 0 0 0,0 0 0 0 0,0 0-1 0 0,-1 0 1 0 0,4-1 0 0 0,9-2-982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1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14943 0 0,'0'0'687'0'0,"-2"1"-16"0"0,0-1-633 0 0,0 1 0 0 0,0 0 1 0 0,-1 0-1 0 0,1 0 1 0 0,0 0-1 0 0,0 0 1 0 0,0 0-1 0 0,0 1 0 0 0,0-1 1 0 0,1 1-1 0 0,-4 2 1 0 0,-2 2 480 0 0,4-3-202 0 0,-1 0 0 0 0,1-1 0 0 0,0 1 1 0 0,0 0-1 0 0,0 1 0 0 0,0-1 0 0 0,0 0 1 0 0,1 1-1 0 0,-1 0 0 0 0,1 0 0 0 0,0-1 1 0 0,0 1-1 0 0,1 0 0 0 0,-1 1 1 0 0,1-1-1 0 0,0 0 0 0 0,0 0 0 0 0,0 1 1 0 0,0 5-1 0 0,1-9-196 0 0,3 4-12 0 0,-3-4-99 0 0,0-1 1 0 0,1 1 0 0 0,-1-1 0 0 0,0 1 0 0 0,1-1 0 0 0,-1 1-1 0 0,0-1 1 0 0,1 1 0 0 0,-1-1 0 0 0,0 1 0 0 0,1-1 0 0 0,-1 0-1 0 0,1 1 1 0 0,-1-1 0 0 0,1 0 0 0 0,-1 1 0 0 0,1-1-1 0 0,-1 0 1 0 0,1 0 0 0 0,-1 1 0 0 0,1-1 0 0 0,0 0 0 0 0,-1 0-1 0 0,1 0 1 0 0,-1 0 0 0 0,1 0 0 0 0,0 0 0 0 0,-1 0 0 0 0,1 0-1 0 0,0 0 1 0 0,22 0-868 0 0,-9-3-206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1375 0 0,'0'0'66'0'0,"-1"3"-8"0"0,-4 9-328 0 0,-18 44 1938 0 0,-1 1 3332 0 0,-19 50-1948 0 0,29-77-2988 0 0,5-8-104 0 0,-1 0 0 0 0,-2-1 0 0 0,-20 30 0 0 0,-32 35-46 0 0,55-74 86 0 0,3-1-42 0 0,4-8-174 0 0,5-4-950 0 0,9-2-2226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122 491 5527 0 0,'-116'152'6347'0'0,"115"-150"-4907"0"0,0-5-1325 0 0,0-1 0 0 0,0 0 0 0 0,0 1 0 0 0,1-1 0 0 0,0 1 0 0 0,-1-1-1 0 0,1 0 1 0 0,1 1 0 0 0,-1-1 0 0 0,2-7 0 0 0,0-6 137 0 0,0 0-1 0 0,1 1 0 0 0,1-1 0 0 0,0 1 0 0 0,1 0 0 0 0,1 0 0 0 0,11-20 0 0 0,-6 11 63 0 0,1-1-114 0 0,1 0 1 0 0,2 2 0 0 0,0-1-1 0 0,2 2 1 0 0,28-31 0 0 0,-20 27-172 0 0,1 2 0 0 0,1 1 1 0 0,57-39-1 0 0,-59 48 116 0 0,0 1 0 0 0,1 1 0 0 0,0 1-1 0 0,1 1 1 0 0,0 2 0 0 0,1 0 0 0 0,0 2 0 0 0,49-6 0 0 0,-68 12-124 0 0,0 1 0 0 0,0 0 0 0 0,-1 0 0 0 0,1 0 0 0 0,0 1 0 0 0,13 3 1 0 0,-19-3-15 0 0,0 0 1 0 0,-1 0-1 0 0,1 0 1 0 0,0 1 0 0 0,0-1-1 0 0,-1 1 1 0 0,1-1-1 0 0,-1 1 1 0 0,1 0 0 0 0,-1 0-1 0 0,0 0 1 0 0,1 0-1 0 0,-1 0 1 0 0,0 1 0 0 0,0-1-1 0 0,-1 0 1 0 0,1 1 0 0 0,-1 0-1 0 0,1-1 1 0 0,-1 1-1 0 0,0 0 1 0 0,1 4 0 0 0,1 6 29 0 0,0 0 1 0 0,-1 0-1 0 0,-1 0 1 0 0,0 0-1 0 0,-1 0 1 0 0,-1 0-1 0 0,0 1 1 0 0,-1-1 0 0 0,0 0-1 0 0,-8 25 1 0 0,0-7-1 0 0,-2-1 1 0 0,-1 0 0 0 0,-22 37 0 0 0,16-37-12 0 0,-1 0 0 0 0,-45 50-1 0 0,-58 44-38 0 0,115-116 7 0 0,-31 26-373 0 0,-1-3-1 0 0,-87 54 0 0 0,75-53-66 0 0,30-20 110 0 0,0-1 1 0 0,-42 14-1 0 0,46-18 264 0 0,14-6 19 0 0,-5-2 30 0 0,9 0-31 0 0,0 0 1 0 0,-1 1-1 0 0,1-1 0 0 0,0 1 0 0 0,0-1 1 0 0,0 0-1 0 0,-1 1 0 0 0,1-1 0 0 0,0 0 1 0 0,0 1-1 0 0,0-1 0 0 0,0 0 0 0 0,0 1 1 0 0,0-1-1 0 0,0 0 0 0 0,0 0 0 0 0,0 1 1 0 0,1-1-1 0 0,-1-1 0 0 0,0 2-17 0 0,1-4-423 0 0,1 0 0 0 0,-1 0 0 0 0,1 1 0 0 0,-1-1 0 0 0,5-6 0 0 0,-5 9 227 0 0,9-17-4752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192 167 11775 0 0,'0'0'1068'0'0,"-1"3"-877"0"0,-9 27 522 0 0,9-26-349 0 0,0-1 0 0 0,0 1 0 0 0,1-1 0 0 0,-1 1 0 0 0,1 0 0 0 0,0-1-1 0 0,0 1 1 0 0,0 0 0 0 0,1-1 0 0 0,-1 1 0 0 0,2 4 0 0 0,4 5-37 0 0,-5-11-58 0 0,2-1-12 0 0,-1 0-208 0 0,1 1-1 0 0,0-1 1 0 0,0 0-1 0 0,0-1 0 0 0,-1 1 1 0 0,1 0-1 0 0,0-1 1 0 0,0 0-1 0 0,0 0 1 0 0,0 0-1 0 0,0 0 1 0 0,0 0-1 0 0,0 0 0 0 0,0-1 1 0 0,0 1-1 0 0,0-1 1 0 0,5-2-1 0 0,20-9 182 0 0,1-1 0 0 0,28-19 0 0 0,-45 25-229 0 0,0-1 1 0 0,-1 0-1 0 0,0-1 0 0 0,-1-1 0 0 0,0 1 0 0 0,-1-2 0 0 0,11-13 0 0 0,-17 20-91 0 0,-1 0 0 0 0,1-1 0 0 0,-1 1-1 0 0,0-1 1 0 0,0 1 0 0 0,0-1 0 0 0,-1 0 0 0 0,1 0 0 0 0,0-8 0 0 0,-2 10 43 0 0,0 1 1 0 0,0 0-1 0 0,0 0 1 0 0,0-1-1 0 0,0 1 1 0 0,-1 0-1 0 0,1 0 1 0 0,-1-1-1 0 0,0 1 1 0 0,1 0-1 0 0,-1 0 1 0 0,0 0-1 0 0,0 0 1 0 0,0 0-1 0 0,-1 0 1 0 0,1 0-1 0 0,0 1 1 0 0,-1-1-1 0 0,1 0 0 0 0,-1 1 1 0 0,0-1-1 0 0,1 1 1 0 0,-1-1-1 0 0,-2 0 1 0 0,-1-1-18 0 0,1 0 0 0 0,-1 1 0 0 0,1 0 0 0 0,-1 0 0 0 0,0 1 0 0 0,0-1 0 0 0,0 1 0 0 0,0 0 0 0 0,0 0 0 0 0,0 1 0 0 0,0-1 0 0 0,0 1 0 0 0,-5 1 0 0 0,2 0-19 0 0,1 0 0 0 0,-1 1 0 0 0,1 0 1 0 0,-1 0-1 0 0,1 0 0 0 0,0 1 0 0 0,-12 7 0 0 0,1 2-25 0 0,0 1-1 0 0,1 0 0 0 0,0 1 1 0 0,1 1-1 0 0,-15 19 0 0 0,13-15 109 0 0,-68 81 28 0 0,70-78 97 0 0,0-1 0 0 0,-23 47 0 0 0,36-63-70 0 0,1 0-1 0 0,0 0 1 0 0,0 0 0 0 0,1 1 0 0 0,-1-1-1 0 0,1 1 1 0 0,0-1 0 0 0,0 1 0 0 0,1 9-1 0 0,0-11-2 0 0,1-1 0 0 0,-1 0-1 0 0,1 0 1 0 0,0 0 0 0 0,0 1-1 0 0,0-1 1 0 0,0 0 0 0 0,1 0-1 0 0,-1-1 1 0 0,1 1 0 0 0,-1 0-1 0 0,1 0 1 0 0,0-1 0 0 0,0 1-1 0 0,1-1 1 0 0,-1 0 0 0 0,5 5-1 0 0,2-2 67 0 0,0 1 0 0 0,0-1-1 0 0,0 0 1 0 0,0-1 0 0 0,1 0-1 0 0,-1 0 1 0 0,1-1 0 0 0,0 0-1 0 0,0-1 1 0 0,1 0 0 0 0,-1-1-1 0 0,0 0 1 0 0,15-1 0 0 0,3-1-455 0 0,-1-1 0 0 0,1-2 0 0 0,49-13 0 0 0,-47 8-6275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15 11975 0 0,'0'0'923'0'0,"-7"-7"1872"0"0,5 6-2538 0 0,-1 0 1 0 0,0 0-1 0 0,0 0 1 0 0,1 0 0 0 0,-1 0-1 0 0,0 1 1 0 0,0-1-1 0 0,0 1 1 0 0,0 0-1 0 0,0 0 1 0 0,0 0 0 0 0,0 0-1 0 0,0 0 1 0 0,0 1-1 0 0,0 0 1 0 0,0-1 0 0 0,0 1-1 0 0,0 0 1 0 0,-4 2-1 0 0,-7 4-329 0 0,1 0 0 0 0,-23 15 0 0 0,11-5 293 0 0,4-5-384 0 0,0 1 1 0 0,1 2 0 0 0,-23 19-1 0 0,-2 8 65 0 0,38-34 55 0 0,3 1 32 0 0,6 1 11 0 0,3 1 0 0 0,2-4 20 0 0,0-1 0 0 0,0 1 0 0 0,1-1-1 0 0,-1 0 1 0 0,1-1 0 0 0,18 9 0 0 0,-17-8 4 0 0,7 2 29 0 0,0 2 0 0 0,-1 0 0 0 0,0 1 0 0 0,-1 1 0 0 0,22 22-1 0 0,-32-29-37 0 0,-1-1-1 0 0,1 1 0 0 0,-1 0 0 0 0,0 1 0 0 0,0-1 0 0 0,0 0 0 0 0,-1 1 1 0 0,0 0-1 0 0,2 7 0 0 0,-3-9-6 0 0,-1 1 1 0 0,1-1-1 0 0,-1 1 0 0 0,0-1 1 0 0,0 1-1 0 0,-1-1 0 0 0,1 1 1 0 0,-1-1-1 0 0,0 0 0 0 0,0 1 1 0 0,0-1-1 0 0,-1 0 1 0 0,-3 8-1 0 0,2-7 21 0 0,-1 0-1 0 0,1 0 1 0 0,-1 0-1 0 0,0-1 1 0 0,0 1 0 0 0,0-1-1 0 0,0 0 1 0 0,-1 0 0 0 0,0-1-1 0 0,0 1 1 0 0,0-1 0 0 0,0 0-1 0 0,-8 3 1 0 0,-8 3 142 0 0,0-2-1 0 0,-27 7 1 0 0,41-13-126 0 0,-12 3 11 0 0,0-2-1 0 0,1 0 1 0 0,-1-1-1 0 0,0-1 1 0 0,0-1-1 0 0,0 0 1 0 0,-36-8-1 0 0,52 8-632 0 0,-12-2 985 0 0,9-2-2304 0 0,3-2-3846 0 0,3-6-472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46 2303 0 0,'0'0'102'0'0,"1"-2"-1"0"0,1 0 66 0 0,-1-1-1 0 0,1 1 1 0 0,-1-1-1 0 0,0 1 1 0 0,0-1-1 0 0,0 1 1 0 0,1-7-1 0 0,1 1 5645 0 0,0-1 134 0 0,-3 9-5861 0 0,1 0 1 0 0,-1-1 0 0 0,0 1 0 0 0,0 0 0 0 0,0 0 0 0 0,0 0 0 0 0,0 0 0 0 0,3 2 2293 0 0,-3-2-2293 0 0,1 10 821 0 0,-4 14-982 0 0,-4 3 284 0 0,-2 0 0 0 0,0-1 1 0 0,-1 0-1 0 0,-2 0 0 0 0,-19 31 0 0 0,-121 209 602 0 0,54-91-625 0 0,93-166-177 0 0,-18 36 58 0 0,21-41-60 0 0,0 1-1 0 0,0 0 0 0 0,0 0 1 0 0,1 0-1 0 0,0 0 0 0 0,0 0 1 0 0,0 7-1 0 0,1-11-5 0 0,0-1 0 0 0,0 1 0 0 0,0 0 0 0 0,0-1 0 0 0,0 1 0 0 0,0 0 0 0 0,0 0 0 0 0,0-1 0 0 0,0 1 0 0 0,1 0 0 0 0,-1-1 0 0 0,0 1 0 0 0,1 0 0 0 0,-1-1 0 0 0,0 1 0 0 0,1-1 0 0 0,0 2 0 0 0,3-1 0 0 0,-4-1 0 0 0,4 1-108 0 0,-1 0 0 0 0,0 0 0 0 0,1 0-1 0 0,-1 0 1 0 0,1-1 0 0 0,-1 0 0 0 0,0 1-1 0 0,1-1 1 0 0,-1-1 0 0 0,1 1 0 0 0,3-1 0 0 0,7-2-610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0 9671 0 0,'0'0'10167'0'0,"-1"3"-9870"0"0,-4 8-133 0 0,-1 1 0 0 0,0-1 0 0 0,-1 0 0 0 0,-1-1 0 0 0,1 0 0 0 0,-1 0 0 0 0,-1-1 1 0 0,0 0-1 0 0,-16 13 0 0 0,4-5-163 0 0,-1-2 1 0 0,0-1 0 0 0,-42 21 0 0 0,4-11-2 0 0,-16 9 0 0 0,64-27 0 0 0,-72 40 0 0 0,55-28-38 0 0,5-4 26 0 0,-44 34-1 0 0,62-44 8 0 0,1 1-1 0 0,-1 0 0 0 0,1 1 1 0 0,0 0-1 0 0,0-1 0 0 0,1 2 1 0 0,0-1-1 0 0,0 0 1 0 0,1 1-1 0 0,-1 0 0 0 0,1-1 1 0 0,-2 11-1 0 0,3 2-4 0 0,2-18 8 0 0,0 0 0 0 0,0 0 0 0 0,0-1 0 0 0,0 1 0 0 0,0 0 0 0 0,0 0 1 0 0,0 0-1 0 0,0-1 0 0 0,0 1 0 0 0,0 0 0 0 0,0 0 0 0 0,1-1 0 0 0,-1 1 1 0 0,0 0-1 0 0,1 0 0 0 0,-1-1 0 0 0,1 1 0 0 0,-1-1 0 0 0,0 1 0 0 0,1 0 1 0 0,-1-1-1 0 0,1 1 0 0 0,1 0 0 0 0,0 1 7 0 0,1 2 23 0 0,1-1 0 0 0,0 1 0 0 0,0-1 1 0 0,0 0-1 0 0,1 0 0 0 0,-1 0 1 0 0,1-1-1 0 0,-1 1 0 0 0,1-1 1 0 0,0 0-1 0 0,6 1 0 0 0,7 2 174 0 0,32 4 1 0 0,-47-8-185 0 0,35 3 243 0 0,0-1-1 0 0,0-3 0 0 0,40-3 1 0 0,113-20 706 0 0,-188 22-955 0 0,263-56 631 0 0,-124 12-579 0 0,-124 37-53 0 0,1 0-1 0 0,-2-1 1 0 0,1-1 0 0 0,-1-1-1 0 0,23-18 1 0 0,-35 24-9 0 0,0 0-1 0 0,0 0 1 0 0,6-8-1 0 0,-9 11-3 0 0,-1 0 0 0 0,1 0-1 0 0,-1-1 1 0 0,0 1-1 0 0,0 0 1 0 0,0-1-1 0 0,0 1 1 0 0,0-1 0 0 0,-1 1-1 0 0,1-1 1 0 0,-1 1-1 0 0,1-4 1 0 0,-1 4-18 0 0,-1 1 0 0 0,1 0-1 0 0,0 0 1 0 0,-1 0 0 0 0,1 0 0 0 0,0 0 0 0 0,-1 1 0 0 0,1-1 0 0 0,-1 0 0 0 0,0 0 0 0 0,1 0-1 0 0,-1 0 1 0 0,0 0 0 0 0,1 1 0 0 0,-1-1 0 0 0,0 0 0 0 0,0 1 0 0 0,0-1 0 0 0,0 0 0 0 0,0 1-1 0 0,0-1 1 0 0,0 1 0 0 0,-1-1 0 0 0,-24-7-216 0 0,16 6 196 0 0,-1 0 1 0 0,0 1-1 0 0,0 0 0 0 0,0 1 1 0 0,0 0-1 0 0,0 1 0 0 0,0 0 1 0 0,0 1-1 0 0,0 0 0 0 0,1 1 1 0 0,-18 6-1 0 0,19-6 11 0 0,1-1 0 0 0,-1 1 0 0 0,-13 0 0 0 0,-30 8 90 0 0,46-10-44 0 0,3 0-10 0 0,0 0-1 0 0,0 0 1 0 0,1 0-1 0 0,-1 0 0 0 0,0 0 1 0 0,1 1-1 0 0,-1-1 1 0 0,-3 4-1 0 0,5-4-3 0 0,-1 0 0 0 0,1 0 0 0 0,0-1-1 0 0,0 1 1 0 0,0 0 0 0 0,0 0 0 0 0,0 0 0 0 0,0 0-1 0 0,0 0 1 0 0,0 0 0 0 0,0 1 0 0 0,0-1 0 0 0,0 0 0 0 0,1 0-1 0 0,-1 1 1 0 0,0-1 0 0 0,1 0 0 0 0,-1 1 0 0 0,1 1-1 0 0,-2 2 26 0 0,-1 7 91 0 0,0 1 0 0 0,0-1 0 0 0,1 1-1 0 0,1 0 1 0 0,0-1 0 0 0,0 1 0 0 0,2 0 0 0 0,-1 0-1 0 0,6 24 1 0 0,-6-36-113 0 0,0 0-1 0 0,0 0 1 0 0,1 0-1 0 0,-1 0 1 0 0,0 0-1 0 0,1 0 1 0 0,-1 0-1 0 0,1 0 1 0 0,-1 0-1 0 0,1 0 1 0 0,-1 0-1 0 0,1 0 1 0 0,0 0-1 0 0,0 0 1 0 0,-1 0-1 0 0,1-1 1 0 0,0 1 0 0 0,0 0-1 0 0,0-1 1 0 0,0 1-1 0 0,0 0 1 0 0,0-1-1 0 0,0 1 1 0 0,0-1-1 0 0,0 1 1 0 0,0-1-1 0 0,0 0 1 0 0,0 0-1 0 0,0 1 1 0 0,0-1-1 0 0,0 0 1 0 0,0 0-1 0 0,1 0 1 0 0,1 0-1 0 0,5 1-1363 0 0,0-2-191 0 0,-4-2-771 0 0,4 0 330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 2759 0 0,'5'-7'16712'0'0,"-11"20"-16147"0"0,1 0 0 0 0,-2 0 0 0 0,0-1-1 0 0,-12 17 1 0 0,6-7-318 0 0,1 0-1 0 0,2 1 1 0 0,-15 43 0 0 0,1-3-295 0 0,23-61-230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1839 0 0,'0'0'160'0'0,"-5"19"1728"0"0,3-8 352 0 0,0 1 64 0 0,0 1 8 0 0,2-1-1928 0 0,0 2-384 0 0,2 13-96 0 0,2-6 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668 151 9215 0 0,'0'0'6183'0'0,"0"-3"-5627"0"0,-1 0-433 0 0,1-1 0 0 0,0 0 0 0 0,1 0 0 0 0,-1 0 1 0 0,1 1-1 0 0,0-1 0 0 0,0 0 0 0 0,0 1 0 0 0,0-1 0 0 0,0 0 0 0 0,1 1 1 0 0,2-4-1 0 0,3-9-143 0 0,-4 8 34 0 0,0-1 0 0 0,-1 1 0 0 0,0-1-1 0 0,0 1 1 0 0,0-16 0 0 0,-2 21 50 0 0,0 3-52 0 0,0-1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0,0-1 0 0 0,-14-1 153 0 0,11 2-156 0 0,0 0-1 0 0,0 1 0 0 0,-1 0 1 0 0,1 0-1 0 0,0 0 1 0 0,0 0-1 0 0,0 1 1 0 0,-3 1-1 0 0,-32 20 15 0 0,33-20-19 0 0,-31 23 89 0 0,2 1 0 0 0,0 2 0 0 0,2 1 0 0 0,-55 66 0 0 0,84-92-54 0 0,0 1 1 0 0,0 0-1 0 0,0 0 0 0 0,1 1 0 0 0,0-1 0 0 0,0 1 1 0 0,0-1-1 0 0,1 1 0 0 0,-3 10 0 0 0,5-14 73 0 0,7 6 163 0 0,-5-7-247 0 0,-1 0 1 0 0,1 0-1 0 0,0 0 1 0 0,0 0-1 0 0,0 0 1 0 0,-1-1-1 0 0,1 1 0 0 0,0-1 1 0 0,0 1-1 0 0,0-1 1 0 0,0 0-1 0 0,0 0 1 0 0,0 1-1 0 0,0-2 1 0 0,0 1-1 0 0,0 0 0 0 0,0 0 1 0 0,0-1-1 0 0,3 0 1 0 0,5-2 63 0 0,0 0 0 0 0,13-6 1 0 0,-18 6-62 0 0,91-46 233 0 0,-67 32-390 0 0,2 1 1 0 0,39-14 0 0 0,-68 29-53 0 0,-2 3-151 0 0,0 1 257 0 0,1-1 0 0 0,-1 0 0 0 0,-1 0 1 0 0,1 1-1 0 0,0-1 0 0 0,0 0 1 0 0,-1 0-1 0 0,1 0 0 0 0,-1 1 1 0 0,0-1-1 0 0,0 0 0 0 0,0 0 0 0 0,-2 4 1 0 0,-21 29-43 0 0,13-21-5 0 0,-38 60 12 0 0,4 2 0 0 0,3 2 0 0 0,3 2 0 0 0,-54 166 1 0 0,79-200-218 0 0,-11 78 1 0 0,4 47-787 0 0,5-33 465 0 0,9-91 703 0 0,-2-1-1 0 0,-17 52 0 0 0,23-91 195 0 0,0 1 0 0 0,-1-1 0 0 0,0 0 0 0 0,0 0 0 0 0,0 0-1 0 0,-1-1 1 0 0,0 1 0 0 0,0-1 0 0 0,-1 0 0 0 0,1 0 0 0 0,-1-1 0 0 0,-1 0 0 0 0,-11 8-1 0 0,15-11-103 0 0,0 0-1 0 0,0-1 1 0 0,-1 1-1 0 0,1-1 1 0 0,0 1-1 0 0,-1-1 1 0 0,0 0-1 0 0,1 0 1 0 0,-1-1-1 0 0,0 1 1 0 0,1-1-1 0 0,-1 0 1 0 0,0 0-1 0 0,1 0 0 0 0,-1 0 1 0 0,0 0-1 0 0,1-1 1 0 0,-1 0-1 0 0,0 0 1 0 0,1 0-1 0 0,-1 0 1 0 0,1 0-1 0 0,0-1 1 0 0,-1 0-1 0 0,1 0 1 0 0,0 1-1 0 0,0-2 1 0 0,0 1-1 0 0,0 0 1 0 0,0-1-1 0 0,-3-3 0 0 0,3 2-67 0 0,0-1 0 0 0,-1 1 0 0 0,2-1 0 0 0,-1 0 1 0 0,0 0-1 0 0,1 0 0 0 0,0 0 0 0 0,0 0 0 0 0,1 0 0 0 0,-1-1 0 0 0,0-10 0 0 0,0 2-149 0 0,2 1 1 0 0,-1-1-1 0 0,4-23 1 0 0,1 10-835 0 0,1 0-1 0 0,9-27 1 0 0,8-10-7099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58 158 12751 0 0,'0'0'587'0'0,"0"2"-16"0"0,-5 26 655 0 0,-2 0 0 0 0,0-1 1 0 0,-2 0-1 0 0,-15 31 1 0 0,20-51-276 0 0,3-10-46 0 0,2-13-558 0 0,5-6-506 0 0,1 0-1 0 0,1 0 1 0 0,1 1-1 0 0,1 0 1 0 0,0 1-1 0 0,2 0 1 0 0,0 1-1 0 0,20-24 1 0 0,-29 40 62 0 0,8-11-222 0 0,1-1 1 0 0,1 1-1 0 0,1 1 1 0 0,20-15-1 0 0,-11 11 422 0 0,-21 15 306 0 0,-1 3-163 0 0,1-1-169 0 0,0 0 0 0 0,0 1 0 0 0,-1-1 0 0 0,1 1 0 0 0,0-1 0 0 0,-1 1 0 0 0,1 0 0 0 0,-1 0 0 0 0,1 0 0 0 0,-1 0 0 0 0,1 0 0 0 0,-1 0 1 0 0,0 0-1 0 0,1 0 0 0 0,-1 1 0 0 0,0-1 0 0 0,2 3 0 0 0,-1-1 12 0 0,-1 0 0 0 0,1 0 1 0 0,-1 0-1 0 0,0 1 0 0 0,0-1 1 0 0,0 0-1 0 0,-1 0 0 0 0,2 7 0 0 0,-2 4 82 0 0,0 0 0 0 0,-1 0 0 0 0,-4 21 0 0 0,5-34-167 0 0,-11 56 246 0 0,4-26-138 0 0,-3 42-1 0 0,12-42-100 0 0,1-19-136 0 0,-3-11 67 0 0,1 0 0 0 0,0 0 0 0 0,0 0 0 0 0,-1 0 0 0 0,1-1 0 0 0,0 1 0 0 0,0 0 0 0 0,0 0 1 0 0,0-1-1 0 0,0 1 0 0 0,0-1 0 0 0,0 1 0 0 0,0-1 0 0 0,0 1 0 0 0,0-1 0 0 0,0 0 0 0 0,0 0 0 0 0,2 1 0 0 0,0-1-380 0 0,0 0 0 0 0,1 1-1 0 0,-1-2 1 0 0,0 1 0 0 0,5-1-1 0 0,13-4-6673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204 113 17279 0 0,'-1'2'794'0'0,"-30"49"2510"0"0,31-48-2275 0 0,0-3-967 0 0,0 0 0 0 0,0 0 0 0 0,0 0 0 0 0,0 1 0 0 0,0-1 0 0 0,0 0 0 0 0,-1 0 0 0 0,1 1 1 0 0,0-1-1 0 0,0 0 0 0 0,0 0 0 0 0,0 1 0 0 0,1-1 0 0 0,-1 0 0 0 0,0 0 0 0 0,0 0 0 0 0,0 1 0 0 0,0-1 0 0 0,0 0 0 0 0,0 0 0 0 0,0 1 0 0 0,0-1 0 0 0,0 0 0 0 0,0 0 0 0 0,1 0 1 0 0,-1 1-1 0 0,0-1 0 0 0,0 0 0 0 0,0 0 0 0 0,1 0 0 0 0,5 1 5 0 0,-1-1 1 0 0,1 0 0 0 0,0 0-1 0 0,0-1 1 0 0,0 0 0 0 0,0 0-1 0 0,-1 0 1 0 0,1-1-1 0 0,0 0 1 0 0,-1 0 0 0 0,1 0-1 0 0,-1 0 1 0 0,0-1 0 0 0,0 0-1 0 0,9-7 1 0 0,2-2-179 0 0,-2-1 1 0 0,0 0-1 0 0,21-25 1 0 0,-33 34 18 0 0,1 1-1 0 0,0-2 1 0 0,-1 1 0 0 0,0 0-1 0 0,0 0 1 0 0,0-1 0 0 0,-1 1 0 0 0,1-1-1 0 0,0-4 1 0 0,-2 8 54 0 0,0 0 1 0 0,1 1-1 0 0,-1-1 1 0 0,0 0-1 0 0,0 1 0 0 0,0-1 1 0 0,0 0-1 0 0,0 1 0 0 0,0-1 1 0 0,0 0-1 0 0,0 0 0 0 0,0 1 1 0 0,0-1-1 0 0,-1 0 0 0 0,1 1 1 0 0,0-1-1 0 0,0 0 0 0 0,-1 1 1 0 0,1-1-1 0 0,0 1 0 0 0,-1-1 1 0 0,1 0-1 0 0,0 1 0 0 0,-1-1 1 0 0,1 1-1 0 0,-1-1 0 0 0,1 1 1 0 0,-1-1-1 0 0,1 1 0 0 0,-1-1 1 0 0,0 1-1 0 0,1 0 1 0 0,-1-1-1 0 0,1 1 0 0 0,-1 0 1 0 0,0-1-1 0 0,1 1 0 0 0,-1 0 1 0 0,0 0-1 0 0,1 0 0 0 0,-1 0 1 0 0,0 0-1 0 0,0 0 0 0 0,1 0 1 0 0,-2 0-1 0 0,-1 0-2 0 0,0 0-1 0 0,0 1 1 0 0,0-1-1 0 0,0 1 1 0 0,0 0 0 0 0,1-1-1 0 0,-1 2 1 0 0,0-1 0 0 0,-2 1-1 0 0,-19 15 116 0 0,1 1 0 0 0,0 0 0 0 0,2 2 0 0 0,0 0 0 0 0,-24 32-1 0 0,19-21 94 0 0,2 1 0 0 0,1 1 0 0 0,1 1 0 0 0,2 1-1 0 0,-15 38 1 0 0,31-62-119 0 0,0-1 0 0 0,-3 13 0 0 0,6-8-36 0 0,1-14-30 0 0,0 0 0 0 0,0 0 1 0 0,1 0-1 0 0,-1 0 0 0 0,0 1 0 0 0,1-1 0 0 0,-1 0 0 0 0,0 0 1 0 0,1 0-1 0 0,0 0 0 0 0,-1 0 0 0 0,1 0 0 0 0,-1 0 0 0 0,1-1 1 0 0,0 1-1 0 0,0 0 0 0 0,0 0 0 0 0,-1 0 0 0 0,1-1 0 0 0,0 1 1 0 0,0 0-1 0 0,0-1 0 0 0,0 1 0 0 0,0-1 0 0 0,1 1 0 0 0,2 0-423 0 0,0 0 1 0 0,0 0-1 0 0,-1 0 0 0 0,1 0 0 0 0,7 0 0 0 0,8-1-6995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12 302 5527 0 0,'0'2'6488'0'0,"-4"19"96"0"0,-2-4-2976 0 0,5-19-3440 0 0,1-5-134 0 0,0-1 0 0 0,0 0 1 0 0,1 1-1 0 0,0-1 0 0 0,0 0 0 0 0,1 1 0 0 0,0 0 0 0 0,0-1 1 0 0,1 1-1 0 0,0 0 0 0 0,5-10 0 0 0,6-8 129 0 0,30-40 0 0 0,-32 48-163 0 0,0 1 1 0 0,2 0-1 0 0,0 1 0 0 0,1 0 1 0 0,0 1-1 0 0,1 1 0 0 0,1 1 1 0 0,18-11-1 0 0,-33 21-14 0 0,1 1 1 0 0,0 0 0 0 0,0 0-1 0 0,0 0 1 0 0,0 0-1 0 0,0 0 1 0 0,0 0 0 0 0,0 1-1 0 0,0 0 1 0 0,0-1-1 0 0,0 1 1 0 0,0 0 0 0 0,0 0-1 0 0,0 1 1 0 0,1-1-1 0 0,-1 1 1 0 0,0 0 0 0 0,0-1-1 0 0,0 1 1 0 0,3 2-1 0 0,-2 0-4 0 0,0-1-1 0 0,0 1 1 0 0,0 0-1 0 0,0 0 1 0 0,-1 0-1 0 0,0 0 1 0 0,1 0-1 0 0,-1 1 0 0 0,0 0 1 0 0,-1 0-1 0 0,1-1 1 0 0,3 9-1 0 0,3 7 197 0 0,-1 0-1 0 0,0 0 1 0 0,-2 1 0 0 0,6 29-1 0 0,-11-45-118 0 0,0 0 1 0 0,0 1-1 0 0,0-1 0 0 0,0 0 1 0 0,-1 1-1 0 0,0-1 0 0 0,0 1 1 0 0,0-1-1 0 0,-1 1 0 0 0,1-1 1 0 0,-1 1-1 0 0,0-1 0 0 0,-3 8 1 0 0,-3 1-147 0 0,0-1 1 0 0,0 1-1 0 0,-2-2 1 0 0,1 1-1 0 0,-1-1 1 0 0,-1 0-1 0 0,0-1 1 0 0,-1 0-1 0 0,0-1 1 0 0,0 0-1 0 0,-1-1 1 0 0,0 0-1 0 0,0-1 1 0 0,-22 9-1 0 0,34-15 29 0 0,-1-1-1 0 0,1 0 0 0 0,-1 1 0 0 0,1-1 0 0 0,-1 0 0 0 0,0 0 0 0 0,1 1 0 0 0,-1-1 0 0 0,1 0 0 0 0,-1 0 1 0 0,0 0-1 0 0,1 0 0 0 0,-1 0 0 0 0,1 0 0 0 0,-1 0 0 0 0,0 0 0 0 0,1 0 0 0 0,-1 0 0 0 0,1 0 0 0 0,-1-1 1 0 0,0 1-1 0 0,1 0 0 0 0,-1 0 0 0 0,1 0 0 0 0,-1-1 0 0 0,1 1 0 0 0,-2-1 0 0 0,2 0-19 0 0,-1 0 1 0 0,1 0-1 0 0,-1 0 0 0 0,1 1 0 0 0,0-1 1 0 0,0 0-1 0 0,-1 0 0 0 0,1 0 0 0 0,0 0 0 0 0,0 0 1 0 0,0 0-1 0 0,0 0 0 0 0,0 0 0 0 0,0 0 1 0 0,0-1-1 0 0,1-4-492 0 0,0-1 1 0 0,1 1-1 0 0,0 0 1 0 0,2-6-1 0 0,8-13-1198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12 8287 0 0,'12'-12'2488'0'0,"-30"18"2864"0"0,14-3-5140 0 0,-1-1 0 0 0,1 1-1 0 0,-1 0 1 0 0,1 1 0 0 0,0-1-1 0 0,0 1 1 0 0,1 0 0 0 0,-1 0-1 0 0,-4 6 1 0 0,-4 8 243 0 0,-9 19 1 0 0,13-22-130 0 0,-182 330 1846 0 0,-31 62-1578 0 0,209-385-571 0 0,-97 190 95 0 0,108-210-904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986 114 6911 0 0,'2'0'315'0'0,"21"-2"330"0"0,33-4-1 0 0,-23 0 4235 0 0,-32 5-3803 0 0,1 1-872 0 0,-1-1-1 0 0,1 0 1 0 0,0 1 0 0 0,-1-1 0 0 0,1 0-1 0 0,-1 0 1 0 0,1 0 0 0 0,-1 0 0 0 0,0 0-1 0 0,1-1 1 0 0,-1 1 0 0 0,0 0 0 0 0,0-1-1 0 0,0 1 1 0 0,2-3 0 0 0,-1-2 237 0 0,0 1 0 0 0,0-1 0 0 0,-1 0 1 0 0,1 0-1 0 0,0-11 0 0 0,-2 16-400 0 0,0 0 0 0 0,0 0 0 0 0,0-1 0 0 0,0 1 0 0 0,0 0 0 0 0,0-1 0 0 0,0 1 0 0 0,0 0 0 0 0,-1 0 0 0 0,1 0 0 0 0,-1-1 0 0 0,1 1 0 0 0,-1 0 0 0 0,1 0 0 0 0,-1 0 1 0 0,0 0-1 0 0,1 0 0 0 0,-1 0 0 0 0,0 0 0 0 0,0 0 0 0 0,0 0 0 0 0,0 0 0 0 0,0 0 0 0 0,0 0 0 0 0,0 1 0 0 0,0-1 0 0 0,0 0 0 0 0,0 1 0 0 0,0-1 0 0 0,0 1 0 0 0,0-1 0 0 0,-1 1 0 0 0,1 0 0 0 0,0-1 0 0 0,0 1 0 0 0,-2 0 0 0 0,-10 0-49 0 0,0 0 1 0 0,0 1-1 0 0,0 0 0 0 0,0 1 1 0 0,1 1-1 0 0,-23 7 0 0 0,4-1-99 0 0,-219 77-791 0 0,168-54 532 0 0,50-20 157 0 0,-1-1-1 0 0,0-1 1 0 0,-1-2 0 0 0,-68 8-1 0 0,97-16 210 0 0,-17-1-13 0 0,22 1 6 0 0,-1-1 1 0 0,1 1 0 0 0,-1 0-1 0 0,1 0 1 0 0,0 0-1 0 0,-1 0 1 0 0,1 0 0 0 0,-1-1-1 0 0,1 1 1 0 0,0 0-1 0 0,-1 0 1 0 0,1-1 0 0 0,0 1-1 0 0,-1 0 1 0 0,1 0-1 0 0,0-1 1 0 0,-1 1-1 0 0,1 0 1 0 0,0-1 0 0 0,0 1-1 0 0,-1-1 1 0 0,1 1-1 0 0,0 0 1 0 0,0-1 0 0 0,0 1-1 0 0,0-1 1 0 0,-1 1-1 0 0,1 0 1 0 0,0-1 0 0 0,0 1-1 0 0,0-1 1 0 0,0 1-1 0 0,0-1 1 0 0,0 1-1 0 0,0 0 1 0 0,0-1 0 0 0,0 1-1 0 0,0-1 1 0 0,1 1-1 0 0,-1-1 1 0 0,0 1 0 0 0,0 0-1 0 0,0-1 1 0 0,0 1-1 0 0,1-1 1 0 0,-1 0 0 0 0,10-16-408 0 0,-1 8 254 0 0,1 1 128 0 0,3 4 32 0 0,1 7 0 0 0,-3 7-12 0 0,-9-5 6 0 0,1 0-1 0 0,-1 0 1 0 0,0 0 0 0 0,0 1-1 0 0,-1-1 1 0 0,1 1-1 0 0,-1-1 1 0 0,0 1-1 0 0,-1 0 1 0 0,1-1 0 0 0,-1 1-1 0 0,-1 8 1 0 0,-1 6-8 0 0,-1-1 1 0 0,-6 25-1 0 0,0-10-11 0 0,-1-1 0 0 0,-2-1 0 0 0,-1 0 0 0 0,-1-1 0 0 0,-2 0-1 0 0,-34 50 1 0 0,-143 163 22 0 0,94-123 60 0 0,82-99-36 0 0,16-21 11 0 0,2-3-399 0 0,0 0 381 0 0,0 0 1 0 0,0 0-1 0 0,0 1 0 0 0,0-1 0 0 0,0 0 1 0 0,0 1-1 0 0,0-1 0 0 0,1 1 0 0 0,-1-1 0 0 0,1 1 1 0 0,-1 0-1 0 0,1-1 0 0 0,0 1 0 0 0,-1 0 1 0 0,1 0-1 0 0,0 0 0 0 0,0 0 0 0 0,0 1 0 0 0,-1-1 1 0 0,4 0-1 0 0,11-1 156 0 0,1 0-1 0 0,-1 2 1 0 0,21 1 0 0 0,1 0 115 0 0,7-2 124 0 0,0-2 0 0 0,69-14 0 0 0,85-36 1026 0 0,-195 52-1420 0 0,12-4 45 0 0,0 0 0 0 0,0 1 0 0 0,0 1 0 0 0,22-2 0 0 0,-36 5-151 0 0,-11 7-7815 0 0,-3-2 1803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47 2759 0 0,'-2'0'207'0'0,"-1"1"-155"0"0,-19 5 5513 0 0,15 3 1433 0 0,11-5-6833 0 0,0-1 0 0 0,0 0 0 0 0,0 0 0 0 0,0 0 0 0 0,0-1 0 0 0,1 0 0 0 0,-1 0 0 0 0,1 0 0 0 0,-1 0 0 0 0,1 0 0 0 0,0-1 0 0 0,-1 0 0 0 0,1 0 1 0 0,0 0-1 0 0,0-1 0 0 0,0 0 0 0 0,9 0 0 0 0,10-2 453 0 0,-1 0 1 0 0,34-9 0 0 0,-57 11-618 0 0,107-25 1577 0 0,-38 8-1529 0 0,114-13 1 0 0,-144 25-3521 0 0,-23 3-3417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0,'0'2'5182'0'0,"0"3"-4625"0"0,-1 0 0 0 0,1 0 1 0 0,0 0-1 0 0,1-1 0 0 0,-1 1 0 0 0,1 0 1 0 0,0-1-1 0 0,0 1 0 0 0,1 0 1 0 0,1 4-1 0 0,1-2-157 0 0,0 1-1 0 0,0-1 1 0 0,1 0 0 0 0,-1 0-1 0 0,8 7 1 0 0,7 5 58 0 0,0 0-1 0 0,36 25 1 0 0,-47-38-150 0 0,60 43 459 0 0,120 66 0 0 0,-174-108-760 0 0,-1 0 0 0 0,1-2-1 0 0,17 6 1 0 0,-27-9-74 0 0,1-1 0 0 0,-1 0 0 0 0,1-1-1 0 0,-1 1 1 0 0,0-1 0 0 0,1 0 0 0 0,-1 0 0 0 0,1 0 0 0 0,-1-1 0 0 0,0 1 0 0 0,1-1 0 0 0,-1 0 0 0 0,0 0 0 0 0,1-1 0 0 0,5-2 0 0 0,-8 3-228 0 0,0-1 0 0 0,0 1 1 0 0,0-1-1 0 0,0 0 1 0 0,0 0-1 0 0,0 0 0 0 0,0 0 1 0 0,0 0-1 0 0,-1 0 0 0 0,1 0 1 0 0,-1 0-1 0 0,0-1 0 0 0,0 1 1 0 0,1 0-1 0 0,-1-4 0 0 0,2-7-6429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51 4143 0 0,'0'0'6938'0'0,"-9"-2"-3508"0"0,2 3-2901 0 0,0 0-1 0 0,0 0 1 0 0,0 0-1 0 0,0 1 0 0 0,0 0 1 0 0,1 0-1 0 0,-1 1 1 0 0,1 0-1 0 0,0 0 1 0 0,-1 1-1 0 0,-11 9 2068 0 0,28-14-2369 0 0,1-1 0 0 0,-1 1-1 0 0,0-2 1 0 0,15-4 0 0 0,10-2-127 0 0,374-50-47 0 0,-342 57-53 0 0,-67 2-1 0 0,1 0-1 0 0,0 0 0 0 0,0 0 1 0 0,0 0-1 0 0,-1 0 1 0 0,1 0-1 0 0,0 0 0 0 0,0 0 1 0 0,0 0-1 0 0,-1 0 1 0 0,1 1-1 0 0,0-1 0 0 0,0 0 1 0 0,-1 0-1 0 0,1 1 1 0 0,0-1-1 0 0,0 1 0 0 0,-1-1 1 0 0,1 1-1 0 0,0-1 1 0 0,-1 1-1 0 0,1-1 0 0 0,-1 1 1 0 0,1-1-1 0 0,-1 1 1 0 0,1 0-1 0 0,-1-1 1 0 0,1 1-1 0 0,0 1 0 0 0,-1-1 2 0 0,0 0-1 0 0,0 0 0 0 0,0 1 0 0 0,0-1 0 0 0,0 0 0 0 0,0 0 1 0 0,0 0-1 0 0,0 1 0 0 0,-1-1 0 0 0,1 0 0 0 0,-1 1 1 0 0,1-1 6 0 0,-2 5 24 0 0,0-1-1 0 0,-1 1 1 0 0,0-1-1 0 0,0 0 0 0 0,0 0 1 0 0,0 0-1 0 0,-1-1 1 0 0,0 1-1 0 0,-4 4 0 0 0,-8 6 71 0 0,-21 14 0 0 0,7-6-60 0 0,13-8-21 0 0,-1 0 1 0 0,-1-1-1 0 0,0-1 1 0 0,-1-1 0 0 0,-25 12-1 0 0,-105 25 104 0 0,47-18-54 0 0,84-25-69 0 0,0 0 0 0 0,0 1 0 0 0,0 1 0 0 0,-29 17 0 0 0,41-19 0 0 0,9-3 0 0 0,5-2 0 0 0,10 1 0 0 0,1-1 0 0 0,-1-1 0 0 0,1-1 0 0 0,-1 0 0 0 0,33-8 0 0 0,-5 2 0 0 0,-24 4 0 0 0,13-2 0 0 0,1 1 0 0 0,37 2 0 0 0,-62 2 0 0 0,0 1 0 0 0,0 0 0 0 0,-1 0 0 0 0,1 1 0 0 0,0 1 0 0 0,-1-1 0 0 0,0 2 0 0 0,1-1 0 0 0,-1 1 0 0 0,-1 0 0 0 0,1 1 0 0 0,9 7 0 0 0,-15-9 0 0 0,0-1 0 0 0,0 1 0 0 0,-1 0 0 0 0,1 0 0 0 0,-1 0 0 0 0,0 0 0 0 0,0 1 0 0 0,0-1 0 0 0,0 1 0 0 0,-1-1 0 0 0,1 1 0 0 0,-1-1 0 0 0,2 7 0 0 0,-3-8 7 0 0,1 0 1 0 0,-1 0-1 0 0,1 0 1 0 0,-1 0-1 0 0,1 0 0 0 0,-1 0 1 0 0,0 0-1 0 0,0 0 0 0 0,0 0 1 0 0,0 0-1 0 0,0 0 1 0 0,-1 1-1 0 0,1-1 0 0 0,-2 3 1 0 0,0 1 25 0 0,2-5 42 0 0,-3 10 5 0 0,-1-2-27 0 0,-3 11 14 0 0,6-19-63 0 0,1 0 1 0 0,-1 1-1 0 0,1-1 1 0 0,-1 0 0 0 0,0 0-1 0 0,1 1 1 0 0,-1-1 0 0 0,0 0-1 0 0,0 0 1 0 0,-2 2-1 0 0,-2 3 34 0 0,0 0-1 0 0,-1 0 1 0 0,0-1-1 0 0,0 1 0 0 0,0-1 1 0 0,-1-1-1 0 0,0 1 1 0 0,0-1-1 0 0,-12 5 0 0 0,-7 1 72 0 0,-40 11 0 0 0,12-5 3 0 0,-11 11-42 0 0,-21 8-1 0 0,84-34-46 0 0,-1 1 33 0 0,-11-2-11 0 0,-19 2 54 0 0,32-2 79 0 0,10 8-3141 0 0,-2-4-1264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47 5983 0 0,'0'-2'464'0'0,"3"-5"-72"0"0,6-15-97 0 0,-2 7 12186 0 0,-8 17-12347 0 0,1 1-1 0 0,-1-1 0 0 0,0 1 1 0 0,-1-1-1 0 0,1 1 0 0 0,0-1 1 0 0,-1 0-1 0 0,1 1 1 0 0,-3 1-1 0 0,0 2 19 0 0,-164 208 927 0 0,79-124-963 0 0,10-10-101 0 0,65-65-31 0 0,-6 7-332 0 0,-26 38 0 0 0,44-58 151 0 0,0 1-1 0 0,1 0 0 0 0,0 0 1 0 0,-1 0-1 0 0,1 0 0 0 0,0 0 1 0 0,0 0-1 0 0,0 4 1 0 0,1-5-1530 0 0</inkml:trace>
  <inkml:trace contextRef="#ctx0" brushRef="#br0" timeOffset="1">853 298 10591 0 0,'0'0'819'0'0,"0"3"-534"0"0,5 20 488 0 0,-1 0 1 0 0,-2 0-1 0 0,0 0 0 0 0,-2 0 0 0 0,0 0 0 0 0,-6 38 0 0 0,-1-19-122 0 0,-2-1 0 0 0,-25 73 1 0 0,21-81-366 0 0,-2 0 0 0 0,-1-1 0 0 0,-2-1 0 0 0,0-1 0 0 0,-3-1 0 0 0,-32 39 0 0 0,10-17-140 0 0,3-1-195 0 0,-89 85 0 0 0,127-133-64 0 0,-3-9-2178 0 0,3-7-4465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3679 0 0,'0'0'-2'0'0,"17"-35"-411"0"0,11-13 6306 0 0,-20 36-2388 0 0,17-20 0 0 0,3 4-1931 0 0,18-8-10 0 0,79-49 1 0 0,57-18-760 0 0,-174 99-762 0 0,0 0-10 0 0,63-32 229 0 0,-60 31-212 0 0,0 1 0 0 0,0 0 0 0 0,1 0 0 0 0,18-2 0 0 0,-28 6-33 0 0,0 0-1 0 0,1-1 1 0 0,-1 1-1 0 0,0 0 1 0 0,1 0 0 0 0,-1 1-1 0 0,0-1 1 0 0,1 0-1 0 0,-1 1 1 0 0,0-1 0 0 0,1 1-1 0 0,-1 0 1 0 0,0 0-1 0 0,0 0 1 0 0,0 0-1 0 0,0 0 1 0 0,0 0 0 0 0,2 2-1 0 0,-2-1 10 0 0,0 1-1 0 0,0-1 1 0 0,0 0 0 0 0,0 1 0 0 0,-1-1-1 0 0,1 1 1 0 0,-1 0 0 0 0,0-1-1 0 0,0 1 1 0 0,0 0 0 0 0,0 0-1 0 0,1 4 1 0 0,-1 5 60 0 0,0 0 1 0 0,0 0-1 0 0,-1 0 0 0 0,-1 0 1 0 0,-3 22-1 0 0,1-14 100 0 0,-1 0 1 0 0,-11 30-1 0 0,11-39-106 0 0,-1-1 1 0 0,0 0-1 0 0,0 0 0 0 0,-1 0 1 0 0,-1-1-1 0 0,-8 11 0 0 0,3-7-8 0 0,-1-1 0 0 0,0 0 1 0 0,-1-1-1 0 0,0-1 0 0 0,0 0 0 0 0,-2 0 0 0 0,1-2 0 0 0,-1 0 1 0 0,-22 8-1 0 0,13-7-190 0 0,0-2 1 0 0,-1 0 0 0 0,0-2-1 0 0,0 0 1 0 0,-40 0-1 0 0,51-4-231 0 0,-1-2-1 0 0,1 0 0 0 0,-28-5 1 0 0,35 4-106 0 0,1 0 1 0 0,-1 0-1 0 0,1-1 1 0 0,0 0 0 0 0,0 0-1 0 0,0-1 1 0 0,1 0 0 0 0,-1 0-1 0 0,-6-6 1 0 0,-6-7-6453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34 119 10135 0 0,'0'0'778'0'0,"2"0"-506"0"0,18-4 1857 0 0,-13 2-666 0 0,0 1 0 0 0,0-1 0 0 0,8 1 1 0 0,-13 1-1325 0 0,0 0 1 0 0,0 0-1 0 0,0 0 1 0 0,1 1 0 0 0,-1-1-1 0 0,0 1 1 0 0,0-1-1 0 0,0 1 1 0 0,0 0 0 0 0,0 0-1 0 0,0 0 1 0 0,0 0-1 0 0,0 0 1 0 0,2 2 0 0 0,1 1 176 0 0,1-1 0 0 0,0 0 1 0 0,8 5-1 0 0,6 2-35 0 0,-10-5-182 0 0,-1 0 0 0 0,1-1 0 0 0,0 0 0 0 0,0 0 0 0 0,0-1 0 0 0,1-1-1 0 0,-1 0 1 0 0,1 0 0 0 0,-1-1 0 0 0,1 0 0 0 0,0 0 0 0 0,0-2 0 0 0,14-1 0 0 0,-11 0-53 0 0,-1 0-1 0 0,0-1 1 0 0,0-1 0 0 0,0 0 0 0 0,-1 0-1 0 0,1-2 1 0 0,-1 1 0 0 0,0-2 0 0 0,-1 1-1 0 0,16-13 1 0 0,-22 15-29 0 0,0 0 0 0 0,0-1 0 0 0,-1 0-1 0 0,0 0 1 0 0,1 0 0 0 0,4-9 0 0 0,-7 12-26 0 0,-1-1 0 0 0,0 1 0 0 0,0 0 0 0 0,0 0 1 0 0,0-1-1 0 0,0 1 0 0 0,-1 0 0 0 0,1-1 0 0 0,-1 1 0 0 0,0-1 1 0 0,1 1-1 0 0,-1 0 0 0 0,0-1 0 0 0,0 1 0 0 0,-1-1 0 0 0,1 1 1 0 0,0-1-1 0 0,-1 1 0 0 0,0 0 0 0 0,-1-5 0 0 0,1 5-20 0 0,0 1 0 0 0,0-1 0 0 0,-1 1 0 0 0,1-1 0 0 0,-1 1 1 0 0,1 0-1 0 0,-1-1 0 0 0,1 1 0 0 0,-1 0 0 0 0,1 0 0 0 0,-1 0 0 0 0,0 0 0 0 0,0 0 0 0 0,1 1 0 0 0,-1-1 0 0 0,0 1 0 0 0,0-1 0 0 0,0 1 1 0 0,0-1-1 0 0,0 1 0 0 0,0 0 0 0 0,-3 0 0 0 0,-5 0-117 0 0,0 1 0 0 0,-19 2 1 0 0,27-2 122 0 0,-23 4-111 0 0,1 1 0 0 0,0 0 1 0 0,1 2-1 0 0,0 1 0 0 0,-28 16 0 0 0,14-5 84 0 0,2 2-1 0 0,-44 36 0 0 0,63-46 49 0 0,1 2 0 0 0,1 0 0 0 0,0 0 0 0 0,1 1 0 0 0,-20 30 0 0 0,32-43 11 0 0,-1 0-1 0 0,1 0 1 0 0,0 1-1 0 0,0-1 1 0 0,0 0-1 0 0,0 0 1 0 0,0 1-1 0 0,0-1 1 0 0,1 1-1 0 0,-1-1 1 0 0,1 1 0 0 0,0-1-1 0 0,0 1 1 0 0,0-1-1 0 0,0 0 1 0 0,0 1-1 0 0,0-1 1 0 0,1 1-1 0 0,0 2 1 0 0,0-3 1 0 0,0 0-1 0 0,0 0 1 0 0,1 0 0 0 0,-1 0 0 0 0,1 0 0 0 0,0 0 0 0 0,-1 0-1 0 0,1-1 1 0 0,0 1 0 0 0,0 0 0 0 0,0-1 0 0 0,0 0 0 0 0,1 1-1 0 0,-1-1 1 0 0,0 0 0 0 0,0 0 0 0 0,1-1 0 0 0,3 2-1 0 0,5 1-27 0 0,-1-1-1 0 0,1 0 0 0 0,0-1 0 0 0,0 0 0 0 0,17-1 0 0 0,8-2-3097 0 0,-19 1-138 0 0,18-1-3796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6911 0 0,'0'0'13915'0'0,"2"-1"-12974"0"0,1-1-702 0 0,0 0 1 0 0,0 0-1 0 0,0 0 0 0 0,0-1 1 0 0,-1 1-1 0 0,1-1 0 0 0,-1 0 1 0 0,0 0-1 0 0,1 1 0 0 0,-1-1 1 0 0,3-7-1 0 0,2-5 444 0 0,8-23 0 0 0,0 1-217 0 0,6-6-395 0 0,3 1 1 0 0,2 2-1 0 0,43-54 0 0 0,-60 83-151 0 0,0 1 0 0 0,1 0 0 0 0,0 0-1 0 0,0 1 1 0 0,1 1 0 0 0,22-14-1 0 0,-24 17-264 0 0,1 1-1 0 0,-1 0 0 0 0,1 0 1 0 0,0 1-1 0 0,0 0 0 0 0,0 1 1 0 0,0 0-1 0 0,0 0 0 0 0,19 1 1 0 0,-19 1-727 0 0,0 0 1 0 0,1 1 0 0 0,16 3 0 0 0,-11 0-647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122 381 14135 0 0,'0'0'7002'0'0,"1"2"-6821"0"0,0 6-14 0 0,0 0 0 0 0,0 0-1 0 0,-1 0 1 0 0,0 0 0 0 0,0 0 0 0 0,0 0 0 0 0,-2 0 0 0 0,1 0 0 0 0,-1 0 0 0 0,0 0-1 0 0,0 0 1 0 0,-5 9 0 0 0,-43 83 1291 0 0,19-40-1396 0 0,23-44-495 0 0,-7 14-4035 0 0,9-21-2975 0 0</inkml:trace>
  <inkml:trace contextRef="#ctx0" brushRef="#br0" timeOffset="1">312 64 7367 0 0,'4'-11'656'0'0,"-1"-1"-528"0"0,2 1-128 0 0,-1 1 0 0 0,1-1 1408 0 0,1 2 3816 0 0,4 15-5624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64 135 5983 0 0,'0'1'464'0'0,"-32"84"6954"0"0,13-33-1765 0 0,6-17-1672 0 0,21-39-3425 0 0,7-8-408 0 0,0-1 0 0 0,0 0 1 0 0,-2-1-1 0 0,13-15 0 0 0,-9 9-170 0 0,29-25 0 0 0,-34 34-41 0 0,7-5-69 0 0,35-23 0 0 0,-48 35 113 0 0,0 1 1 0 0,1-1-1 0 0,-1 2 0 0 0,1-1 0 0 0,0 1 0 0 0,-1-1 0 0 0,1 2 0 0 0,0-1 1 0 0,0 1-1 0 0,12 0 0 0 0,-17 1 14 0 0,0 1 0 0 0,0-1 1 0 0,0 1-1 0 0,1 0 0 0 0,-1 0 1 0 0,0 0-1 0 0,0 1 0 0 0,0-1 1 0 0,0 0-1 0 0,-1 1 0 0 0,1-1 0 0 0,3 4 1 0 0,-3-3-2 0 0,1 1 5 0 0,-1 0 0 0 0,0 0 0 0 0,1 0 0 0 0,-1 0 0 0 0,0 1 0 0 0,-1-1 0 0 0,1 1 0 0 0,-1-1 0 0 0,1 1 0 0 0,0 3 0 0 0,8 38 255 0 0,-10-41-193 0 0,1 25 182 0 0,-2-11 18 0 0,1-9-201 0 0,-2 2-37 0 0,0 1 22 0 0,2-12-45 0 0,0 1 0 0 0,0-1 0 0 0,0 1 0 0 0,-1-1 0 0 0,1 1 0 0 0,0-1 1 0 0,0 1-1 0 0,0-1 0 0 0,0 0 0 0 0,0 1 0 0 0,-1-1 0 0 0,1 1 0 0 0,0-1 0 0 0,0 0 0 0 0,-1 1 1 0 0,1-1-1 0 0,0 0 0 0 0,-1 1 0 0 0,1-1 0 0 0,0 0 0 0 0,-1 1 0 0 0,1-1 0 0 0,-1 0 0 0 0,0 1 1 0 0,-6 4-7 0 0,6-4-52 0 0,12-5-201 0 0,-6 2 229 0 0,0 0 0 0 0,0-1 0 0 0,0 0 0 0 0,0 0 0 0 0,0-1 0 0 0,-1 1 0 0 0,6-6 0 0 0,26-33-71 0 0,-17 20 94 0 0,7-8-397 0 0,37-32-1 0 0,-48 49 11 0 0,1 1 0 0 0,0 1 0 0 0,0 0-1 0 0,28-12 1 0 0,-41 21 362 0 0,0 1 0 0 0,0 0 0 0 0,0-1 1 0 0,1 2-1 0 0,-1-1 0 0 0,0 0 0 0 0,1 0 0 0 0,-1 1 0 0 0,1 0 0 0 0,-1 0 0 0 0,0 0 0 0 0,1 0 0 0 0,-1 0 0 0 0,1 1 0 0 0,-1 0 1 0 0,0-1-1 0 0,1 1 0 0 0,4 3 0 0 0,-5-3 76 0 0,-1 1 0 0 0,0-1 0 0 0,0 1 0 0 0,0-1 0 0 0,0 1 0 0 0,0 0 0 0 0,0 0 0 0 0,-1 0 0 0 0,1 0 0 0 0,0 0 0 0 0,-1 1 0 0 0,0-1 0 0 0,1 0 0 0 0,-1 1 0 0 0,0-1 0 0 0,0 1 0 0 0,-1-1 0 0 0,1 1 0 0 0,0-1 0 0 0,-1 1 0 0 0,0 0 0 0 0,1-1 0 0 0,-1 1 0 0 0,0 3 0 0 0,-2 23 1108 0 0,-8 49 1 0 0,5-50-755 0 0,-1 47 0 0 0,6-71-382 0 0,0-1 1 0 0,0 0-1 0 0,1 0 0 0 0,0 0 1 0 0,0 0-1 0 0,1 4 1 0 0,-1-4-121 0 0,0-1 0 0 0,0 1 1 0 0,0 0-1 0 0,-1-1 0 0 0,1 1 1 0 0,-1 3-1 0 0,7 1-3609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3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83 10135 0 0,'0'0'778'0'0,"12"0"659"0"0,46-4 5427 0 0,-40 1-5673 0 0,0 0 0 0 0,31-11 0 0 0,-34 7-1024 0 0,0 0-1 0 0,0 0 1 0 0,0-2 0 0 0,-1 1-1 0 0,13-12 1 0 0,-26 19 126 0 0,-5 2-1201 0 0,0 0 809 0 0,0 1 0 0 0,0 0-1 0 0,1 0 1 0 0,-1 0 0 0 0,0 0 0 0 0,1 0 0 0 0,-1 1 0 0 0,-4 4-1 0 0,7-7 84 0 0,-64 58-245 0 0,6-4 234 0 0,1-7 287 0 0,-90 94 0 0 0,140-131-239 0 0,0 0-1 0 0,0 1 1 0 0,-10 20 0 0 0,18-31-21 0 0,0 0 1 0 0,0 0-1 0 0,0 0 1 0 0,0 0 0 0 0,0 1-1 0 0,-1-1 1 0 0,1 0-1 0 0,0 0 1 0 0,0 0-1 0 0,0 0 1 0 0,0 0-1 0 0,0 0 1 0 0,0 0-1 0 0,0 0 1 0 0,0 0-1 0 0,0 0 1 0 0,0 0-1 0 0,0 0 1 0 0,0 1 0 0 0,0-1-1 0 0,0 0 1 0 0,0 0-1 0 0,0 0 1 0 0,0 0-1 0 0,0 0 1 0 0,0 0-1 0 0,0 0 1 0 0,0 0-1 0 0,0 0 1 0 0,1 0-1 0 0,-1 0 1 0 0,0 0 0 0 0,0 1-1 0 0,0-1 1 0 0,0 0-1 0 0,0 0 1 0 0,0 0-1 0 0,0 0 1 0 0,0 0-1 0 0,0 0 1 0 0,0 0-1 0 0,0 0 1 0 0,0 0-1 0 0,0 0 1 0 0,0 0 0 0 0,0 0-1 0 0,1 0 1 0 0,-1 0-1 0 0,0 0 1 0 0,0 0-1 0 0,0 0 1 0 0,0 0-1 0 0,0 0 1 0 0,0 0-1 0 0,0 0 1 0 0,0 0-1 0 0,7 3-114 0 0,0-1 0 0 0,0 1-1 0 0,0-2 1 0 0,1 1-1 0 0,-1-1 1 0 0,0 0 0 0 0,1 0-1 0 0,-1-1 1 0 0,0 0 0 0 0,1-1-1 0 0,8-1 1 0 0,8-2-2766 0 0,0-1-1 0 0,26-9 1 0 0,-23 5-2580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2303 0 0,'0'0'322'0'0,"2"1"510"0"0,-1 0-598 0 0,0 1 0 0 0,0-1 0 0 0,0 1 0 0 0,0-1 0 0 0,0 1 0 0 0,0-1 1 0 0,0 1-1 0 0,-1-1 0 0 0,1 1 0 0 0,0 0 0 0 0,-1 0 0 0 0,1-1 0 0 0,-1 1 0 0 0,0 0 1 0 0,0 0-1 0 0,0 2 0 0 0,0 11 4302 0 0,0-3 3322 0 0,11-14-5899 0 0,-6 0-1691 0 0,-1 0-1 0 0,1 0 1 0 0,-1 0 0 0 0,1-1 0 0 0,-1 0-1 0 0,0 0 1 0 0,0 0 0 0 0,0-1 0 0 0,6-6 0 0 0,8-7-54 0 0,24-15-118 0 0,1 1 0 0 0,1 3 1 0 0,70-34-1 0 0,-102 57-163 0 0,1 0-1 0 0,13-4 1 0 0,-22 8 24 0 0,0 0 1 0 0,1 0-1 0 0,-1 0 1 0 0,1 1 0 0 0,0-1-1 0 0,-1 1 1 0 0,1 0-1 0 0,-1 1 1 0 0,8 1-1 0 0,-10-2 43 0 0,-1 0-1 0 0,0 1 0 0 0,1-1 0 0 0,-1 1 1 0 0,0-1-1 0 0,0 1 0 0 0,1 0 0 0 0,-1-1 1 0 0,0 1-1 0 0,0 0 0 0 0,0 0 0 0 0,0 0 1 0 0,0 0-1 0 0,0 0 0 0 0,0 0 0 0 0,0 0 0 0 0,-1 0 1 0 0,1 0-1 0 0,0 1 0 0 0,-1-1 0 0 0,1 0 1 0 0,-1 0-1 0 0,1 1 0 0 0,-1-1 0 0 0,1 0 1 0 0,-1 1-1 0 0,0-1 0 0 0,0 0 0 0 0,0 1 1 0 0,0-1-1 0 0,0 0 0 0 0,0 1 0 0 0,0-1 1 0 0,0 0-1 0 0,-1 3 0 0 0,-1 4 20 0 0,0 0 1 0 0,-1 0-1 0 0,0 0 1 0 0,-6 12-1 0 0,5-13 19 0 0,-27 50 118 0 0,-7 12-56 0 0,35-62-133 0 0,0 1 0 0 0,0-1-1 0 0,1 1 1 0 0,0-1 0 0 0,0 1-1 0 0,1 0 1 0 0,-1 12 0 0 0,3-19-267 0 0,-1 1-1 0 0,0 0 1 0 0,1 0 0 0 0,-1 0 0 0 0,1-1-1 0 0,0 1 1 0 0,0 0 0 0 0,-1 0 0 0 0,1-1 0 0 0,0 1-1 0 0,1-1 1 0 0,-1 1 0 0 0,0-1 0 0 0,0 1-1 0 0,1-1 1 0 0,-1 0 0 0 0,0 0 0 0 0,1 0-1 0 0,0 1 1 0 0,-1-1 0 0 0,1-1 0 0 0,2 2 0 0 0,6 1-6294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14 12895 0 0,'5'-13'2289'0'0,"-4"22"2482"0"0,-5 15-855 0 0,2-12-5292 0 0,-22 77 1948 0 0,-64 197-25 0 0,48-196-122 0 0,-68 111 0 0 0,42-84-34 0 0,20-37-214 0 0,21-39-282 0 0,-29 68 0 0 0,53-107-87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4607 0 0,'-10'4'564'0'0,"1"1"-1"0"0,-1 0 0 0 0,-16 12 0 0 0,23-15 160 0 0,1 1 0 0 0,-1-1 0 0 0,1 0 0 0 0,-1 0 0 0 0,1 1 0 0 0,0 0 0 0 0,0-1 0 0 0,0 1 0 0 0,0 0 0 0 0,1 0 0 0 0,-1 0 0 0 0,1 0 0 0 0,-1 0 0 0 0,1 0 0 0 0,0 1 0 0 0,-1 4 0 0 0,2-7-606 0 0,0 1-1 0 0,0-1 0 0 0,1 0 1 0 0,-1 0-1 0 0,0 0 1 0 0,0 1-1 0 0,1-1 0 0 0,-1 0 1 0 0,1 0-1 0 0,-1 0 1 0 0,1 0-1 0 0,-1 0 0 0 0,1 0 1 0 0,0 0-1 0 0,-1 0 1 0 0,1 0-1 0 0,0 0 0 0 0,0 0 1 0 0,0 0-1 0 0,0 0 1 0 0,0-1-1 0 0,0 1 1 0 0,0 0-1 0 0,0-1 0 0 0,2 2 1 0 0,3 1 241 0 0,0-1 1 0 0,0 1 0 0 0,11 1-1 0 0,-11-2-140 0 0,22 5 323 0 0,0-2 0 0 0,0-1 0 0 0,1-1 1 0 0,37-1-1 0 0,-9-4-82 0 0,67-12 0 0 0,85-22 392 0 0,70-10-524 0 0,-185 40-1636 0 0,-55 7-6305 0 0,-20 1-872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109 162 4143 0 0,'0'0'319'0'0,"-1"1"-210"0"0,-5 7 4953 0 0,27-23 418 0 0,-14 10-6914 0 0,26-18 1650 0 0,-1 2-1 0 0,67-31 0 0 0,-73 41 253 0 0,1 1 1 0 0,-1 1-1 0 0,2 2 1 0 0,48-9-1 0 0,-67 15-302 0 0,0 1 0 0 0,0-1-1 0 0,-1 2 1 0 0,1-1 0 0 0,0 1-1 0 0,12 3 1 0 0,-16-3-96 0 0,-1 0 1 0 0,1 1-1 0 0,-1 0 0 0 0,1 0 0 0 0,-1 0 1 0 0,0 0-1 0 0,0 1 0 0 0,0-1 1 0 0,0 1-1 0 0,-1 0 0 0 0,1 0 1 0 0,-1 1-1 0 0,5 4 0 0 0,0 3 79 0 0,-5-8-103 0 0,0 1 0 0 0,0-1 0 0 0,-1 1 1 0 0,1 0-1 0 0,2 6 0 0 0,-5-8-29 0 0,1 0 0 0 0,-1 0 0 0 0,1 0 0 0 0,-1 0 0 0 0,0 0 0 0 0,0 0 0 0 0,0 0 0 0 0,0 0 1 0 0,0 1-1 0 0,-1-1 0 0 0,1 0 0 0 0,0 0 0 0 0,-1 0 0 0 0,0 0 0 0 0,0 2 0 0 0,-3 3 57 0 0,0 1 1 0 0,0 0-1 0 0,0-1 1 0 0,-1 0 0 0 0,0 0-1 0 0,-1-1 1 0 0,1 1-1 0 0,-10 7 1 0 0,-8 6-39 0 0,-26 17 0 0 0,22-18 12 0 0,-224 160 26 0 0,63-56 44 0 0,154-104-122 0 0,33-19-14 0 0,1 0 0 0 0,-1-1 1 0 0,0 1-1 0 0,1 0 0 0 0,-1 0 1 0 0,0-1-1 0 0,1 1 0 0 0,-1 0 1 0 0,0-1-1 0 0,1 1 1 0 0,-1-1-1 0 0,1 1 0 0 0,-1-1 1 0 0,1 1-1 0 0,-1-1 0 0 0,1 1 1 0 0,-1-1-1 0 0,1 0 0 0 0,0 1 1 0 0,-1-1-1 0 0,1 0 1 0 0,11-3 106 0 0,1 1 1 0 0,0 1 0 0 0,0 0 0 0 0,21-1-1 0 0,6-1 105 0 0,176-30 778 0 0,-57 8-133 0 0,-131 22-673 0 0,102-13 683 0 0,-106 16-723 0 0,0 0-1 0 0,0 1 1 0 0,35 6-1 0 0,-51-5-124 0 0,-5-1 0 0 0,1 0-1 0 0,-1 0 1 0 0,0 1 0 0 0,0 0 0 0 0,0-1 0 0 0,0 1 0 0 0,1 0-1 0 0,-1 0 1 0 0,0 0 0 0 0,0 0 0 0 0,2 2 0 0 0,-3-2 20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3223 0 0,'0'0'10222'0'0,"2"0"-9756"0"0,1 1-315 0 0,-1 0 0 0 0,1-1 0 0 0,0 0 1 0 0,-1 1-1 0 0,1-1 0 0 0,0 0 0 0 0,-1 0 0 0 0,1-1 0 0 0,0 1 0 0 0,2-1 0 0 0,19-2 3311 0 0,-36 22-3227 0 0,-6-4-58 0 0,18-14-162 0 0,-1 0 0 0 0,0-1 0 0 0,0 1 0 0 0,0-1 0 0 0,1 1 1 0 0,-1-1-1 0 0,0 0 0 0 0,0 1 0 0 0,0-1 0 0 0,0 0 0 0 0,0 1 1 0 0,0-1-1 0 0,0 0 0 0 0,0 0 0 0 0,0 0 0 0 0,0 0 0 0 0,0 0 1 0 0,0 0-1 0 0,-1 0 0 0 0,-5-4 57 0 0,5 4-40 0 0,3 1-9 0 0,2 3-173 0 0,1-2-678 0 0,7 3-272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9007 0 0,'0'0'4775'0'0,"-1"3"-4382"0"0,0 6-163 0 0,-1 1-1 0 0,0 0 0 0 0,0 0 1 0 0,-1-1-1 0 0,-1 1 0 0 0,1-1 1 0 0,-2 0-1 0 0,-7 14 0 0 0,-17 21-9 0 0,-1-2 0 0 0,-1-1 0 0 0,-3-1 0 0 0,-1-2 0 0 0,-42 35 0 0 0,52-52-170 0 0,2 1-1 0 0,-38 45 0 0 0,60-65-193 0 0,5-2-1610 0 0,4-1 1089 0 0,0 0 0 0 0,0 0 0 0 0,0-1 0 0 0,14-4 1 0 0,10-6-4070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79 9671 0 0,'-15'-1'329'0'0,"10"0"-266"0"0,0 0 1 0 0,-1 1-1 0 0,1 0 1 0 0,0-1-1 0 0,-1 2 1 0 0,1-1-1 0 0,0 1 1 0 0,0 0-1 0 0,-1 0 1 0 0,1 0-1 0 0,0 1 1 0 0,0-1-1 0 0,-6 4 1 0 0,9-3 334 0 0,-1 0 0 0 0,1 0 1 0 0,0 0-1 0 0,0 1 0 0 0,0-1 0 0 0,0 1 1 0 0,0-1-1 0 0,0 1 0 0 0,1-1 1 0 0,-3 7-1 0 0,4-8-338 0 0,-1 0 0 0 0,1 0 0 0 0,0 0 0 0 0,0 0 0 0 0,0 0 0 0 0,0 0 0 0 0,0 0 0 0 0,0 0 0 0 0,0 0 0 0 0,1 0 0 0 0,-1 0 0 0 0,0 0 0 0 0,0 0-1 0 0,1 1 1 0 0,-1-2 0 0 0,1 1 0 0 0,-1 0 0 0 0,1 2 0 0 0,11 13 245 0 0,-12-16-280 0 0,4 3 70 0 0,-1 0 0 0 0,1 0-1 0 0,-1 0 1 0 0,1 0 0 0 0,0-1-1 0 0,0 1 1 0 0,0-1 0 0 0,0 0-1 0 0,1 0 1 0 0,6 2 0 0 0,6 0 266 0 0,28 4 0 0 0,-3-3-71 0 0,0-2 0 0 0,0-2 1 0 0,0-2-1 0 0,58-9 0 0 0,166-41 282 0 0,-73 2-239 0 0,32-8 7 0 0,-194 50-310 0 0,13-3 29 0 0,0 1 1 0 0,87-5-1 0 0,-127 14-149 0 0,0 0 0 0 0,0 0 0 0 0,0 1 0 0 0,-1-1 0 0 0,1 1 0 0 0,0 0 0 0 0,0 0 0 0 0,5 3 0 0 0,-9-4-17 0 0,1 1 1 0 0,0-1 0 0 0,-1 1-1 0 0,1 0 1 0 0,0-1 0 0 0,-1 1 0 0 0,1 0-1 0 0,-1-1 1 0 0,1 1 0 0 0,-1 0-1 0 0,1 0 1 0 0,-1 0 0 0 0,1 0 0 0 0,-1 0-1 0 0,0-1 1 0 0,0 1 0 0 0,1 0 0 0 0,-1 0-1 0 0,0 0 1 0 0,0 0 0 0 0,0 0-1 0 0,0 0 1 0 0,0 0 0 0 0,0 0 0 0 0,0 0-1 0 0,0 0 1 0 0,-1 0 0 0 0,1-1-1 0 0,-1 2 1 0 0,1 2-891 0 0,-1 0-1 0 0,-1-1 1 0 0,1 1-1 0 0,-1-1 1 0 0,-2 5-1 0 0,-8 7-3954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10591 0 0,'0'0'819'0'0,"0"3"-534"0"0,3 33 446 0 0,6-16 116 0 0,-8-19-838 0 0,8 11 124 0 0,3-3-55 0 0,-10-8 85 0 0,1 0-1 0 0,-1 0 1 0 0,0 0 0 0 0,1 0 0 0 0,-1-1 0 0 0,0 1 0 0 0,1-1 0 0 0,-1 0 0 0 0,1 1 0 0 0,-1-1 0 0 0,1 0 0 0 0,-1-1 0 0 0,1 1 0 0 0,3-1 0 0 0,-4 0 331 0 0,0-1-11 0 0,1-4-265 0 0,0 0-1 0 0,0 0 1 0 0,-1 0 0 0 0,0 0 0 0 0,0-1 0 0 0,0 1-1 0 0,-1-1 1 0 0,0 1 0 0 0,0-1 0 0 0,-1-12-1 0 0,0 9-15 0 0,1 0 0 0 0,0 0 0 0 0,1 0 0 0 0,5-18 0 0 0,-4 20-122 0 0,1 0-1 0 0,0 1 1 0 0,0 0-1 0 0,0 0 1 0 0,1 0 0 0 0,1 1-1 0 0,5-7 1 0 0,47-39 79 0 0,-32 30-171 0 0,14-10-150 0 0,1 2 0 0 0,2 1 0 0 0,85-43 0 0 0,-115 66-428 0 0,-1 1-1 0 0,2 1 0 0 0,-1 0 1 0 0,19-3-1 0 0,-14 3-5784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114 178 4143 0 0,'2'0'10964'0'0,"33"7"-5547"0"0,-27-6-5186 0 0,0 0-1 0 0,0-1 1 0 0,0-1-1 0 0,0 1 1 0 0,0-1-1 0 0,0-1 1 0 0,-1 1 0 0 0,13-5-1 0 0,9-4 180 0 0,-5 2-180 0 0,33-15-1 0 0,-39 14-224 0 0,0-1 0 0 0,27-21 0 0 0,-38 26-129 0 0,-1-1 0 0 0,1 1 0 0 0,-1-2 0 0 0,0 1 0 0 0,-1-1-1 0 0,0 1 1 0 0,0-2 0 0 0,8-14 0 0 0,-13 22 95 0 0,1 0-1 0 0,-1-1 1 0 0,0 1 0 0 0,0 0 0 0 0,0 0-1 0 0,0-1 1 0 0,1 1 0 0 0,-1 0 0 0 0,0-1 0 0 0,0 1-1 0 0,0 0 1 0 0,0-1 0 0 0,0 1 0 0 0,0 0-1 0 0,0-1 1 0 0,0 1 0 0 0,0 0 0 0 0,0-1-1 0 0,0 1 1 0 0,0 0 0 0 0,0-1 0 0 0,0 1-1 0 0,0 0 1 0 0,0-1 0 0 0,-1 1 0 0 0,1 0 0 0 0,0-1-1 0 0,0 1 1 0 0,0 0 0 0 0,0 0 0 0 0,-1-1-1 0 0,1 1 1 0 0,0 0 0 0 0,0 0 0 0 0,-1-1-1 0 0,1 1 1 0 0,0 0 0 0 0,0 0 0 0 0,-1 0 0 0 0,1-1-1 0 0,0 1 1 0 0,0 0 0 0 0,-1 0 0 0 0,1 0-1 0 0,0 0 1 0 0,-1 0 0 0 0,1 0 0 0 0,0 0-1 0 0,-1 0 1 0 0,1 0 0 0 0,0-1 0 0 0,-1 1 0 0 0,1 1-1 0 0,0-1 1 0 0,-1 0 0 0 0,1 0 0 0 0,0 0-1 0 0,-1 0 1 0 0,1 0 0 0 0,-22 5-754 0 0,-1 6 481 0 0,1 0 0 0 0,-34 23 0 0 0,-2 2 208 0 0,27-20 93 0 0,-87 52-21 0 0,97-55 46 0 0,1 2 0 0 0,1 0 1 0 0,-26 26-1 0 0,40-36 24 0 0,1 0-1 0 0,0 0 1 0 0,0 1-1 0 0,0-1 1 0 0,1 1 0 0 0,0 0-1 0 0,0 0 1 0 0,0 0-1 0 0,-3 12 1 0 0,6-16-29 0 0,-1 1 0 0 0,1 0 0 0 0,-1-1 0 0 0,1 1 0 0 0,0 0 0 0 0,0 0 0 0 0,0-1 0 0 0,0 1 0 0 0,1 0 0 0 0,-1-1 0 0 0,1 1 0 0 0,-1 0 0 0 0,1-1 0 0 0,0 1 0 0 0,0-1 0 0 0,0 1 0 0 0,1-1 0 0 0,-1 1 0 0 0,0-1 0 0 0,1 0 0 0 0,0 0 0 0 0,-1 0 0 0 0,1 0 0 0 0,0 0 0 0 0,0 0 1 0 0,3 2-1 0 0,5 2 13 0 0,0 0 1 0 0,0-1-1 0 0,0 0 1 0 0,1-1-1 0 0,0 0 1 0 0,-1-1 0 0 0,1 0-1 0 0,0-1 1 0 0,1 0-1 0 0,-1 0 1 0 0,0-1 0 0 0,15-1-1 0 0,-2-1-612 0 0,35-5 1 0 0,19-10-4765 0 0,-41 6-598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36 2303 0 0,'3'-6'1441'0'0,"10"-19"12932"0"0,-13 25-14361 0 0,0 0 1 0 0,0 0-1 0 0,0-1 1 0 0,0 1-1 0 0,0 0 1 0 0,-1 0-1 0 0,1-1 1 0 0,0 1-1 0 0,0 0 1 0 0,0 0-1 0 0,-1 0 1 0 0,1-1-1 0 0,0 1 1 0 0,0 0-1 0 0,-1 0 1 0 0,1 0-1 0 0,0 0 1 0 0,0 0-1 0 0,-1-1 1 0 0,1 1 0 0 0,0 0-1 0 0,-1 0 1 0 0,1 0-1 0 0,0 0 1 0 0,0 0-1 0 0,-1 0 1 0 0,1 0-1 0 0,0 0 1 0 0,-1 0-1 0 0,1 0 1 0 0,-1 0-1 0 0,-9-1 126 0 0,-3 4-71 0 0,1 0 0 0 0,-1 0-1 0 0,1 1 1 0 0,-1 1 0 0 0,1 0-1 0 0,-17 10 1 0 0,-1 0 6 0 0,-14 6 40 0 0,1 1 0 0 0,2 2-1 0 0,0 2 1 0 0,2 2 0 0 0,-54 48-1 0 0,90-73-18 0 0,-1 1-1 0 0,0 0 0 0 0,1 1 1 0 0,0-1-1 0 0,-6 10 0 0 0,8-13 254 0 0,3 1-199 0 0,1-1-112 0 0,1 1 1 0 0,-1-1-1 0 0,0 0 0 0 0,1 0 1 0 0,-1 0-1 0 0,1 0 1 0 0,0-1-1 0 0,-1 0 0 0 0,1 1 1 0 0,-1-1-1 0 0,1 0 1 0 0,5-1-1 0 0,47-9 225 0 0,-46 8-218 0 0,14-4-2 0 0,-1-1 0 0 0,0-2 0 0 0,-1 0 0 0 0,24-14 0 0 0,17-7 2 0 0,-53 27-55 0 0,-8 2-49 0 0,-3 7-44 0 0,-1 1 79 0 0,1-1 0 0 0,-1 0 0 0 0,0 0 0 0 0,-1 0 0 0 0,-5 11 0 0 0,5-11 3 0 0,0 0-15 0 0,1-1 1 0 0,-1 1 0 0 0,1 0 0 0 0,0 0-1 0 0,0 0 1 0 0,1 0 0 0 0,-1 10-1 0 0,2-14-192 0 0,30 8-2012 0 0,-10-10 762 0 0,0-3-64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394 130 9671 0 0,'15'-24'457'0'0,"-2"2"2205"0"0,0 2 0 0 0,33-38 0 0 0,-45 57-1825 0 0,1-1-46 0 0,-2 2-722 0 0,0 0 1 0 0,0 0-1 0 0,0 0 1 0 0,1-1-1 0 0,-1 1 1 0 0,0 0-1 0 0,0 0 0 0 0,1 0 1 0 0,-1-1-1 0 0,0 1 1 0 0,0 0-1 0 0,1 0 1 0 0,-1 0-1 0 0,0 0 0 0 0,1 0 1 0 0,-1 0-1 0 0,0 0 1 0 0,0 0-1 0 0,1 0 1 0 0,-1 0-1 0 0,0 0 1 0 0,1 0-1 0 0,-1 0 0 0 0,1 0 1 0 0,2 10 544 0 0,-3-4-583 0 0,0 0-1 0 0,0 0 1 0 0,0-1-1 0 0,-1 1 0 0 0,0 0 1 0 0,-3 9-1 0 0,-14 35 30 0 0,9-25-29 0 0,-109 240 93 0 0,71-170-101 0 0,15-32 16 0 0,-2-2 0 0 0,-60 81 0 0 0,-41 58-1530 0 0,134-199 332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15119 0 0,'0'0'3128'0'0,"2"2"-2581"0"0,2 1-330 0 0,0 1 1 0 0,0-1 0 0 0,0 0-1 0 0,0 0 1 0 0,1-1-1 0 0,-1 1 1 0 0,1-1 0 0 0,0 0-1 0 0,0 0 1 0 0,0-1-1 0 0,0 1 1 0 0,10 0 0 0 0,2 1 211 0 0,0-1 1 0 0,30-1-1 0 0,267-27 1591 0 0,-108-16-4990 0 0,-176 35-4976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78 208 10135 0 0,'0'0'778'0'0,"-1"1"-506"0"0,-15 15 1994 0 0,1 1 1 0 0,-26 36 0 0 0,38-49-1974 0 0,2-1 290 0 0,1-4 87 0 0,12-17 326 0 0,31-32-838 0 0,73-80-29 0 0,-102 116-132 0 0,2 1 0 0 0,0 0 0 0 0,1 1 0 0 0,0 0 0 0 0,1 1 0 0 0,26-11 0 0 0,-41 21 6 0 0,0 0 1 0 0,1 0 0 0 0,-1 0 0 0 0,0 1 0 0 0,1-1 0 0 0,-1 1 0 0 0,1 0-1 0 0,-1-1 1 0 0,1 2 0 0 0,-1-1 0 0 0,0 0 0 0 0,1 1 0 0 0,-1-1 0 0 0,1 1-1 0 0,-1 0 1 0 0,0 0 0 0 0,0 1 0 0 0,1-1 0 0 0,-1 1 0 0 0,0-1 0 0 0,0 1-1 0 0,-1 0 1 0 0,1 0 0 0 0,0 0 0 0 0,-1 1 0 0 0,1-1 0 0 0,-1 1 0 0 0,1-1-1 0 0,-1 1 1 0 0,0 0 0 0 0,0 0 0 0 0,-1 0 0 0 0,1 0 0 0 0,0 0 0 0 0,-1 0-1 0 0,0 0 1 0 0,1 4 0 0 0,3 7 189 0 0,-3-7-85 0 0,1 0 1 0 0,-1-1 0 0 0,0 1-1 0 0,-1 0 1 0 0,0 0 0 0 0,0 1-1 0 0,0-1 1 0 0,-1 0 0 0 0,0 0-1 0 0,-2 12 1 0 0,-4 6 88 0 0,5-22-188 0 0,-1-1-6 0 0,-3 23 44 0 0,5-23-124 0 0,3-2 60 0 0,0-1 1 0 0,0 1-1 0 0,0-1 1 0 0,0 0-1 0 0,0 0 1 0 0,-1 0-1 0 0,1 0 0 0 0,0 0 1 0 0,0 0-1 0 0,-1-1 1 0 0,5-3-1 0 0,27-23-185 0 0,-28 23 192 0 0,26-25-9 0 0,-18 17-8 0 0,0 0 0 0 0,1 1 0 0 0,0 0 0 0 0,19-10-1 0 0,-22 15-40 0 0,1 1-1 0 0,0 0 0 0 0,0 1 0 0 0,1 1 0 0 0,-1 0 0 0 0,1 0 1 0 0,0 2-1 0 0,0 0 0 0 0,0 0 0 0 0,17 1 0 0 0,-30 1 113 0 0,1 0 0 0 0,0 0 0 0 0,0 0 0 0 0,-1 0 0 0 0,1 0 0 0 0,0 1 0 0 0,-1-1 0 0 0,1 1 0 0 0,0-1 0 0 0,0 1 0 0 0,-1-1 0 0 0,1 1 0 0 0,-1 0 0 0 0,1 0 0 0 0,-1 0 0 0 0,1 0 0 0 0,-1 0 0 0 0,0 0 0 0 0,1 0 0 0 0,-1 1 0 0 0,0-1 0 0 0,0 0 0 0 0,0 1 0 0 0,0-1 0 0 0,0 1 0 0 0,0-1 0 0 0,0 1 0 0 0,0-1 0 0 0,0 4 0 0 0,1 0 44 0 0,-1 1-1 0 0,1-1 1 0 0,-1 1 0 0 0,-1 0-1 0 0,1 0 1 0 0,-1 0-1 0 0,0-1 1 0 0,0 1 0 0 0,-2 11-1 0 0,-3 5 33 0 0,-9 28 0 0 0,2-5-39 0 0,9-24-7 0 0,2-12-165 0 0,0 0 0 0 0,-5 16-1 0 0,3-18-1202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32 173 12007 0 0,'46'-6'3115'0'0,"83"-20"0"0"0,-112 20-2292 0 0,1 1 0 0 0,-1-2 0 0 0,-1 0 1 0 0,20-12-1 0 0,58-43 483 0 0,-89 58-1307 0 0,0-1 1 0 0,0 1-1 0 0,0-1 0 0 0,7-10 0 0 0,-12 14-123 0 0,-4 2-306 0 0,0-1 340 0 0,0 1 0 0 0,1 1 0 0 0,-1-1 0 0 0,0 0 0 0 0,0 1 0 0 0,1 0 0 0 0,-7 4 0 0 0,2-2-44 0 0,-95 64-434 0 0,26-16 472 0 0,36-27 98 0 0,-37 23 14 0 0,64-39 56 0 0,2 1-1 0 0,-1 0 1 0 0,-16 19-1 0 0,27-27-49 0 0,0 1 0 0 0,-1-1 1 0 0,2 1-1 0 0,-1-1 0 0 0,0 1 0 0 0,0 0 0 0 0,1 0 0 0 0,0 0 1 0 0,-1 0-1 0 0,1 0 0 0 0,0 0 0 0 0,0 4 0 0 0,3 4 41 0 0,-1-9-134 0 0,0-1 1 0 0,0 1 0 0 0,1-1-1 0 0,-1 0 1 0 0,0 0 0 0 0,0 1-1 0 0,1-1 1 0 0,-1 0 0 0 0,1 0-1 0 0,-1 0 1 0 0,1-1 0 0 0,0 1-1 0 0,2 1 1 0 0,15 2-5194 0 0,-1-2-1606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3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2615 0 0,'0'0'8344'0'0,"10"-4"-5722"0"0,-2 3-2534 0 0,-7 1 1122 0 0,2-1-824 0 0,-1-1-1 0 0,0 1 0 0 0,0 0 1 0 0,0-1-1 0 0,0 0 0 0 0,0 1 1 0 0,0-1-1 0 0,0 0 0 0 0,1-3 1 0 0,-2 4 73 0 0,10-12 4673 0 0,-4 14-5114 0 0,-3 0-33 0 0,10 10 151 0 0,-5-7-72 0 0,0-3-28 0 0,-8 0-111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9671 0 0,'0'0'13829'0'0,"1"-1"-13186"0"0,0-2-577 0 0,1 0-1 0 0,-1 1 1 0 0,1-1-1 0 0,0 1 1 0 0,0-1 0 0 0,0 1-1 0 0,0 0 1 0 0,0 0-1 0 0,0 0 1 0 0,4-2-1 0 0,30-18 796 0 0,-10 5-555 0 0,68-39-596 0 0,-23 14 35 0 0,-40 22-77 0 0,65-27 1 0 0,-91 45 289 0 0,-1 0 0 0 0,1 0 0 0 0,0 1 0 0 0,0-1 0 0 0,0 1 0 0 0,11 0-1 0 0,-16 1 38 0 0,1 0-1 0 0,0 0 0 0 0,-1 0 0 0 0,1 0 0 0 0,0 1 0 0 0,0-1 0 0 0,-1 0 0 0 0,1 0 0 0 0,-1 1 1 0 0,1-1-1 0 0,0 0 0 0 0,-1 1 0 0 0,1-1 0 0 0,-1 1 0 0 0,1-1 0 0 0,-1 1 0 0 0,1-1 0 0 0,-1 1 1 0 0,1 0-1 0 0,-1-1 0 0 0,0 1 0 0 0,1-1 0 0 0,-1 1 0 0 0,0 0 0 0 0,1-1 0 0 0,-1 1 0 0 0,0 0 1 0 0,0-1-1 0 0,0 1 0 0 0,1 1 0 0 0,0 20-72 0 0,-5-2 47 0 0,-1 0 0 0 0,-10 26 0 0 0,1-3 31 0 0,6-3 4 0 0,4-13-105 0 0,1-10-433 0 0,-8 21 1 0 0,11-36-246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7831 0 0,'0'0'356'0'0,"-1"1"-6"0"0,-5 2 59 0 0,0 1-1 0 0,1 0 1 0 0,0 0 0 0 0,0 0 0 0 0,0 0 0 0 0,0 1 0 0 0,1 0 0 0 0,0 0-1 0 0,0 0 1 0 0,-6 11 0 0 0,-3 7 3097 0 0,-13 35 1 0 0,6-14-3867 0 0,-128 222 2478 0 0,-19-9-1841 0 0,143-222-248 0 0,-12 20 44 0 0,-42 84 1 0 0,68-109-1073 0 0,10-28 386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62 146 5063 0 0,'-2'0'390'0'0,"-27"1"942"0"0,-2 3 16154 0 0,50-8-16076 0 0,-9 1-1165 0 0,134-16 1263 0 0,-38 7-1095 0 0,169-46 299 0 0,-158 27-5508 0 0,-69 18 199 0 0,-8 2-3658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0 5063 0 0,'0'0'9310'0'0,"-2"2"-9210"0"0,-6 7 235 0 0,0-1 1 0 0,0-1 0 0 0,0 0 0 0 0,-18 12-1 0 0,18-13-173 0 0,0 0 1 0 0,1 0-1 0 0,0 1 0 0 0,1 0 0 0 0,-1 0 0 0 0,-7 12 1 0 0,-27 53 161 0 0,23-38-220 0 0,-87 131 479 0 0,57-94-370 0 0,-467 675 643 0 0,501-727-847 0 0,5-8 14 0 0,0 1 0 0 0,1 0 0 0 0,1 1 0 0 0,-1 0 0 0 0,-9 25 0 0 0,18-38-29 0 0,-1 1-1 0 0,0-1 1 0 0,0 1 0 0 0,0-1-1 0 0,1 1 1 0 0,-1-1 0 0 0,0 1-1 0 0,0-1 1 0 0,1 1 0 0 0,-1-1-1 0 0,0 0 1 0 0,1 1 0 0 0,-1-1-1 0 0,1 0 1 0 0,-1 1 0 0 0,1-1-1 0 0,-1 0 1 0 0,0 0 0 0 0,1 1-1 0 0,-1-1 1 0 0,1 0 0 0 0,-1 0-1 0 0,1 0 1 0 0,-1 0 0 0 0,1 1-1 0 0,-1-1 1 0 0,1 0 0 0 0,-1 0-1 0 0,1 0 1 0 0,-1 0 0 0 0,2 0-1 0 0,13-4-1406 0 0,2-1-5014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0 12031 0 0,'0'0'1091'0'0,"-1"2"-899"0"0,-2 5-123 0 0,-1 0 0 0 0,0 0 0 0 0,0-1-1 0 0,-1 1 1 0 0,-7 8 0 0 0,-31 28 1230 0 0,37-37-1126 0 0,-28 27 473 0 0,0 2-351 0 0,-3-2-1 0 0,0-1 1 0 0,-54 34-1 0 0,28-28-260 0 0,-66 41 79 0 0,110-66-103 0 0,-10 6 12 0 0,-43 38-1 0 0,39-27-21 0 0,2-2 0 0 0,1 1 0 0 0,-32 42 0 0 0,54-61 0 0 0,0 0 0 0 0,2 1 0 0 0,-1 0 0 0 0,1 0 0 0 0,1 1 0 0 0,0-1 0 0 0,1 1 0 0 0,0 0 0 0 0,1 1 0 0 0,0-1 0 0 0,-2 24 0 0 0,5-20 0 0 0,5-1 11 0 0,-3-11 25 0 0,0-1-1 0 0,0 1 1 0 0,0-1 0 0 0,1 1-1 0 0,0-1 1 0 0,0 0 0 0 0,0 0-1 0 0,0 0 1 0 0,0-1 0 0 0,1 1-1 0 0,-1-1 1 0 0,1 1 0 0 0,-1-1-1 0 0,1 0 1 0 0,0-1 0 0 0,0 1-1 0 0,0-1 1 0 0,0 1 0 0 0,0-1-1 0 0,0-1 1 0 0,0 1 0 0 0,7 0-1 0 0,1 0-230 0 0,-1 0 0 0 0,21-2-1 0 0,20-6-4354 0 0,-24 0-1001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26 7831 0 0,'0'-5'228'0'0,"-2"-12"672"0"0,1 16-540 0 0,0 1 0 0 0,0 0-1 0 0,0-1 1 0 0,0 1-1 0 0,-1-1 1 0 0,1 1-1 0 0,0 0 1 0 0,0 0 0 0 0,0 0-1 0 0,-1 0 1 0 0,1 0-1 0 0,0 0 1 0 0,0 0-1 0 0,0 0 1 0 0,-2 1 0 0 0,-7 1-125 0 0,0 0 0 0 0,0 1 0 0 0,1 1 0 0 0,-1-1 1 0 0,1 2-1 0 0,0-1 0 0 0,0 1 0 0 0,0 1 0 0 0,0 0 1 0 0,1 0-1 0 0,-14 13 0 0 0,8-4 54 0 0,0 0 1 0 0,1 1-1 0 0,1 0 0 0 0,1 1 1 0 0,-11 19-1 0 0,18-29-289 0 0,0 1 0 0 0,0 0 0 0 0,1 1 0 0 0,0-1 0 0 0,1 0 0 0 0,0 1 0 0 0,-2 12 0 0 0,4-18 0 0 0,-1 0 0 0 0,1 0 0 0 0,0 0 0 0 0,1 0 0 0 0,-1 0 0 0 0,0 0 0 0 0,1-1 0 0 0,0 1 0 0 0,-1 0 0 0 0,1 0 0 0 0,1 0 0 0 0,-1-1 0 0 0,0 1 0 0 0,0 0 0 0 0,1-1 0 0 0,0 1 0 0 0,-1-1 0 0 0,1 0 0 0 0,0 0 0 0 0,0 1 0 0 0,0-1 0 0 0,1 0 0 0 0,-1-1 0 0 0,0 1 0 0 0,6 3 0 0 0,-3-2 3 0 0,1-1 0 0 0,-1 0-1 0 0,1 0 1 0 0,0 0 0 0 0,0 0-1 0 0,0-1 1 0 0,0 0 0 0 0,0 0-1 0 0,0-1 1 0 0,0 0 0 0 0,6 0-1 0 0,1-1 5 0 0,0-1-1 0 0,0 0 0 0 0,-1-1 1 0 0,15-6-1 0 0,-21 7 10 0 0,-1 0-1 0 0,1-1 0 0 0,-1 1 1 0 0,0-1-1 0 0,0-1 1 0 0,0 1-1 0 0,0-1 1 0 0,0 0-1 0 0,-1 0 0 0 0,0 0 1 0 0,0-1-1 0 0,0 1 1 0 0,0-1-1 0 0,-1 0 0 0 0,1 0 1 0 0,-1 0-1 0 0,-1-1 1 0 0,1 1-1 0 0,-1-1 0 0 0,0 1 1 0 0,1-7-1 0 0,1-1-171 0 0,-2 0 0 0 0,0 0 1 0 0,-1 0-1 0 0,0 0 0 0 0,-1 0 0 0 0,0 0 0 0 0,-1 0 0 0 0,-4-22 0 0 0,3 28-1370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103 284 10799 0 0,'0'0'496'0'0,"-1"1"-13"0"0,-15 16-282 0 0,15-15-106 0 0,0-1 1 0 0,0 1-1 0 0,-1-1 0 0 0,1 1 1 0 0,-1-1-1 0 0,1 0 1 0 0,-1 0-1 0 0,0 0 1 0 0,0 0-1 0 0,1 0 0 0 0,-1 0 1 0 0,-4 1-1 0 0,4-1 75 0 0,-1 0 0 0 0,1 0 0 0 0,-1-1 0 0 0,1 1 0 0 0,-1-1 0 0 0,1 0-1 0 0,-1 0 1 0 0,0 0 0 0 0,1 0 0 0 0,-1 0 0 0 0,1 0 0 0 0,-1-1 0 0 0,0 1 0 0 0,1-1-1 0 0,-1 0 1 0 0,1 1 0 0 0,-3-2 0 0 0,4 1-90 0 0,0 0-1 0 0,0 1 1 0 0,0-1-1 0 0,1 0 1 0 0,-1 1-1 0 0,0-1 1 0 0,0 0 0 0 0,0 0-1 0 0,1 0 1 0 0,-1 1-1 0 0,0-1 1 0 0,1 0-1 0 0,-1 0 1 0 0,1 0-1 0 0,-1 0 1 0 0,1 0 0 0 0,-1-2-1 0 0,1 2-18 0 0,0-1 0 0 0,0 0-1 0 0,0 1 1 0 0,0-1 0 0 0,0 1-1 0 0,0-1 1 0 0,0 0 0 0 0,1 1-1 0 0,-1-1 1 0 0,1 0 0 0 0,-1 1-1 0 0,1-1 1 0 0,-1 1 0 0 0,3-3-1 0 0,4-8 120 0 0,0 0 0 0 0,2 1 0 0 0,-1 0-1 0 0,1 1 1 0 0,1 0 0 0 0,17-14 0 0 0,72-48 61 0 0,-65 49-193 0 0,-11 6-120 0 0,2 2 0 0 0,40-19 1 0 0,-56 30 43 0 0,1 0 0 0 0,0 0 0 0 0,1 1 0 0 0,-1 1 0 0 0,1 0 0 0 0,-1 0 0 0 0,1 1 0 0 0,-1 0 0 0 0,1 1 0 0 0,11 1 1 0 0,-18-1 57 0 0,-1 0 1 0 0,1 1 0 0 0,-1 0 0 0 0,0 0 0 0 0,1 0 0 0 0,-1 0 0 0 0,0 0 0 0 0,0 1 0 0 0,0 0 0 0 0,0-1 0 0 0,0 1 0 0 0,0 0 0 0 0,-1 0 0 0 0,1 1 0 0 0,-1-1 0 0 0,4 4 0 0 0,-4-3 1 0 0,1 1 0 0 0,-1 0 0 0 0,0 0 0 0 0,0 0 1 0 0,0 0-1 0 0,-1 0 0 0 0,1 1 0 0 0,-1-1 0 0 0,0 0 1 0 0,0 1-1 0 0,0 4 0 0 0,-1 4 34 0 0,0-1 0 0 0,0 1 1 0 0,-1-1-1 0 0,-1 1 0 0 0,0-1 1 0 0,-1 0-1 0 0,-8 23 0 0 0,5-19 12 0 0,-1 1-1 0 0,-17 26 0 0 0,20-36-212 0 0,1 1 1 0 0,-5 13-1 0 0,7-18-63 0 0,1-1-152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4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26 10591 0 0,'1'-2'819'0'0,"0"1"-690"0"0,0-2-46 0 0,-1-9 201 0 0,0 12-127 0 0,0-1 1 0 0,0 1-1 0 0,0 0 1 0 0,0-1-1 0 0,0 1 1 0 0,0 0-1 0 0,0 0 0 0 0,0-1 1 0 0,0 1-1 0 0,0 0 1 0 0,0 0-1 0 0,0-1 1 0 0,0 1-1 0 0,0 0 1 0 0,-1 0-1 0 0,1-1 0 0 0,0 1 1 0 0,0 0-1 0 0,0 0 1 0 0,0 0-1 0 0,-1-1 1 0 0,1 1-1 0 0,0 0 0 0 0,0 0 1 0 0,0 0-1 0 0,-1 0 1 0 0,1-1-1 0 0,0 1 1 0 0,0 0-1 0 0,-1 0 1 0 0,1 0-1 0 0,-1 0 0 0 0,-8 4 1073 0 0,-8 14-955 0 0,8-4-75 0 0,0 1 0 0 0,2 0-1 0 0,0 0 1 0 0,0 0 0 0 0,-7 32 0 0 0,-2 1-55 0 0,-77 200 352 0 0,-35 62-203 0 0,53-136-134 0 0,-17 52 82 0 0,81-206-1828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9215 0 0,'0'2'2822'0'0,"6"20"3567"0"0,-5-20-6182 0 0,1 0 1 0 0,-1 0-1 0 0,1 1 0 0 0,-1-1 0 0 0,1 0 0 0 0,0 0 0 0 0,-1 0 0 0 0,1-1 0 0 0,0 1 0 0 0,1 0 0 0 0,-1-1 0 0 0,0 1 0 0 0,0-1 1 0 0,1 0-1 0 0,-1 0 0 0 0,0 0 0 0 0,4 1 0 0 0,2 1 131 0 0,0-1 1 0 0,0 0-1 0 0,0-1 0 0 0,1 0 1 0 0,-1 0-1 0 0,0-1 1 0 0,0 0-1 0 0,1-1 0 0 0,7 0 1 0 0,75-19 582 0 0,-87 19-878 0 0,139-37 472 0 0,99-24-740 0 0,-159 41-154 0 0,-37 8-1851 0 0,85-12 1 0 0,-115 24-459 0 0,-3 2-4507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26 431 4143 0 0,'0'0'191'0'0,"-1"2"-11"0"0,0 0-140 0 0,-22 14 17843 0 0,23-16-17567 0 0,-1-5 1025 0 0,2 2-1182 0 0,0 0 0 0 0,-1 0 1 0 0,1 1-1 0 0,0-1 0 0 0,1 0 1 0 0,-1 0-1 0 0,0 0 0 0 0,1 1 1 0 0,3-5-1 0 0,22-25 596 0 0,-14 19-485 0 0,160-168 1011 0 0,-139 151-1428 0 0,1 1 1 0 0,2 2-1 0 0,59-33 1 0 0,-83 52-361 0 0,1 2 0 0 0,1 0 0 0 0,-1 0 0 0 0,20-4 0 0 0,-25 8-510 0 0,-1 1 0 0 0,1 0 0 0 0,0 0 0 0 0,0 1 0 0 0,11 0 0 0 0,0 3-6018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348 117 8319 0 0,'0'0'9320'0'0,"-1"1"-9000"0"0,-8 6-157 0 0,0 0 0 0 0,-19 12-1 0 0,-7 4 22 0 0,-176 155-272 0 0,205-173 95 0 0,2 0 0 0 0,-1 0 1 0 0,0 0-1 0 0,1 0 0 0 0,0 1 0 0 0,1 0 0 0 0,-1 0 0 0 0,1 0 0 0 0,0 0 0 0 0,0 0 0 0 0,1 1 1 0 0,0-1-1 0 0,0 1 0 0 0,1-1 0 0 0,-1 1 0 0 0,1 0 0 0 0,1 0 0 0 0,-1 0 0 0 0,1 0 0 0 0,1-1 1 0 0,-1 1-1 0 0,1 0 0 0 0,0 0 0 0 0,1-1 0 0 0,-1 1 0 0 0,5 9 0 0 0,-3-10 47 0 0,0 0-1 0 0,0 0 0 0 0,1 0 1 0 0,0 0-1 0 0,0 0 0 0 0,0-1 1 0 0,1 0-1 0 0,0 0 1 0 0,0 0-1 0 0,0-1 0 0 0,0 1 1 0 0,1-1-1 0 0,0 0 0 0 0,0-1 1 0 0,0 1-1 0 0,0-1 0 0 0,1-1 1 0 0,8 4-1 0 0,-1-2 93 0 0,1-1 1 0 0,-1 0-1 0 0,0 0 0 0 0,1-2 0 0 0,-1 0 1 0 0,1-1-1 0 0,27-2 0 0 0,0-5 173 0 0,0-1 1 0 0,-1-2-1 0 0,0-2 0 0 0,43-19 0 0 0,153-80 710 0 0,-196 90-926 0 0,33-19 1 0 0,-64 34-93 0 0,1-2 1 0 0,-1 1-1 0 0,-1-1 0 0 0,15-15 0 0 0,-21 19-19 0 0,0 1 0 0 0,0-1 0 0 0,-1 0 1 0 0,0 0-1 0 0,1 0 0 0 0,-1 0 0 0 0,-1-1 0 0 0,1 1 0 0 0,-1 0 0 0 0,0-1 0 0 0,0 1 0 0 0,1-8 0 0 0,-1 5-20 0 0,-1-1-1 0 0,-1 1 1 0 0,1-1-1 0 0,-1 1 1 0 0,0-1-1 0 0,-1 1 1 0 0,-2-8-1 0 0,-2 0-20 0 0,0 0-1 0 0,0 0 1 0 0,-2 1-1 0 0,0 0 1 0 0,0 1-1 0 0,-17-21 1 0 0,16 24-11 0 0,0 1 0 0 0,-1 0 0 0 0,0 0 0 0 0,-1 0 0 0 0,-11-6 0 0 0,14 10-3 0 0,1 1 1 0 0,-1 0-1 0 0,0 0 0 0 0,0 1 0 0 0,-1 0 0 0 0,1 0 0 0 0,-1 1 0 0 0,-12-2 0 0 0,13 3 23 0 0,0 1-1 0 0,1 1 0 0 0,-1 0 1 0 0,1 0-1 0 0,-1 0 0 0 0,1 1 0 0 0,-13 5 1 0 0,-49 24-149 0 0,63-29 178 0 0,-109 62-401 0 0,99-54 140 0 0,0 1 1 0 0,2 1 0 0 0,-1 0-1 0 0,-24 27 1 0 0,28-24-1138 0 0,6-6-3022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8 14479 0 0,'0'0'663'0'0,"1"-1"-12"0"0,7-5 1967 0 0,-16 15-1654 0 0,-114 102 620 0 0,80-74-1587 0 0,16-14 37 0 0,-28 30-1 0 0,46-45-30 0 0,5-7 4 0 0,1 1 1 0 0,0 0-1 0 0,0 0 0 0 0,0 0 1 0 0,0 0-1 0 0,0 1 0 0 0,1-1 1 0 0,-1 0-1 0 0,-1 5 0 0 0,2-6 23 0 0,0 0 0 0 0,0 0 0 0 0,1 0 0 0 0,-1 1-1 0 0,1-1 1 0 0,-1 0 0 0 0,1 1 0 0 0,0-1 0 0 0,-1 0 0 0 0,1 1 0 0 0,0-1-1 0 0,0 1 1 0 0,0-1 0 0 0,0 0 0 0 0,0 1 0 0 0,0-1 0 0 0,0 0-1 0 0,1 1 1 0 0,-1-1 0 0 0,1 3 0 0 0,0-2 9 0 0,0 0 0 0 0,1 0 1 0 0,-1 0-1 0 0,0 0 0 0 0,1-1 0 0 0,0 1 0 0 0,-1 0 0 0 0,1-1 1 0 0,0 1-1 0 0,0-1 0 0 0,2 2 0 0 0,3 1 19 0 0,0 0 0 0 0,1-1 1 0 0,-1 0-1 0 0,1 0 0 0 0,0-1 0 0 0,9 2 0 0 0,-4-1-6 0 0,0-1 1 0 0,1-1-1 0 0,-1 0 0 0 0,0-1 0 0 0,1-1 0 0 0,-1 0 1 0 0,0-1-1 0 0,1 0 0 0 0,14-5 0 0 0,-22 5-13 0 0,1 0 0 0 0,-1 0 0 0 0,0-1 0 0 0,-1 0 0 0 0,1 0 0 0 0,0-1 0 0 0,-1 0 0 0 0,0 0 0 0 0,0 0 0 0 0,0 0 0 0 0,0-1 0 0 0,-1 0 0 0 0,0 0 0 0 0,0 0-1 0 0,0 0 1 0 0,-1-1 0 0 0,1 0 0 0 0,-1 1 0 0 0,0-1 0 0 0,3-10 0 0 0,0-5 349 0 0,0-1 1 0 0,5-43-1 0 0,-10 56-680 0 0,-1 1 0 0 0,0-1 0 0 0,0 0 0 0 0,0 1 0 0 0,-2-1 0 0 0,1 0 0 0 0,-1 1 0 0 0,0-1 0 0 0,0 1 0 0 0,-6-13 1 0 0,7 20 17 0 0,0-1 1 0 0,0 1 0 0 0,0-1 0 0 0,0 1 0 0 0,0 0 0 0 0,-1-1 0 0 0,1 1 0 0 0,0 0-1 0 0,-1 0 1 0 0,1 0 0 0 0,-1 0 0 0 0,1 0 0 0 0,-1 0 0 0 0,1 0 0 0 0,-1 1 0 0 0,1-1-1 0 0,-1 0 1 0 0,0 1 0 0 0,0-1 0 0 0,1 1 0 0 0,-1 0 0 0 0,0 0 0 0 0,0 0 0 0 0,1 0-1 0 0,-4 0 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 2303 0 0,'13'-10'12628'0'0,"-14"24"-10017"0"0,-3 27 0 0 0,-10 13-881 0 0,-24 53-1571 0 0,27-79 630 0 0,-38 94 319 0 0,-38 108-192 0 0,-17 57-695 0 0,101-279-205 0 0,1 1 0 0 0,0-1 0 0 0,-2 17 0 0 0,4-10 30 0 0,3-11-28 0 0,-1-2-4 0 0,8 13-49 0 0,-10-14-26 0 0,0-1 0 0 0,1 0 1 0 0,-1 0-1 0 0,1 1 0 0 0,-1-1 0 0 0,1 0 0 0 0,-1 0 0 0 0,0 1 0 0 0,1-1 0 0 0,-1 0 1 0 0,1 0-1 0 0,-1 0 0 0 0,1 0 0 0 0,-1 0 0 0 0,1 0 0 0 0,-1 0 0 0 0,1 0 0 0 0,-1 0 1 0 0,2 0-1 0 0,-1 0-161 0 0,10 0-683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595 107 4607 0 0,'2'0'354'0'0,"64"-20"1594"0"0,-60 18-1472 0 0,1-1-1 0 0,0 0 0 0 0,-1 0 1 0 0,0 0-1 0 0,0-1 1 0 0,0 0-1 0 0,8-7 1 0 0,5-12 4114 0 0,-19 22-4493 0 0,0 0 0 0 0,0-1-1 0 0,0 1 1 0 0,-1 0 0 0 0,1 0-1 0 0,0 0 1 0 0,-1-1 0 0 0,1 1-1 0 0,-1 0 1 0 0,1 0 0 0 0,-1 0-1 0 0,0 0 1 0 0,1 0 0 0 0,-1 0-1 0 0,0 0 1 0 0,0 0 0 0 0,0 1-1 0 0,0-1 1 0 0,1 0 0 0 0,-1 0-1 0 0,0 1 1 0 0,0-1 0 0 0,-1 0-1 0 0,1 1 1 0 0,0-1 0 0 0,0 1-1 0 0,0-1 1 0 0,0 1 0 0 0,0 0-1 0 0,-3-1 1 0 0,-3 0 80 0 0,0 0-1 0 0,-1 0 1 0 0,-13 1 0 0 0,16 0-146 0 0,-12 1 12 0 0,0 0 0 0 0,0 1 0 0 0,0 1 0 0 0,0 1 0 0 0,-31 11 0 0 0,-80 42-57 0 0,27-11-162 0 0,-37-3 15 0 0,90-30 147 0 0,-60 26 0 0 0,104-37-29 0 0,-2 3 20 0 0,5-1-25 0 0,2 0 53 0 0,1 0-1 0 0,-1 1 1 0 0,0-1 0 0 0,1 0-1 0 0,0 0 1 0 0,0 0 0 0 0,0 0-1 0 0,1-1 1 0 0,-1 1 0 0 0,1-1-1 0 0,0 1 1 0 0,0-1-1 0 0,0 0 1 0 0,1 0 0 0 0,-1 0-1 0 0,1-1 1 0 0,-1 1 0 0 0,1-1-1 0 0,0 0 1 0 0,7 3 0 0 0,49 20 361 0 0,122 34 1 0 0,-87-31-48 0 0,-18-6-15 0 0,-31-10-171 0 0,-1 2 1 0 0,48 23 0 0 0,-85-33-143 0 0,-1 0 1 0 0,0 0-1 0 0,0 1 1 0 0,0 0 0 0 0,-1 0-1 0 0,1 0 1 0 0,-1 1-1 0 0,-1 0 1 0 0,9 11-1 0 0,-12-15-27 0 0,0 1-1 0 0,-1 0 0 0 0,1 0 1 0 0,-1 0-1 0 0,1 0 0 0 0,-1 0 1 0 0,0 0-1 0 0,0 0 0 0 0,0 0 1 0 0,-1 1-1 0 0,1-1 0 0 0,-1 0 1 0 0,0 1-1 0 0,0-1 0 0 0,0 0 1 0 0,0 0-1 0 0,0 1 0 0 0,-1-1 1 0 0,1 0-1 0 0,-1 0 0 0 0,0 1 1 0 0,0-1-1 0 0,0 0 0 0 0,-1 0 1 0 0,1 0-1 0 0,-3 4 0 0 0,-1 0-29 0 0,-1 0 0 0 0,0 0 0 0 0,0-1 0 0 0,-1 1 0 0 0,1-1 0 0 0,-16 10 0 0 0,-50 26 56 0 0,62-37-6 0 0,-7 4 36 0 0,-1-1-1 0 0,1-1 1 0 0,-2-1-1 0 0,1-1 1 0 0,-1 0-1 0 0,-29 3 1 0 0,22-5 209 0 0,0-2-1 0 0,0-1 1 0 0,0-1 0 0 0,-34-5-1 0 0,53 5-136 0 0,-1-1 0 0 0,1 0 0 0 0,-1 0 0 0 0,1-1 0 0 0,-1 0 0 0 0,1 0-1 0 0,0-1 1 0 0,1 0 0 0 0,-1 0 0 0 0,1-1 0 0 0,-7-5 0 0 0,10 8-65 0 0,0-1 0 0 0,1 1 1 0 0,-1-1-1 0 0,1 0 0 0 0,0 0 1 0 0,0 0-1 0 0,0 0 0 0 0,0 0 0 0 0,1-1 1 0 0,-1 1-1 0 0,1 0 0 0 0,0-1 1 0 0,0 1-1 0 0,0-1 0 0 0,0 1 0 0 0,0-1 1 0 0,1 0-1 0 0,0 1 0 0 0,0-1 0 0 0,0 0 1 0 0,0 1-1 0 0,0-1 0 0 0,1 0 1 0 0,0 1-1 0 0,1-7 0 0 0,1 2-10 0 0,1-1-1 0 0,-1 1 0 0 0,2 0 1 0 0,-1 0-1 0 0,1 0 0 0 0,10-12 1 0 0,-5 8-15 0 0,1 1 1 0 0,1 1-1 0 0,13-11 0 0 0,52-35 150 0 0,101-57 0 0 0,-159 103-66 0 0,-1-2 0 0 0,0 0-1 0 0,-1-1 1 0 0,-1-1 0 0 0,24-24 0 0 0,-30 25-47 0 0,1 0 0 0 0,-2 0 0 0 0,0-1 0 0 0,0-1 0 0 0,-1 1 0 0 0,-1-1 1 0 0,-1-1-1 0 0,8-23 0 0 0,-14 37-271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0,'0'3'8852'0'0,"2"23"-737"0"0,8-32-8016 0 0,-6 3-1021 0 0,5-6-366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79 5527 0 0,'1'-2'250'0'0,"2"-1"-126"0"0,11-22 99 0 0,-12 21-220 0 0,17-30 7459 0 0,-18 33-6908 0 0,2-8 2689 0 0,-6 11-2812 0 0,-21 24 201 0 0,-41 57 0 0 0,-13 38-588 0 0,53-81 78 0 0,-89 156 96 0 0,-27 43-28 0 0,89-158-168 0 0,-77 161 0 0 0,118-216-200 0 0,4-8-319 0 0,-11 19 0 0 0,17-36 173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11951 0 0,'0'0'1376'0'0,"3"0"-832"0"0,10 0-60 0 0,-1-1 0 0 0,0 0 0 0 0,1-1-1 0 0,-1-1 1 0 0,0 0 0 0 0,23-9 0 0 0,8-2 273 0 0,173-30 2116 0 0,4 15-1110 0 0,-67 11-1066 0 0,-84 8-636 0 0,166-24-42 0 0,-133 13-859 0 0,-62 12-414 0 0,-38 8 606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21 617 4143 0 0,'-2'-2'10220'0'0,"0"0"-10003"0"0,1 0 0 0 0,-1 0 0 0 0,0 0-1 0 0,1 0 1 0 0,-1-1 0 0 0,1 1-1 0 0,0-1 1 0 0,-1 1 0 0 0,1-1 0 0 0,0 1-1 0 0,1-1 1 0 0,-1 0 0 0 0,0 1 0 0 0,1-1-1 0 0,0 0 1 0 0,-1 0 0 0 0,1-4 0 0 0,1-7 519 0 0,0 0 0 0 0,3-17 0 0 0,-3 24-391 0 0,6-44 1322 0 0,20-68 0 0 0,-21 99-1536 0 0,1 0 1 0 0,1 0-1 0 0,1 0 0 0 0,1 1 0 0 0,0 1 0 0 0,15-19 0 0 0,-16 25-120 0 0,1 1-1 0 0,1 0 1 0 0,0 0 0 0 0,1 1 0 0 0,0 1 0 0 0,20-13-1 0 0,-7 8-178 0 0,1 0-1 0 0,41-14 0 0 0,-48 21-464 0 0,0 0 0 0 0,1 2 0 0 0,0 0 0 0 0,0 1-1 0 0,1 1 1 0 0,-1 1 0 0 0,32 1 0 0 0,-32 3-1502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93 5527 0 0,'0'0'2324'0'0,"1"3"-365"0"0,1 1-1207 0 0,0 0-1 0 0,0 1 1 0 0,0-1 0 0 0,1 0 0 0 0,-1 0-1 0 0,1 0 1 0 0,0-1 0 0 0,5 6 0 0 0,-5-7-515 0 0,0 1 0 0 0,0-1 1 0 0,0 0-1 0 0,0 0 0 0 0,1 0 0 0 0,-1 0 1 0 0,1 0-1 0 0,-1-1 0 0 0,1 0 1 0 0,0 0-1 0 0,-1 0 0 0 0,1 0 1 0 0,0 0-1 0 0,0-1 0 0 0,0 0 1 0 0,-1 1-1 0 0,6-2 0 0 0,6 0 267 0 0,-1-1 1 0 0,0-1-1 0 0,0 0 0 0 0,26-10 1 0 0,-11 1-219 0 0,33-19-1 0 0,-55 27-277 0 0,-1 0 0 0 0,0-1-1 0 0,0 1 1 0 0,0-1 0 0 0,0-1-1 0 0,-1 1 1 0 0,6-8 0 0 0,-9 11-61 0 0,-1 0 0 0 0,0 0 1 0 0,0 0-1 0 0,-1 0 0 0 0,1 0 1 0 0,0 0-1 0 0,-1 0 0 0 0,1-1 1 0 0,-1-3-1 0 0,1 3-47 0 0,-2 2 71 0 0,1 1 1 0 0,0-1-1 0 0,0 0 0 0 0,-1 1 1 0 0,1-1-1 0 0,0 1 0 0 0,-1-1 0 0 0,1 0 1 0 0,-1 1-1 0 0,1-1 0 0 0,-1 1 0 0 0,1-1 1 0 0,-1 1-1 0 0,1-1 0 0 0,-1 1 1 0 0,1 0-1 0 0,-1-1 0 0 0,0 1 0 0 0,1 0 1 0 0,-1-1-1 0 0,0 1 0 0 0,0-1 1 0 0,0 1-48 0 0,-4-2-15 0 0,1 1-1 0 0,0 0 0 0 0,0-1 1 0 0,-1 1-1 0 0,1 1 1 0 0,-1-1-1 0 0,1 1 1 0 0,-1 0-1 0 0,1 0 0 0 0,-1 0 1 0 0,1 0-1 0 0,-1 1 1 0 0,-6 2-1 0 0,-8 2-364 0 0,-32 12 1 0 0,45-14 371 0 0,-39 16-81 0 0,2 3 1 0 0,0 1 0 0 0,1 2-1 0 0,2 2 1 0 0,0 1 0 0 0,2 3-1 0 0,2 1 1 0 0,1 1 0 0 0,1 2-1 0 0,-29 40 1 0 0,58-69 171 0 0,0 1 1 0 0,0 1-1 0 0,1-1 1 0 0,-1 0-1 0 0,2 1 0 0 0,-1 0 1 0 0,1 0-1 0 0,-3 16 1 0 0,5-22-7 0 0,1 1 1 0 0,-1 0 0 0 0,1 0 0 0 0,0 0-1 0 0,0 0 1 0 0,0 0 0 0 0,1 0 0 0 0,-1 0-1 0 0,1 0 1 0 0,-1 0 0 0 0,1 0 0 0 0,0 0-1 0 0,0 0 1 0 0,0-1 0 0 0,1 1 0 0 0,-1 0-1 0 0,1-1 1 0 0,-1 1 0 0 0,1-1 0 0 0,0 0-1 0 0,0 1 1 0 0,0-1 0 0 0,0 0-1 0 0,0 0 1 0 0,1 0 0 0 0,-1 0 0 0 0,0-1-1 0 0,5 3 1 0 0,-1-1 5 0 0,0-1-1 0 0,0 1 1 0 0,0-1-1 0 0,0 0 1 0 0,0-1-1 0 0,1 0 1 0 0,-1 0-1 0 0,1 0 0 0 0,-1 0 1 0 0,1-1-1 0 0,7-1 1 0 0,6-1-603 0 0,0-1 0 0 0,25-8 0 0 0,2-1-5502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60 6911 0 0,'0'0'315'0'0,"1"-2"-7"0"0,6-14-432 0 0,-4-1 14391 0 0,-4 14-14105 0 0,-1-7-130 0 0,1 9-32 0 0,1 1 0 0 0,0-1 0 0 0,-1 0 0 0 0,1 1 0 0 0,-1-1 0 0 0,1 1 0 0 0,-1-1 0 0 0,1 1 0 0 0,-1-1 0 0 0,0 1 0 0 0,1-1 0 0 0,-1 1 0 0 0,-1-1 0 0 0,-1 0-1 0 0,0 0-1 0 0,0 1 0 0 0,-1-1 1 0 0,1 1-1 0 0,0 0 1 0 0,0-1-1 0 0,-1 1 1 0 0,1 1-1 0 0,0-1 0 0 0,0 0 1 0 0,-1 1-1 0 0,1 0 1 0 0,0 0-1 0 0,0 0 1 0 0,0 0-1 0 0,-6 3 1 0 0,-6 3-22 0 0,-27 19 1 0 0,37-22 19 0 0,-203 148-129 0 0,122-87 130 0 0,70-53 2 0 0,-50 39-4 0 0,58-44-11 0 0,0 1 1 0 0,0 0 0 0 0,1 0-1 0 0,0 0 1 0 0,-7 14-1 0 0,12-21 13 0 0,1 1 0 0 0,0-1 0 0 0,1 1-1 0 0,-1 0 1 0 0,0 0 0 0 0,0-1 0 0 0,1 1-1 0 0,-1 0 1 0 0,1 0 0 0 0,-1 0 0 0 0,1 0-1 0 0,0-1 1 0 0,0 1 0 0 0,0 0 0 0 0,0 0-1 0 0,0 0 1 0 0,0 0 0 0 0,1 0 0 0 0,-1 0-1 0 0,0-1 1 0 0,1 1 0 0 0,0 0 0 0 0,1 3-1 0 0,0-3 0 0 0,-1 0 0 0 0,1 0 1 0 0,0 0-1 0 0,0-1 0 0 0,0 1 0 0 0,0-1 0 0 0,0 1 0 0 0,0-1 0 0 0,1 0 0 0 0,-1 0 0 0 0,0 0 0 0 0,1 0 0 0 0,-1 0 1 0 0,1 0-1 0 0,-1-1 0 0 0,1 1 0 0 0,2-1 0 0 0,6 1-16 0 0,-1 0 0 0 0,0-1-1 0 0,1-1 1 0 0,-1 0 0 0 0,1 0 0 0 0,-1-1 0 0 0,0 0 0 0 0,11-4-1 0 0,8-5-90 0 0,41-19 0 0 0,-43 15 88 0 0,-1 0 0 0 0,-1-2 1 0 0,0-1-1 0 0,-1 0 1 0 0,-1-2-1 0 0,30-33 1 0 0,-46 46 74 0 0,-6 5 13 0 0,-3 4-8 0 0,-12 10 1 0 0,2 0-1 0 0,-1 1 1 0 0,-19 28-1 0 0,27-35-256 0 0,1 0 1 0 0,0 1-1 0 0,1 0 0 0 0,-1 0 1 0 0,1 0-1 0 0,0 0 0 0 0,1 1 0 0 0,0-1 1 0 0,0 1-1 0 0,1-1 0 0 0,-1 13 1 0 0,2-18-1053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1195 1 11055 0 0,'0'0'2723'0'0,"-3"1"-998"0"0,-8 7 272 0 0,-20 17 0 0 0,-32 38-841 0 0,30-29-591 0 0,-10 12-170 0 0,2 2 1 0 0,2 2-1 0 0,-47 79 1 0 0,-77 174-278 0 0,160-299-117 0 0,-74 162-328 0 0,-16 32-1594 0 0,79-175 863 0 0,-1 0 0 0 0,0-1 0 0 0,-2-1 0 0 0,-1-1 0 0 0,-34 31 0 0 0,34-35-674 0 0</inkml:trace>
  <inkml:trace contextRef="#ctx0" brushRef="#br0" timeOffset="1">55 768 12439 0 0,'-3'-5'357'0'0,"-8"-5"577"0"0,10 8-804 0 0,-1 1 1 0 0,1 1 0 0 0,-1-1-1 0 0,1 0 1 0 0,-1 0-1 0 0,1 1 1 0 0,-1-1-1 0 0,0 1 1 0 0,0-1-1 0 0,-3 0 1 0 0,-4 4 1405 0 0,8-2-1421 0 0,0-1-65 0 0,0 0 1 0 0,1 1 0 0 0,-1-1 0 0 0,1 1-1 0 0,-1-1 1 0 0,1 1 0 0 0,-1-1 0 0 0,1 1 0 0 0,-1-1-1 0 0,1 1 1 0 0,-1-1 0 0 0,1 1 0 0 0,-1 0-1 0 0,1-1 1 0 0,0 1 0 0 0,0-1 0 0 0,-1 1 0 0 0,1 0-1 0 0,0 0 1 0 0,0-1 0 0 0,0 1 0 0 0,-1 0 0 0 0,1-1-1 0 0,0 1 1 0 0,0 0 0 0 0,0-1 0 0 0,0 1-1 0 0,1 0 1 0 0,-1 0 0 0 0,0-1 0 0 0,0 1 0 0 0,0 0-1 0 0,0-1 1 0 0,1 2 0 0 0,9 22 308 0 0,-8-21-272 0 0,0 0 1 0 0,1-1 0 0 0,-1 1-1 0 0,1-1 1 0 0,0 1 0 0 0,0-1 0 0 0,0 0-1 0 0,0 0 1 0 0,0 0 0 0 0,1-1 0 0 0,-1 1-1 0 0,0-1 1 0 0,1 0 0 0 0,6 2 0 0 0,3 0 257 0 0,0-1 0 0 0,23 2 1 0 0,11-4 145 0 0,0-1 1 0 0,0-2-1 0 0,54-11 1 0 0,-34 0-168 0 0,102-35 0 0 0,-70 15-149 0 0,121-45-181 0 0,-192 67-1025 0 0,-2 2-4661 0 0,-6 3-1778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8895 0 0,'0'0'1059'0'0,"1"0"-490"0"0,3 2-353 0 0,0-1 1 0 0,-1 0-1 0 0,1 1 0 0 0,-1-1 0 0 0,0 1 0 0 0,0 0 0 0 0,1 0 0 0 0,-1 1 1 0 0,0-1-1 0 0,-1 0 0 0 0,1 1 0 0 0,0 0 0 0 0,-1 0 0 0 0,1 0 0 0 0,-1 0 1 0 0,0 0-1 0 0,0 0 0 0 0,0 0 0 0 0,-1 1 0 0 0,1-1 0 0 0,-1 1 0 0 0,0-1 1 0 0,0 1-1 0 0,0 0 0 0 0,0-1 0 0 0,0 1 0 0 0,-1 5 0 0 0,6 61 2013 0 0,-5-34-1377 0 0,3 1 1 0 0,11 51-1 0 0,-12-77-806 0 0,0-1 0 0 0,0 0 1 0 0,1 0-1 0 0,1 0 0 0 0,0 0 0 0 0,0-1 0 0 0,0 0 1 0 0,1 0-1 0 0,1 0 0 0 0,0-1 0 0 0,0 0 1 0 0,16 13-1 0 0,-14-13-45 0 0,0-2 1 0 0,1 1-1 0 0,0-1 1 0 0,0-1-1 0 0,0 0 1 0 0,1 0-1 0 0,13 3 1 0 0,-22-7-129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121 280 12895 0 0,'0'0'998'0'0,"-1"2"-657"0"0,-9 15-580 0 0,6-11 808 0 0,1 0 1 0 0,-1 0-1 0 0,0 0 1 0 0,0-1-1 0 0,-1 1 1 0 0,0-1-1 0 0,0 0 1 0 0,0 0-1 0 0,-11 8 1 0 0,4-8-513 0 0,1-3 45 0 0,10-2-65 0 0,0 0 1 0 0,0 0 0 0 0,-1 0 0 0 0,1 0 0 0 0,0-1 0 0 0,0 1 0 0 0,-1 0 0 0 0,1 0 0 0 0,0-1-1 0 0,0 1 1 0 0,-1-1 0 0 0,1 1 0 0 0,0-1 0 0 0,0 1 0 0 0,0-1 0 0 0,0 0 0 0 0,0 1-1 0 0,0-1 1 0 0,0 0 0 0 0,0 0 0 0 0,0 0 0 0 0,-1-2 0 0 0,1 2 20 0 0,1-1-1 0 0,-1 0 1 0 0,0 0 0 0 0,1 0 0 0 0,-1 1 0 0 0,1-1 0 0 0,0 0-1 0 0,0 0 1 0 0,0 0 0 0 0,0 0 0 0 0,0 0 0 0 0,0 0-1 0 0,0-2 1 0 0,3-6 101 0 0,-1 1 1 0 0,1 0-1 0 0,0 0 0 0 0,7-13 1 0 0,-1 4-8 0 0,0 0 0 0 0,2 1 0 0 0,0 0 0 0 0,1 1 0 0 0,1 0 1 0 0,26-26-1 0 0,-28 33-70 0 0,0 0 0 0 0,1 0 0 0 0,0 1 0 0 0,0 1 0 0 0,1 0 0 0 0,0 0 0 0 0,0 1 0 0 0,0 1 1 0 0,1 0-1 0 0,18-3 0 0 0,-16 5-79 0 0,-1 0 0 0 0,1 1 0 0 0,0 0 0 0 0,0 2-1 0 0,0 0 1 0 0,23 3 0 0 0,-34-3-10 0 0,0 2 0 0 0,0-1 0 0 0,0 0 0 0 0,0 1 0 0 0,0 0 0 0 0,0 0 0 0 0,-1 1 0 0 0,1-1 0 0 0,-1 1 0 0 0,6 4 0 0 0,-7-4-1 0 0,-1 0-1 0 0,1 0 1 0 0,0 0 0 0 0,-1 0-1 0 0,1 1 1 0 0,-1-1-1 0 0,0 1 1 0 0,0 0 0 0 0,-1-1-1 0 0,1 1 1 0 0,-1 0-1 0 0,1 0 1 0 0,-1 0 0 0 0,0 6-1 0 0,0-4 23 0 0,-1-1 0 0 0,1 1-1 0 0,-2-1 1 0 0,1 1 0 0 0,0 0-1 0 0,-1-1 1 0 0,0 1 0 0 0,-1-1 0 0 0,1 0-1 0 0,-1 1 1 0 0,0-1 0 0 0,-3 6-1 0 0,-3 4 183 0 0,-2 1 0 0 0,-14 19 0 0 0,16-25-90 0 0,1 0-30 0 0,-2-2 5 0 0,8-7 38 0 0,1-5-653 0 0,0 0 490 0 0,1 0 0 0 0,0-1 1 0 0,0 1-1 0 0,0 0 0 0 0,0 0 1 0 0,1 0-1 0 0,-1 0 0 0 0,1 0 1 0 0,0 1-1 0 0,4-6 0 0 0,3-3-5 0 0,20-22 0 0 0,-11 14-7 0 0,1 0 22 0 0,1 0 0 0 0,1 1 0 0 0,1 2 0 0 0,0 0-1 0 0,1 1 1 0 0,1 1 0 0 0,1 2 0 0 0,40-18 0 0 0,-51 26 34 0 0,-2 3 19 0 0,-11 2-10 0 0,-1 0 1 0 0,1 0-1 0 0,0 0 1 0 0,-1 0-1 0 0,1 0 0 0 0,0 0 1 0 0,-1 0-1 0 0,1 0 1 0 0,0 1-1 0 0,-1-1 1 0 0,1 0-1 0 0,0 0 1 0 0,-1 0-1 0 0,1 1 1 0 0,-1-1-1 0 0,1 0 0 0 0,-1 1 1 0 0,2 0-1 0 0,-1 0 25 0 0,2-1 86 0 0,2 11 39 0 0,-2-7-145 0 0,-2 0 0 0 0,1-1-1 0 0,-1 1 0 0 0,0 0 0 0 0,-1 0 0 0 0,1 0 0 0 0,0 0 0 0 0,-1 0 0 0 0,0 0 1 0 0,0 0-1 0 0,-1 7 0 0 0,-2 5 44 0 0,-6 21-1 0 0,3-11-11 0 0,-4 12 4 0 0,-1-1-1 0 0,-31 68 0 0 0,40-97 137 0 0,1-4-981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83 169 7831 0 0,'0'0'603'0'0,"2"1"-176"0"0,7 2 437 0 0,0-1 1 0 0,0 0 0 0 0,1 0 0 0 0,-1-1-1 0 0,0 0 1 0 0,1-1 0 0 0,-1 0-1 0 0,0 0 1 0 0,1-1 0 0 0,-1 0-1 0 0,0-1 1 0 0,1 0 0 0 0,8-4 0 0 0,-1 0-232 0 0,-1 0 0 0 0,0-1 0 0 0,-1-1 0 0 0,0 0 1 0 0,0-2-1 0 0,19-14 0 0 0,-23 15-565 0 0,-1 0 0 0 0,14-16 0 0 0,-20 21-58 0 0,0-1 0 0 0,-1 0 0 0 0,1 0 0 0 0,-1-1-1 0 0,0 1 1 0 0,-1-1 0 0 0,4-8 0 0 0,-5 12 18 0 0,-3 1-490 0 0,-1 0 408 0 0,1 0-1 0 0,-1 1 1 0 0,1-1-1 0 0,-1 1 0 0 0,1 0 1 0 0,-1 0-1 0 0,1 0 0 0 0,-1 0 1 0 0,1 0-1 0 0,-1 0 1 0 0,1 1-1 0 0,-1-1 0 0 0,1 1 1 0 0,-1 0-1 0 0,1 0 0 0 0,-4 1 1 0 0,-7 4-163 0 0,-21 13 0 0 0,32-18 194 0 0,-35 23-152 0 0,2 2 1 0 0,-60 55-1 0 0,48-40 117 0 0,29-26 28 0 0,0 1 0 0 0,1 0 1 0 0,-26 34-1 0 0,41-47 32 0 0,-1 0 0 0 0,1 1-1 0 0,0 0 1 0 0,0-1 0 0 0,1 1 0 0 0,-1 0 0 0 0,1 0 0 0 0,-1 0 0 0 0,1 0 0 0 0,1 0 0 0 0,-2 9-1 0 0,2-11-71 0 0,1 1 0 0 0,-1-1-1 0 0,0 1 1 0 0,1-1 0 0 0,0 1-1 0 0,-1-1 1 0 0,1 0 0 0 0,0 0-1 0 0,0 1 1 0 0,0-1 0 0 0,1 0-1 0 0,-1 0 1 0 0,0 0 0 0 0,1 0-1 0 0,0 0 1 0 0,-1 0 0 0 0,1-1-1 0 0,0 1 1 0 0,0 0 0 0 0,4 2-1 0 0,9 5-1999 0 0,2-2-5104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39 283 8287 0 0,'0'0'639'0'0,"-1"-1"-415"0"0,-6-3-883 0 0,-15-7 14368 0 0,15 9-13200 0 0,5 1-59 0 0,3-1-397 0 0,1-3-31 0 0,1 0-1 0 0,0 1 1 0 0,0-1-1 0 0,0 1 1 0 0,0 0-1 0 0,1 0 1 0 0,-1 0-1 0 0,6-3 1 0 0,38-29 24 0 0,-2 3-67 0 0,-16 6-267 0 0,1 2 0 0 0,2 1 0 0 0,48-28 0 0 0,-72 48 218 0 0,0 1 0 0 0,0 0 0 0 0,0 0 0 0 0,0 1-1 0 0,1-1 1 0 0,-1 2 0 0 0,1-1 0 0 0,-1 1 0 0 0,1 1 0 0 0,-1 0-1 0 0,1 0 1 0 0,15 2 0 0 0,-22-1-42 0 0,0 0 19 0 0,4 9 96 0 0,-6-8 17 0 0,0 0 0 0 0,0 0 0 0 0,0 0 0 0 0,0 0 0 0 0,0 0 0 0 0,-1 0 0 0 0,1 0 0 0 0,0 0 0 0 0,-1 0 0 0 0,0 0 0 0 0,1 0 1 0 0,-1 0-1 0 0,0 0 0 0 0,0 0 0 0 0,0 0 0 0 0,-3 3 0 0 0,-24 29 328 0 0,17-22-235 0 0,-8 8 144 0 0,-41 33 0 0 0,1-1-245 0 0,57-49-329 0 0,-4 4 548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57 14279 0 0,'5'-9'543'0'0,"18"-22"605"0"0,-4 14 3540 0 0,-16 17-4580 0 0,6 0-16 0 0,-9 0-91 0 0,0 0 1 0 0,1 0 0 0 0,-1 0-1 0 0,0 0 1 0 0,0 0 0 0 0,0 0-1 0 0,0 0 1 0 0,0 0 0 0 0,1 0-1 0 0,-1 0 1 0 0,0 0-1 0 0,0 0 1 0 0,0 0 0 0 0,0 1-1 0 0,0-1 1 0 0,0 0 0 0 0,1 0-1 0 0,-1 0 1 0 0,0 0-1 0 0,0 0 1 0 0,0 0 0 0 0,0 0-1 0 0,0 0 1 0 0,0 0 0 0 0,0 0-1 0 0,0 1 1 0 0,1-1-1 0 0,-1 0 1 0 0,0 0 0 0 0,0 0-1 0 0,0 0 1 0 0,0 0 0 0 0,0 0-1 0 0,0 1 1 0 0,0-1 0 0 0,2 6 28 0 0,1-1 1 0 0,-1 1 0 0 0,-1 0 0 0 0,1 0 0 0 0,-1 0 0 0 0,0 0 0 0 0,0 0 0 0 0,-1 1 0 0 0,0-1 0 0 0,0 0 0 0 0,-1 0-1 0 0,1 0 1 0 0,-3 8 0 0 0,-3 13 266 0 0,-15 43-1 0 0,17-61-272 0 0,-25 72 143 0 0,-5-2 0 0 0,-3-2 0 0 0,-3-1 1 0 0,-69 97-1 0 0,-95 136-50 0 0,195-295-206 0 0,1 0 0 0 0,1 0 0 0 0,-7 20 0 0 0,12-28-164 0 0,0 0 0 0 0,0 0 0 0 0,1 0 0 0 0,-1 0 0 0 0,2 0 0 0 0,-1 0 0 0 0,1 1-1 0 0,0-1 1 0 0,0 0 0 0 0,2 12 0 0 0,-2-17-109 0 0,0 0 0 0 0,1 0 0 0 0,-1 0 0 0 0,0 0 1 0 0,1 0-1 0 0,-1 0 0 0 0,1 0 0 0 0,-1 0 0 0 0,1 0 0 0 0,-1-1 0 0 0,1 1 0 0 0,0 1 0 0 0,2 1-1287 0 0,6 10-4153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11 105 20015 0 0,'0'0'1811'0'0,"-2"2"-1490"0"0,-4 4-240 0 0,5-5 149 0 0,0 1 145 0 0,1-2-352 0 0,0 1 0 0 0,0-1 1 0 0,0 1-1 0 0,-1-1 0 0 0,1 1 0 0 0,0-1 0 0 0,0 1 0 0 0,0-1 0 0 0,0 1 1 0 0,0-1-1 0 0,0 1 0 0 0,0-1 0 0 0,0 1 0 0 0,0-1 0 0 0,0 0 0 0 0,1 1 1 0 0,-1-1-1 0 0,0 1 0 0 0,0-1 0 0 0,1 2 0 0 0,2 0 54 0 0,1 1-1 0 0,-1-1 0 0 0,1 1 1 0 0,0-1-1 0 0,0 0 1 0 0,0 0-1 0 0,0-1 1 0 0,0 1-1 0 0,0-1 0 0 0,0 0 1 0 0,1 0-1 0 0,-1 0 1 0 0,7 0-1 0 0,9 0 279 0 0,33-2 0 0 0,-33 0-142 0 0,48-4 605 0 0,126-26-1 0 0,64-33-435 0 0,-236 58-391 0 0,39-10-683 0 0,71-9-1 0 0,-98 23-1366 0 0,-32 2 206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25 2303 0 0,'0'0'8896'0'0,"-2"-1"-8732"0"0,1 0 79 0 0,0-1 0 0 0,-1 1 1 0 0,1-1-1 0 0,-1 1 0 0 0,0 0 0 0 0,1 0 0 0 0,-1 0 0 0 0,0 0 0 0 0,-2-1 0 0 0,-15-1-199 0 0,17 3 285 0 0,0-1-215 0 0,-1 0-163 0 0,2 0 181 0 0,-1 0-1 0 0,1 0 1 0 0,-1 1 0 0 0,0-1 0 0 0,1 1 0 0 0,-1-1 0 0 0,0 1 0 0 0,0-1 0 0 0,1 1-1 0 0,-1 0 1 0 0,0 0 0 0 0,0 0 0 0 0,-2 1 0 0 0,2-1 749 0 0,4 31-521 0 0,19 67-200 0 0,-15-70-165 0 0,4 43-1 0 0,-9-58 30 0 0,-1 0-1 0 0,0-1 0 0 0,-1 1 0 0 0,-1 0 0 0 0,-5 22 0 0 0,4-23 11 0 0,-1 0 0 0 0,0 0 0 0 0,-1-1 0 0 0,0 0 0 0 0,-7 11 0 0 0,7-15-10 0 0,0 0 1 0 0,-1 0-1 0 0,0-1 0 0 0,0 0 0 0 0,0 0 0 0 0,0 0 0 0 0,-15 9 1 0 0,4-4 90 0 0,-1 0 1 0 0,-25 10-1 0 0,35-18-42 0 0,0 0 0 0 0,-1 0 0 0 0,1-1 0 0 0,0 0 0 0 0,-1-1 0 0 0,1 0-1 0 0,-1 0 1 0 0,-11-1 0 0 0,-31-3 510 0 0,49 2-518 0 0,-12-3 53 0 0,10 3-109 0 0,-13-13 56 0 0,13 11-50 0 0,0-1 0 0 0,0 0 0 0 0,1 1 0 0 0,-1-1 0 0 0,1 0 0 0 0,0-1 0 0 0,1 1 0 0 0,-1-1 0 0 0,1 1 0 0 0,-1-1-1 0 0,1 0 1 0 0,1 0 0 0 0,-1 0 0 0 0,-1-6 0 0 0,2 2-36 0 0,0 7-79 0 0,4 2-192 0 0,23-2-1095 0 0,-7 6-3385 0 0,-3 3-1040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16 1375 0 0,'0'0'66'0'0,"2"-1"-8"0"0,4-4 2502 0 0,3-1 4267 0 0,-3 2-3370 0 0,-5 7-3305 0 0,0 1-102 0 0,0 0 1 0 0,-1 0-1 0 0,1 0 0 0 0,-1 0 0 0 0,0 1 1 0 0,0-1-1 0 0,-1 0 0 0 0,1 0 0 0 0,-1 0 0 0 0,0 0 1 0 0,0 0-1 0 0,-2 5 0 0 0,-22 54 345 0 0,19-49-291 0 0,-58 109 545 0 0,13-28-224 0 0,-128 272 101 0 0,98-181-896 0 0,68-147 235 0 0,1 1 0 0 0,-11 78-1 0 0,20-94 80 0 0,3-14 53 0 0,-1-1 0 0 0,0 1 1 0 0,-1 0-1 0 0,0-1 1 0 0,-7 19-1 0 0,2-17 3 0 0,1-3 16 0 0,6-8-8 0 0,-1 0-1 0 0,0 1 0 0 0,1-1 0 0 0,-1 0 1 0 0,1 0-1 0 0,-1 1 0 0 0,0-1 1 0 0,1 0-1 0 0,-1 0 0 0 0,0 0 0 0 0,1 0 1 0 0,-1 0-1 0 0,0 0 0 0 0,1 0 1 0 0,-1 0-1 0 0,0 0 0 0 0,1 0 1 0 0,-1 0-1 0 0,-1-1 0 0 0,1 1 14 0 0,-2-1 42 0 0,-1 1-1 0 0,1-1 1 0 0,-1 0 0 0 0,1 0-1 0 0,0-1 1 0 0,0 1-1 0 0,0-1 1 0 0,0 1 0 0 0,0-1-1 0 0,0 0 1 0 0,0 0 0 0 0,-4-5-1 0 0,-4-3 533 0 0,-15-20-1 0 0,17 20-378 0 0,-14-16 359 0 0,2-1 0 0 0,0-2 0 0 0,2 0 1 0 0,1-1-1 0 0,-22-50 0 0 0,35 66-521 0 0,0 0 0 0 0,1-1 0 0 0,0 0 0 0 0,2 0 0 0 0,-1 0 0 0 0,1-22 0 0 0,2 25-164 0 0,1 0 0 0 0,0 1 0 0 0,1-1 0 0 0,0 1 0 0 0,1-1 0 0 0,0 1 0 0 0,1 0 0 0 0,0 0 0 0 0,8-14 0 0 0,11-13-1854 0 0,4-2-5163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11519 0 0,'5'-10'292'0'0,"-3"6"-183"0"0,0 0 0 0 0,0 0 0 0 0,0 0 1 0 0,0 1-1 0 0,1-1 0 0 0,0 0 1 0 0,-1 1-1 0 0,1 0 0 0 0,7-3 2970 0 0,-10 6-3009 0 0,-5 11 959 0 0,-13 26-1849 0 0,7-16 699 0 0,5-5-1053 0 0,0 0 1 0 0,-7 31-1 0 0,8-23-9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9215 0 0,'22'-71'6043'0'0,"-22"71"-5942"0"0,0 0 0 0 0,0-1 0 0 0,-1 1 0 0 0,1-1 0 0 0,0 1 0 0 0,0 0 0 0 0,1-1 0 0 0,-1 1 0 0 0,0-1 0 0 0,0 1 0 0 0,0 0 0 0 0,0-1 0 0 0,0 1 0 0 0,0-1 1 0 0,0 1-1 0 0,1 0 0 0 0,-1-1 0 0 0,0 1 0 0 0,0 0 0 0 0,0-1 0 0 0,1 1 0 0 0,-1 0 0 0 0,1-1 0 0 0,5 4 1067 0 0,-4-1-1144 0 0,-1-1-1 0 0,0 1 1 0 0,0 0-1 0 0,1 0 1 0 0,-1-1 0 0 0,0 1-1 0 0,0 0 1 0 0,0 3-1 0 0,1 3-31 0 0,-1 1-1 0 0,0-1 0 0 0,-1 0 1 0 0,0 1-1 0 0,-1-1 1 0 0,-1 13-1 0 0,-15 52-69 0 0,13-55 80 0 0,-15 76-2 0 0,17-78 0 0 0,2-15 1 0 0,0 0 0 0 0,-1 0-1 0 0,1-1 1 0 0,0 1 0 0 0,0 0-1 0 0,1 0 1 0 0,-1-1 0 0 0,0 1-1 0 0,0 0 1 0 0,0 0 0 0 0,0-1-1 0 0,1 1 1 0 0,-1 0 0 0 0,0-1-1 0 0,1 2 1 0 0,0-1 4 0 0,0-1 0 0 0,0 1 0 0 0,0-1 0 0 0,0 1 1 0 0,0-1-1 0 0,1 1 0 0 0,-1-1 0 0 0,0 1 0 0 0,0-1 0 0 0,0 0 0 0 0,0 0 0 0 0,1 0 1 0 0,-1 0-1 0 0,0 0 0 0 0,0 0 0 0 0,0 0 0 0 0,1 0 0 0 0,-1 0 0 0 0,0 0 0 0 0,0-1 1 0 0,0 1-1 0 0,0-1 0 0 0,0 1 0 0 0,1 0 0 0 0,-1-1 0 0 0,0 0 0 0 0,1 0 1 0 0,5-3 41 0 0,-1 0 0 0 0,13-10 0 0 0,12-14 63 0 0,-1-1 0 0 0,-2-1 0 0 0,-1-2 0 0 0,27-41 0 0 0,-24 33-92 0 0,21-32-562 0 0,-47 66-36 0 0,0-1 0 0 0,1 1 0 0 0,0 0-1 0 0,0 1 1 0 0,11-11 0 0 0,-5 7-467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 12207 0 0,'0'0'1106'0'0,"-2"0"-913"0"0,-7-1-73 0 0,1 1-1 0 0,-1 0 1 0 0,0 0 0 0 0,1 1 0 0 0,-1 0 0 0 0,0 1-1 0 0,-8 2 1 0 0,-63 23 2006 0 0,35-10-965 0 0,33-13-787 0 0,7-3-221 0 0,0 1 1 0 0,0 0 0 0 0,0 0 0 0 0,0 0-1 0 0,-5 4 1 0 0,9-5-23 0 0,2 12-64 0 0,0-8-131 0 0,0-1 1 0 0,1 1-1 0 0,-1-1 1 0 0,1 0-1 0 0,0 0 1 0 0,5 8-1 0 0,-1-1 9 0 0,24 36-213 0 0,30 47-819 0 0,-56-87 1029 0 0,0 0 0 0 0,0 1 0 0 0,-1-1-1 0 0,2 9 1 0 0,-4-13 41 0 0,4 13 6 0 0,-3-1 11 0 0,-3-12 19 0 0,1 0 0 0 0,-1 1 1 0 0,1-1-1 0 0,-1 0 0 0 0,0 0 0 0 0,0 1 0 0 0,0-1 0 0 0,-1 0 0 0 0,1 0 1 0 0,-1 0-1 0 0,1-1 0 0 0,-1 1 0 0 0,0 0 0 0 0,-4 4 0 0 0,2-4 58 0 0,0 1-1 0 0,-1-1 1 0 0,1 1-1 0 0,-1-1 0 0 0,1-1 1 0 0,-1 1-1 0 0,0-1 1 0 0,-7 3-1 0 0,-1-1 59 0 0,0-1 0 0 0,0 0 0 0 0,0 0 0 0 0,-1-2-1 0 0,1 1 1 0 0,-20-2 0 0 0,-73-12 215 0 0,58 5-1565 0 0,35 3-9095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67 7831 0 0,'0'0'356'0'0,"1"-1"-6"0"0,2-5-540 0 0,15-23 1553 0 0,1 1 6785 0 0,-12 25-3227 0 0,-8 14-4718 0 0,0 0 1 0 0,0 0-1 0 0,-1 0 0 0 0,-6 19 0 0 0,-20 44 219 0 0,16-44-313 0 0,-31 70 157 0 0,-12 31-60 0 0,49-113-182 0 0,1 0 0 0 0,1 1 1 0 0,0 0-1 0 0,2 0 0 0 0,-2 28 0 0 0,2-32 95 0 0,0-8-1385 0 0,1-1-3664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43 10591 0 0,'5'-9'234'0'0,"8"-24"5383"0"0,-13 34-5594 0 0,0 0-1 0 0,0 0 1 0 0,0 0 0 0 0,0 0 0 0 0,0 0-1 0 0,0 0 1 0 0,0 0 0 0 0,-1 0 0 0 0,1 0-1 0 0,0 0 1 0 0,-1 2 0 0 0,-1 1 31 0 0,-8 31 435 0 0,-27 61 0 0 0,13-39-253 0 0,-96 233 244 0 0,111-265-486 0 0,-51 121-1 0 0,46-117-160 0 0,-1-1 1 0 0,-36 50-1 0 0,-132 136-1952 0 0,164-194 1815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6447 0 0,'0'0'1042'0'0,"0"2"816"0"0,0 0-1584 0 0,1 0 0 0 0,-1 0 0 0 0,1 0 0 0 0,0 0 0 0 0,-1 0 0 0 0,1-1-1 0 0,0 1 1 0 0,0 0 0 0 0,0-1 0 0 0,1 1 0 0 0,-1-1 0 0 0,0 1 0 0 0,0-1 0 0 0,1 0-1 0 0,-1 1 1 0 0,1-1 0 0 0,-1 0 0 0 0,1 0 0 0 0,0 0 0 0 0,-1 0 0 0 0,1 0 0 0 0,0-1-1 0 0,0 1 1 0 0,0 0 0 0 0,0-1 0 0 0,-1 1 0 0 0,4-1 0 0 0,8 3 82 0 0,-1-2 1 0 0,0 0 0 0 0,16 0 0 0 0,-24-1-325 0 0,51-2 781 0 0,101-16-1 0 0,55-25 644 0 0,-70 12-581 0 0,393-103 1485 0 0,-503 122-3121 0 0,-29 11-139 0 0,-16 15-4191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4143 0 0,'0'0'12960'0'0,"2"0"-12545"0"0,2-1-313 0 0,0 0 0 0 0,0 0 0 0 0,0-1 0 0 0,-1 1 1 0 0,1-1-1 0 0,-1 0 0 0 0,1 0 0 0 0,-1 0 0 0 0,1 0 0 0 0,-1-1 0 0 0,0 1 0 0 0,3-5 1 0 0,9-8 241 0 0,14-19 0 0 0,-12 13-111 0 0,129-157 938 0 0,-104 121-924 0 0,43-79 1 0 0,-55 80-211 0 0,53-87 52 0 0,-82 142-167 0 0,-1 3-56 0 0,0 1 89 0 0,0 0-1 0 0,0 0 1 0 0,0 0 0 0 0,1 0-1 0 0,0 4 1 0 0,0 0 9 0 0,1 27-114 0 0,4 61 48 0 0,5-9 54 0 0,33 183-58 0 0,-36-241 118 0 0,0 0 0 0 0,2-1 0 0 0,0 0 0 0 0,2 0 0 0 0,2-1 1 0 0,0-1-1 0 0,23 31 0 0 0,-28-44 74 0 0,-5-6 30 0 0,0 0-1 0 0,1-1 1 0 0,9 9 0 0 0,-14-13-100 0 0,1-1-1 0 0,0 1 0 0 0,0-1 1 0 0,0 1-1 0 0,0-1 0 0 0,0 0 1 0 0,0 0-1 0 0,0 1 0 0 0,-1-1 1 0 0,1 0-1 0 0,0 0 0 0 0,0 0 1 0 0,0 0-1 0 0,0 0 0 0 0,0 0 1 0 0,0 0-1 0 0,0 0 0 0 0,0-1 1 0 0,0 1-1 0 0,0 0 0 0 0,0-1 1 0 0,0 1-1 0 0,0 0 0 0 0,-1-1 1 0 0,1 1-1 0 0,1-1 0 0 0,19-16 195 0 0,9-17 380 0 0,-1-2 0 0 0,48-78-1 0 0,-28 39-46 0 0,102-158 185 0 0,42-60 88 0 0,-84 128-1460 0 0,-108 163 415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317 120 7367 0 0,'4'-5'108'0'0,"-3"4"-61"0"0,0 0 0 0 0,-1 0-1 0 0,1 0 1 0 0,0 0-1 0 0,-1 0 1 0 0,1 0-1 0 0,-1 0 1 0 0,1 0-1 0 0,-1 0 1 0 0,1 0-1 0 0,-1-1 1 0 0,3-9 73 0 0,-3 1 155 0 0,0 9-45 0 0,0 0 1 0 0,0-1 0 0 0,0 1-1 0 0,-1 0 1 0 0,1 0 0 0 0,-1 0-1 0 0,1 0 1 0 0,-1 0-1 0 0,1 0 1 0 0,-1 0 0 0 0,0 0-1 0 0,1 0 1 0 0,-1 0 0 0 0,0 1-1 0 0,0-1 1 0 0,1 0 0 0 0,-3-1-1 0 0,-14-9 2436 0 0,12 8-2446 0 0,0 1 0 0 0,0 0 0 0 0,0 0 1 0 0,0 0-1 0 0,-1 0 0 0 0,1 1 0 0 0,0 0 0 0 0,-1 0 1 0 0,1 1-1 0 0,-1-1 0 0 0,1 1 0 0 0,-1 0 0 0 0,1 1 0 0 0,-9 1 1 0 0,6 0-129 0 0,1 0 1 0 0,0 1-1 0 0,0-1 1 0 0,0 2 0 0 0,0-1-1 0 0,0 1 1 0 0,1 0-1 0 0,-1 1 1 0 0,-7 6 0 0 0,0 3-106 0 0,0 0 0 0 0,1 1 0 0 0,1 0 0 0 0,1 1 0 0 0,0 0 0 0 0,1 1 0 0 0,-11 23 0 0 0,16-27-1 0 0,-1-1 0 0 0,2 1 0 0 0,0 0 0 0 0,0 1 0 0 0,1-1 0 0 0,1 1 0 0 0,0-1-1 0 0,1 23 1 0 0,1-30 22 0 0,0 0 0 0 0,1-1-1 0 0,0 1 1 0 0,0 0 0 0 0,0 0 0 0 0,1 0-1 0 0,0-1 1 0 0,0 1 0 0 0,0-1 0 0 0,1 1-1 0 0,0-1 1 0 0,0 0 0 0 0,0 0-1 0 0,0 0 1 0 0,1-1 0 0 0,0 1 0 0 0,0-1-1 0 0,0 0 1 0 0,1 0 0 0 0,-1 0-1 0 0,1 0 1 0 0,7 3 0 0 0,-6-4 27 0 0,1 0-1 0 0,-1 0 1 0 0,1-1 0 0 0,0 0-1 0 0,0 0 1 0 0,0-1 0 0 0,0 0-1 0 0,0 0 1 0 0,0 0 0 0 0,0-1-1 0 0,0 0 1 0 0,1-1 0 0 0,-1 0-1 0 0,0 0 1 0 0,0 0 0 0 0,10-4-1 0 0,7-3 60 0 0,0-1 0 0 0,-1-1 0 0 0,29-18 0 0 0,-39 21-42 0 0,0-2 0 0 0,0 1 0 0 0,-1-2 0 0 0,-1 1 0 0 0,1-2 0 0 0,-1 0 0 0 0,-1 0 0 0 0,0-1-1 0 0,-1 0 1 0 0,15-24 0 0 0,-21 29-35 0 0,1-1-1 0 0,-1 1 1 0 0,0 0 0 0 0,0-1-1 0 0,-1 0 1 0 0,0 1-1 0 0,0-1 1 0 0,-1 0-1 0 0,0 0 1 0 0,0 0-1 0 0,-1 0 1 0 0,0 0 0 0 0,-1 0-1 0 0,1 0 1 0 0,-2 0-1 0 0,1 0 1 0 0,-1 0-1 0 0,0 0 1 0 0,-1 1 0 0 0,1-1-1 0 0,-2 1 1 0 0,-4-10-1 0 0,3 11-71 0 0,1-1 0 0 0,-2 1 0 0 0,1 0 0 0 0,0 1 0 0 0,-1-1 0 0 0,0 1 0 0 0,0 0 0 0 0,-1 1 0 0 0,1-1 0 0 0,-10-3 0 0 0,-10-5-1321 0 0,-39-13 0 0 0,54 22 719 0 0,-12-5-1141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0 5983 0 0,'0'0'542'0'0,"-2"1"-446"0"0,-114 71 7534 0 0,51-36-6705 0 0,1 2-1 0 0,2 3 0 0 0,-61 54 1 0 0,103-78-829 0 0,2 2 0 0 0,1 1 1 0 0,0 0-1 0 0,1 1 0 0 0,1 0 1 0 0,-13 26-1 0 0,24-38-21 0 0,0 0 0 0 0,0 0 1 0 0,1 0-1 0 0,0 0 0 0 0,1 1 0 0 0,0-1 0 0 0,0 1 0 0 0,1-1 0 0 0,0 1 0 0 0,1-1 0 0 0,1 16 1 0 0,0-17-38 0 0,0 0 0 0 0,1-1 1 0 0,0 1-1 0 0,0-1 1 0 0,1 1-1 0 0,-1-1 0 0 0,2 0 1 0 0,-1 0-1 0 0,1 0 1 0 0,0-1-1 0 0,0 1 0 0 0,1-1 1 0 0,0 0-1 0 0,10 9 1 0 0,-6-6-30 0 0,1-1 1 0 0,0-1-1 0 0,1 0 1 0 0,0 0 0 0 0,0-1-1 0 0,1 0 1 0 0,-1-1-1 0 0,1 0 1 0 0,0-1 0 0 0,0-1-1 0 0,1 0 1 0 0,-1 0-1 0 0,1-1 1 0 0,-1-1 0 0 0,1 0-1 0 0,0 0 1 0 0,0-2 0 0 0,-1 1-1 0 0,1-2 1 0 0,0 0-1 0 0,-1 0 1 0 0,1-1 0 0 0,17-7-1 0 0,-1-2-35 0 0,0-2 0 0 0,-1 0 0 0 0,-1-2 0 0 0,0-1 0 0 0,-1-1 0 0 0,26-25 0 0 0,-27 21 28 0 0,-2-1 0 0 0,-1-1 1 0 0,-1-1-1 0 0,23-37 0 0 0,-36 49 27 0 0,-1 0 0 0 0,-1 0 0 0 0,0 0 0 0 0,0 0 0 0 0,-1-1-1 0 0,-1 0 1 0 0,0 0 0 0 0,-1-1 0 0 0,-1 1 0 0 0,0 0 0 0 0,-1-1-1 0 0,-1-16 1 0 0,-1 20 0 0 0,0 0 0 0 0,0 0 0 0 0,-1-1 0 0 0,-1 1-1 0 0,-6-19 1 0 0,6 24-63 0 0,0 0-1 0 0,0 1 0 0 0,0-1 1 0 0,-1 1-1 0 0,1 0 0 0 0,-1 0 1 0 0,-1 0-1 0 0,1 1 0 0 0,-1 0 1 0 0,0-1-1 0 0,-9-5 1 0 0,4 4-171 0 0,1 1 0 0 0,-1 1 1 0 0,0-1-1 0 0,0 1 1 0 0,-1 1-1 0 0,-14-3 1 0 0,7 3-373 0 0,-1 0 0 0 0,-34-1 0 0 0,43 4 430 0 0,-3 0-19 0 0,0 1 1 0 0,1 0-1 0 0,-1 0 1 0 0,0 1-1 0 0,-14 5 1 0 0,25-7-630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34 8751 0 0,'4'-22'910'0'0,"-3"10"7548"0"0,-2 14-8072 0 0,-5 7-181 0 0,0 1 0 0 0,0 0 0 0 0,1 0 0 0 0,1 1 0 0 0,0-1 0 0 0,-5 20 0 0 0,-1 2 54 0 0,-15 41 126 0 0,-76 205 258 0 0,58-169-638 0 0,-86 210-1266 0 0,98-252 191 0 0,15-40-4134 0 0,5-11-686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101 246 13935 0 0,'22'-103'2448'0'0,"-20"98"-2379"0"0,0-1 1 0 0,1 1-1 0 0,0 0 0 0 0,0 0 0 0 0,0 0 0 0 0,0 0 0 0 0,1 0 0 0 0,6-5 1 0 0,1-3-34 0 0,-5 6 1 0 0,0 1 1 0 0,1-1-1 0 0,0 1 1 0 0,0 0-1 0 0,0 1 0 0 0,1-1 1 0 0,0 1-1 0 0,0 1 1 0 0,0 0-1 0 0,0 0 1 0 0,1 1-1 0 0,13-4 0 0 0,-11 4-13 0 0,0 1-1 0 0,1 0 0 0 0,-1 1 1 0 0,0 0-1 0 0,1 1 1 0 0,-1 1-1 0 0,1-1 0 0 0,-1 2 1 0 0,20 4-1 0 0,-24-4 6 0 0,1 1 1 0 0,-1 0-1 0 0,1 0 0 0 0,-1 1 0 0 0,0 0 1 0 0,0 0-1 0 0,-1 1 0 0 0,1 0 1 0 0,-1 0-1 0 0,0 0 0 0 0,-1 1 1 0 0,1 0-1 0 0,-1 0 0 0 0,0 0 1 0 0,8 14-1 0 0,-7-9 111 0 0,0 0 0 0 0,-1 1 0 0 0,-1-1-1 0 0,1 1 1 0 0,-2 0 0 0 0,0 0 0 0 0,0 1 0 0 0,-1-1 0 0 0,1 19 0 0 0,-4 5 71 0 0,-1 0 0 0 0,-13 66 0 0 0,13-94-204 0 0,0 1-1 0 0,0 0 1 0 0,-1-1 0 0 0,-1 1-1 0 0,0-1 1 0 0,0 0 0 0 0,0 0-1 0 0,-1-1 1 0 0,0 1-1 0 0,-8 8 1 0 0,4-7-20 0 0,0 0 0 0 0,0-1 0 0 0,-1 0 0 0 0,0 0 0 0 0,-1-1 0 0 0,-18 9 0 0 0,5-5-69 0 0,-1-1 0 0 0,0-2 0 0 0,0 0 0 0 0,-1-2 0 0 0,0-1 0 0 0,-37 3 0 0 0,45-6 103 0 0,0-1 1 0 0,0-1-1 0 0,-26-3 0 0 0,38 2-125 0 0,0 0 1 0 0,0 0-1 0 0,1-1 1 0 0,-1 0-1 0 0,0 0 0 0 0,1 0 1 0 0,0 0-1 0 0,-1-1 1 0 0,1 0-1 0 0,0 0 0 0 0,0-1 1 0 0,0 1-1 0 0,1-1 1 0 0,-5-5-1 0 0,-3-7-6419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43 2759 0 0,'10'-29'248'0'0,"-5"15"11132"0"0,-9 14-9775 0 0,-13 0 2177 0 0,12 1-3725 0 0,1-1-1 0 0,0 1 1 0 0,0 0 0 0 0,-1-1-1 0 0,1 2 1 0 0,0-1 0 0 0,-5 3-1 0 0,-161 87 1 0 0,94-48-150 0 0,46-26 43 0 0,-74 37-137 0 0,76-43 173 0 0,11-5 5 0 0,0 1-1 0 0,0 1 1 0 0,1 0-1 0 0,0 2 1 0 0,-20 14-1 0 0,26-13-2 0 0,10-10 7 0 0,-1 1 0 0 0,1-1-1 0 0,-1 1 1 0 0,1-1 0 0 0,0 1-1 0 0,0-1 1 0 0,0 1 0 0 0,0-1-1 0 0,0 1 1 0 0,0-1 0 0 0,0 1-1 0 0,0-1 1 0 0,0 0 0 0 0,1 1-1 0 0,-1-1 1 0 0,1 1 0 0 0,-1-1-1 0 0,1 1 1 0 0,0-1 0 0 0,-1 0-1 0 0,1 0 1 0 0,0 1 0 0 0,2 1-1 0 0,0 1-19 0 0,0 0 0 0 0,1 1-1 0 0,0-2 1 0 0,0 1 0 0 0,6 4-1 0 0,23 13-35 0 0,1-2-1 0 0,1-1 1 0 0,49 18 0 0 0,-10-5-10 0 0,-20-9 58 0 0,-34-15 19 0 0,-1 1-1 0 0,38 21 0 0 0,-55-27 75 0 0,-2 0 36 0 0,0 0-96 0 0,-1 0 0 0 0,1 1 0 0 0,-1-1 0 0 0,0 0 0 0 0,0 1-1 0 0,0-1 1 0 0,0 0 0 0 0,0 0 0 0 0,0 0 0 0 0,0 0 0 0 0,-1 0 0 0 0,1 0 0 0 0,-1 0 0 0 0,1 0 0 0 0,-1-1 0 0 0,0 1 0 0 0,1-1 0 0 0,-1 1 0 0 0,0-1-1 0 0,0 1 1 0 0,0-1 0 0 0,-1 0 0 0 0,-2 1 0 0 0,-7 4 108 0 0,-1-1 1 0 0,-24 6-1 0 0,35-10-116 0 0,-54 12-223 0 0,-112 12 0 0 0,130-22 152 0 0,0-2 0 0 0,0-2 0 0 0,1-1-1 0 0,-68-14 1 0 0,101 15 47 0 0,0 0 0 0 0,0 0-1 0 0,0 0 1 0 0,0-1 0 0 0,0 0 0 0 0,1 0-1 0 0,-1 0 1 0 0,1 0 0 0 0,-5-4 0 0 0,7 6-49 0 0,1-1 1 0 0,0 1-1 0 0,-1 0 1 0 0,1-1-1 0 0,-1 1 1 0 0,1-1-1 0 0,0 1 1 0 0,0-1-1 0 0,-1 1 1 0 0,1-1-1 0 0,0 0 1 0 0,0 1 0 0 0,0-1-1 0 0,0 1 1 0 0,0-1-1 0 0,-1 1 1 0 0,1-1-1 0 0,0 0 1 0 0,0 1-1 0 0,1-2 1 0 0,-1 0-152 0 0,0-11-672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10135 0 0,'0'0'778'0'0,"-1"4"-506"0"0,-2 6 52 0 0,0 0 0 0 0,-1-1 1 0 0,0 1-1 0 0,-1-1 1 0 0,0 0-1 0 0,0 0 0 0 0,-7 9 1 0 0,-52 55 1635 0 0,44-52-2015 0 0,2-1 1115 0 0,17-18-444 0 0,0 0 4 0 0,-3 6 1766 0 0,7-6-2028 0 0,3-1-277 0 0,1 1 0 0 0,-1-1 0 0 0,1 0 0 0 0,0 0 0 0 0,0-1 0 0 0,0 0 0 0 0,-1 0 0 0 0,1-1 0 0 0,0 0 0 0 0,0 0 0 0 0,-1 0 0 0 0,10-4 0 0 0,8-3 152 0 0,47-22-1 0 0,51-34-36 0 0,-117 61-188 0 0,0 0 0 0 0,0-1 0 0 0,0 0 0 0 0,0 0 0 0 0,-1 0 0 0 0,0 0 0 0 0,6-8 0 0 0,-4 1-35 0 0,-6 10 15 0 0,0 0 0 0 0,0 0-1 0 0,0 0 1 0 0,0 0-1 0 0,0 0 1 0 0,0 0-1 0 0,0 0 1 0 0,0 0 0 0 0,0 0-1 0 0,-1 0 1 0 0,1 0-1 0 0,0 0 1 0 0,-1 0-1 0 0,1 0 1 0 0,0 1-1 0 0,-1-1 1 0 0,1 0 0 0 0,-1 0-1 0 0,0 0 1 0 0,1 1-1 0 0,-1-1 1 0 0,0 0-1 0 0,1 1 1 0 0,-1-1 0 0 0,0 0-1 0 0,0 1 1 0 0,0-1-1 0 0,1 1 1 0 0,-1-1-1 0 0,0 1 1 0 0,0-1 0 0 0,0 1-1 0 0,0 0 1 0 0,-2-1-1 0 0,-1 0-34 0 0,0 0 0 0 0,0 0 0 0 0,0 0 0 0 0,0 1 0 0 0,-1 0 0 0 0,-7 0 1 0 0,-12 3-151 0 0,1 1 1 0 0,-46 13 0 0 0,-42 24-201 0 0,84-30 373 0 0,2 1 0 0 0,-1 1 0 0 0,2 1-1 0 0,0 2 1 0 0,-31 24 0 0 0,44-30 67 0 0,1 0-1 0 0,0 1 1 0 0,1-1 0 0 0,0 2-1 0 0,-10 15 1 0 0,14-19 30 0 0,1 1 1 0 0,0-1-1 0 0,0 1 1 0 0,1 0-1 0 0,0 0 1 0 0,0 1-1 0 0,1-1 1 0 0,-1 18-1 0 0,3-22-63 0 0,-1 0-1 0 0,2 0 1 0 0,-1 0 0 0 0,1 0-1 0 0,-1 0 1 0 0,1 0 0 0 0,1 0-1 0 0,-1 0 1 0 0,1-1-1 0 0,0 1 1 0 0,0 0 0 0 0,0-1-1 0 0,1 1 1 0 0,-1-1 0 0 0,7 8-1 0 0,-4-7-9 0 0,0 1 0 0 0,0-2-1 0 0,1 1 1 0 0,0-1 0 0 0,-1 0-1 0 0,1 0 1 0 0,1 0 0 0 0,-1-1-1 0 0,1 0 1 0 0,13 5 0 0 0,-2-3-412 0 0,0 0 0 0 0,1-1 0 0 0,-1-1 0 0 0,1-1 0 0 0,29 0 0 0 0,-10-4-6519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13 583 7367 0 0,'0'11'12628'0'0,"-3"-21"-10213"0"0,-4-20-1855 0 0,6 18-343 0 0,0-1-1 0 0,1 0 1 0 0,0 1 0 0 0,1-1 0 0 0,1 0 0 0 0,0 1-1 0 0,0-1 1 0 0,2 1 0 0 0,-1 0 0 0 0,2 0-1 0 0,-1 0 1 0 0,2 0 0 0 0,-1 1 0 0 0,2 0 0 0 0,-1 0-1 0 0,14-16 1 0 0,9-8-390 0 0,2 2 0 0 0,1 1 0 0 0,1 1 0 0 0,60-42 1 0 0,-64 54-137 0 0,1 1 1 0 0,0 1 0 0 0,1 2-1 0 0,1 1 1 0 0,0 2 0 0 0,57-14-1 0 0,-78 23 189 0 0,0 1 0 0 0,0 1 0 0 0,1 0 0 0 0,-1 0 0 0 0,0 1 0 0 0,16 2 0 0 0,-19-1-126 0 0,-1 1 0 0 0,0-1 0 0 0,1 2 0 0 0,-1-1 0 0 0,0 1 0 0 0,0 0 0 0 0,0 0 0 0 0,0 1 0 0 0,-1 0 0 0 0,9 7 0 0 0,1 3-673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21 101 7831 0 0,'0'0'603'0'0,"-1"1"-396"0"0,-6 4-389 0 0,-6 10 12922 0 0,24-14-11887 0 0,3-2-531 0 0,1-1 0 0 0,-1-1 0 0 0,0 0 0 0 0,0-1-1 0 0,19-7 1 0 0,-13 4-210 0 0,91-35 71 0 0,22-6-401 0 0,-124 46-144 0 0,-7 12-5689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99 4143 0 0,'0'0'191'0'0,"-2"-1"-11"0"0,0-1-155 0 0,-14-7-13 0 0,-9 3 12347 0 0,25 9-12212 0 0,0 3-123 0 0,1-1 0 0 0,-1 1 0 0 0,1-1 0 0 0,-1 1 0 0 0,2-1 0 0 0,-1 0 0 0 0,1 1 1 0 0,-1-1-1 0 0,4 6 0 0 0,17 39 154 0 0,19 64 0 0 0,-33-90-161 0 0,1 3 51 0 0,-1 1 0 0 0,-1 0 0 0 0,-2 0-1 0 0,0 1 1 0 0,0 31 0 0 0,-5-57 45 0 0,-1-1 126 0 0,-2 3 1905 0 0,1-15-2013 0 0,1-1-1 0 0,1 1 1 0 0,0-1 0 0 0,0 0 0 0 0,1 1 0 0 0,1-1-1 0 0,-1 1 1 0 0,2-1 0 0 0,-1 1 0 0 0,2 0-1 0 0,-1 0 1 0 0,1 0 0 0 0,1 1 0 0 0,0-1 0 0 0,0 1-1 0 0,1 0 1 0 0,0 0 0 0 0,0 1 0 0 0,1 0-1 0 0,0 0 1 0 0,1 0 0 0 0,8-6 0 0 0,179-125 322 0 0,-80 61-441 0 0,-85 59-175 0 0,1 1 1 0 0,42-17-1 0 0,-20 10-3014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414 260 16039 0 0,'18'-43'1411'0'0,"10"-29"-990"0"0,-26 65-162 0 0,0-1 0 0 0,0 0 0 0 0,-1 0 0 0 0,0 1 0 0 0,0-1-1 0 0,-1 0 1 0 0,0 0 0 0 0,0 0 0 0 0,-2-8 0 0 0,1 13-219 0 0,1 0 0 0 0,-1 0-1 0 0,0 1 1 0 0,0-1 0 0 0,0 0 0 0 0,0 0 0 0 0,0 1 0 0 0,0-1-1 0 0,-1 1 1 0 0,1 0 0 0 0,-1-1 0 0 0,0 1 0 0 0,0 0 0 0 0,0 0-1 0 0,0 0 1 0 0,0 0 0 0 0,0 0 0 0 0,-1 0 0 0 0,1 1 0 0 0,0-1-1 0 0,-1 1 1 0 0,1 0 0 0 0,-1-1 0 0 0,0 1 0 0 0,0 1 0 0 0,1-1 0 0 0,-1 0-1 0 0,-3 0 1 0 0,-3 0-83 0 0,0 1 0 0 0,-1 0 0 0 0,1 0 0 0 0,-1 1 0 0 0,1 0 0 0 0,0 1 0 0 0,0 0-1 0 0,0 0 1 0 0,0 1 0 0 0,0 1 0 0 0,0-1 0 0 0,-10 7 0 0 0,-10 6 0 0 0,1 2 1 0 0,-28 22-1 0 0,30-20 22 0 0,-39 40 0 0 0,55-49 19 0 0,0-1 1 0 0,1 2-1 0 0,1-1 1 0 0,0 1-1 0 0,0 1 0 0 0,-7 18 1 0 0,13-28 12 0 0,1 0 0 0 0,0 0 1 0 0,0 1-1 0 0,0-1 0 0 0,0 0 0 0 0,1 1 0 0 0,-1-1 1 0 0,1 1-1 0 0,0-1 0 0 0,0 1 0 0 0,0-1 0 0 0,0 1 1 0 0,1-1-1 0 0,1 6 0 0 0,-1-6 5 0 0,0-1 1 0 0,0 1-1 0 0,1-1 0 0 0,-1 1 0 0 0,1-1 1 0 0,0 0-1 0 0,0 0 0 0 0,0 0 1 0 0,0 0-1 0 0,0 0 0 0 0,0 0 0 0 0,0 0 1 0 0,1-1-1 0 0,-1 1 0 0 0,1-1 0 0 0,-1 1 1 0 0,1-1-1 0 0,2 1 0 0 0,3 0 31 0 0,-1 0-1 0 0,0-1 1 0 0,1 1-1 0 0,-1-1 1 0 0,0-1-1 0 0,1 1 0 0 0,-1-1 1 0 0,1-1-1 0 0,-1 1 1 0 0,9-3-1 0 0,10-2 144 0 0,36-13 0 0 0,-47 13-173 0 0,0-1 1 0 0,-1 0 0 0 0,24-16-1 0 0,-36 21-90 0 0,-2 4-927 0 0,-3 34 938 0 0,0 15 13 0 0,3-47 47 0 0,1 0 0 0 0,-1-1 0 0 0,1 1 0 0 0,0 0 1 0 0,0 0-1 0 0,0-1 0 0 0,1 1 0 0 0,3 6 0 0 0,3-1-14 0 0,-5-9 5 0 0,-1 0 0 0 0,0 0 0 0 0,1-1 0 0 0,-1 1-1 0 0,0-1 1 0 0,1 0 0 0 0,-1 1 0 0 0,1-1 0 0 0,-1 0 0 0 0,1 0-1 0 0,-1-1 1 0 0,1 1 0 0 0,-1 0 0 0 0,0-1 0 0 0,3 0 0 0 0,38-15-923 0 0,-39 14 741 0 0,19-9-1067 0 0,26-16 0 0 0,-7 1-43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488 182 9671 0 0,'60'-98'1111'0'0,"-7"15"8870"0"0,-55 86-9553 0 0,-19 24-114 0 0,1 1 0 0 0,1 1 0 0 0,2 1 0 0 0,-14 33-1 0 0,-55 158 375 0 0,18-43-681 0 0,-101 183-970 0 0,41-129-3070 0 0,100-169 556 0 0,17-37-2138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80 9215 0 0,'-9'2'385'0'0,"-1"-1"0"0"0,1 2 0 0 0,0-1 0 0 0,0 2 0 0 0,0-1-1 0 0,1 1 1 0 0,-1 0 0 0 0,1 1 0 0 0,0 0 0 0 0,-10 8 1726 0 0,28-3-392 0 0,-6-7-1511 0 0,0 0 0 0 0,1-1 0 0 0,0 1 0 0 0,-1-1 0 0 0,1-1 0 0 0,0 1 0 0 0,0-1 0 0 0,0 1 0 0 0,0-1 0 0 0,8 0 0 0 0,9 0 474 0 0,25-1 1 0 0,-32 0-401 0 0,36-3 576 0 0,1-2 1 0 0,57-13-1 0 0,99-33-6 0 0,-12 2-1120 0 0,-100 27-2403 0 0,-54 12-5071 0 0</inkml:trace>
  <inkml:trace contextRef="#ctx0" brushRef="#br0" timeOffset="1">1060 325 19751 0 0,'0'0'903'0'0,"-2"-2"-18"0"0,2 1-803 0 0,-1 0 1 0 0,1 1-1 0 0,-1-1 0 0 0,0 0 0 0 0,0 1 1 0 0,1-1-1 0 0,-1 0 0 0 0,0 1 0 0 0,0-1 1 0 0,0 1-1 0 0,0-1 0 0 0,0 1 0 0 0,0-1 1 0 0,0 1-1 0 0,0 0 0 0 0,0 0 1 0 0,0-1-1 0 0,0 1 0 0 0,0 0 0 0 0,0 0 1 0 0,0 0-1 0 0,0 0 0 0 0,0 0 0 0 0,0 0 1 0 0,0 0-1 0 0,0 1 0 0 0,0-1 0 0 0,0 0 1 0 0,0 0-1 0 0,0 1 0 0 0,0-1 0 0 0,0 1 1 0 0,0-1-1 0 0,1 1 0 0 0,-1-1 0 0 0,0 1 1 0 0,0-1-1 0 0,0 1 0 0 0,1 0 0 0 0,-1 0 1 0 0,-1 1-1 0 0,-1 0-262 0 0,-7 9 227 0 0,0 0 1 0 0,0 1 0 0 0,1 0-1 0 0,1 0 1 0 0,-13 25-1 0 0,4-9-19 0 0,8-12-325 0 0,0 0 1 0 0,1 0-1 0 0,0 1 0 0 0,-8 31 0 0 0,15-47 7 0 0,1-1-1 0 0,0 1 1 0 0,0 0-1 0 0,0-1 1 0 0,0 1 0 0 0,0-1-1 0 0,0 1 1 0 0,0 0-1 0 0,0-1 1 0 0,0 1-1 0 0,0 0 1 0 0,0-1 0 0 0,0 1-1 0 0,1 0 1 0 0,-1-1-1 0 0,0 1 1 0 0,0-1-1 0 0,1 2 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26 123 14279 0 0,'-4'-39'632'0'0,"2"18"136"0"0,-1 0-616 0 0,-3 3-152 0 0,1 4 0 0 0,0 5 3904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12439 0 0,'0'0'1126'0'0,"-2"0"-929"0"0,-5 0 33 0 0,0-1-1 0 0,0 2 1 0 0,0-1-1 0 0,1 1 1 0 0,-1 0-1 0 0,-13 4 1 0 0,-41 17 2576 0 0,39-13-2525 0 0,1 1 0 0 0,0 1 0 0 0,1 1 0 0 0,1 1 0 0 0,0 1 0 0 0,-20 18-1 0 0,25-19-107 0 0,1 0-1 0 0,0 1 0 0 0,1 0 1 0 0,1 2-1 0 0,0-1 0 0 0,1 1 1 0 0,1 0-1 0 0,-8 20 1 0 0,15-33-164 0 0,1 1 1 0 0,0 0 0 0 0,0-1-1 0 0,0 1 1 0 0,0 0 0 0 0,0-1-1 0 0,0 6 1 0 0,4 7 33 0 0,-3-14-34 0 0,1 0 1 0 0,0 0-1 0 0,0 0 1 0 0,1 0 0 0 0,-1 0-1 0 0,0 0 1 0 0,1 0-1 0 0,-1 0 1 0 0,1-1 0 0 0,0 1-1 0 0,-1 0 1 0 0,1-1-1 0 0,0 1 1 0 0,0-1 0 0 0,0 0-1 0 0,0 0 1 0 0,0 0 0 0 0,0 0-1 0 0,0 0 1 0 0,0 0-1 0 0,1-1 1 0 0,-1 1 0 0 0,0-1-1 0 0,0 1 1 0 0,1-1-1 0 0,-1 0 1 0 0,3 0 0 0 0,6 0 55 0 0,0 0 1 0 0,-1-1 0 0 0,1 0-1 0 0,17-4 1 0 0,-9 0 38 0 0,0-1 0 0 0,-1-1-1 0 0,0 0 1 0 0,-1-2 0 0 0,1 0 0 0 0,-2 0 0 0 0,1-2 0 0 0,-1 0 0 0 0,16-16-1 0 0,-19 15 230 0 0,-1-1-1 0 0,13-18 0 0 0,-20 24-127 0 0,-1 0 0 0 0,1 0 0 0 0,-2-1-1 0 0,1 1 1 0 0,-1-1 0 0 0,5-15 0 0 0,-6 10 55 0 0,-2-5-204 0 0,-3 13-63 0 0,1 2 10 0 0,-1 0-87 0 0,1-1 0 0 0,-1 1 0 0 0,1 0 0 0 0,-1 0 1 0 0,0 0-1 0 0,0 0 0 0 0,0 0 0 0 0,-1 0 0 0 0,1 1 0 0 0,-1 0 0 0 0,1 0 0 0 0,-1 0 0 0 0,0 0 0 0 0,0 0 0 0 0,0 1 0 0 0,0 0 0 0 0,-6-2 1 0 0,-4 0-665 0 0,0 1 1 0 0,0 0 0 0 0,-25 0-1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9 375 13823 0 0,'0'0'1062'0'0,"0"3"-886"0"0,-4 9-1148 0 0,3-9-432 0 0,-3 5-3790 0 0,30-45 10241 0 0,34-36 0 0 0,-39 47-4190 0 0,-20 25-829 0 0,34-42 1281 0 0,2 2-1 0 0,50-44 1 0 0,-74 74-1162 0 0,0 1 0 0 0,1 0 0 0 0,0 1 0 0 0,0 1 0 0 0,1 0 0 0 0,0 1-1 0 0,1 0 1 0 0,-1 2 0 0 0,1 0 0 0 0,0 0 0 0 0,31-4 0 0 0,-41 9-171 0 0,1 0 0 0 0,0 0 0 0 0,0 0-1 0 0,-1 1 1 0 0,1 0 0 0 0,-1 1 0 0 0,1-1 0 0 0,-1 1 0 0 0,1 0-1 0 0,-1 1 1 0 0,0-1 0 0 0,0 1 0 0 0,0 0 0 0 0,-1 1-1 0 0,1 0 1 0 0,-1 0 0 0 0,1 0 0 0 0,-1 0 0 0 0,-1 1-1 0 0,1 0 1 0 0,6 8 0 0 0,-3-3-24 0 0,-2 1-1 0 0,1-1 1 0 0,-1 1 0 0 0,-1 0-1 0 0,0 1 1 0 0,0-1 0 0 0,-1 1-1 0 0,-1 0 1 0 0,0 0 0 0 0,3 24-1 0 0,-6-21 74 0 0,0-1 0 0 0,0 1 1 0 0,-2 0-1 0 0,0-1 0 0 0,0 0 0 0 0,-7 18 0 0 0,3-11-371 0 0,-2 0 0 0 0,0 0 0 0 0,-16 25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598 135 8287 0 0,'0'0'639'0'0,"-1"-2"-415"0"0,1 1-135 0 0,-3-12 2198 0 0,-1 0-1 0 0,-1 1 1 0 0,0-1 0 0 0,-13-23 0 0 0,16 33-1837 0 0,-1-1 1 0 0,1 1-1 0 0,-1 0 1 0 0,0 0-1 0 0,-1 0 1 0 0,1 0-1 0 0,0 0 1 0 0,-5-2-1 0 0,4 2-483 0 0,0 1 1 0 0,0 1-1 0 0,0-1 0 0 0,-1 1 1 0 0,1-1-1 0 0,0 1 0 0 0,-1 0 1 0 0,1 1-1 0 0,-7-1 0 0 0,5 1 35 0 0,-1 0-1 0 0,1 1 1 0 0,-1 0-1 0 0,1 0 0 0 0,-1 0 1 0 0,1 1-1 0 0,-11 4 0 0 0,-42 24-97 0 0,28-14 49 0 0,-18 8 20 0 0,-84 58 0 0 0,117-70 4 0 0,1 0 1 0 0,1 0 0 0 0,0 2 0 0 0,0-1 0 0 0,2 2 0 0 0,0 0 0 0 0,0 0 0 0 0,-17 33 0 0 0,22-32 22 0 0,4-3 0 0 0,8 0 0 0 0,-5-12 1 0 0,1 0 0 0 0,-1 0 0 0 0,1 0 0 0 0,0 0 0 0 0,0-1-1 0 0,-1 1 1 0 0,1 0 0 0 0,0 0 0 0 0,0-1 0 0 0,0 1 0 0 0,1 1 0 0 0,4 0 8 0 0,1 1 0 0 0,-1-1-1 0 0,1-1 1 0 0,0 1 0 0 0,0-1 0 0 0,-1 0 0 0 0,1 0 0 0 0,0-1 0 0 0,0 0 0 0 0,0 0-1 0 0,11-2 1 0 0,8-3-66 0 0,42-12 0 0 0,-49 11-38 0 0,-1-1 1 0 0,1-1-1 0 0,-1-1 1 0 0,-1-1-1 0 0,0 0 1 0 0,0-1-1 0 0,-1-1 1 0 0,21-20-1 0 0,-30 26 92 0 0,22-16-59 0 0,-27 21-9 0 0,-4 1 0 0 0,-3 2 63 0 0,0-1-1 0 0,0 1 0 0 0,1 0 1 0 0,-1 0-1 0 0,0 1 0 0 0,1-1 1 0 0,0 1-1 0 0,-1 0 0 0 0,1 0 1 0 0,1 1-1 0 0,-1-1 0 0 0,0 1 1 0 0,-5 7-1 0 0,0-1 20 0 0,2 1 1 0 0,0 0-1 0 0,0 0 0 0 0,-8 18 0 0 0,14-26-253 0 0,0 0 0 0 0,1 0 0 0 0,-1-1 0 0 0,1 1 0 0 0,-1 0 0 0 0,1 4 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3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9 8751 0 0,'5'-9'9990'0'0,"-6"12"-8829"0"0,-94 285 2131 0 0,48-166-3115 0 0,-4-3 0 0 0,-75 126-1 0 0,-28 50-632 0 0,111-218-658 0 0,26-48 391 0 0,16-27 427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95 8287 0 0,'13'-6'85'0'0,"107"-44"734"0"0,-51 22 5001 0 0,-47 18-992 0 0,-35 14-4226 0 0,9-3-510 0 0,-40 16 12 0 0,2 2 1 0 0,-54 33 0 0 0,-19 9-149 0 0,-149 36-1036 0 0,103-43 383 0 0,159-53 630 0 0,3-1-131 0 0,1 0 193 0 0,-1 0-1 0 0,0 0 1 0 0,0 0 0 0 0,0 0 0 0 0,1 0 0 0 0,-1 1-1 0 0,0-1 1 0 0,0 0 0 0 0,0 1 0 0 0,2 0 0 0 0,5 1-4 0 0,92 11-34 0 0,25 4-67 0 0,-110-14 101 0 0,-1 1 0 0 0,0 1 0 0 0,0 0 0 0 0,-1 1 0 0 0,0 0 0 0 0,22 14 0 0 0,45 44-62 0 0,-70-56 78 0 0,0 3-7 0 0,-1 0 0 0 0,-2-1 11 0 0,-6-8 256 0 0,-2 1-209 0 0,1 1 0 0 0,-1-1 1 0 0,1 1-1 0 0,-1-1 0 0 0,0 1 1 0 0,-1-1-1 0 0,1 0 0 0 0,-1 0 1 0 0,1 0-1 0 0,-1 0 1 0 0,0 0-1 0 0,0 0 0 0 0,0 0 1 0 0,0 0-1 0 0,-1-1 0 0 0,1 1 1 0 0,-1-1-1 0 0,0 1 0 0 0,0-1 1 0 0,1 0-1 0 0,-7 3 1 0 0,-7 3-165 0 0,-1 0 0 0 0,0-2 0 0 0,0 0 0 0 0,-19 5 0 0 0,-74 10-564 0 0,77-15 612 0 0,-239 20 1044 0 0,182-20-732 0 0,75-6 41 0 0,-25 0 0 0 0,37 0 94 0 0,6-2-857 0 0,58-25-2177 0 0,-34 17 1299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6911 0 0,'2'0'8094'0'0,"4"0"-7414"0"0,1 1 1 0 0,0-1-1 0 0,0-1 1 0 0,0 0-1 0 0,0 1 1 0 0,7-4-1 0 0,45-13 1715 0 0,-37 10-1686 0 0,17-5 167 0 0,-5 0 77 0 0,64-11 0 0 0,-94 22-880 0 0,-3 1-100 0 0,0 0-1 0 0,-1 0 1 0 0,1 1 0 0 0,0-1-1 0 0,0 0 1 0 0,-1 0-1 0 0,1 0 1 0 0,0 0 0 0 0,0 1-1 0 0,-1-1 1 0 0,1 0-1 0 0,0 1 1 0 0,-1-1 0 0 0,1 1-1 0 0,0-1 1 0 0,-1 1-1 0 0,1-1 1 0 0,-1 1 0 0 0,1-1-1 0 0,-1 1 1 0 0,1-1-1 0 0,-1 1 1 0 0,1 0 0 0 0,-1-1-1 0 0,1 1 1 0 0,-1 0 0 0 0,0-1-1 0 0,0 1 1 0 0,1 0-1 0 0,-1 0 1 0 0,0-1 0 0 0,0 1-1 0 0,0 0 1 0 0,0 0-1 0 0,1-1 1 0 0,-1 1 0 0 0,-1 1-1 0 0,-2 21-2704 0 0,0-14 145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13 12895 0 0,'1'-2'998'0'0,"4"-8"3228"0"0,0 24-3898 0 0,-4-7-290 0 0,0-1 0 0 0,0 1-1 0 0,-1-1 1 0 0,0 0 0 0 0,0 1-1 0 0,0-1 1 0 0,-1 1 0 0 0,1-1 0 0 0,-4 10-1 0 0,-3 8 261 0 0,-11 25 0 0 0,9-24-183 0 0,-78 165 425 0 0,68-152-528 0 0,-34 57 4 0 0,-78 104 1 0 0,85-132 41 0 0,-131 167 145 0 0,165-221-185 0 0,1 1 1 0 0,0 1 0 0 0,1 0-1 0 0,0 0 1 0 0,1 1 0 0 0,-8 20-1 0 0,11-20-287 0 0,4-8-2214 0 0,3-3-503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10135 0 0,'0'0'5260'0'0,"2"-1"-2942"0"0,69-20 3056 0 0,8-3-3166 0 0,-26 15-1846 0 0,0 3 0 0 0,0 2 0 0 0,89 5 0 0 0,-107-1-757 0 0,68-9 0 0 0,-13-5-2972 0 0,-58 9 1367 0 0,-5 0-91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13703 0 0,'0'0'1246'0'0,"-3"1"-1028"0"0,-3 1 9 0 0,0 0-1 0 0,0 0 1 0 0,1 1 0 0 0,-1 0-1 0 0,1 0 1 0 0,0 1-1 0 0,-1 0 1 0 0,2 0-1 0 0,-1 0 1 0 0,0 0-1 0 0,1 1 1 0 0,-8 9 0 0 0,-6 13 2 0 0,0 0 0 0 0,2 2 0 0 0,-16 36 0 0 0,24-45-178 0 0,1 0 0 0 0,0 1 0 0 0,2 0 0 0 0,0 0 0 0 0,-3 41 0 0 0,8-60-30 0 0,0 0-1 0 0,0 0 1 0 0,0 0 0 0 0,0 0-1 0 0,0 0 1 0 0,0 0 0 0 0,0 0-1 0 0,1 0 1 0 0,-1 0 0 0 0,1 0-1 0 0,-1 0 1 0 0,1 0-1 0 0,0 0 1 0 0,0 0 0 0 0,0 0-1 0 0,0 0 1 0 0,0-1 0 0 0,0 1-1 0 0,1 0 1 0 0,-1-1 0 0 0,0 1-1 0 0,1-1 1 0 0,-1 1-1 0 0,1-1 1 0 0,0 0 0 0 0,-1 0-1 0 0,1 0 1 0 0,0 0 0 0 0,0 0-1 0 0,0 0 1 0 0,0 0 0 0 0,0 0-1 0 0,0-1 1 0 0,0 1-1 0 0,0-1 1 0 0,0 1 0 0 0,0-1-1 0 0,0 0 1 0 0,0 0 0 0 0,0 0-1 0 0,2 0 1 0 0,2-1 132 0 0,0 1 0 0 0,0-1 0 0 0,-1 0 0 0 0,1-1 1 0 0,0 1-1 0 0,-1-1 0 0 0,8-4 0 0 0,38-21 812 0 0,-41 21-774 0 0,9-6 26 0 0,0 0-1 0 0,0-1 1 0 0,-1 0 0 0 0,-1-2-1 0 0,-1 0 1 0 0,0-1 0 0 0,0 0-1 0 0,-2-1 1 0 0,0-1 0 0 0,-1-1-1 0 0,18-34 1 0 0,-28 47-202 0 0,31-61-540 0 0,-28 58-764 0 0,0 0 0 0 0,11-12 0 0 0,-7 10-102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322 340 13823 0 0,'0'0'1062'0'0,"0"2"-693"0"0,0-1-365 0 0,2 12 577 0 0,-1 1-1 0 0,0 19 1 0 0,-2-28-669 0 0,1-1 0 0 0,-1 0 0 0 0,0 1 0 0 0,0-1 1 0 0,0 0-1 0 0,0 1 0 0 0,-1-1 0 0 0,0 0 0 0 0,0 0 1 0 0,0 0-1 0 0,-5 6 0 0 0,3-5 223 0 0,0 0 0 0 0,-1 0 0 0 0,0 0 0 0 0,0-1 0 0 0,0 1 0 0 0,0-1 0 0 0,-1 0 0 0 0,1-1 0 0 0,-1 1 0 0 0,0-1 0 0 0,0-1 0 0 0,-1 1 0 0 0,1-1 0 0 0,0 0 0 0 0,-1 0 0 0 0,1-1 0 0 0,-1 0 0 0 0,-9 1 0 0 0,8-2 92 0 0,1 0-1 0 0,-1-1 0 0 0,1 0 1 0 0,-1 0-1 0 0,1-1 0 0 0,0 0 1 0 0,0 0-1 0 0,0 0 0 0 0,0-1 1 0 0,0 0-1 0 0,0-1 0 0 0,1 1 1 0 0,-1-1-1 0 0,1 0 0 0 0,0-1 1 0 0,-7-6-1 0 0,7 5-53 0 0,-1-1 0 0 0,2 0 0 0 0,-1 1-1 0 0,1-2 1 0 0,0 1 0 0 0,0-1 0 0 0,0 0 0 0 0,1 0-1 0 0,-4-11 1 0 0,7 13-91 0 0,-1 0 0 0 0,1 0 1 0 0,0 0-1 0 0,0 0 0 0 0,1 0 0 0 0,-1 0 0 0 0,1 0 0 0 0,1 0 0 0 0,-1 0 0 0 0,1 0 1 0 0,0 0-1 0 0,1 1 0 0 0,-1-1 0 0 0,5-11 0 0 0,4-2-116 0 0,0 0 0 0 0,0 1 0 0 0,2 0 0 0 0,0 1 0 0 0,2 0 0 0 0,-1 1 0 0 0,33-28 0 0 0,-28 28-302 0 0,2 1-1 0 0,0 1 0 0 0,1 0 1 0 0,1 2-1 0 0,0 0 1 0 0,36-13-1 0 0,-49 22 274 0 0,0 0-1 0 0,0 1 0 0 0,0 0 1 0 0,0 1-1 0 0,0-1 0 0 0,1 2 1 0 0,-1-1-1 0 0,1 2 0 0 0,17 1 1 0 0,-21-1 98 0 0,-1 1 0 0 0,1-1 0 0 0,-1 1 0 0 0,1 0 0 0 0,-1 0 1 0 0,0 1-1 0 0,0-1 0 0 0,0 1 0 0 0,0 0 0 0 0,-1 1 0 0 0,1-1 0 0 0,-1 1 0 0 0,0 0 1 0 0,0 0-1 0 0,0 0 0 0 0,-1 1 0 0 0,6 7 0 0 0,-5-4 7 0 0,1 0-1 0 0,-1 1 1 0 0,-1 0-1 0 0,0 0 1 0 0,0 0 0 0 0,0 0-1 0 0,-2 0 1 0 0,1 0-1 0 0,-1 1 1 0 0,0-1-1 0 0,-1 1 1 0 0,0-1 0 0 0,0 1-1 0 0,-1-1 1 0 0,0 0-1 0 0,-1 1 1 0 0,0-1-1 0 0,-6 15 1 0 0,5-15-41 0 0,-1 0 0 0 0,0 0 0 0 0,-1 0 0 0 0,0 0 0 0 0,0-1 0 0 0,-1 0 0 0 0,0 0 0 0 0,-1-1 0 0 0,1 1 0 0 0,-1-1 0 0 0,-1-1 0 0 0,1 1 0 0 0,-1-1 0 0 0,0-1 0 0 0,-1 1 0 0 0,1-2 0 0 0,-17 8 0 0 0,-6-3-415 0 0,0 0 0 0 0,-1-3 0 0 0,0 0 0 0 0,-63 1 0 0 0,89-7-225 0 0,0 0 0 0 0,1 0 1 0 0,-11-2-1 0 0,-4-4-4753 0 0,7 0-447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52 13823 0 0,'37'-52'6602'0'0,"-36"54"-6434"0"0,-1 0-152 0 0,1 0 0 0 0,0 0 1 0 0,-1 0-1 0 0,1 0 1 0 0,-1 0-1 0 0,0 0 1 0 0,0 1-1 0 0,0-1 1 0 0,0 0-1 0 0,0 0 1 0 0,0 0-1 0 0,0 0 1 0 0,-1 0-1 0 0,1 0 0 0 0,-1 1 1 0 0,0-1-1 0 0,-1 3 1 0 0,-3 5 43 0 0,0 0-1 0 0,-8 11 1 0 0,6-10-17 0 0,-103 156 502 0 0,-12 18-418 0 0,-47 81-126 0 0,59-97-12 0 0,79-117-440 0 0,-24 35 609 0 0,48-77-1179 0 0,-1 0 0 0 0,0-1 0 0 0,-1 0 0 0 0,0 0 0 0 0,-1-1 0 0 0,-11 8 0 0 0,0-4-5153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142 199 12439 0 0,'0'0'958'0'0,"0"2"-350"0"0,-2 19 2979 0 0,-1 29 1 0 0,4-32-2614 0 0,4 36 1 0 0,-2-41-902 0 0,0 1-1 0 0,0-1 1 0 0,2 0-1 0 0,-1 0 1 0 0,2 0-1 0 0,0 0 1 0 0,0-1-1 0 0,12 17 1 0 0,-7-14-30 0 0,0-1 0 0 0,0 0 0 0 0,2 0 0 0 0,15 14 0 0 0,-23-25-173 0 0,-1 0 0 0 0,1 1 1 0 0,0-2-1 0 0,0 1 0 0 0,0 0 0 0 0,0-1 0 0 0,0 0 0 0 0,1 0 0 0 0,-1-1 0 0 0,0 1 0 0 0,1-1 1 0 0,0 0-1 0 0,-1-1 0 0 0,1 1 0 0 0,-1-1 0 0 0,1 0 0 0 0,10-2 0 0 0,-9 1-1268 0 0,1-1 0 0 0,-1 0 0 0 0,0 0 0 0 0,0-1 0 0 0,7-3 0 0 0,4-4-4354 0 0</inkml:trace>
  <inkml:trace contextRef="#ctx0" brushRef="#br0" timeOffset="1">793 82 8751 0 0,'6'-17'330'0'0,"-4"12"-230"0"0,0 1 1 0 0,0-1-1 0 0,-1 0 1 0 0,0-1 0 0 0,0 1-1 0 0,0 0 1 0 0,0 0-1 0 0,-1-12 5529 0 0,0 16-5506 0 0,0 1 1 0 0,-1-1-1 0 0,1 1 0 0 0,0-1 0 0 0,-1 1 1 0 0,1-1-1 0 0,-1 1 0 0 0,1-1 1 0 0,0 1-1 0 0,-1 0 0 0 0,1-1 1 0 0,-1 1-1 0 0,1 0 0 0 0,-1-1 0 0 0,0 1 1 0 0,1 0-1 0 0,-1 0 0 0 0,1 0 1 0 0,-1-1-1 0 0,1 1 0 0 0,-1 0 0 0 0,0 0 1 0 0,1 0-1 0 0,-1 0 0 0 0,1 0 1 0 0,-1 0-1 0 0,0 0 0 0 0,1 0 1 0 0,-1 0-1 0 0,1 0 0 0 0,-2 1 0 0 0,-18 4 615 0 0,10 0-381 0 0,1 0 1 0 0,0 0 0 0 0,0 1 0 0 0,0 1 0 0 0,1-1-1 0 0,0 1 1 0 0,-11 12 0 0 0,-3 7 184 0 0,-20 29 0 0 0,-84 150-69 0 0,17 12-134 0 0,98-193-335 0 0,-78 166-1045 0 0,-30 61-1950 0 0,-19-14 833 0 0,111-199-173 0 0,19-27 1124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0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2303 0 0,'0'0'22413'0'0,"-9"7"-27699"0"0,7-5 4279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145 148 5527 0 0,'2'-2'423'0'0,"24"-18"-259"0"0,3-2 11805 0 0,-37 31-10611 0 0,-11 12-800 0 0,-39 33 1 0 0,41-41-292 0 0,1 2 1 0 0,0 0-1 0 0,1 1 1 0 0,-20 28-1 0 0,24-25-267 0 0,10-13 0 0 0,0-1 0 0 0,-4 30 0 0 0,5-13 0 0 0,3-17 0 0 0,-1-1 0 0 0,1 0 6 0 0,-1 0 1 0 0,0 0-1 0 0,1 0 0 0 0,0 0 0 0 0,0 0 1 0 0,0-1-1 0 0,0 1 0 0 0,1-1 0 0 0,-1 0 1 0 0,1 0-1 0 0,0 0 0 0 0,0-1 0 0 0,0 1 0 0 0,0-1 1 0 0,0 0-1 0 0,6 2 0 0 0,5 2 30 0 0,1-2-1 0 0,-1 0 1 0 0,25 4-1 0 0,-33-8-14 0 0,0 1 0 0 0,1-1 0 0 0,-1-1 0 0 0,0 0 0 0 0,0 1 1 0 0,0-2-1 0 0,1 1 0 0 0,-1-1 0 0 0,-1-1 0 0 0,1 1 0 0 0,0-1 0 0 0,-1 0 0 0 0,1 0 0 0 0,-1-1 0 0 0,0 0 0 0 0,8-6 0 0 0,9-9 88 0 0,-2-1-1 0 0,34-38 1 0 0,-34 34-60 0 0,-14 16-40 0 0,0 0-1 0 0,-1-1 0 0 0,0 1 0 0 0,0-1 0 0 0,-1-1 0 0 0,0 1 0 0 0,-1-1 1 0 0,0 0-1 0 0,4-15 0 0 0,-6 18-4 0 0,-1-1 1 0 0,0 1 0 0 0,0-1-1 0 0,-1 0 1 0 0,0 1 0 0 0,0-1-1 0 0,-1 0 1 0 0,0 1 0 0 0,0-1-1 0 0,0 1 1 0 0,-1-1 0 0 0,-1 1-1 0 0,-5-13 1 0 0,5 14-37 0 0,0 0-1 0 0,0 1 0 0 0,0-1 1 0 0,-1 1-1 0 0,0-1 0 0 0,0 1 1 0 0,-1 0-1 0 0,0 1 1 0 0,1-1-1 0 0,-2 1 0 0 0,-6-5 1 0 0,8 7 1 0 0,-1 0 0 0 0,1 0 0 0 0,0 0 1 0 0,-1 0-1 0 0,0 1 0 0 0,1 0 0 0 0,-1 0 1 0 0,0 0-1 0 0,0 0 0 0 0,1 1 0 0 0,-1 0 0 0 0,0 0 1 0 0,0 0-1 0 0,0 0 0 0 0,0 1 0 0 0,-5 1 1 0 0,4 0-196 0 0,0 0 1 0 0,0 0-1 0 0,0 0 1 0 0,0 0-1 0 0,0 1 1 0 0,0 0-1 0 0,1 1 1 0 0,-8 5-1 0 0,11-8-126 0 0,7-1-1650 0 0,0 0 1747 0 0,1-1 0 0 0,-1 0 1 0 0,6-2-1 0 0,2-1-929 0 0,16-2-4459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536 195 13823 0 0,'8'-28'684'0'0,"1"0"-1"0"0,1 1 1 0 0,2 0-1 0 0,1 0 1 0 0,19-30 0 0 0,-83 155 4102 0 0,-115 307-4738 0 0,133-314 16 0 0,-60 144-1664 0 0,76-198 1086 0 0,-2-2 1 0 0,-1 0-1 0 0,-2-1 1 0 0,-33 38-1 0 0,34-46 239 0 0,8-9 199 0 0,0-2 0 0 0,-1 0 0 0 0,0-1-1 0 0,-26 20 1 0 0,30-28 92 0 0,9-5-9 0 0,1-1 1 0 0,0 0-1 0 0,-1 1 0 0 0,1-1 0 0 0,0 0 0 0 0,-1 0 0 0 0,1 0 1 0 0,-1 1-1 0 0,1-1 0 0 0,0 0 0 0 0,-1 0 0 0 0,1 0 0 0 0,-1 0 1 0 0,1 0-1 0 0,-1 0 0 0 0,1 0 0 0 0,0 0 0 0 0,-1 0 0 0 0,1 0 1 0 0,-1 0-1 0 0,1 0 0 0 0,-1 0 0 0 0,1 0 0 0 0,0 0 0 0 0,-1-1 1 0 0,1 1-1 0 0,-1 0 0 0 0,1 0 0 0 0,0 0 0 0 0,-1-1 0 0 0,1 1 1 0 0,-1 0-1 0 0,1 0 0 0 0,0-1 0 0 0,0 1 0 0 0,-1 0 0 0 0,1-1 1 0 0,0 1-1 0 0,-1 0 0 0 0,1-1 0 0 0,0 1 0 0 0,0 0 0 0 0,0-1 1 0 0,-1 1-1 0 0,1-1 0 0 0,0 1 0 0 0,0 0 0 0 0,0-2 0 0 0,-1 0 22 0 0,1 0-1 0 0,0-1 0 0 0,-1 1 0 0 0,1 0 0 0 0,0-1 0 0 0,0 1 0 0 0,1-3 0 0 0,2-11 32 0 0,1 1 0 0 0,1 0 0 0 0,0 0 0 0 0,1 1 0 0 0,1 0 0 0 0,8-15 0 0 0,5-2 118 0 0,33-43 0 0 0,-33 50-178 0 0,1 0 0 0 0,37-33 0 0 0,-48 49 0 0 0,0 1 0 0 0,0-1 0 0 0,1 1 0 0 0,0 1 0 0 0,0 0 0 0 0,0 1 0 0 0,1 0 0 0 0,0 1 0 0 0,17-5 0 0 0,-2 5-34 0 0,0 1-1 0 0,0 2 0 0 0,1 0 1 0 0,-1 2-1 0 0,0 1 0 0 0,0 1 1 0 0,0 1-1 0 0,44 13 0 0 0,-57-13 37 0 0,1 1-1 0 0,-1 1 1 0 0,1 0-1 0 0,-1 0 1 0 0,-1 2-1 0 0,16 10 1 0 0,-27-17 26 0 0,0 1 0 0 0,0-1 0 0 0,0 1 0 0 0,0 0 0 0 0,-1 0 0 0 0,1 0 0 0 0,-1 0 0 0 0,0 0 0 0 0,1 0 0 0 0,-1 0 0 0 0,0 0 1 0 0,0 0-1 0 0,0 1 0 0 0,0-1 0 0 0,-1 0 0 0 0,1 1 0 0 0,-1-1 0 0 0,1 1 0 0 0,-1-1 0 0 0,0 0 0 0 0,0 1 0 0 0,0-1 0 0 0,0 1 0 0 0,0-1 0 0 0,-1 1 0 0 0,1-1 0 0 0,-1 0 0 0 0,0 1 0 0 0,1-1 1 0 0,-1 0-1 0 0,0 1 0 0 0,-2 2 0 0 0,-2 3 104 0 0,0 0 0 0 0,-1 0 0 0 0,0 0-1 0 0,0-1 1 0 0,-1 0 0 0 0,1 0 0 0 0,-9 5 0 0 0,-32 22 30 0 0,0-2 0 0 0,-93 46 0 0 0,95-54-241 0 0,-87 37-792 0 0,80-38 223 0 0,24-14-697 0 0,25-8 181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82 9671 0 0,'2'-3'103'0'0,"0"0"-1"0"0,0-1 0 0 0,-1 1 0 0 0,1-1 1 0 0,-1 0-1 0 0,0 1 0 0 0,1-6 0 0 0,0-3 90 0 0,1 1 0 0 0,6-14 10178 0 0,-11 26-10275 0 0,-8 7-13 0 0,-16 18 0 0 0,-9 6-6 0 0,-30 17-10 0 0,-55 46-15 0 0,116-92-51 0 0,1 1 0 0 0,0 0 0 0 0,1 0 0 0 0,-1 0 0 0 0,1 0 0 0 0,-1 0 0 0 0,1 0 0 0 0,1 1 0 0 0,-1-1 0 0 0,-2 9 0 0 0,3 1-16 0 0,3 1-65 0 0,2-6-46 0 0,1 1-1 0 0,0-1 1 0 0,1 0 0 0 0,-1 0-1 0 0,2 0 1 0 0,-1-1 0 0 0,1 0-1 0 0,1 0 1 0 0,0-1 0 0 0,0 0-1 0 0,0 0 1 0 0,0-1 0 0 0,11 6-1 0 0,11 5-267 0 0,-19-11 299 0 0,-1-1 0 0 0,0 1 0 0 0,-1 1-1 0 0,1 0 1 0 0,-1 0 0 0 0,11 12 0 0 0,-19-17 105 0 0,0-1 0 0 0,0 1 1 0 0,0-1-1 0 0,0 1 0 0 0,0 0 0 0 0,-1-1 0 0 0,1 1 0 0 0,-1 0 0 0 0,1 0 0 0 0,-1-1 0 0 0,0 1 0 0 0,1 0 1 0 0,-1 0-1 0 0,0 0 0 0 0,0 0 0 0 0,0-1 0 0 0,-1 1 0 0 0,1 0 0 0 0,0 0 0 0 0,-1-1 0 0 0,0 4 0 0 0,-1-1 56 0 0,0 1-1 0 0,0-1 0 0 0,0 0 0 0 0,0 0 0 0 0,0 0 0 0 0,-1-1 0 0 0,-3 5 1 0 0,-3 2 122 0 0,-1-1 0 0 0,0 0 0 0 0,-1-1 0 0 0,0 0 1 0 0,-19 11-1 0 0,-64 26 289 0 0,33-17-291 0 0,33-15-169 0 0,-1 0 0 0 0,-1-2 0 0 0,1-1 1 0 0,-39 8-1 0 0,66-18-28 0 0,0 1 1 0 0,0-1 0 0 0,1 0-1 0 0,-1 1 1 0 0,0-1 0 0 0,0 0-1 0 0,0 0 1 0 0,0-1 0 0 0,1 1-1 0 0,-1 0 1 0 0,0 0 0 0 0,0-1-1 0 0,0 1 1 0 0,1-1 0 0 0,-1 0-1 0 0,0 0 1 0 0,-2-1 0 0 0,3 1-93 0 0,0 1 1 0 0,0-1 0 0 0,1 0 0 0 0,-1 0-1 0 0,1 0 1 0 0,-1 1 0 0 0,0-1 0 0 0,1 0-1 0 0,0 0 1 0 0,-1 0 0 0 0,1 0-1 0 0,0 0 1 0 0,-1-1 0 0 0,1-1-590 0 0,-1 1 0 0 0,1 0 0 0 0,0-1 0 0 0,0 1 0 0 0,0 0 0 0 0,1-5 0 0 0,4-14-5685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96 5063 0 0,'0'0'5058'0'0,"-8"0"-1761"0"0,-9 1 3960 0 0,22-4-6003 0 0,-2 1-1381 0 0,17-9 249 0 0,-1 0 0 0 0,2 2 0 0 0,-1 0 0 0 0,2 1 1 0 0,-1 1-1 0 0,23-4 0 0 0,12 1 101 0 0,68-4 0 0 0,-103 13-182 0 0,40 2 1 0 0,-60-1-39 0 0,-1 0 0 0 0,1 0 0 0 0,0 0-1 0 0,-1 0 1 0 0,1 0 0 0 0,0 0 0 0 0,-1 0 0 0 0,1 1 0 0 0,0-1 0 0 0,-1 0 0 0 0,1 0 0 0 0,-1 1 0 0 0,1-1 0 0 0,0 1-1 0 0,0-1 1 0 0,1 2 4 0 0,7 4-7 0 0,-4 3 0 0 0,-4-8-1 0 0,-1 1 0 0 0,0-1 0 0 0,0 1 0 0 0,1 0 0 0 0,-1-1-1 0 0,0 1 1 0 0,0-1 0 0 0,0 1 0 0 0,-1 0 0 0 0,1-1 0 0 0,0 1 0 0 0,0-1 0 0 0,-1 1-1 0 0,1-1 1 0 0,-1 1 0 0 0,0-1 0 0 0,1 1 0 0 0,-1-1 0 0 0,0 0 0 0 0,0 1 0 0 0,0-1-1 0 0,0 0 1 0 0,0 0 0 0 0,-1 2 0 0 0,-4 3-9 0 0,-1-1 0 0 0,1 1 0 0 0,-12 6 0 0 0,7-5 6 0 0,-296 181-522 0 0,296-182 524 0 0,-19 10 2 0 0,-41 16 0 0 0,69-31 0 0 0,1-1 0 0 0,-1 1 0 0 0,0-1 0 0 0,1 1 0 0 0,-1-1 0 0 0,1 0 0 0 0,-1 0 0 0 0,0 0 0 0 0,1 0 0 0 0,-3 0 0 0 0,4 0 0 0 0,0 0 0 0 0,0 0 0 0 0,-1 0 0 0 0,1 0 0 0 0,0-1 0 0 0,0 1 0 0 0,0 0 1 0 0,0 0-1 0 0,-1 0 0 0 0,1 0 0 0 0,0 0 0 0 0,0 0 0 0 0,0 0 0 0 0,0 0 0 0 0,0 0 0 0 0,-1-1 0 0 0,1 1 0 0 0,0 0 0 0 0,0 0 0 0 0,0 0 0 0 0,0 0 0 0 0,0 0 0 0 0,0-1 0 0 0,0 1 0 0 0,0 0 0 0 0,-1 0 0 0 0,1 0 1 0 0,0 0-1 0 0,0-1 0 0 0,0 1 0 0 0,0 0 0 0 0,0 0 0 0 0,0 0 0 0 0,0 0 0 0 0,0-1 0 0 0,0 1 0 0 0,0 0 0 0 0,0 0 0 0 0,0 0 0 0 0,0 0 0 0 0,0-1 0 0 0,0 1 0 0 0,1 0 0 0 0,-1 0 0 0 0,0 0 0 0 0,0 0 0 0 0,0-1 0 0 0,0 1 1 0 0,0 0-1 0 0,0 0 0 0 0,0 0 0 0 0,0 0 0 0 0,1 0 0 0 0,-1-1 0 0 0,0 1 0 0 0,0 0 0 0 0,0 0 0 0 0,0 0 0 0 0,0 0 0 0 0,1 0 0 0 0,-1 0 0 0 0,8-8-15 0 0,1 2 18 0 0,-1 0-1 0 0,1 1 0 0 0,0 1 1 0 0,0-1-1 0 0,1 2 1 0 0,-1-1-1 0 0,1 1 0 0 0,0 0 1 0 0,0 1-1 0 0,0 0 1 0 0,14 0-1 0 0,-11 1 3 0 0,-1 1 1 0 0,1 1-1 0 0,-1 0 0 0 0,1 0 0 0 0,-1 1 0 0 0,1 1 1 0 0,-1 0-1 0 0,21 9 0 0 0,-26-10-1 0 0,8 5 89 0 0,0 0 0 0 0,0 0-1 0 0,24 18 1 0 0,-37-24-28 0 0,6 19 239 0 0,-8-15-293 0 0,0 0 1 0 0,-1 1-1 0 0,0-1 0 0 0,0 0 1 0 0,0 0-1 0 0,0 0 0 0 0,-1 0 0 0 0,0-1 1 0 0,0 1-1 0 0,0 0 0 0 0,0-1 1 0 0,-1 1-1 0 0,0-1 0 0 0,0 0 0 0 0,0 0 1 0 0,-1 0-1 0 0,1 0 0 0 0,-5 4 1 0 0,-9 7 49 0 0,-1 0 1 0 0,-33 20 0 0 0,48-33-62 0 0,-14 7 4 0 0,0 1 0 0 0,0-2 0 0 0,-1 0 0 0 0,0-2 0 0 0,0 0 0 0 0,0 0 0 0 0,-22 2 0 0 0,-2-2 7 0 0,0-2-1 0 0,-49-1 1 0 0,79-3-10 0 0,7 0-2 0 0,1 0-1 0 0,-1 0 1 0 0,0 0-1 0 0,0 0 0 0 0,0 1 1 0 0,0 0-1 0 0,0 0 1 0 0,1 1-1 0 0,-7 2 0 0 0,10-4-87 0 0,21 3-2006 0 0,1-1-3715 0 0,-4-2-1029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20 10591 0 0,'0'0'488'0'0,"0"2"-12"0"0,-11 84 373 0 0,3-29 3588 0 0,7-55-3147 0 0,2 0-799 0 0,3 8 1 0 0,-3-8 41 0 0,1-1 13 0 0,2 1-403 0 0,0 0 0 0 0,0 0 0 0 0,-1-1 0 0 0,1 0 0 0 0,0 0 0 0 0,0 0 0 0 0,0 0 0 0 0,0 0 0 0 0,8-1 0 0 0,0 0 86 0 0,1-2 1 0 0,14-2-1 0 0,-27 4-228 0 0,29-5 145 0 0,33-11 0 0 0,-54 13-177 0 0,0 1 1 0 0,-1-2-1 0 0,1 1 0 0 0,0-1 1 0 0,-1-1-1 0 0,0 1 1 0 0,0-1-1 0 0,10-10 0 0 0,-16 14 11 0 0,0 0 0 0 0,0 0 0 0 0,0 0 0 0 0,-1-1 0 0 0,1 1 0 0 0,-1 0 0 0 0,1 0 0 0 0,-1-1 0 0 0,1 1 0 0 0,-1 0 0 0 0,0-1 0 0 0,1 1-1 0 0,-1-1 1 0 0,0 1 0 0 0,0 0 0 0 0,0-1 0 0 0,0 1 0 0 0,0-1 0 0 0,-1 1 0 0 0,1 0 0 0 0,0-1 0 0 0,-1 1 0 0 0,1 0 0 0 0,-1-1-1 0 0,1 1 1 0 0,-1 0 0 0 0,1 0 0 0 0,-1-1 0 0 0,-1 0 0 0 0,0-2-3 0 0,-1 0 0 0 0,0 0 0 0 0,0 0 0 0 0,0 1 0 0 0,0 0 0 0 0,-1-1 0 0 0,-3-2 0 0 0,-4-1-37 0 0,1 0 0 0 0,-1 1 0 0 0,0 0 1 0 0,-1 0-1 0 0,-16-4 0 0 0,21 8 22 0 0,0 0 0 0 0,1 1 0 0 0,-1 0 0 0 0,0 0 0 0 0,-1 0 0 0 0,1 1 0 0 0,0 0 0 0 0,0 1 0 0 0,0 0 0 0 0,0 0 0 0 0,-8 2 0 0 0,-3 3-42 0 0,1 1-1 0 0,0 0 0 0 0,0 2 1 0 0,1 0-1 0 0,0 0 0 0 0,-22 18 1 0 0,-80 78-44 0 0,87-75 124 0 0,0 2 0 0 0,-36 51 0 0 0,64-79 0 0 0,0 0 0 0 0,1 1 0 0 0,-1-1 0 0 0,1 1 0 0 0,0 0 0 0 0,1 0 0 0 0,-1 0 0 0 0,1 0 0 0 0,0 0-1 0 0,0 0 1 0 0,0 0 0 0 0,1 7 0 0 0,0-9 1 0 0,0 0-1 0 0,1 0 1 0 0,-1 0-1 0 0,1 0 1 0 0,0 0-1 0 0,0 0 1 0 0,0 0-1 0 0,0 0 1 0 0,0 0 0 0 0,1-1-1 0 0,-1 1 1 0 0,1 0-1 0 0,0-1 1 0 0,-1 1-1 0 0,1-1 1 0 0,1 0-1 0 0,-1 0 1 0 0,0 0-1 0 0,0 0 1 0 0,1 0-1 0 0,3 2 1 0 0,1 0-47 0 0,0 0 0 0 0,1-1 0 0 0,-1 1 1 0 0,0-2-1 0 0,1 1 0 0 0,0-1 0 0 0,0-1 0 0 0,0 1 1 0 0,0-1-1 0 0,10 0 0 0 0,25-4-5209 0 0,-12-2-893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96 512 5527 0 0,'0'0'423'0'0,"0"3"-278"0"0,0 10 4323 0 0,-2-12-3228 0 0,1-1-1038 0 0,0 1 1 0 0,-1-1-1 0 0,1 0 0 0 0,-1 0 0 0 0,1 0 0 0 0,0 0 0 0 0,-1 0 0 0 0,1 0 1 0 0,-1 0-1 0 0,1 0 0 0 0,0-1 0 0 0,-1 1 0 0 0,1 0 0 0 0,0-1 0 0 0,-1 1 1 0 0,1-1-1 0 0,0 1 0 0 0,-2-2 0 0 0,-1 0 245 0 0,1-1 0 0 0,0 1-1 0 0,0-1 1 0 0,1 0 0 0 0,-1 1 0 0 0,-4-7 0 0 0,1 0 240 0 0,1 0 0 0 0,0 0 0 0 0,0-1 0 0 0,-5-13 0 0 0,8 17-552 0 0,0 0 1 0 0,0 0-1 0 0,1-1 0 0 0,0 1 1 0 0,0 0-1 0 0,0-1 0 0 0,1 1 1 0 0,0-1-1 0 0,0 1 0 0 0,1-1 1 0 0,-1 1-1 0 0,1-1 0 0 0,1 1 1 0 0,-1 0-1 0 0,1-1 0 0 0,1 1 1 0 0,-1 0-1 0 0,1 0 0 0 0,0 0 1 0 0,0 1-1 0 0,0-1 0 0 0,1 1 1 0 0,0 0-1 0 0,0 0 0 0 0,0 0 1 0 0,1 0-1 0 0,8-6 0 0 0,121-86 129 0 0,-116 85-302 0 0,12-8-137 0 0,-6 5-338 0 0,-1-1 1 0 0,0-1-1 0 0,35-34 0 0 0,-52 44 11 0 0,12-13-6279 0 0,-7 7-429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2303 0 0,'0'0'14154'0'0,"1"3"-13629"0"0,18 46 837 0 0,-10-24-905 0 0,0 0 0 0 0,7 31 0 0 0,-7-9-247 0 0,-2 0 0 0 0,-2 1 0 0 0,-2 94 0 0 0,-5-123-170 0 0,1-8-29 0 0,0 0 0 0 0,0 14-1 0 0,1-23 249 0 0,4-15-66 0 0,5-14 77 0 0,2-1 0 0 0,0 2 0 0 0,26-43 0 0 0,55-70 459 0 0,-73 113-570 0 0,20-24 64 0 0,2 2 0 0 0,63-58 0 0 0,-53 56-156 0 0,13-9-1423 0 0,-62 57 283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64 147 5063 0 0,'0'0'390'0'0,"2"3"-252"0"0,7 14 1493 0 0,-7-13-420 0 0,1-1 1 0 0,-1 1 0 0 0,1-1-1 0 0,0 0 1 0 0,3 3 0 0 0,-3-4-541 0 0,-1 0 0 0 0,0-1 1 0 0,1 1-1 0 0,-1-1 0 0 0,1 1 1 0 0,-1-1-1 0 0,1 0 0 0 0,5 1 1 0 0,14-1-1225 0 0,-9-2 941 0 0,-1-2 1 0 0,1 0 0 0 0,-1-1 0 0 0,0 0 0 0 0,0 0-1 0 0,21-13 1 0 0,-11 4-132 0 0,0 0 1 0 0,27-26-1 0 0,-28 19-233 0 0,-14 8 18 0 0,-6 9-79 0 0,0 1 0 0 0,0-1-1 0 0,0 0 1 0 0,0 0 0 0 0,-1 1-1 0 0,1-1 1 0 0,-1 0 0 0 0,1 0-1 0 0,-1 0 1 0 0,0 1 0 0 0,0-1-1 0 0,-1 0 1 0 0,1 0 0 0 0,-1 0-1 0 0,1 1 1 0 0,-1-1 0 0 0,0 0-1 0 0,0 1 1 0 0,0-1 0 0 0,0 0-1 0 0,-2-2 1 0 0,1 3 0 0 0,1 1 0 0 0,-1 1 0 0 0,0-1 0 0 0,1 0 0 0 0,-1 0 0 0 0,0 1 0 0 0,1-1 1 0 0,-1 1-1 0 0,0-1 0 0 0,0 1 0 0 0,1 0 0 0 0,-1-1 0 0 0,0 1 0 0 0,0 0 0 0 0,-3 1 0 0 0,4-1 4 0 0,-13 1-123 0 0,0 1 1 0 0,-1 1-1 0 0,1 1 0 0 0,1 0 0 0 0,-1 0 1 0 0,-14 8-1 0 0,16-7 46 0 0,7-3 67 0 0,-22 8-253 0 0,-43 24 0 0 0,63-30 284 0 0,0 1 0 0 0,0 0 0 0 0,0 0 0 0 0,0 1 0 0 0,1-1 0 0 0,0 1 0 0 0,0 1-1 0 0,0-1 1 0 0,1 1 0 0 0,-6 9 0 0 0,6-4 35 0 0,-1-1 0 0 0,1 1 0 0 0,1 0 0 0 0,0 0 0 0 0,1 0 0 0 0,0 0 0 0 0,1 1 0 0 0,0-1 0 0 0,1 1-1 0 0,1 0 1 0 0,0-1 0 0 0,0 1 0 0 0,1 0 0 0 0,5 20 0 0 0,-3-22-716 0 0,0 1-1 0 0,1 0 0 0 0,1-1 1 0 0,0 0-1 0 0,9 15 1 0 0,-4-11-762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13 370 10591 0 0,'2'-1'103'0'0,"0"-1"0"0"0,1 1 0 0 0,-1 0 0 0 0,1 0 0 0 0,0 0 1 0 0,-1 0-1 0 0,1 0 0 0 0,0 0 0 0 0,0 1 0 0 0,4-1 0 0 0,7 3-85 0 0,24 19 1352 0 0,-37-20-906 0 0,3 3 43 0 0,4 3 414 0 0,-2 3 1721 0 0,-6-8-1764 0 0,-2 16 176 0 0,1-16-1011 0 0,1-1 0 0 0,0 0 0 0 0,-1 0 0 0 0,1 0 0 0 0,0 0 0 0 0,-1 0 0 0 0,0 0 0 0 0,1 0 0 0 0,-1-1-1 0 0,1 1 1 0 0,-1 0 0 0 0,0 0 0 0 0,0 0 0 0 0,0-1 0 0 0,1 1 0 0 0,-1 0 0 0 0,0-1 0 0 0,0 1 0 0 0,-1 0 0 0 0,-3 1 66 0 0,1-1 1 0 0,-1 0-1 0 0,1 0 1 0 0,-1 0-1 0 0,1-1 1 0 0,-1 1-1 0 0,1-1 0 0 0,-1 0 1 0 0,0-1-1 0 0,1 1 1 0 0,-9-3-1 0 0,10 2-37 0 0,1 0-1 0 0,-1-1 1 0 0,1 0-1 0 0,0 1 1 0 0,0-1-1 0 0,0 0 1 0 0,0 0-1 0 0,0 0 0 0 0,0 0 1 0 0,0-1-1 0 0,1 1 1 0 0,-1 0-1 0 0,1-1 1 0 0,0 1-1 0 0,-1-1 1 0 0,1 0-1 0 0,-1-3 1 0 0,1 1 6 0 0,0-1 0 0 0,1 0 0 0 0,-1 1 1 0 0,1-1-1 0 0,0 0 0 0 0,0 1 0 0 0,1-1 0 0 0,1-7 1 0 0,14-46 326 0 0,-12 48-329 0 0,3-12 106 0 0,1 1-1 0 0,1 0 1 0 0,1 0-1 0 0,16-25 1 0 0,-19 37-161 0 0,0 0 1 0 0,1 0 0 0 0,0 1 0 0 0,0 0-1 0 0,1 0 1 0 0,0 1 0 0 0,1 0 0 0 0,0 1-1 0 0,0 0 1 0 0,12-6 0 0 0,-10 6-82 0 0,1 1 0 0 0,0 1-1 0 0,0 0 1 0 0,1 1 0 0 0,-1 1 0 0 0,1 0 0 0 0,0 0 0 0 0,0 2 0 0 0,0-1 0 0 0,0 2 0 0 0,25 2-1 0 0,-34-2 58 0 0,-1 1-1 0 0,1 0 0 0 0,-1 1 1 0 0,1-1-1 0 0,-1 1 0 0 0,0 0 1 0 0,0 0-1 0 0,0 0 1 0 0,0 1-1 0 0,0-1 0 0 0,0 1 1 0 0,-1 0-1 0 0,1 0 0 0 0,-1 0 1 0 0,4 5-1 0 0,-3-3-6 0 0,-1 1 1 0 0,1-1-1 0 0,-1 1 1 0 0,0 0-1 0 0,-1 0 1 0 0,0 0-1 0 0,0 0 1 0 0,0 0-1 0 0,2 13 1 0 0,-3-5-4 0 0,0 0 0 0 0,-1 0 0 0 0,0 0 1 0 0,-1 0-1 0 0,0 0 0 0 0,-2 0 0 0 0,1 0 1 0 0,-2 0-1 0 0,-6 17 0 0 0,5-19 19 0 0,-1 1 0 0 0,0-2 1 0 0,-1 1-1 0 0,0-1 0 0 0,-1 0 0 0 0,0-1 0 0 0,-1 1 1 0 0,-15 13-1 0 0,10-12-3 0 0,-1 0 0 0 0,-1-1 0 0 0,0-1 0 0 0,0 0 0 0 0,-25 10-1 0 0,13-5-461 0 0,-12 5-1575 0 0,37-19 1618 0 0,0 0 1 0 0,0 0 0 0 0,-1 0 0 0 0,1 0-1 0 0,0-1 1 0 0,0 1 0 0 0,-1-1-1 0 0,1 0 1 0 0,-6 0 0 0 0,7 0-1364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89 5983 0 0,'64'-50'1155'0'0,"-14"12"8766"0"0,-63 44-9245 0 0,5 0-533 0 0,0 0-1 0 0,0 1 1 0 0,0 0-1 0 0,1 1 1 0 0,0 0-1 0 0,-9 12 1 0 0,-32 57 397 0 0,36-55-356 0 0,-60 111 516 0 0,41-69-512 0 0,-60 86 0 0 0,-10-20-142 0 0,-7 10-1139 0 0,108-140 1081 0 0,-10 15-373 0 0,-13 24 0 0 0,21-35 193 0 0,0 0-1 0 0,0 0 1 0 0,1 0 0 0 0,-1 0-1 0 0,1 0 1 0 0,0 0 0 0 0,1 0-1 0 0,-1 1 1 0 0,1-1-1 0 0,-1 0 1 0 0,1 0 0 0 0,1 5-1 0 0,6 9-5715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99 211 12871 0 0,'0'0'1164'0'0,"-2"3"-958"0"0,-13 25 95 0 0,1 0 1 0 0,1 1 0 0 0,1 1-1 0 0,2 1 1 0 0,1-1 0 0 0,1 1-1 0 0,-5 44 1 0 0,12-66-223 0 0,0 1 0 0 0,1-1-1 0 0,0 1 1 0 0,0-1 0 0 0,1 1 0 0 0,0-1 0 0 0,5 16 0 0 0,1-6 13 0 0,-4-15-71 0 0,1-1 7 0 0,-3-1-2 0 0,0-1 1 0 0,0 1-1 0 0,0-1 1 0 0,0 0-1 0 0,1 1 0 0 0,-1-1 1 0 0,1 0-1 0 0,-1 0 1 0 0,1 0-1 0 0,-1 0 1 0 0,1 0-1 0 0,-1 0 0 0 0,1-1 1 0 0,0 1-1 0 0,0-1 1 0 0,-1 1-1 0 0,4 0 1 0 0,-2-1 13 0 0,0 0 0 0 0,0 0 1 0 0,0 0-1 0 0,0-1 0 0 0,0 1 1 0 0,1-1-1 0 0,-1 1 0 0 0,0-1 1 0 0,4-2-1 0 0,5-3 99 0 0,0 0 0 0 0,-1-1 0 0 0,20-16 0 0 0,-25 18-97 0 0,13-10 60 0 0,-1-1-1 0 0,0-1 0 0 0,21-29 1 0 0,38-63 24 0 0,-58 70-55 0 0,-18 37 544 0 0,-1 6-417 0 0,-1 13-78 0 0,0 1 0 0 0,1 0 0 0 0,1-1 0 0 0,0 1-1 0 0,6 21 1 0 0,-6-32-105 0 0,2 1 1 0 0,-1 0-1 0 0,1 0 0 0 0,0-1 0 0 0,1 0 0 0 0,-1 0 0 0 0,2 0 1 0 0,-1 0-1 0 0,1 0 0 0 0,0-1 0 0 0,0 0 0 0 0,0 0 1 0 0,1 0-1 0 0,8 5 0 0 0,-10-7 16 0 0,0-1 0 0 0,0 0 0 0 0,0 0 0 0 0,1 0 0 0 0,0-1 0 0 0,-1 1 0 0 0,1-1 0 0 0,0 0 0 0 0,0-1 0 0 0,0 1 0 0 0,0-1-1 0 0,0 0 1 0 0,0 0 0 0 0,1-1 0 0 0,-1 0 0 0 0,0 1 0 0 0,0-2 0 0 0,1 1 0 0 0,-1-1 0 0 0,0 1 0 0 0,9-4 0 0 0,12 0 221 0 0,-23 4-175 0 0,-1-1-21 0 0,6-3-26 0 0,-6 3 1 0 0,0-1 0 0 0,0 1 1 0 0,-1-1-1 0 0,1 1 0 0 0,0-1 0 0 0,-1 0 0 0 0,0 0 1 0 0,1 0-1 0 0,-1 0 0 0 0,0 0 0 0 0,0 0 1 0 0,0 0-1 0 0,0 0 0 0 0,1-5 0 0 0,0 3 38 0 0,13-31 569 0 0,29-46 0 0 0,100-146 381 0 0,-126 198-990 0 0,2 0-1008 0 0,45-49-1 0 0,-47 59-1119 0 0,29-23 0 0 0,-27 27 328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24 15087 0 0,'5'-6'233'0'0,"15"-12"1196"0"0,-24 37-753 0 0,-5 2-384 0 0,0-1 0 0 0,-2 1 0 0 0,-14 20 0 0 0,-6 12 18 0 0,-35 74 666 0 0,-62 172 0 0 0,96-208-849 0 0,-29 78-415 0 0,47-136-318 0 0,-2 0 1 0 0,-36 57-1 0 0,36-66 73 0 0,10-14 160 0 0,-1 0 0 0 0,-15 18 0 0 0,19-26 277 0 0,-8 0 21 0 0,-1-5 71 0 0,9 2 21 0 0,1-1 0 0 0,0 1 1 0 0,0-1-1 0 0,0 0 0 0 0,0 0 0 0 0,0 0 0 0 0,0 0 1 0 0,0-1-1 0 0,1 1 0 0 0,-1 0 0 0 0,1-1 1 0 0,0 1-1 0 0,-1-1 0 0 0,1 0 0 0 0,0 1 1 0 0,1-1-1 0 0,-1 0 0 0 0,0 1 0 0 0,1-1 0 0 0,0 0 1 0 0,-1 0-1 0 0,1 0 0 0 0,0 1 0 0 0,1-4 1 0 0,-1-3 135 0 0,1 1 0 0 0,0-1 0 0 0,0 1 0 0 0,1 0 0 0 0,1 0 0 0 0,5-16 1 0 0,-2 13 40 0 0,0 0 0 0 0,0 1 1 0 0,1 0-1 0 0,1 0 0 0 0,0 0 1 0 0,0 1-1 0 0,1 0 0 0 0,15-12 1 0 0,9-3 157 0 0,45-26 1 0 0,-13 9-369 0 0,-58 37 23 0 0,80-51-4 0 0,-77 49 120 0 0,1 1-1 0 0,-1 0 0 0 0,1 1 1 0 0,0 0-1 0 0,0 1 0 0 0,18-3 1 0 0,-28 6-94 0 0,1 0 1 0 0,-1 0 0 0 0,0 0-1 0 0,0 0 1 0 0,0 1 0 0 0,0-1-1 0 0,0 0 1 0 0,0 1-1 0 0,0-1 1 0 0,0 1 0 0 0,0-1-1 0 0,0 1 1 0 0,0 0 0 0 0,0-1-1 0 0,0 1 1 0 0,0 0-1 0 0,0-1 1 0 0,-1 1 0 0 0,1 0-1 0 0,0 0 1 0 0,1 2 0 0 0,0 0 16 0 0,0 0 1 0 0,-1 0-1 0 0,1 0 1 0 0,-1 0-1 0 0,2 4 0 0 0,-1 0 2 0 0,-1-1-1 0 0,-1 0 1 0 0,1 0-1 0 0,-1 0 0 0 0,0 1 1 0 0,0-1-1 0 0,-1 0 1 0 0,0 0-1 0 0,-2 10 0 0 0,-3 6 118 0 0,-11 26-1 0 0,-15 31 22 0 0,-29 84-772 0 0,61-162 517 0 0,-1-1 0 0 0,1 1-1 0 0,0 0 1 0 0,0-1 0 0 0,0 1-1 0 0,0-1 1 0 0,0 1 0 0 0,0 0-1 0 0,1-1 1 0 0,-1 1 0 0 0,0 0-1 0 0,0-1 1 0 0,0 1 0 0 0,1-1 0 0 0,-1 1-1 0 0,0 0 1 0 0,0-1 0 0 0,1 1-1 0 0,-1-1 1 0 0,1 1 0 0 0,0 0-221 0 0,-1 1-1365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286 115 13447 0 0,'0'0'1216'0'0,"1"-1"-1000"0"0,3-4 51 0 0,1 1 0 0 0,-1-1 1 0 0,6-9-1 0 0,-3 4 682 0 0,-2 3-245 0 0,-1 0 1 0 0,0 0 0 0 0,-1 0-1 0 0,5-13 1 0 0,-8 19-618 0 0,1-1 805 0 0,1-12-267 0 0,-2 12-330 0 0,-2 1-182 0 0,0-1-111 0 0,-1 1-1 0 0,0 0 0 0 0,1 0 0 0 0,-1 1 1 0 0,1-1-1 0 0,-1 0 0 0 0,0 1 0 0 0,1 0 1 0 0,-1 0-1 0 0,0 0 0 0 0,0 0 0 0 0,1 0 1 0 0,-1 0-1 0 0,0 0 0 0 0,1 1 0 0 0,-1 0 0 0 0,0-1 1 0 0,1 1-1 0 0,-1 0 0 0 0,1 0 0 0 0,-3 2 1 0 0,-7 4-8 0 0,1 0 0 0 0,0 0 0 0 0,-13 12 1 0 0,5-4-30 0 0,-19 14-9 0 0,-36 35 0 0 0,62-52 35 0 0,1-1 1 0 0,1 2 0 0 0,0-1-1 0 0,0 1 1 0 0,2 1 0 0 0,-1 0-1 0 0,-6 16 1 0 0,14-27 8 0 0,-1 0 0 0 0,1-1 0 0 0,0 1 0 0 0,1 0 0 0 0,-1 0 0 0 0,0 0 0 0 0,1 0 0 0 0,-1 0 0 0 0,1 0 0 0 0,0 0 0 0 0,0-1 0 0 0,0 1 0 0 0,1 0 0 0 0,-1 0 0 0 0,1 0 0 0 0,-1 0 0 0 0,1 0 0 0 0,0 0 0 0 0,0 0 0 0 0,0-1 0 0 0,1 1 0 0 0,-1 0 0 0 0,0-1 0 0 0,1 1 0 0 0,0-1 0 0 0,0 0 0 0 0,0 1 0 0 0,0-1 0 0 0,0 0 0 0 0,0 0 0 0 0,0 0 0 0 0,1-1 0 0 0,-1 1 0 0 0,1 0 0 0 0,-1-1 0 0 0,1 0 0 0 0,-1 1 0 0 0,1-1 0 0 0,0 0 0 0 0,0-1 0 0 0,3 2 0 0 0,3 0-4 0 0,0-1 0 0 0,0 0-1 0 0,0 0 1 0 0,0-1 0 0 0,0 0 0 0 0,0 0-1 0 0,0-1 1 0 0,0-1 0 0 0,0 1 0 0 0,0-1 0 0 0,-1-1-1 0 0,1 0 1 0 0,0 0 0 0 0,-1 0 0 0 0,0-1-1 0 0,0-1 1 0 0,0 1 0 0 0,-1-1 0 0 0,1-1-1 0 0,-1 1 1 0 0,0-1 0 0 0,-1 0 0 0 0,1-1-1 0 0,-1 0 1 0 0,0 0 0 0 0,-1 0 0 0 0,0 0-1 0 0,0-1 1 0 0,-1 0 0 0 0,0 0 0 0 0,0 0-1 0 0,5-18 1 0 0,0-16 7 0 0,-9 40 163 0 0,-2 3-96 0 0,-1 1-63 0 0,-1-1 0 0 0,1 1-1 0 0,0 0 1 0 0,1 0 0 0 0,-1 0 0 0 0,0 0 0 0 0,0 1 0 0 0,1-1 0 0 0,0 1-1 0 0,-1 0 1 0 0,1-1 0 0 0,0 1 0 0 0,-3 6 0 0 0,1-1-10 0 0,0 1 0 0 0,0 0 0 0 0,1 0 0 0 0,-3 11 0 0 0,4-6-45 0 0,3-13-12 0 0,-2 1-67 0 0,1 0 1 0 0,0-1-1 0 0,1 1 1 0 0,-1-1-1 0 0,0 1 1 0 0,0 0-1 0 0,1-1 1 0 0,-1 1-1 0 0,1-1 1 0 0,-1 1-1 0 0,1-1 1 0 0,0 1-1 0 0,0-1 1 0 0,0 0-1 0 0,-1 1 1 0 0,1-1-1 0 0,2 2 1 0 0,9 3-1141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478 143 3679 0 0,'5'-12'355'0'0,"26"-66"-25"0"0,-13 26 14316 0 0,-19 55-14193 0 0,-41 154 899 0 0,13-62-1136 0 0,-62 139 0 0 0,90-233-216 0 0,-21 48 11 0 0,-39 62 0 0 0,-38 40 8 0 0,19-31-49 0 0,45-68-169 0 0,-6 8-1039 0 0,18-18-4734 0 0,16-26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149 913 4863 0 0,'-35'26'479'0'0,"24"-17"-444"0"0,0-1 0 0 0,-21 12 0 0 0,7-9 29 0 0,23-10 390 0 0,-1-2 1461 0 0,-17-3 8093 0 0,16 3-9969 0 0,3 0 18 0 0,0 0 0 0 0,1 0 0 0 0,-1 0-1 0 0,1 0 1 0 0,0 1 0 0 0,-1-1 0 0 0,1 0 0 0 0,0 0 0 0 0,-1 0-1 0 0,1 0 1 0 0,0 0 0 0 0,0 0 0 0 0,0 0 0 0 0,0 0-1 0 0,0 0 1 0 0,0 0 0 0 0,0 0 0 0 0,0 0 0 0 0,0 0 0 0 0,0 0-1 0 0,1 0 1 0 0,-1 0 0 0 0,0 0 0 0 0,1 0 0 0 0,-1 1-1 0 0,0-1 1 0 0,2-1 0 0 0,16-31 237 0 0,-14 25-123 0 0,18-26 115 0 0,1 1 0 0 0,38-42 1 0 0,64-56-345 0 0,-79 85 97 0 0,21-21-39 0 0,61-65 0 0 0,63-67-78 0 0,-111 117-206 0 0,36-31-940 0 0,-115 112 1125 0 0,-2 2 30 0 0,-14 17 127 0 0,1 1 0 0 0,1 0 0 0 0,0 1 0 0 0,-18 39 0 0 0,-37 115 795 0 0,62-158-779 0 0,-7 25 93 0 0,1 1 1 0 0,2 0-1 0 0,-7 69 0 0 0,14-81-131 0 0,2 0-1 0 0,2-1 0 0 0,0 1 0 0 0,2 0 0 0 0,2-1 1 0 0,8 33-1 0 0,-8-48 19 0 0,0 0 1 0 0,1 0-1 0 0,1-1 0 0 0,14 23 1 0 0,-15-29 16 0 0,6 9-82 0 0,-11-14-108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11055 0 0,'0'0'3203'0'0,"-6"7"1452"0"0,-16 26-3360 0 0,9-17-537 0 0,2 1 1 0 0,0 0-1 0 0,1 1 1 0 0,1 0 0 0 0,-12 31-1 0 0,19-41-778 0 0,4-8-36 0 0,-1 1 0 0 0,1-1-1 0 0,-1 1 1 0 0,1-1 0 0 0,-1 0 0 0 0,1 0 0 0 0,-1 1-1 0 0,1-1 1 0 0,-1 0 0 0 0,1 0 0 0 0,2-1-1 0 0,14-7-1854 0 0,-8 1-3150 0 0,-9 7 4518 0 0,9-9-6591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88 2303 0 0,'-2'0'167'0'0,"-2"1"61"0"0,0 0-165 0 0,0 0 0 0 0,-1 0-1 0 0,1 1 1 0 0,0 0 0 0 0,-7 3 0 0 0,-6 15 14947 0 0,27-9-13861 0 0,-8-9-1029 0 0,1 0 0 0 0,0-1-1 0 0,0 1 1 0 0,0 0 0 0 0,0-1 0 0 0,0 0 0 0 0,0 0-1 0 0,0 0 1 0 0,0 0 0 0 0,1 0 0 0 0,-1 0 0 0 0,0-1 0 0 0,0 0-1 0 0,4 0 1 0 0,8 0 342 0 0,-1-1 0 0 0,14-2 0 0 0,-15 1-171 0 0,34-4 524 0 0,1-3-1 0 0,71-21 0 0 0,-15 1-1228 0 0,157-24 1 0 0,-238 49-331 0 0,8-1-5066 0 0,1 0-1841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 7831 0 0,'0'0'3448'0'0,"0"3"-1998"0"0,-2 27-294 0 0,-1 0 1 0 0,-2 0 0 0 0,-10 34-1 0 0,8-33-823 0 0,0-1 0 0 0,2 1 0 0 0,-1 39 0 0 0,6-66-286 0 0,1 0-1 0 0,-1 0 1 0 0,1 0-1 0 0,-1 0 0 0 0,3 4 1 0 0,-2-6 34 0 0,-1-1-74 0 0,0-1 1 0 0,0 0-1 0 0,0 1 0 0 0,0-1 0 0 0,1 0 0 0 0,-1 1 0 0 0,0-1 0 0 0,0 0 1 0 0,1 1-1 0 0,-1-1 0 0 0,0 0 0 0 0,0 0 0 0 0,1 1 0 0 0,-1-1 1 0 0,0 0-1 0 0,1 0 0 0 0,-1 0 0 0 0,1 1 0 0 0,-1-1 0 0 0,0 0 0 0 0,1 0 1 0 0,-1 0-1 0 0,0 0 0 0 0,1 0 0 0 0,-1 0 0 0 0,1 0 0 0 0,-1 0 1 0 0,0 0-1 0 0,1 0 0 0 0,-1 0 0 0 0,1 0 0 0 0,-1 0 0 0 0,1 0 0 0 0,13-1 102 0 0,-5-2-69 0 0,0-1-1 0 0,0 0 0 0 0,0-1 1 0 0,-1 1-1 0 0,1-2 1 0 0,-1 1-1 0 0,0-1 1 0 0,9-9-1 0 0,1 0 14 0 0,34-30-83 0 0,82-92-1 0 0,-126 128 23 0 0,0 1-16 0 0,-12 25-28 0 0,-5 10 368 0 0,-9 39 1 0 0,16-57-217 0 0,1 1 0 0 0,0-1 0 0 0,0 1 0 0 0,1-1 0 0 0,0 1 0 0 0,1 0 0 0 0,3 17 0 0 0,-3-24-42 0 0,1 0-1 0 0,-1 0 1 0 0,1 0-1 0 0,-1 0 0 0 0,1-1 1 0 0,0 1-1 0 0,0 0 1 0 0,0-1-1 0 0,0 1 1 0 0,1-1-1 0 0,4 4 1 0 0,-4-4-14 0 0,-1-1 0 0 0,1 0 0 0 0,-1 0 0 0 0,1 0 0 0 0,-1 0 0 0 0,1 0 0 0 0,0-1 0 0 0,-1 1 0 0 0,1-1 0 0 0,0 0 0 0 0,4 1 0 0 0,-2-1 42 0 0,7 0 39 0 0,-1 0 0 0 0,1 0-1 0 0,0-1 1 0 0,-1-1 0 0 0,1 0 0 0 0,-1-1-1 0 0,1 0 1 0 0,12-6 0 0 0,-8 3-56 0 0,-2 0 1 0 0,1-2-1 0 0,-1 0 1 0 0,0-1 0 0 0,17-14-1 0 0,-26 19-54 0 0,1-1 0 0 0,-1 0-1 0 0,-1-1 1 0 0,1 1 0 0 0,-1-1-1 0 0,0 0 1 0 0,0 0 0 0 0,-1 0-1 0 0,6-12 1 0 0,-3-1 17 0 0,-1 1 1 0 0,-1 0-1 0 0,3-22 0 0 0,-6 34-105 0 0,0 0-1 0 0,0 0 1 0 0,0 1 0 0 0,1-1-1 0 0,3-9 1 0 0,-2 9-66 0 0,-2 4-317 0 0,0 0-21 0 0,7-8-466 0 0,1 1 0 0 0,16-16 1 0 0,-3 8-4896 0 0,-6 6-224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466 201 13903 0 0,'-2'0'638'0'0,"-2"-2"-442"0"0,-1-1 0 0 0,0 1 1 0 0,1-1-1 0 0,-1 1 0 0 0,1-1 0 0 0,0 0 1 0 0,0-1-1 0 0,0 1 0 0 0,1-1 1 0 0,-1 0-1 0 0,1 0 0 0 0,0 0 1 0 0,0 0-1 0 0,0 0 0 0 0,0-1 1 0 0,-2-5-1 0 0,0-1 355 0 0,1-1 1 0 0,0 1-1 0 0,0-1 0 0 0,1 0 1 0 0,-2-19-1 0 0,4 23-382 0 0,-5-8-38 0 0,5 13-90 0 0,-7-7 21 0 0,7 8-82 0 0,-1 1 0 0 0,0 0 0 0 0,1 0 1 0 0,-1 0-1 0 0,0 0 0 0 0,0 1 0 0 0,0-1 1 0 0,1 0-1 0 0,-1 1 0 0 0,0-1 0 0 0,0 1 1 0 0,0 0-1 0 0,0 0 0 0 0,0 0 1 0 0,-3 0-1 0 0,1 0-47 0 0,0 1 1 0 0,0 0-1 0 0,0 0 1 0 0,0 0-1 0 0,0 0 1 0 0,-8 4-1 0 0,1 1-77 0 0,0 1 0 0 0,0 0 0 0 0,-16 15 0 0 0,-96 93-172 0 0,108-99 371 0 0,1 1 1 0 0,0 1-1 0 0,2 0 1 0 0,0 1-1 0 0,-15 30 0 0 0,25-44-30 0 0,0-1-1 0 0,1 1 1 0 0,-1 0-1 0 0,1 0 1 0 0,0-1-1 0 0,0 1 0 0 0,0 0 1 0 0,1 0-1 0 0,0 0 1 0 0,0 0-1 0 0,0 0 1 0 0,2 7-1 0 0,-2-9-5 0 0,1-1 0 0 0,0 1 0 0 0,0-1 0 0 0,0 1 0 0 0,0-1 0 0 0,1 1 0 0 0,-1-1 0 0 0,1 0 0 0 0,-1 0 0 0 0,1 0 0 0 0,0 0 0 0 0,0 0 0 0 0,0 0 0 0 0,0 0 0 0 0,0 0 0 0 0,0-1 0 0 0,0 1-1 0 0,1-1 1 0 0,-1 0 0 0 0,0 1 0 0 0,1-1 0 0 0,-1 0 0 0 0,1 0 0 0 0,2 0 0 0 0,4 1 28 0 0,-1-1-1 0 0,1 0 0 0 0,-1 0 1 0 0,1 0-1 0 0,0-1 1 0 0,-1-1-1 0 0,1 1 0 0 0,-1-2 1 0 0,1 1-1 0 0,-1-1 1 0 0,1 0-1 0 0,9-4 0 0 0,6-4 31 0 0,-1-1 1 0 0,39-25-1 0 0,-53 30-65 0 0,1 0-1 0 0,-1 0 1 0 0,-1-1 0 0 0,1 0 0 0 0,-1-1-1 0 0,0 1 1 0 0,-1-2 0 0 0,0 1-1 0 0,9-15 1 0 0,-15 21 28 0 0,-2 5-272 0 0,-10 11 114 0 0,7-10 25 0 0,1 0 1 0 0,0 0-1 0 0,1 0 0 0 0,-5 7 1 0 0,6-9-573 0 0,9 9-6382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389 153 12031 0 0,'1'-3'554'0'0,"0"2"-516"0"0,46-84 1375 0 0,-41 71 450 0 0,0 1 0 0 0,5-24 3285 0 0,-24 39-4428 0 0,6 1-670 0 0,1 1 0 0 0,-1 0 1 0 0,1 0-1 0 0,0 0 0 0 0,0 1 0 0 0,0 0 1 0 0,-8 10-1 0 0,-7 5-43 0 0,-186 183-279 0 0,185-175 136 0 0,21-25 72 0 0,2-1-71 0 0,1 2 105 0 0,0-1 0 0 0,0 0 0 0 0,1 1 0 0 0,-1-1 0 0 0,1 0-1 0 0,0-1 1 0 0,0 1 0 0 0,0 0 0 0 0,0-1 0 0 0,0 0-1 0 0,0 1 1 0 0,1-1 0 0 0,-1-1 0 0 0,1 1 0 0 0,0 0 0 0 0,-1-1-1 0 0,6 2 1 0 0,11 2-230 0 0,0-1 0 0 0,25 3 0 0 0,-12-2-114 0 0,-19-3 120 0 0,-1 1-1 0 0,1 1 1 0 0,-1 1 0 0 0,22 10-1 0 0,-28-12 186 0 0,0 1 0 0 0,0 1-1 0 0,0-1 1 0 0,-1 1 0 0 0,0 0-1 0 0,0 1 1 0 0,0-1 0 0 0,0 1-1 0 0,7 11 1 0 0,-11-14 115 0 0,0 0 0 0 0,0 0 0 0 0,-1 1 0 0 0,1-1 0 0 0,-1 1 0 0 0,0-1 0 0 0,1 1 0 0 0,-2-1 0 0 0,1 1 0 0 0,0 0 0 0 0,-1 0 0 0 0,1-1 0 0 0,-1 1 0 0 0,0 0 0 0 0,-1 0 0 0 0,1 0 0 0 0,-1-1 0 0 0,1 1 0 0 0,-1 0 0 0 0,0-1 0 0 0,-2 6 0 0 0,0-5 51 0 0,1 1-1 0 0,0-1 0 0 0,-1 0 0 0 0,0 0 0 0 0,0 0 0 0 0,0 0 0 0 0,0-1 0 0 0,-1 0 0 0 0,0 1 0 0 0,1-1 0 0 0,-1 0 0 0 0,0-1 0 0 0,0 1 0 0 0,-1-1 0 0 0,1 1 0 0 0,-6 1 0 0 0,-6 1 128 0 0,1 0 1 0 0,-1-1-1 0 0,-1 0 0 0 0,1-2 1 0 0,0 0-1 0 0,-1-1 0 0 0,0 0 1 0 0,-17-2-1 0 0,-79-9 358 0 0,97 7-854 0 0,0 0-1 0 0,0-1 0 0 0,1-1 0 0 0,-1 0 0 0 0,-13-8 0 0 0,24 11-301 0 0,1-1 0 0 0,-1 0 0 0 0,1 0 0 0 0,-5-4 0 0 0,0-3-912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41 10191 0 0,'2'-2'464'0'0,"28"-37"4050"0"0,-29 43-3758 0 0,0 2-578 0 0,1 1 0 0 0,-1 0 0 0 0,0-1 0 0 0,-1 1 1 0 0,1 0-1 0 0,-1 0 0 0 0,-1-1 0 0 0,1 1 1 0 0,-1 0-1 0 0,-1-1 0 0 0,1 1 0 0 0,-3 6 1 0 0,-6 17 424 0 0,-18 37 0 0 0,18-44-276 0 0,-187 403 1625 0 0,23-126-3174 0 0,75-139 300 0 0,94-152-148 0 0,0-1-1 0 0,-6 19 0 0 0,6-9-5005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2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11519 0 0,'0'0'887'0'0,"2"0"-451"0"0,15 1 280 0 0,-1 0 1 0 0,0-1 0 0 0,1-1-1 0 0,-1 0 1 0 0,17-5-1 0 0,84-23 407 0 0,-52 11 15 0 0,24-3 128 0 0,1 5-1 0 0,92-6 1 0 0,-158 20-1187 0 0,20-1 36 0 0,49 2 0 0 0,-71 2-1540 0 0,0-1 0 0 0,37-6 0 0 0,-43 3-177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3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2 12031 0 0,'1'-1'554'0'0,"-23"11"1863"0"0,3-3-1845 0 0,1 1 0 0 0,0 1 0 0 0,1 0 0 0 0,-20 15 0 0 0,26-14-304 0 0,1 1 0 0 0,0 0 0 0 0,1 1 0 0 0,-15 24 0 0 0,-26 56 251 0 0,46-83-513 0 0,-158 394 157 0 0,109-258-142 0 0,30-81-7 0 0,-3 8 47 0 0,-57 114 0 0 0,46-120 3 0 0,36-64 144 0 0,1-12-18 0 0,0 6-131 0 0,0 0 1 0 0,0 0 0 0 0,0 0 0 0 0,0 0 0 0 0,1 0 0 0 0,0 0-1 0 0,0 0 1 0 0,2-6 0 0 0,68-132 161 0 0,-68 135-210 0 0,74-120-93 0 0,-65 110 39 0 0,1 1 1 0 0,0 0 0 0 0,1 0 0 0 0,1 1-1 0 0,18-13 1 0 0,-29 25-6 0 0,0 0-1 0 0,0 0 0 0 0,0 0 1 0 0,1 1-1 0 0,0 0 0 0 0,-1 0 1 0 0,1 0-1 0 0,0 1 0 0 0,0-1 1 0 0,0 1-1 0 0,0 0 1 0 0,0 1-1 0 0,0-1 0 0 0,0 1 1 0 0,0 0-1 0 0,0 0 0 0 0,0 0 1 0 0,0 1-1 0 0,0 0 1 0 0,0 0-1 0 0,0 0 0 0 0,-1 1 1 0 0,1 0-1 0 0,0-1 0 0 0,-1 2 1 0 0,1-1-1 0 0,-1 0 1 0 0,1 1-1 0 0,-1 0 0 0 0,0 0 1 0 0,0 0-1 0 0,-1 1 0 0 0,1-1 1 0 0,-1 1-1 0 0,1 0 0 0 0,-1 0 1 0 0,4 7-1 0 0,-2-4 72 0 0,-1 0 0 0 0,-1 0 0 0 0,1 0 0 0 0,-1 1 0 0 0,-1-1 0 0 0,1 1-1 0 0,-1 0 1 0 0,-1 0 0 0 0,1 0 0 0 0,-1 0 0 0 0,-1 0 0 0 0,1 0 0 0 0,-1 0 0 0 0,-1 0 0 0 0,1 0-1 0 0,-2 0 1 0 0,-2 13 0 0 0,-10 17 932 0 0,-23 46 0 0 0,-10 23-637 0 0,41-90-484 0 0,6-14 43 0 0,1 0 0 0 0,-1-1-338 0 0,5-3-556 0 0,0 1 480 0 0,-1-1 0 0 0,1-1 1 0 0,0 1-1 0 0,-1-1 0 0 0,1 1 0 0 0,-1-1 1 0 0,0-1-1 0 0,7-3 0 0 0,8-7-1190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72 11687 0 0,'0'0'1060'0'0,"0"3"-793"0"0,-2 52 2337 0 0,2-53-2438 0 0,1 0 0 0 0,-1 0 0 0 0,0 0 0 0 0,0 0 0 0 0,1 0 1 0 0,-1 0-1 0 0,1-1 0 0 0,0 1 0 0 0,-1 0 0 0 0,1 0 0 0 0,0-1 0 0 0,0 1 0 0 0,2 2 0 0 0,16 18 1322 0 0,-16-20-1311 0 0,0 0 0 0 0,0 0 0 0 0,0 0 0 0 0,1 0 0 0 0,-1 0 0 0 0,1-1-1 0 0,-1 0 1 0 0,1 1 0 0 0,-1-1 0 0 0,1-1 0 0 0,0 1 0 0 0,-1 0 0 0 0,1-1 0 0 0,6 0-1 0 0,-1 0 44 0 0,0-1-1 0 0,0 0 0 0 0,0 0 0 0 0,-1-1 0 0 0,10-3 0 0 0,-13 3-160 0 0,1 0 0 0 0,0 0 0 0 0,-1-1 0 0 0,1 0 1 0 0,-1 0-1 0 0,0 0 0 0 0,0-1 0 0 0,0 1 0 0 0,-1-1 0 0 0,1 0 0 0 0,-1-1 0 0 0,6-6 0 0 0,-8 8-74 0 0,0 1 0 0 0,0-1 0 0 0,0 1 1 0 0,-1-1-1 0 0,1 0 0 0 0,0 0 0 0 0,-1 1 0 0 0,0-1 0 0 0,0 0 0 0 0,0 0 0 0 0,0-1 0 0 0,0 1 1 0 0,0-4-1 0 0,0 1-73 0 0,-1 3 13 0 0,-1-1 0 0 0,1 0 0 0 0,-1 0 0 0 0,1 1 0 0 0,-1-1 0 0 0,0 0 0 0 0,-1 1 0 0 0,1-1 0 0 0,-4-5 0 0 0,4 7 17 0 0,0-1 5 0 0,0 0 0 0 0,-1 0 0 0 0,0 1 0 0 0,1-1 0 0 0,-1 0-1 0 0,0 1 1 0 0,0-1 0 0 0,-1 1 0 0 0,1 0 0 0 0,0-1 0 0 0,-1 1 0 0 0,0 1 0 0 0,1-1 0 0 0,-1 0 0 0 0,-5-2-1 0 0,4 3 5 0 0,0 0 0 0 0,0 0 0 0 0,0 0 0 0 0,0 0-1 0 0,-1 1 1 0 0,1-1 0 0 0,0 1 0 0 0,0 0 0 0 0,-1 1-1 0 0,-5 0 1 0 0,-8 4-39 0 0,2 0-1 0 0,-1 0 1 0 0,0 2 0 0 0,-24 13-1 0 0,31-15 74 0 0,-3 2 23 0 0,-14 5-53 0 0,2 2 0 0 0,-1 1 0 0 0,-25 20 0 0 0,44-29 39 0 0,1 0 1 0 0,-1 1-1 0 0,1-1 0 0 0,0 1 0 0 0,-10 15 1 0 0,14-17 22 0 0,-1 0 0 0 0,0 1 0 0 0,1-1 0 0 0,0 0 1 0 0,1 1-1 0 0,-1-1 0 0 0,1 1 0 0 0,0 0 0 0 0,0 0 1 0 0,0 7-1 0 0,2-5 4 0 0,0 0 0 0 0,0-1 1 0 0,0 0-1 0 0,1 1 0 0 0,0-1 1 0 0,0 0-1 0 0,1 0 0 0 0,0 0 1 0 0,0 0-1 0 0,1-1 0 0 0,0 1 1 0 0,0-1-1 0 0,0 0 0 0 0,1 0 1 0 0,9 9-1 0 0,-3-4-742 0 0,1-1 1 0 0,0 0-1 0 0,0-1 1 0 0,1-1-1 0 0,0 0 1 0 0,27 12-1 0 0,-23-13-1297 0 0,-13-6-20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3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115 564 12895 0 0,'0'0'3106'0'0,"-3"0"-1193"0"0,-24-3 2048 0 0,-15-8-2914 0 0,39 10-992 0 0,1 0 0 0 0,0 0 0 0 0,0 0 0 0 0,0 0 0 0 0,0 0 0 0 0,0-1 0 0 0,0 1 0 0 0,0-1 0 0 0,0 1 0 0 0,1-1 0 0 0,-1 0 0 0 0,0 0 0 0 0,1 0 0 0 0,0 0 0 0 0,-2-2 0 0 0,1 1 21 0 0,1-1 1 0 0,-1 1 0 0 0,0-1-1 0 0,1 1 1 0 0,0-1-1 0 0,0 1 1 0 0,0-1 0 0 0,0-5-1 0 0,1 1-36 0 0,1-1-1 0 0,-1 1 1 0 0,2-1-1 0 0,-1 1 1 0 0,1-1-1 0 0,1 1 1 0 0,-1 0 0 0 0,1 0-1 0 0,1 0 1 0 0,5-9-1 0 0,3-4 12 0 0,0 1 0 0 0,24-26 0 0 0,-19 26-44 0 0,1 2 0 0 0,0 0 1 0 0,2 2-1 0 0,0 0 0 0 0,35-22 0 0 0,119-53-344 0 0,-135 73 87 0 0,50-22-1570 0 0,-28 21-5902 0 0,-36 14 1240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3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208 131 13735 0 0,'0'0'1246'0'0,"1"3"-1028"0"0,0 8 896 0 0,1 0-1 0 0,-2 0 0 0 0,0 0 1 0 0,-2 21-1 0 0,2-29-206 0 0,0-2-818 0 0,0-1 0 0 0,1 1 0 0 0,-1 0 0 0 0,0 0 0 0 0,1 0 0 0 0,-1 0 1 0 0,0 0-1 0 0,1 0 0 0 0,-1 0 0 0 0,1-1 0 0 0,-1 1 0 0 0,1 0 0 0 0,0 0 1 0 0,-1-1-1 0 0,1 1 0 0 0,0 0 0 0 0,0-1 0 0 0,-1 1 0 0 0,3 0 0 0 0,17 9 583 0 0,-10-8-439 0 0,0 0 0 0 0,17 2 0 0 0,5 1 39 0 0,61 12-27 0 0,-70-13-245 0 0,-18-5 0 0 0,15 2 0 0 0,-15-3 0 0 0,0 0 0 0 0,-3 2-9 0 0,1-1-1 0 0,0 0 1 0 0,0 1 0 0 0,0-1 0 0 0,0 0-1 0 0,-1-1 1 0 0,1 1 0 0 0,-1 0-1 0 0,1-1 1 0 0,-1 0 0 0 0,1 1-1 0 0,-1-1 1 0 0,0 0 0 0 0,0 0-1 0 0,0 0 1 0 0,0-1 0 0 0,0 1-1 0 0,3-5 1 0 0,3-4-27 0 0,-2 2 14 0 0,0 0 0 0 0,0-1 1 0 0,-1 0-1 0 0,0 0 0 0 0,0 0 0 0 0,-1-1 1 0 0,-1 1-1 0 0,0-1 0 0 0,0 0 0 0 0,-1 0 1 0 0,-1 0-1 0 0,1-14 0 0 0,-1 19-29 0 0,-1 0 0 0 0,-1 0 0 0 0,1 0 0 0 0,-1 0 0 0 0,0 0 0 0 0,0 1 0 0 0,0-1 0 0 0,-1 0 0 0 0,-3-8-1 0 0,4 13 5 0 0,0 1-1 0 0,0-1 0 0 0,1 0 0 0 0,-1 0 0 0 0,0 1 0 0 0,0-1 0 0 0,0 0 0 0 0,0 1 0 0 0,0-1 0 0 0,0 1 0 0 0,0-1 0 0 0,0 1 0 0 0,0-1 0 0 0,0 1 0 0 0,0 0 0 0 0,0 0 0 0 0,0-1 0 0 0,-1 1 1 0 0,1 0-1 0 0,-1 0 0 0 0,-22 2-468 0 0,8 3 347 0 0,0 0 1 0 0,0 1 0 0 0,0 1-1 0 0,-24 14 1 0 0,12-6 96 0 0,-25 11 40 0 0,2 3 0 0 0,-52 39 0 0 0,83-53 22 0 0,0 1 1 0 0,1 1-1 0 0,1 1 1 0 0,0 1-1 0 0,2 0 0 0 0,0 1 1 0 0,-18 31-1 0 0,30-44 42 0 0,1 0 0 0 0,0 1 0 0 0,0-1 0 0 0,1 1 0 0 0,0-1 0 0 0,0 1 0 0 0,0 0 0 0 0,1 0 0 0 0,1 0 0 0 0,-1 0 0 0 0,1 0 0 0 0,1 0 0 0 0,-1 0 0 0 0,2-1 0 0 0,2 13 0 0 0,-1-7 32 0 0,2 0 0 0 0,-1 0 0 0 0,2 0 0 0 0,0-1 0 0 0,0 0 0 0 0,1 0 0 0 0,1 0 0 0 0,11 13 0 0 0,-15-20 13 0 0,1-1-1 0 0,0 1 1 0 0,1-1-1 0 0,-1 1 1 0 0,1-2-1 0 0,0 1 1 0 0,0-1-1 0 0,0 1 1 0 0,0-2 0 0 0,1 1-1 0 0,-1-1 1 0 0,1 0-1 0 0,0 0 1 0 0,6 1-1 0 0,13 0 303 0 0,1-1-1 0 0,34 0 0 0 0,-54-2-332 0 0,14-1-142 0 0,1-1 0 0 0,-1-1 0 0 0,0 0-1 0 0,21-7 1 0 0,10 0-1403 0 0,-35 8-36 0 0,18-5-6359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12 14743 0 0,'12'-3'581'0'0,"0"0"0"0"0,0 1 0 0 0,0 0 0 0 0,22 0 0 0 0,-1 5 3873 0 0,-31-3-3794 0 0,0 1-159 0 0,4 4 1703 0 0,-10 4-1491 0 0,2-6-706 0 0,-1-1 0 0 0,1 1-1 0 0,-1-1 1 0 0,0 0-1 0 0,0 0 1 0 0,0 0-1 0 0,0 0 1 0 0,-6 2-1 0 0,-30 11 57 0 0,23-10-54 0 0,-75 29-98 0 0,-114 38-321 0 0,154-55 98 0 0,33-10 80 0 0,-1 0 0 0 0,0-2-1 0 0,0 0 1 0 0,-24 2 0 0 0,41-7 164 0 0,0 1 0 0 0,-1-1 0 0 0,1 0 0 0 0,0 0 1 0 0,0 0-1 0 0,0-1 0 0 0,-1 1 0 0 0,1 0 0 0 0,0-1 0 0 0,0 0 0 0 0,0 1 0 0 0,0-1 0 0 0,0 0 0 0 0,0 0 0 0 0,-3-2 0 0 0,5 2-25 0 0,0-1-1 0 0,0 1 0 0 0,0-1 1 0 0,0 1-1 0 0,0-1 0 0 0,0 1 0 0 0,0-1 1 0 0,1 1-1 0 0,-1-1 0 0 0,1 1 0 0 0,-1-1 1 0 0,2-2-1 0 0,0 0-21 0 0,0 0 45 0 0,-1 1 0 0 0,1 0 0 0 0,0 0 0 0 0,1-1 0 0 0,-1 2 0 0 0,0-1 0 0 0,6-5 0 0 0,-6 6 38 0 0,1 0-2 0 0,10-5 26 0 0,-12 6 260 0 0,-3 12-78 0 0,-1-2 11 0 0,0 1 1 0 0,-1-1-1 0 0,0 0 0 0 0,-1 0 0 0 0,0 0 0 0 0,-10 14 0 0 0,-43 45 1287 0 0,40-48-1121 0 0,16-18-311 0 0,-6 9 213 0 0,8-10-97 0 0,12 4-84 0 0,-5-2-97 0 0,0-2 0 0 0,0 1 0 0 0,0-1-1 0 0,0 0 1 0 0,0 0 0 0 0,12-1 0 0 0,44-7-322 0 0,-43 4 221 0 0,27-1-1 0 0,16 4 195 0 0,104 13 0 0 0,-88 2 13 0 0,-69-12-64 0 0,0 0-1 0 0,-1 0 1 0 0,1 1 0 0 0,-1 0 0 0 0,14 9-1 0 0,-22-13-7 0 0,-1 1-1 0 0,1 0 0 0 0,0 0 0 0 0,0 0 0 0 0,0-1 0 0 0,0 1 0 0 0,-1 0 1 0 0,1 0-1 0 0,0 0 0 0 0,-1 0 0 0 0,1 0 0 0 0,-1 0 0 0 0,1 1 1 0 0,-1-1-1 0 0,1 0 0 0 0,-1 0 0 0 0,0 0 0 0 0,0 0 0 0 0,1 0 0 0 0,-1 1 1 0 0,0-1-1 0 0,0 0 0 0 0,0 0 0 0 0,0 0 0 0 0,-1 1 0 0 0,1-1 0 0 0,0 0 1 0 0,0 0-1 0 0,-1 0 0 0 0,1 0 0 0 0,-1 2 0 0 0,-1 1 31 0 0,0 0-1 0 0,0-1 1 0 0,0 1-1 0 0,0 0 1 0 0,-1-1 0 0 0,-4 6-1 0 0,-1-1 34 0 0,0-2-1 0 0,-1 1 0 0 0,1-1 1 0 0,-16 8-1 0 0,-8 6 96 0 0,-128 84 196 0 0,137-91-349 0 0,-1-2 1 0 0,0 0-1 0 0,0-2 1 0 0,-1 0-1 0 0,-33 5 0 0 0,-36-1 0 0 0,20-4-17 0 0,13-1-440 0 0,60-7 237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24:3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16327 0 0,'0'0'1476'0'0,"-1"2"-1213"0"0,-5 6-213 0 0,-10 21 6481 0 0,14-28-6182 0 0,0 3-382 0 0,3 15 3049 0 0,-1-17-3261 0 0,2-1-791 0 0,10 4-335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4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12151 0 0,'0'0'1098'0'0,"-6"6"-900"0"0,5-3 2340 0 0,0 0-2394 0 0,1-1 0 0 0,0 1 0 0 0,0-1 1 0 0,1 0-1 0 0,-1 1 0 0 0,1-1 1 0 0,-1 1-1 0 0,1-1 0 0 0,0 0 0 0 0,-1 1 1 0 0,1-1-1 0 0,1 0 0 0 0,-1 0 0 0 0,0 0 1 0 0,0 0-1 0 0,1 0 0 0 0,-1 0 1 0 0,1 0-1 0 0,1 1 0 0 0,7 7 416 0 0,0-1-1 0 0,15 10 0 0 0,0 0 336 0 0,-13-8-507 0 0,0 1 1 0 0,18 22-1 0 0,-25-28-311 0 0,-1 0 1 0 0,0 1 0 0 0,0-1-1 0 0,-1 1 1 0 0,0 0-1 0 0,0 0 1 0 0,-1 0-1 0 0,2 11 1 0 0,-2-13-54 0 0,-1 1 1 0 0,0 0 0 0 0,-1-1 0 0 0,0 1-1 0 0,0 0 1 0 0,0-1 0 0 0,0 1-1 0 0,-1 0 1 0 0,0 0 0 0 0,-3 10-1 0 0,2-11-6 0 0,-1-1 0 0 0,1 1-1 0 0,-1 0 1 0 0,0-1 0 0 0,0 0 0 0 0,-1 1-1 0 0,1-1 1 0 0,-1-1 0 0 0,0 1-1 0 0,0 0 1 0 0,-8 5 0 0 0,-3 1 29 0 0,0-1 1 0 0,-1 0-1 0 0,-29 11 1 0 0,35-16-114 0 0,0-1 0 0 0,0 0 1 0 0,0-1-1 0 0,0 0 0 0 0,-1 0 0 0 0,1-1 1 0 0,-19-1-1 0 0,27 0-122 0 0,-1 0 0 0 0,1-1 0 0 0,0 1 0 0 0,0-1 0 0 0,-1 1 0 0 0,1-1 0 0 0,0 0 0 0 0,0 0 0 0 0,0 0 0 0 0,0 0 0 0 0,0-1 0 0 0,0 1 0 0 0,-2-2 0 0 0,2-8-5379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32 8287 0 0,'0'0'8563'0'0,"-8"6"-7502"0"0,-8 3-601 0 0,-1 0 0 0 0,0-1-1 0 0,-27 9 1 0 0,21-9-343 0 0,-29 16-1 0 0,31-13 50 0 0,2 1 1 0 0,0 1-1 0 0,0 1 0 0 0,1 1 0 0 0,1 0 0 0 0,-19 23 0 0 0,26-26-58 0 0,1-1 0 0 0,0 2 0 0 0,1-1 0 0 0,0 1 0 0 0,1 0 0 0 0,1 1 0 0 0,0 0 0 0 0,0 0 0 0 0,2 0 0 0 0,-6 26 0 0 0,9-32-52 0 0,0-1 0 0 0,1 1 0 0 0,0 0 1 0 0,0 0-1 0 0,0 0 0 0 0,1-1 0 0 0,1 1 0 0 0,-1 0 0 0 0,4 9 1 0 0,-3-12-21 0 0,0 0 1 0 0,0 0 0 0 0,1 0 0 0 0,0 0-1 0 0,0-1 1 0 0,0 1 0 0 0,0-1 0 0 0,1 0 0 0 0,-1 0-1 0 0,1 0 1 0 0,0-1 0 0 0,0 1 0 0 0,0-1-1 0 0,7 4 1 0 0,4 0 41 0 0,1 0-1 0 0,-1 0 1 0 0,1-2-1 0 0,0 0 1 0 0,1-1-1 0 0,-1 0 1 0 0,31 2-1 0 0,-2-4 213 0 0,76-5 0 0 0,-37-4 166 0 0,86-18 0 0 0,-148 20-393 0 0,0-1-1 0 0,0-1 0 0 0,-1-2 1 0 0,0 0-1 0 0,-1 0 1 0 0,0-2-1 0 0,0-1 0 0 0,-1 0 1 0 0,19-18-1 0 0,-29 22-31 0 0,0-1 1 0 0,-1 0-1 0 0,-1 0 0 0 0,0-1 0 0 0,0 0 1 0 0,0-1-1 0 0,-2 1 0 0 0,1-1 0 0 0,-1-1 1 0 0,-1 1-1 0 0,5-17 0 0 0,-6 14-33 0 0,0 0 1 0 0,0-1-1 0 0,-1 1 1 0 0,-1-1-1 0 0,-1 1 0 0 0,0-1 1 0 0,-1 1-1 0 0,0-1 0 0 0,-5-17 1 0 0,4 24-53 0 0,-1 0 0 0 0,1 1 0 0 0,-1-1 1 0 0,-1 1-1 0 0,0 0 0 0 0,0 0 0 0 0,0 0 0 0 0,-1 0 0 0 0,0 1 1 0 0,0 0-1 0 0,-1 0 0 0 0,1 0 0 0 0,-1 0 0 0 0,-1 1 1 0 0,1 0-1 0 0,-1 1 0 0 0,0-1 0 0 0,0 1 0 0 0,-8-3 1 0 0,1 1-14 0 0,-1 0 0 0 0,0 2 0 0 0,0 0 0 0 0,0 0 0 0 0,0 1 0 0 0,-1 1 0 0 0,1 1 0 0 0,-1 0 0 0 0,-16 2 0 0 0,21-1 21 0 0,1 1 0 0 0,0 1-1 0 0,-1 0 1 0 0,-18 5-1 0 0,24-5-24 0 0,-1 1 0 0 0,1-1 0 0 0,0 1 0 0 0,0 0 0 0 0,0 1 0 0 0,0-1 0 0 0,1 1 0 0 0,-1 0 0 0 0,1 0 0 0 0,-5 5 0 0 0,-30 39-1039 0 0,-70 75-6300 0 0,95-108 5770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1839 0 0,'0'0'12886'0'0,"-1"2"-12326"0"0,1-1-340 0 0,0 0 1 0 0,0 0 0 0 0,0 1 0 0 0,0-1-1 0 0,0 0 1 0 0,1 0 0 0 0,-1 0-1 0 0,0 0 1 0 0,0 0 0 0 0,1 0 0 0 0,-1 0-1 0 0,1 0 1 0 0,-1 0 0 0 0,1 0 0 0 0,-1 0-1 0 0,1 0 1 0 0,0 0 0 0 0,0-1 0 0 0,-1 1-1 0 0,2 1 1 0 0,1 1-392 0 0,-2-1 839 0 0,6 10 684 0 0,-1-3-876 0 0,-2 0 0 0 0,1 0 0 0 0,-1 1 1 0 0,0 0-1 0 0,-1 0 0 0 0,3 16 1 0 0,7 64 739 0 0,-12-79-1137 0 0,5 71 309 0 0,-4-39-378 0 0,8 44 1 0 0,1-54-322 0 0,1-32-437 0 0,3-2-1034 0 0,0-4-3893 0 0,3-3-2193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37 13039 0 0,'0'0'1186'0'0,"-2"1"-978"0"0,-12 2 9837 0 0,85-20-9687 0 0,-13 2-163 0 0,-10 7-142 0 0,-31 8-40 0 0,-13 3-14 0 0,-3-1 0 0 0,7 5 1 0 0,-1 6 0 0 0,-7-7 0 0 0,-1-4 0 0 0,1 4-7 0 0,-1-1 0 0 0,0 0 0 0 0,0 0 0 0 0,-1 1 0 0 0,1-1 0 0 0,-1 0 0 0 0,0 0 0 0 0,-1 0 0 0 0,1-1 0 0 0,-1 1-1 0 0,0-1 1 0 0,0 1 0 0 0,0-1 0 0 0,-1 0 0 0 0,1 0 0 0 0,-7 5 0 0 0,-1 0-17 0 0,0 0 0 0 0,0-1 0 0 0,0 0 0 0 0,-1-1 0 0 0,-16 8 0 0 0,-169 64-248 0 0,223-87 247 0 0,1 2-1 0 0,0 0 0 0 0,0 2 1 0 0,38-2-1 0 0,-59 6 23 0 0,1 1 0 0 0,0-1 0 0 0,-1 1 0 0 0,1 0 0 0 0,-1 1 0 0 0,1 0 0 0 0,-1 0 0 0 0,0 0 0 0 0,0 1 0 0 0,0-1 0 0 0,0 1 0 0 0,0 1 0 0 0,0-1-1 0 0,-1 1 1 0 0,0 0 0 0 0,0 1 0 0 0,0-1 0 0 0,0 1 0 0 0,-1 0 0 0 0,8 10 0 0 0,-5 2 3 0 0,-7-15 0 0 0,1 0 0 0 0,-1 0 0 0 0,1-1 0 0 0,0 1 0 0 0,-1 0 0 0 0,1 0 0 0 0,0 0 0 0 0,0-1 0 0 0,2 3 0 0 0,0-1 30 0 0,0 1 0 0 0,0 0 1 0 0,0 0-1 0 0,-1-1 0 0 0,0 1 0 0 0,0 1 0 0 0,0-1 1 0 0,0 0-1 0 0,-1 0 0 0 0,3 9 0 0 0,-4-10-11 0 0,0 0 0 0 0,1-1 0 0 0,-1 1 0 0 0,0-1-1 0 0,-1 1 1 0 0,1 0 0 0 0,0-1 0 0 0,-1 1 0 0 0,0-1 0 0 0,1 1 0 0 0,-1-1-1 0 0,0 1 1 0 0,0-1 0 0 0,0 1 0 0 0,-1-1 0 0 0,1 0 0 0 0,-1 0 0 0 0,1 1-1 0 0,-1-1 1 0 0,-2 2 0 0 0,-7 6 105 0 0,0-1 0 0 0,0-1-1 0 0,-1 0 1 0 0,0 0 0 0 0,-1-2 0 0 0,1 1-1 0 0,-1-1 1 0 0,0-1 0 0 0,-17 4-1 0 0,-6 3-48 0 0,-1-1 0 0 0,0-2-1 0 0,-58 7 1 0 0,-19-3-18 0 0,109-13-1842 0 0,6-2 666 0 0,14-4-201 0 0,-6 3 239 0 0,12-6-695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 7831 0 0,'-15'0'834'0'0,"-5"1"13759"0"0,23-4-14459 0 0,0 1 1 0 0,0 0-1 0 0,0 0 1 0 0,0 1-1 0 0,0-1 1 0 0,0 1-1 0 0,0-1 0 0 0,0 1 1 0 0,6-1-1 0 0,35-6 25 0 0,-25 5-104 0 0,31-5 31 0 0,1 3 0 0 0,0 2-1 0 0,58 3 1 0 0,-102 1-209 0 0,0 0 0 0 0,-1 0 0 0 0,1 1-1 0 0,0 0 1 0 0,-1 0 0 0 0,0 0 0 0 0,9 5 0 0 0,-13-6-933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86 13847 0 0,'-22'-13'8117'0'0,"22"13"-8037"0"0,5-5 1478 0 0,0 3-1404 0 0,-1-1 0 0 0,1 1 0 0 0,0 1 0 0 0,0-1-1 0 0,0 1 1 0 0,0 0 0 0 0,9-1 0 0 0,39 0 381 0 0,-23 2-224 0 0,36-1 247 0 0,-13 0-93 0 0,58-8 0 0 0,23-15-472 0 0,-83 14-2042 0 0,-31 6-4883 0 0,-7 2-904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1375 0 0,'0'0'8352'0'0,"4"-9"-4058"0"0,-38 90 817 0 0,-67 141-4652 0 0,83-186-393 0 0,-1 0-1 0 0,-35 50 0 0 0,49-81-52 0 0,3-2-6 0 0,0-1 1 0 0,0 1-1 0 0,1 0 1 0 0,-1-1-1 0 0,1 1 1 0 0,-3 6 0 0 0,1-1-803 0 0,0 1 0 0 0,-4 13 1 0 0,18-21-1233 0 0,1 0 880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7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132 101 9271 0 0,'0'0'3735'0'0,"-11"0"-2836"0"0,1-1 2179 0 0,9 0-3028 0 0,1 1 0 0 0,0 0 0 0 0,0 0 0 0 0,0 0 0 0 0,0 0 0 0 0,0 0 0 0 0,0 0 0 0 0,0 0 0 0 0,0 0 0 0 0,0 0 0 0 0,0-1 0 0 0,0 1 0 0 0,0 0 0 0 0,0 0 0 0 0,0 0 0 0 0,0 0 0 0 0,0 0 0 0 0,0 0 0 0 0,0 0 0 0 0,0-1 0 0 0,0 1 0 0 0,0 0-1 0 0,0 0 1 0 0,0 0 0 0 0,0 0 0 0 0,0 0 0 0 0,0 0 0 0 0,0 0 0 0 0,0 0 0 0 0,0-1 0 0 0,0 1 0 0 0,0 0 0 0 0,0 0 0 0 0,0 0 0 0 0,0 0 0 0 0,1 0 0 0 0,-1 0 0 0 0,0 0 0 0 0,0 0 0 0 0,0 0 0 0 0,0 0 0 0 0,0 0 0 0 0,0 0 0 0 0,0 0 0 0 0,1-1 0 0 0,20-10 867 0 0,9-1-534 0 0,61-17 0 0 0,-57 20-195 0 0,84-19 472 0 0,-102 26-583 0 0,1 0 0 0 0,-1 1 0 0 0,1 0-1 0 0,0 2 1 0 0,20 2 0 0 0,-33-2-68 0 0,-1-1 0 0 0,0 1-1 0 0,0 0 1 0 0,0 0 0 0 0,6 4 0 0 0,4 3-9 0 0,-12-3 0 0 0,0-3 0 0 0,1 3 5 0 0,-2-4 0 0 0,1 1-1 0 0,0-1 1 0 0,-1 1-1 0 0,1-1 1 0 0,-1 1-1 0 0,0-1 1 0 0,1 1-1 0 0,-1-1 1 0 0,0 1-1 0 0,0-1 1 0 0,0 1-1 0 0,0-1 1 0 0,0 1-1 0 0,0 0 1 0 0,-1 1 0 0 0,0 0 7 0 0,0 1 1 0 0,0-1-1 0 0,0 0 1 0 0,0 0-1 0 0,0 0 1 0 0,-1 1-1 0 0,1-1 1 0 0,-1-1-1 0 0,0 1 1 0 0,0 0-1 0 0,0 0 1 0 0,0-1-1 0 0,-1 1 1 0 0,1-1-1 0 0,-5 4 1 0 0,-6 4 35 0 0,0-1 0 0 0,-15 8 1 0 0,17-11-19 0 0,-33 19-7 0 0,-76 49 29 0 0,105-64-51 0 0,-143 101 74 0 0,157-110 265 0 0,16-8-253 0 0,-7 2-57 0 0,12-3-29 0 0,0 1 0 0 0,0 0 0 0 0,0 2 0 0 0,1 0 0 0 0,0 2 0 0 0,0 0 0 0 0,0 1 0 0 0,0 1 0 0 0,0 1 0 0 0,23 4 0 0 0,-14 0-21 0 0,-1 2 0 0 0,52 17 0 0 0,-7 0 49 0 0,-21-7-19 0 0,-46-15-38 0 0,-1 3-6 0 0,3 2 29 0 0,-2 2 5 0 0,-7-7 4 0 0,1 0 0 0 0,-1 1 0 0 0,0-1 0 0 0,0 1 0 0 0,1-1 1 0 0,-1 1-1 0 0,0-1 0 0 0,-1 0 0 0 0,1 1 0 0 0,0-1 0 0 0,0 1 0 0 0,-1-1 0 0 0,1 1 0 0 0,0-1 0 0 0,-1 0 0 0 0,0 1 0 0 0,1-1 0 0 0,-1 0 0 0 0,0 1 0 0 0,0-1 0 0 0,1 0 0 0 0,-1 0 1 0 0,0 0-1 0 0,-2 2 0 0 0,-4 4 48 0 0,1-1 1 0 0,-13 10-1 0 0,16-14-39 0 0,-16 11 56 0 0,0-1 0 0 0,-2-1 0 0 0,1-1 0 0 0,-1 0-1 0 0,-26 6 1 0 0,-13 8 19 0 0,51-20-71 0 0,-131 59 193 0 0,110-49-210 0 0,-2-1 0 0 0,-47 13 0 0 0,70-24 0 0 0,6-2 23 0 0,0 0-1 0 0,1 1 1 0 0,-1-1-1 0 0,0-1 1 0 0,0 1-1 0 0,1 0 1 0 0,-1-1 0 0 0,0 1-1 0 0,0-1 1 0 0,1 0-1 0 0,-5-2 1 0 0,5 3-5 0 0,0-1 0 0 0,0 0 0 0 0,1 0-1 0 0,-1 1 1 0 0,0-1 0 0 0,0 1 0 0 0,0 0 0 0 0,-3 0 0 0 0,0 0-23 0 0,0 1 1 0 0,-1 0-1 0 0,1 0 0 0 0,0 0 0 0 0,0 1 1 0 0,1-1-1 0 0,-1 1 0 0 0,0 1 0 0 0,1-1 1 0 0,-1 1-1 0 0,1-1 0 0 0,-7 6 0 0 0,-8 5-5 0 0,11-7 10 0 0,7 1 11 0 0,1-6-8 0 0,1 0 1 0 0,0 0 0 0 0,0-1 0 0 0,0 1-1 0 0,0 0 1 0 0,0 0 0 0 0,0-1-1 0 0,0 1 1 0 0,0-1 0 0 0,0 1-1 0 0,1-1 1 0 0,-1 1 0 0 0,0-1 0 0 0,0 0-1 0 0,3 1 1 0 0,-4-1-13 0 0,3 1-265 0 0,0-1 0 0 0,0 1 0 0 0,0-1 0 0 0,0 0 0 0 0,0 0 0 0 0,0 0 0 0 0,0 0 0 0 0,0-1 0 0 0,6 0 0 0 0,3-4-7679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117 110 9215 0 0,'-1'0'707'0'0,"-6"-1"-240"0"0,1 1-1 0 0,-1 0 1 0 0,1 0-1 0 0,-1 0 1 0 0,1 1-1 0 0,-1 0 0 0 0,1 0 1 0 0,-1 0-1 0 0,1 1 1 0 0,0 0-1 0 0,-10 4 1 0 0,-13 4 615 0 0,38-10 2544 0 0,53-5-3039 0 0,7-10-266 0 0,124-44 0 0 0,-90 25-1500 0 0,-77 25-148 0 0,-1-1-65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1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7055 0 0,'0'0'1770'0'0,"2"-1"-1218"0"0,21-9 10108 0 0,-22 13-10602 0 0,-1-1 1 0 0,0 0 0 0 0,0 0 0 0 0,0 0 0 0 0,-1 0 0 0 0,1 0 0 0 0,0 0 0 0 0,-1 0 0 0 0,1 0-1 0 0,-1 0 1 0 0,0 0 0 0 0,0 0 0 0 0,-1 2 0 0 0,0 1 60 0 0,0 0 0 0 0,0 0 0 0 0,0 1 0 0 0,1-1 0 0 0,-2 9 0 0 0,4-12-65 0 0,0 5-44 0 0,-1 1-27 0 0,0-7-80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1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334 184 11255 0 0,'0'0'1323'0'0,"2"0"-690"0"0,2 1-331 0 0,-1 0 0 0 0,1 0 0 0 0,0 0 0 0 0,-1-1 0 0 0,1 1-1 0 0,0-1 1 0 0,0 0 0 0 0,-1-1 0 0 0,1 1 0 0 0,0 0 0 0 0,6-3 0 0 0,-4 1 41 0 0,0 0 0 0 0,0 0 0 0 0,-1-1 1 0 0,1 0-1 0 0,0 0 0 0 0,7-7 1 0 0,-8 7-183 0 0,0-1 0 0 0,-1 0 1 0 0,1 0-1 0 0,-1 0 1 0 0,0-1-1 0 0,-1 0 1 0 0,1 0-1 0 0,-1 0 1 0 0,0 0-1 0 0,4-8 0 0 0,-6 10-132 0 0,0 1 0 0 0,0-1 0 0 0,-1 0 0 0 0,1 0 0 0 0,-1 1 0 0 0,1-1 0 0 0,-1 0 0 0 0,0 0 0 0 0,0 0 0 0 0,0 0 0 0 0,-1 0 0 0 0,1 1 0 0 0,-1-1 0 0 0,0 0 0 0 0,1 0 0 0 0,-1 1 0 0 0,0-1 0 0 0,0 0 0 0 0,-1 1 0 0 0,1-1 0 0 0,-1 1 0 0 0,1-1 0 0 0,-1 1 0 0 0,-2-3 0 0 0,2 2-37 0 0,0 1 1 0 0,-1-1 0 0 0,1 0 0 0 0,-1 1 0 0 0,0-1 0 0 0,1 1 0 0 0,-1 0 0 0 0,0 0 0 0 0,0 0 0 0 0,-1 0 0 0 0,1 1 0 0 0,0-1 0 0 0,0 1 0 0 0,-6-2 0 0 0,5 3-73 0 0,0 0 1 0 0,-1 0-1 0 0,1 1 0 0 0,0-1 0 0 0,0 1 0 0 0,-1 0 1 0 0,1 0-1 0 0,-7 3 0 0 0,-3 0-74 0 0,5 0 90 0 0,-1-1 1 0 0,1 2-1 0 0,-1 0 0 0 0,1 0 1 0 0,1 0-1 0 0,-12 10 0 0 0,-46 44-282 0 0,23-13 314 0 0,-65 89 0 0 0,106-132 32 0 0,-8 10 0 0 0,0 0 0 0 0,2 0 0 0 0,0 1 0 0 0,0 0 0 0 0,1 1 0 0 0,-8 25 0 0 0,14-37 8 0 0,1 0-1 0 0,0 0 0 0 0,-1 0 1 0 0,1 0-1 0 0,1-1 1 0 0,-1 1-1 0 0,0 0 0 0 0,1 0 1 0 0,-1 0-1 0 0,2 4 1 0 0,-1-6 14 0 0,0 0 1 0 0,0 0 0 0 0,0 0 0 0 0,1 0 0 0 0,-1 0 0 0 0,0 0 0 0 0,0 0 0 0 0,1 0 0 0 0,-1 0 0 0 0,0-1 0 0 0,1 1 0 0 0,-1-1 0 0 0,1 1 0 0 0,-1-1 0 0 0,3 1 0 0 0,-3-1-8 0 0,3 1 64 0 0,0 0 0 0 0,0-1 0 0 0,0 0 0 0 0,0 0 0 0 0,0 0 1 0 0,0-1-1 0 0,0 1 0 0 0,0-1 0 0 0,0 0 0 0 0,0 0 0 0 0,0 0 0 0 0,0 0 0 0 0,5-3 0 0 0,6-4 404 0 0,27-18 1 0 0,-22 14-222 0 0,-8 4-101 0 0,9-4 133 0 0,22-18 0 0 0,-37 25-245 0 0,-1 1 0 0 0,0-1 1 0 0,0 0-1 0 0,0-1 1 0 0,0 1-1 0 0,-1-1 1 0 0,0 0-1 0 0,5-10 0 0 0,-6 11-72 0 0,0 0-34 0 0,-1-1 0 0 0,1 1 0 0 0,-1 0 1 0 0,0-1-1 0 0,0 1 0 0 0,-1-1 1 0 0,0 1-1 0 0,1-1 0 0 0,-2 0 0 0 0,1 1 1 0 0,-1-1-1 0 0,0-10 0 0 0,-2 10-224 0 0,1-1-814 0 0,0 10 148 0 0,-3 11 1252 0 0,2-8-191 0 0,-10 30 329 0 0,-22 46 0 0 0,31-75-389 0 0,-1 1 0 0 0,1 1 1 0 0,0-1-1 0 0,1 0 0 0 0,0 1 0 0 0,0-1 1 0 0,0 15-1 0 0,2-22-32 0 0,0 0 0 0 0,1 1 0 0 0,-1-1 0 0 0,0 0 0 0 0,1 1 0 0 0,-1-1 0 0 0,1 0-1 0 0,0 1 1 0 0,-1-1 0 0 0,1 0 0 0 0,0 0 0 0 0,0 0 0 0 0,-1 0 0 0 0,1 0 0 0 0,0 0 0 0 0,0 0 0 0 0,0 0-1 0 0,0 0 1 0 0,1 0 0 0 0,-1 0 0 0 0,0-1 0 0 0,0 1 0 0 0,3 1 0 0 0,0 0 0 0 0,0-1 0 0 0,1 1 0 0 0,-1-1 0 0 0,1 1 0 0 0,5 0 0 0 0,-1-1 41 0 0,0-1 1 0 0,0 1-1 0 0,12-2 1 0 0,-12-1-24 0 0,-8 2-133 0 0,0-1-1 0 0,0 1 1 0 0,0-1-1 0 0,0 1 1 0 0,0-1-1 0 0,0 1 1 0 0,0-1-1 0 0,0 0 1 0 0,0 1-1 0 0,0-1 1 0 0,0 0-1 0 0,-1 0 0 0 0,1 0 1 0 0,0 1-1 0 0,0-1 1 0 0,-1 0-1 0 0,1 0 1 0 0,0 0-1 0 0,0-2 1 0 0,0 0-450 0 0,3-6-749 0 0,-2-1-11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0,'0'0'8012'0'0,"1"2"-7037"0"0,0 4-701 0 0,1 1 0 0 0,0-1 1 0 0,1 1-1 0 0,-1-1 0 0 0,1 0 0 0 0,0 0 1 0 0,1 0-1 0 0,0-1 0 0 0,-1 1 1 0 0,2-1-1 0 0,8 9 0 0 0,7 5 118 0 0,37 26-1 0 0,-27-23-141 0 0,-30-21-248 0 0,29 21 139 0 0,37 38 0 0 0,-58-52-101 0 0,-1 1 0 0 0,0-1 0 0 0,0 1 0 0 0,-1 0-1 0 0,0 1 1 0 0,-1-1 0 0 0,0 1 0 0 0,-1 0 0 0 0,5 15-1 0 0,-5-11 21 0 0,-1 1-1 0 0,-1 0 0 0 0,0 0 0 0 0,-1 0 1 0 0,-1 1-1 0 0,0-1 0 0 0,-1 0 0 0 0,-1 0 0 0 0,0 0 1 0 0,-1 0-1 0 0,-1 0 0 0 0,0-1 0 0 0,-1 0 0 0 0,0 1 1 0 0,-1-1-1 0 0,-11 18 0 0 0,7-19-7 0 0,0 1-1 0 0,0-1 1 0 0,-2-1 0 0 0,1 0-1 0 0,-2-1 1 0 0,-14 11 0 0 0,10-9-334 0 0,1 1 1 0 0,-23 27-1 0 0,36-37 114 0 0,0-1 0 0 0,0 1-1 0 0,1 0 1 0 0,-1 0-1 0 0,1 0 1 0 0,0 0 0 0 0,1 0-1 0 0,-1 0 1 0 0,1 1-1 0 0,-1-1 1 0 0,1 1 0 0 0,0 6-1 0 0,1-9 23 0 0,19 12-229 0 0,-16-13 145 0 0,0 1 1 0 0,0-1-1 0 0,0 0 1 0 0,0 0-1 0 0,0 0 1 0 0,4 0-1 0 0,7 0-6730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5063 0 0,'0'0'6675'0'0,"0"11"-5367"0"0,-1 27 57 0 0,-11 62 0 0 0,-15 38-841 0 0,8-50-473 0 0,5-25 274 0 0,-41 107 0 0 0,36-119 64 0 0,-39 100-1 0 0,57-149-127 0 0,14-8-975 0 0,-1-1-188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78 177 5527 0 0,'0'0'423'0'0,"-1"2"-278"0"0,-49 52 7496 0 0,42-47-7584 0 0,7-6 171 0 0,1 0-173 0 0,0-1 1 0 0,0 1-1 0 0,0-1 1 0 0,0 1-1 0 0,0-1 1 0 0,0 1-1 0 0,-1 0 1 0 0,1-1 0 0 0,0 1-1 0 0,0-1 1 0 0,-1 1-1 0 0,1-1 1 0 0,0 1-1 0 0,-1-1 1 0 0,1 1-1 0 0,0-1 1 0 0,-1 1-1 0 0,1-1 1 0 0,-1 0 0 0 0,1 1-1 0 0,-1 0 1 0 0,0-1-7 0 0,1 0 1 0 0,0 0 0 0 0,0 0-1 0 0,-1 0 1 0 0,1 0 0 0 0,0 0-1 0 0,0 0 1 0 0,-1 0 0 0 0,1 0-1 0 0,0 0 1 0 0,0 0 0 0 0,-1 0-1 0 0,1 0 1 0 0,0 0 0 0 0,0 0-1 0 0,-1 0 1 0 0,1 0 0 0 0,0 0-1 0 0,0 0 1 0 0,-1 0 0 0 0,1 0-1 0 0,0 0 1 0 0,0 0 0 0 0,-1 0-1 0 0,1 0 1 0 0,0-1 0 0 0,0 1-1 0 0,0 0 1 0 0,-1 0 0 0 0,1 0-1 0 0,0 0 1 0 0,0-1 0 0 0,0 1-1 0 0,0 0 1 0 0,-1 0 0 0 0,1 0-1 0 0,0-1 1 0 0,0 1 0 0 0,0 0-1 0 0,0 0 1 0 0,0-1 0 0 0,0 1-1 0 0,0 0 1 0 0,0 0 0 0 0,0-1-1 0 0,-1-3-3 0 0,0 0-1 0 0,1-1 0 0 0,-1 1 1 0 0,1 0-1 0 0,0-1 0 0 0,1 1 1 0 0,-1 0-1 0 0,1 0 1 0 0,0-1-1 0 0,0 1 0 0 0,0 0 1 0 0,0 0-1 0 0,1 0 0 0 0,3-6 1 0 0,0 0-45 0 0,1 1 1 0 0,-1 0-1 0 0,2 0 1 0 0,11-13-1 0 0,-8 12-1 0 0,0 1 0 0 0,1 0 0 0 0,0 1 0 0 0,0 0 0 0 0,24-12 0 0 0,66-23 0 0 0,-92 40 2 0 0,-1 1 0 0 0,1 0-1 0 0,0 0 1 0 0,0 0 0 0 0,0 2-1 0 0,0-1 1 0 0,11 1 0 0 0,-15 0 4 0 0,0 1 1 0 0,0-1-1 0 0,-1 1 1 0 0,1 0-1 0 0,-1 0 1 0 0,1 0-1 0 0,0 1 1 0 0,-1-1-1 0 0,0 1 1 0 0,1 0-1 0 0,-1 0 1 0 0,0 1-1 0 0,0-1 1 0 0,0 1-1 0 0,4 4 1 0 0,-5-3 0 0 0,-1-1 0 0 0,0 1 0 0 0,0 0 1 0 0,0-1-1 0 0,0 1 0 0 0,-1 0 1 0 0,0 0-1 0 0,0 0 0 0 0,0 0 0 0 0,0 0 1 0 0,0 0-1 0 0,-1 0 0 0 0,1 1 1 0 0,-1-1-1 0 0,-1 0 0 0 0,1 0 0 0 0,0 0 1 0 0,-2 5-1 0 0,0 4 84 0 0,-1-1 0 0 0,-1 0 1 0 0,0 0-1 0 0,-10 20 0 0 0,9-23-38 0 0,0-1-1 0 0,-1 1 1 0 0,0-2-1 0 0,0 1 1 0 0,-1-1-1 0 0,0 1 1 0 0,-1-2-1 0 0,1 1 1 0 0,-1-1-1 0 0,0-1 1 0 0,-1 1-1 0 0,0-1 1 0 0,-13 6-1 0 0,-1-2-44 0 0,0-1 1 0 0,-1 0-1 0 0,1-2 0 0 0,-35 5 0 0 0,53-10-23 0 0,0-1 0 0 0,0 1 0 0 0,-1-1 0 0 0,1 0 0 0 0,0 0 0 0 0,0 0-1 0 0,0-1 1 0 0,-1 1 0 0 0,1-1 0 0 0,0-1 0 0 0,-9-3 0 0 0,13 5-16 0 0,0-1 0 0 0,1 1 0 0 0,-1-1 1 0 0,0 0-1 0 0,1 1 0 0 0,-1-1 0 0 0,0 0 0 0 0,1 0 1 0 0,-1 1-1 0 0,1-1 0 0 0,-1 0 0 0 0,1 0 1 0 0,0 0-1 0 0,-1 1 0 0 0,1-1 0 0 0,0 0 0 0 0,0 0 1 0 0,0 0-1 0 0,-1 0 0 0 0,1 0 0 0 0,0 0 0 0 0,0 0 1 0 0,0 0-1 0 0,0 0 0 0 0,1 0 0 0 0,-1 0 0 0 0,0 1 1 0 0,0-2-1 0 0,1-2-227 0 0,0 0 1 0 0,0 0 0 0 0,1 1-1 0 0,2-8 1 0 0,8-7-5086 0 0,-6 10 167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12751 0 0,'0'0'1158'0'0,"-1"1"-954"0"0,-2 2-94 0 0,0 1 0 0 0,1-1 0 0 0,0 0 0 0 0,0 1 0 0 0,0-1 0 0 0,0 1 0 0 0,0-1 0 0 0,1 1 0 0 0,-1 0 0 0 0,1 0 0 0 0,0 0 0 0 0,0 0 0 0 0,1 0 0 0 0,-1 0 0 0 0,1 0 0 0 0,0 0 0 0 0,0 0 0 0 0,0 0 0 0 0,1 0 0 0 0,-1 0 0 0 0,1 0 0 0 0,0 0 0 0 0,3 6 0 0 0,-1-1 93 0 0,0 0 0 0 0,1 0 0 0 0,1-1 0 0 0,-1 1-1 0 0,1-1 1 0 0,1 0 0 0 0,0-1 0 0 0,0 1 0 0 0,8 7 0 0 0,23 16 93 0 0,1-2 1 0 0,1-1-1 0 0,48 24 1 0 0,-81-48-266 0 0,1 0 4 0 0,0 1-1 0 0,0 0 1 0 0,0 0 0 0 0,0 1-1 0 0,-1 0 1 0 0,0 0 0 0 0,0 0-1 0 0,-1 1 1 0 0,7 10-1 0 0,-9-12-20 0 0,-1-1 0 0 0,0 1 0 0 0,1 0 0 0 0,-2 0 0 0 0,1 1-1 0 0,-1-1 1 0 0,1 0 0 0 0,-1 0 0 0 0,-1 1 0 0 0,1-1 0 0 0,-1 1-1 0 0,0-1 1 0 0,0 0 0 0 0,-1 1 0 0 0,1-1 0 0 0,-2 6 0 0 0,-3 6 54 0 0,-1-1 1 0 0,-1 1 0 0 0,0-1 0 0 0,-1-1 0 0 0,0 0-1 0 0,-1 0 1 0 0,-1 0 0 0 0,0-1 0 0 0,-1-1 0 0 0,-18 18 0 0 0,-13 8 89 0 0,-84 60 1 0 0,95-77-576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 14135 0 0,'0'0'323'0'0,"2"-9"773"0"0,-2 4 3037 0 0,7 32-3085 0 0,-5-21-906 0 0,-1 0 0 0 0,1 0 0 0 0,0 9 0 0 0,0 10 252 0 0,-2 1 0 0 0,-3 34 0 0 0,1-50-832 0 0,1 0 0 0 0,-2 0 0 0 0,1 0 0 0 0,-2 0 0 0 0,1 0 0 0 0,-1-1 0 0 0,-1 1 0 0 0,-9 14 0 0 0,7-13-1322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15 105 14655 0 0,'0'0'332'0'0,"-15"6"3958"0"0,24-4-4027 0 0,0 0 0 0 0,0-1 0 0 0,0 0 0 0 0,0 0 1 0 0,0-1-1 0 0,0-1 0 0 0,0 1 0 0 0,13-4 1 0 0,3 2 28 0 0,372-63 1622 0 0,-235 34-1687 0 0,-137 26-279 0 0,0 1 0 0 0,1 1 0 0 0,-1 1 0 0 0,1 2 0 0 0,41 3 0 0 0,-65-3-235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45 119 11519 0 0,'-9'-2'1191'0'0,"-1"1"-1511"0"0,-5 3 4573 0 0,4-1-609 0 0,14 2-3265 0 0,-3-3-364 0 0,0 1 0 0 0,0-1 0 0 0,0 0 0 0 0,0 1 0 0 0,0-1 0 0 0,0 1 1 0 0,1-1-1 0 0,-1 0 0 0 0,0 1 0 0 0,0-1 0 0 0,1 0 0 0 0,-1 1 0 0 0,0-1 0 0 0,0 0 0 0 0,1 1 1 0 0,-1-1-1 0 0,0 0 0 0 0,1 0 0 0 0,-1 0 0 0 0,1 1 0 0 0,7 2 113 0 0,0 1 0 0 0,0-2 0 0 0,1 1 0 0 0,-1-1 0 0 0,1-1 0 0 0,0 1 0 0 0,-1-1 0 0 0,1-1 0 0 0,9 0 0 0 0,14-2 91 0 0,37-7 0 0 0,-35 4-141 0 0,267-57 453 0 0,-25 4-1049 0 0,-244 53-984 0 0,-3-1-485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6T13:08:2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20 4607 0 0,'0'0'11652'0'0,"-1"1"-11261"0"0,-17 12-33 0 0,1 0 0 0 0,0 1-1 0 0,-20 22 1 0 0,12-11-209 0 0,2-3 27 0 0,1 1 0 0 0,2 0 1 0 0,0 2-1 0 0,1 1 0 0 0,-29 53 0 0 0,42-66-50 0 0,0 0-1 0 0,2 1 0 0 0,-1-1 1 0 0,-2 18-1 0 0,5-23-90 0 0,1 0 1 0 0,0 0-1 0 0,1 0 0 0 0,0 0 1 0 0,0 0-1 0 0,0 0 1 0 0,1 1-1 0 0,3 13 1 0 0,-2-19-13 0 0,-1 1 1 0 0,0-1-1 0 0,1 0 1 0 0,0 0 0 0 0,-1 0-1 0 0,1 0 1 0 0,0-1-1 0 0,1 1 1 0 0,-1 0 0 0 0,0-1-1 0 0,6 4 1 0 0,-3-2 65 0 0,1 0 0 0 0,0 0 0 0 0,0-1 0 0 0,0 0 0 0 0,9 3 0 0 0,6 1 300 0 0,0-2 0 0 0,36 5-1 0 0,-56-10-373 0 0,20 3 165 0 0,1 0-1 0 0,-1-2 0 0 0,1 0 0 0 0,-1-2 1 0 0,1 0-1 0 0,-1-1 0 0 0,1-2 1 0 0,-1 0-1 0 0,0-1 0 0 0,0-1 1 0 0,29-13-1 0 0,-27 8-102 0 0,0-1 0 0 0,-1-1-1 0 0,-1-1 1 0 0,0-1 0 0 0,34-33-1 0 0,-42 35-120 0 0,-1 0 0 0 0,0-1-1 0 0,-1-1 1 0 0,-1 0-1 0 0,0 0 1 0 0,-1-1-1 0 0,-1 0 1 0 0,0-1 0 0 0,5-17-1 0 0,-12 29-27 0 0,1 0-1 0 0,-1 0 1 0 0,0 0-1 0 0,0 0 1 0 0,-1-1-1 0 0,1 1 1 0 0,-1 0-1 0 0,0 0 1 0 0,-1 0-1 0 0,0-7 1 0 0,0 8 29 0 0,0 1 0 0 0,-1-1 0 0 0,1 1 0 0 0,-1-1 1 0 0,1 1-1 0 0,-1 0 0 0 0,0 0 0 0 0,0 0 0 0 0,-1 0 0 0 0,1 0 1 0 0,0 0-1 0 0,-1 0 0 0 0,0 1 0 0 0,-5-5 0 0 0,-16-8-38 0 0,-1 1 0 0 0,0 0 0 0 0,-52-18 0 0 0,-5-3-11 0 0,76 33 92 0 0,-5-4 0 0 0,-1 0 0 0 0,0 1 0 0 0,0 1 0 0 0,0 0 0 0 0,-21-4 0 0 0,32 8-7 0 0,0 0-1 0 0,-1 0 0 0 0,1 0 1 0 0,0 0-1 0 0,0 0 0 0 0,0 0 1 0 0,-1 1-1 0 0,1-1 1 0 0,0 0-1 0 0,0 1 0 0 0,0-1 1 0 0,0 0-1 0 0,-1 1 1 0 0,1 0-1 0 0,0-1 0 0 0,0 1 1 0 0,0 0-1 0 0,0-1 0 0 0,0 1 1 0 0,0 0-1 0 0,-1 1 1 0 0,1 0-36 0 0,0 0 0 0 0,-1 1 0 0 0,1-1 0 0 0,0 0 1 0 0,0 1-1 0 0,0-1 0 0 0,0 1 0 0 0,0-1 0 0 0,0 5 0 0 0,0 4-254 0 0,0 0 0 0 0,1 0-1 0 0,2 19 1 0 0,-1-11-958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226C-37A5-4EB5-858F-F34295263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45B0-926F-429A-B024-B142E685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0D6E-CEE1-4EEC-A746-09379156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DD34-D360-47F1-A0F6-1E21C3F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E69E-0484-457E-AE20-07CCEA2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AD82-8B6B-4882-B62A-234069C4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A2F5-0F53-47C0-B8A8-D22E1B12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3FC9-06F7-4CAD-9A5F-A8B1DEAD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DB85-65E2-4C06-954A-6CCABB0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0F48-3131-4567-A637-3BF15635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067F-14BD-4F21-853E-3C77058C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E684-A0D8-4245-86FE-157CEFE5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CD2E-C824-492C-B6A5-01031C2A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7E29-4196-481C-826F-DFEE113F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FAB2-11AD-47EC-BBF8-DAECE84B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4A44-2A2F-4C80-861B-BA8847D2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CFA9-534A-4B59-9A78-630DDEE7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31B2-8AA6-4363-97C1-C1D1707F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AD08-DCC8-4AC8-9607-7C92E65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AAFA-6B3C-41E7-A922-5E3AB246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6F22-28CA-4186-B538-5FE3AA8C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7ABB-8B88-4015-90A8-9A7A2924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60E8-AE9C-44EF-B698-F1F24297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5995-59B7-4DAE-9981-272A779A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9388-2355-4FC8-BCE6-692E1D05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D8E2-8E16-4F6C-8185-8FC2BF32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3374-AFB7-48BD-BC13-F2FB2D60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A30-AE09-4D0D-8AD1-0585648A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D2EA-CCE9-4246-8A81-599C4148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70DA-3A14-42D4-A13C-4F54F63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5975E-32A2-4F45-A775-31C976B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88F5-E464-4861-9350-5E34D3E1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7D92-9371-46C0-A379-55BFD6D6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94A67-0015-47D1-AA66-F343029F6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AF248-BF3E-4BB7-9CBA-F4B1C75E2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D077-2D08-4CF9-87C9-B4155C866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79143-18E5-4DF1-B1D1-75F1A997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9B8B-E7D4-48E7-9973-A5C3EB32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0B596-F6FA-4614-961C-16FB058C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6226-4E34-4DB4-9631-0C31B01F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F0DD7-4048-4939-9965-40683D5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D4B0-326A-4A59-A689-1F501DE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C5694-1C22-4921-BE23-359EA0F1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2DC10-8817-4D21-AA7D-1236E5B7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E0A8C-FE9D-4784-B4E3-715505A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58CD-0997-4B9E-86C2-4E592A1E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55B8-59CA-4BE5-8AE8-392AFD34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2A3A-5131-4A0C-B8BD-D7FBBFDE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484DA-DD44-44DA-ABAC-F306150A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29C7-FB45-4D54-B3A2-535103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7464-9597-40F1-AE67-90148998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180A-B2EB-4CB7-A837-0ED87151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AE6-4805-48B0-A0EB-C7140EA1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F0765-4AC0-4963-850B-BF88080F3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E65A-E2B4-4195-946B-BB4857A1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99761-EF6A-4A2A-8AA6-C2E3CA73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FA05A-45CE-4D60-BCF7-286E0CE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5969A-45F3-4E9C-A020-8BD82F9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F3311-F9D2-446F-89B2-63D5A3B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7AD0-D4E4-4330-9413-DF8D0934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F3DC-7B74-43E1-A3BC-157FBBEF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9FBB-A538-4EED-BC4F-B97844D0547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76F7-F5CD-4C32-80EF-F79DC482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EF1-7BE2-4BD1-93D4-2D87648AD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ADB-026F-4ECA-8CA5-7E3208186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8.xml"/><Relationship Id="rId299" Type="http://schemas.openxmlformats.org/officeDocument/2006/relationships/image" Target="../media/image316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customXml" Target="../ink/ink250.xml"/><Relationship Id="rId324" Type="http://schemas.openxmlformats.org/officeDocument/2006/relationships/customXml" Target="../ink/ink333.xml"/><Relationship Id="rId366" Type="http://schemas.openxmlformats.org/officeDocument/2006/relationships/customXml" Target="../ink/ink354.xml"/><Relationship Id="rId170" Type="http://schemas.openxmlformats.org/officeDocument/2006/relationships/image" Target="../media/image252.png"/><Relationship Id="rId226" Type="http://schemas.openxmlformats.org/officeDocument/2006/relationships/customXml" Target="../ink/ink284.xml"/><Relationship Id="rId433" Type="http://schemas.openxmlformats.org/officeDocument/2006/relationships/image" Target="../media/image382.png"/><Relationship Id="rId268" Type="http://schemas.openxmlformats.org/officeDocument/2006/relationships/customXml" Target="../ink/ink305.xml"/><Relationship Id="rId32" Type="http://schemas.openxmlformats.org/officeDocument/2006/relationships/customXml" Target="../ink/ink185.xml"/><Relationship Id="rId74" Type="http://schemas.openxmlformats.org/officeDocument/2006/relationships/customXml" Target="../ink/ink206.xml"/><Relationship Id="rId128" Type="http://schemas.openxmlformats.org/officeDocument/2006/relationships/image" Target="../media/image232.png"/><Relationship Id="rId335" Type="http://schemas.openxmlformats.org/officeDocument/2006/relationships/image" Target="../media/image334.png"/><Relationship Id="rId377" Type="http://schemas.openxmlformats.org/officeDocument/2006/relationships/image" Target="../media/image355.png"/><Relationship Id="rId5" Type="http://schemas.openxmlformats.org/officeDocument/2006/relationships/image" Target="../media/image171.png"/><Relationship Id="rId181" Type="http://schemas.openxmlformats.org/officeDocument/2006/relationships/image" Target="../media/image257.png"/><Relationship Id="rId237" Type="http://schemas.openxmlformats.org/officeDocument/2006/relationships/image" Target="../media/image285.png"/><Relationship Id="rId402" Type="http://schemas.openxmlformats.org/officeDocument/2006/relationships/customXml" Target="../ink/ink373.xml"/><Relationship Id="rId279" Type="http://schemas.openxmlformats.org/officeDocument/2006/relationships/image" Target="../media/image306.png"/><Relationship Id="rId444" Type="http://schemas.openxmlformats.org/officeDocument/2006/relationships/customXml" Target="../ink/ink394.xml"/><Relationship Id="rId43" Type="http://schemas.openxmlformats.org/officeDocument/2006/relationships/image" Target="../media/image190.png"/><Relationship Id="rId139" Type="http://schemas.openxmlformats.org/officeDocument/2006/relationships/image" Target="../media/image237.png"/><Relationship Id="rId290" Type="http://schemas.openxmlformats.org/officeDocument/2006/relationships/customXml" Target="../ink/ink316.xml"/><Relationship Id="rId304" Type="http://schemas.openxmlformats.org/officeDocument/2006/relationships/customXml" Target="../ink/ink323.xml"/><Relationship Id="rId346" Type="http://schemas.openxmlformats.org/officeDocument/2006/relationships/customXml" Target="../ink/ink344.xml"/><Relationship Id="rId388" Type="http://schemas.openxmlformats.org/officeDocument/2006/relationships/customXml" Target="../ink/ink365.xml"/><Relationship Id="rId85" Type="http://schemas.openxmlformats.org/officeDocument/2006/relationships/image" Target="../media/image211.png"/><Relationship Id="rId150" Type="http://schemas.openxmlformats.org/officeDocument/2006/relationships/customXml" Target="../ink/ink245.xml"/><Relationship Id="rId192" Type="http://schemas.openxmlformats.org/officeDocument/2006/relationships/customXml" Target="../ink/ink267.xml"/><Relationship Id="rId206" Type="http://schemas.openxmlformats.org/officeDocument/2006/relationships/customXml" Target="../ink/ink274.xml"/><Relationship Id="rId413" Type="http://schemas.openxmlformats.org/officeDocument/2006/relationships/image" Target="../media/image372.png"/><Relationship Id="rId248" Type="http://schemas.openxmlformats.org/officeDocument/2006/relationships/customXml" Target="../ink/ink295.xml"/><Relationship Id="rId12" Type="http://schemas.openxmlformats.org/officeDocument/2006/relationships/customXml" Target="../ink/ink175.xml"/><Relationship Id="rId108" Type="http://schemas.openxmlformats.org/officeDocument/2006/relationships/customXml" Target="../ink/ink223.xml"/><Relationship Id="rId315" Type="http://schemas.openxmlformats.org/officeDocument/2006/relationships/image" Target="../media/image324.png"/><Relationship Id="rId357" Type="http://schemas.openxmlformats.org/officeDocument/2006/relationships/image" Target="../media/image345.png"/><Relationship Id="rId54" Type="http://schemas.openxmlformats.org/officeDocument/2006/relationships/customXml" Target="../ink/ink196.xml"/><Relationship Id="rId96" Type="http://schemas.openxmlformats.org/officeDocument/2006/relationships/customXml" Target="../ink/ink217.xml"/><Relationship Id="rId161" Type="http://schemas.openxmlformats.org/officeDocument/2006/relationships/customXml" Target="../ink/ink251.xml"/><Relationship Id="rId217" Type="http://schemas.openxmlformats.org/officeDocument/2006/relationships/image" Target="../media/image275.png"/><Relationship Id="rId399" Type="http://schemas.openxmlformats.org/officeDocument/2006/relationships/image" Target="../media/image365.png"/><Relationship Id="rId259" Type="http://schemas.openxmlformats.org/officeDocument/2006/relationships/image" Target="../media/image296.png"/><Relationship Id="rId424" Type="http://schemas.openxmlformats.org/officeDocument/2006/relationships/customXml" Target="../ink/ink384.xml"/><Relationship Id="rId23" Type="http://schemas.openxmlformats.org/officeDocument/2006/relationships/image" Target="../media/image180.png"/><Relationship Id="rId119" Type="http://schemas.openxmlformats.org/officeDocument/2006/relationships/customXml" Target="../ink/ink229.xml"/><Relationship Id="rId270" Type="http://schemas.openxmlformats.org/officeDocument/2006/relationships/customXml" Target="../ink/ink306.xml"/><Relationship Id="rId326" Type="http://schemas.openxmlformats.org/officeDocument/2006/relationships/customXml" Target="../ink/ink334.xml"/><Relationship Id="rId65" Type="http://schemas.openxmlformats.org/officeDocument/2006/relationships/image" Target="../media/image201.png"/><Relationship Id="rId130" Type="http://schemas.openxmlformats.org/officeDocument/2006/relationships/image" Target="../media/image233.png"/><Relationship Id="rId368" Type="http://schemas.openxmlformats.org/officeDocument/2006/relationships/customXml" Target="../ink/ink355.xml"/><Relationship Id="rId172" Type="http://schemas.openxmlformats.org/officeDocument/2006/relationships/image" Target="../media/image253.png"/><Relationship Id="rId228" Type="http://schemas.openxmlformats.org/officeDocument/2006/relationships/customXml" Target="../ink/ink285.xml"/><Relationship Id="rId435" Type="http://schemas.openxmlformats.org/officeDocument/2006/relationships/image" Target="../media/image383.png"/><Relationship Id="rId281" Type="http://schemas.openxmlformats.org/officeDocument/2006/relationships/image" Target="../media/image307.png"/><Relationship Id="rId337" Type="http://schemas.openxmlformats.org/officeDocument/2006/relationships/image" Target="../media/image335.png"/><Relationship Id="rId34" Type="http://schemas.openxmlformats.org/officeDocument/2006/relationships/customXml" Target="../ink/ink186.xml"/><Relationship Id="rId76" Type="http://schemas.openxmlformats.org/officeDocument/2006/relationships/customXml" Target="../ink/ink207.xml"/><Relationship Id="rId141" Type="http://schemas.openxmlformats.org/officeDocument/2006/relationships/image" Target="../media/image238.png"/><Relationship Id="rId379" Type="http://schemas.openxmlformats.org/officeDocument/2006/relationships/image" Target="../media/image356.png"/><Relationship Id="rId7" Type="http://schemas.openxmlformats.org/officeDocument/2006/relationships/image" Target="../media/image172.png"/><Relationship Id="rId183" Type="http://schemas.openxmlformats.org/officeDocument/2006/relationships/image" Target="../media/image258.png"/><Relationship Id="rId239" Type="http://schemas.openxmlformats.org/officeDocument/2006/relationships/image" Target="../media/image286.png"/><Relationship Id="rId390" Type="http://schemas.openxmlformats.org/officeDocument/2006/relationships/customXml" Target="../ink/ink366.xml"/><Relationship Id="rId404" Type="http://schemas.openxmlformats.org/officeDocument/2006/relationships/customXml" Target="../ink/ink374.xml"/><Relationship Id="rId446" Type="http://schemas.openxmlformats.org/officeDocument/2006/relationships/customXml" Target="../ink/ink395.xml"/><Relationship Id="rId250" Type="http://schemas.openxmlformats.org/officeDocument/2006/relationships/customXml" Target="../ink/ink296.xml"/><Relationship Id="rId292" Type="http://schemas.openxmlformats.org/officeDocument/2006/relationships/customXml" Target="../ink/ink317.xml"/><Relationship Id="rId306" Type="http://schemas.openxmlformats.org/officeDocument/2006/relationships/customXml" Target="../ink/ink324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24.xml"/><Relationship Id="rId348" Type="http://schemas.openxmlformats.org/officeDocument/2006/relationships/customXml" Target="../ink/ink345.xml"/><Relationship Id="rId152" Type="http://schemas.openxmlformats.org/officeDocument/2006/relationships/customXml" Target="../ink/ink246.xml"/><Relationship Id="rId194" Type="http://schemas.openxmlformats.org/officeDocument/2006/relationships/customXml" Target="../ink/ink268.xml"/><Relationship Id="rId208" Type="http://schemas.openxmlformats.org/officeDocument/2006/relationships/customXml" Target="../ink/ink275.xml"/><Relationship Id="rId415" Type="http://schemas.openxmlformats.org/officeDocument/2006/relationships/image" Target="../media/image373.png"/><Relationship Id="rId261" Type="http://schemas.openxmlformats.org/officeDocument/2006/relationships/image" Target="../media/image297.png"/><Relationship Id="rId14" Type="http://schemas.openxmlformats.org/officeDocument/2006/relationships/customXml" Target="../ink/ink176.xml"/><Relationship Id="rId56" Type="http://schemas.openxmlformats.org/officeDocument/2006/relationships/customXml" Target="../ink/ink197.xml"/><Relationship Id="rId317" Type="http://schemas.openxmlformats.org/officeDocument/2006/relationships/image" Target="../media/image325.png"/><Relationship Id="rId359" Type="http://schemas.openxmlformats.org/officeDocument/2006/relationships/image" Target="../media/image346.png"/><Relationship Id="rId98" Type="http://schemas.openxmlformats.org/officeDocument/2006/relationships/customXml" Target="../ink/ink218.xml"/><Relationship Id="rId121" Type="http://schemas.openxmlformats.org/officeDocument/2006/relationships/customXml" Target="../ink/ink230.xml"/><Relationship Id="rId163" Type="http://schemas.openxmlformats.org/officeDocument/2006/relationships/customXml" Target="../ink/ink252.xml"/><Relationship Id="rId219" Type="http://schemas.openxmlformats.org/officeDocument/2006/relationships/image" Target="../media/image276.png"/><Relationship Id="rId370" Type="http://schemas.openxmlformats.org/officeDocument/2006/relationships/customXml" Target="../ink/ink356.xml"/><Relationship Id="rId426" Type="http://schemas.openxmlformats.org/officeDocument/2006/relationships/customXml" Target="../ink/ink385.xml"/><Relationship Id="rId230" Type="http://schemas.openxmlformats.org/officeDocument/2006/relationships/customXml" Target="../ink/ink286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07.xml"/><Relationship Id="rId328" Type="http://schemas.openxmlformats.org/officeDocument/2006/relationships/customXml" Target="../ink/ink335.xml"/><Relationship Id="rId132" Type="http://schemas.openxmlformats.org/officeDocument/2006/relationships/image" Target="../media/image234.png"/><Relationship Id="rId174" Type="http://schemas.openxmlformats.org/officeDocument/2006/relationships/image" Target="../media/image254.png"/><Relationship Id="rId381" Type="http://schemas.openxmlformats.org/officeDocument/2006/relationships/image" Target="../media/image357.png"/><Relationship Id="rId241" Type="http://schemas.openxmlformats.org/officeDocument/2006/relationships/image" Target="../media/image287.png"/><Relationship Id="rId437" Type="http://schemas.openxmlformats.org/officeDocument/2006/relationships/image" Target="../media/image384.png"/><Relationship Id="rId36" Type="http://schemas.openxmlformats.org/officeDocument/2006/relationships/customXml" Target="../ink/ink187.xml"/><Relationship Id="rId283" Type="http://schemas.openxmlformats.org/officeDocument/2006/relationships/image" Target="../media/image308.png"/><Relationship Id="rId339" Type="http://schemas.openxmlformats.org/officeDocument/2006/relationships/image" Target="../media/image336.png"/><Relationship Id="rId78" Type="http://schemas.openxmlformats.org/officeDocument/2006/relationships/customXml" Target="../ink/ink208.xml"/><Relationship Id="rId101" Type="http://schemas.openxmlformats.org/officeDocument/2006/relationships/image" Target="../media/image219.png"/><Relationship Id="rId143" Type="http://schemas.openxmlformats.org/officeDocument/2006/relationships/image" Target="../media/image239.png"/><Relationship Id="rId185" Type="http://schemas.openxmlformats.org/officeDocument/2006/relationships/image" Target="../media/image259.png"/><Relationship Id="rId350" Type="http://schemas.openxmlformats.org/officeDocument/2006/relationships/customXml" Target="../ink/ink346.xml"/><Relationship Id="rId406" Type="http://schemas.openxmlformats.org/officeDocument/2006/relationships/customXml" Target="../ink/ink375.xml"/><Relationship Id="rId9" Type="http://schemas.openxmlformats.org/officeDocument/2006/relationships/image" Target="../media/image173.png"/><Relationship Id="rId210" Type="http://schemas.openxmlformats.org/officeDocument/2006/relationships/customXml" Target="../ink/ink276.xml"/><Relationship Id="rId392" Type="http://schemas.openxmlformats.org/officeDocument/2006/relationships/customXml" Target="../ink/ink367.xml"/><Relationship Id="rId448" Type="http://schemas.openxmlformats.org/officeDocument/2006/relationships/image" Target="../media/image389.png"/><Relationship Id="rId252" Type="http://schemas.openxmlformats.org/officeDocument/2006/relationships/customXml" Target="../ink/ink297.xml"/><Relationship Id="rId294" Type="http://schemas.openxmlformats.org/officeDocument/2006/relationships/customXml" Target="../ink/ink318.xml"/><Relationship Id="rId308" Type="http://schemas.openxmlformats.org/officeDocument/2006/relationships/customXml" Target="../ink/ink325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25.xml"/><Relationship Id="rId154" Type="http://schemas.openxmlformats.org/officeDocument/2006/relationships/customXml" Target="../ink/ink247.xml"/><Relationship Id="rId361" Type="http://schemas.openxmlformats.org/officeDocument/2006/relationships/image" Target="../media/image347.png"/><Relationship Id="rId196" Type="http://schemas.openxmlformats.org/officeDocument/2006/relationships/customXml" Target="../ink/ink269.xml"/><Relationship Id="rId417" Type="http://schemas.openxmlformats.org/officeDocument/2006/relationships/image" Target="../media/image374.png"/><Relationship Id="rId16" Type="http://schemas.openxmlformats.org/officeDocument/2006/relationships/customXml" Target="../ink/ink177.xml"/><Relationship Id="rId221" Type="http://schemas.openxmlformats.org/officeDocument/2006/relationships/image" Target="../media/image277.png"/><Relationship Id="rId263" Type="http://schemas.openxmlformats.org/officeDocument/2006/relationships/image" Target="../media/image298.png"/><Relationship Id="rId319" Type="http://schemas.openxmlformats.org/officeDocument/2006/relationships/image" Target="../media/image326.png"/><Relationship Id="rId58" Type="http://schemas.openxmlformats.org/officeDocument/2006/relationships/customXml" Target="../ink/ink198.xml"/><Relationship Id="rId123" Type="http://schemas.openxmlformats.org/officeDocument/2006/relationships/customXml" Target="../ink/ink231.xml"/><Relationship Id="rId330" Type="http://schemas.openxmlformats.org/officeDocument/2006/relationships/customXml" Target="../ink/ink336.xml"/><Relationship Id="rId165" Type="http://schemas.openxmlformats.org/officeDocument/2006/relationships/customXml" Target="../ink/ink253.xml"/><Relationship Id="rId372" Type="http://schemas.openxmlformats.org/officeDocument/2006/relationships/customXml" Target="../ink/ink357.xml"/><Relationship Id="rId428" Type="http://schemas.openxmlformats.org/officeDocument/2006/relationships/customXml" Target="../ink/ink386.xml"/><Relationship Id="rId232" Type="http://schemas.openxmlformats.org/officeDocument/2006/relationships/customXml" Target="../ink/ink287.xml"/><Relationship Id="rId274" Type="http://schemas.openxmlformats.org/officeDocument/2006/relationships/customXml" Target="../ink/ink308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37.xml"/><Relationship Id="rId80" Type="http://schemas.openxmlformats.org/officeDocument/2006/relationships/customXml" Target="../ink/ink209.xml"/><Relationship Id="rId176" Type="http://schemas.openxmlformats.org/officeDocument/2006/relationships/image" Target="../media/image255.png"/><Relationship Id="rId341" Type="http://schemas.openxmlformats.org/officeDocument/2006/relationships/image" Target="../media/image337.png"/><Relationship Id="rId383" Type="http://schemas.openxmlformats.org/officeDocument/2006/relationships/image" Target="../media/image358.png"/><Relationship Id="rId439" Type="http://schemas.openxmlformats.org/officeDocument/2006/relationships/image" Target="../media/image385.png"/><Relationship Id="rId201" Type="http://schemas.openxmlformats.org/officeDocument/2006/relationships/image" Target="../media/image267.png"/><Relationship Id="rId243" Type="http://schemas.openxmlformats.org/officeDocument/2006/relationships/image" Target="../media/image288.png"/><Relationship Id="rId285" Type="http://schemas.openxmlformats.org/officeDocument/2006/relationships/image" Target="../media/image309.png"/><Relationship Id="rId450" Type="http://schemas.openxmlformats.org/officeDocument/2006/relationships/image" Target="../media/image390.png"/><Relationship Id="rId38" Type="http://schemas.openxmlformats.org/officeDocument/2006/relationships/customXml" Target="../ink/ink188.xml"/><Relationship Id="rId103" Type="http://schemas.openxmlformats.org/officeDocument/2006/relationships/image" Target="../media/image220.png"/><Relationship Id="rId310" Type="http://schemas.openxmlformats.org/officeDocument/2006/relationships/customXml" Target="../ink/ink326.xml"/><Relationship Id="rId91" Type="http://schemas.openxmlformats.org/officeDocument/2006/relationships/image" Target="../media/image214.png"/><Relationship Id="rId145" Type="http://schemas.openxmlformats.org/officeDocument/2006/relationships/image" Target="../media/image240.png"/><Relationship Id="rId187" Type="http://schemas.openxmlformats.org/officeDocument/2006/relationships/image" Target="../media/image260.png"/><Relationship Id="rId352" Type="http://schemas.openxmlformats.org/officeDocument/2006/relationships/customXml" Target="../ink/ink347.xml"/><Relationship Id="rId394" Type="http://schemas.openxmlformats.org/officeDocument/2006/relationships/customXml" Target="../ink/ink368.xml"/><Relationship Id="rId408" Type="http://schemas.openxmlformats.org/officeDocument/2006/relationships/customXml" Target="../ink/ink376.xml"/><Relationship Id="rId212" Type="http://schemas.openxmlformats.org/officeDocument/2006/relationships/customXml" Target="../ink/ink277.xml"/><Relationship Id="rId254" Type="http://schemas.openxmlformats.org/officeDocument/2006/relationships/customXml" Target="../ink/ink298.xml"/><Relationship Id="rId49" Type="http://schemas.openxmlformats.org/officeDocument/2006/relationships/image" Target="../media/image193.png"/><Relationship Id="rId114" Type="http://schemas.openxmlformats.org/officeDocument/2006/relationships/image" Target="../media/image225.png"/><Relationship Id="rId296" Type="http://schemas.openxmlformats.org/officeDocument/2006/relationships/customXml" Target="../ink/ink319.xml"/><Relationship Id="rId60" Type="http://schemas.openxmlformats.org/officeDocument/2006/relationships/customXml" Target="../ink/ink199.xml"/><Relationship Id="rId156" Type="http://schemas.openxmlformats.org/officeDocument/2006/relationships/customXml" Target="../ink/ink248.xml"/><Relationship Id="rId198" Type="http://schemas.openxmlformats.org/officeDocument/2006/relationships/customXml" Target="../ink/ink270.xml"/><Relationship Id="rId321" Type="http://schemas.openxmlformats.org/officeDocument/2006/relationships/image" Target="../media/image327.png"/><Relationship Id="rId363" Type="http://schemas.openxmlformats.org/officeDocument/2006/relationships/image" Target="../media/image348.png"/><Relationship Id="rId419" Type="http://schemas.openxmlformats.org/officeDocument/2006/relationships/image" Target="../media/image375.png"/><Relationship Id="rId223" Type="http://schemas.openxmlformats.org/officeDocument/2006/relationships/image" Target="../media/image278.png"/><Relationship Id="rId430" Type="http://schemas.openxmlformats.org/officeDocument/2006/relationships/customXml" Target="../ink/ink387.xml"/><Relationship Id="rId18" Type="http://schemas.openxmlformats.org/officeDocument/2006/relationships/customXml" Target="../ink/ink178.xml"/><Relationship Id="rId265" Type="http://schemas.openxmlformats.org/officeDocument/2006/relationships/image" Target="../media/image299.png"/><Relationship Id="rId50" Type="http://schemas.openxmlformats.org/officeDocument/2006/relationships/customXml" Target="../ink/ink194.xml"/><Relationship Id="rId104" Type="http://schemas.openxmlformats.org/officeDocument/2006/relationships/customXml" Target="../ink/ink221.xml"/><Relationship Id="rId125" Type="http://schemas.openxmlformats.org/officeDocument/2006/relationships/customXml" Target="../ink/ink232.xml"/><Relationship Id="rId146" Type="http://schemas.openxmlformats.org/officeDocument/2006/relationships/customXml" Target="../ink/ink243.xml"/><Relationship Id="rId167" Type="http://schemas.openxmlformats.org/officeDocument/2006/relationships/customXml" Target="../ink/ink254.xml"/><Relationship Id="rId188" Type="http://schemas.openxmlformats.org/officeDocument/2006/relationships/customXml" Target="../ink/ink265.xml"/><Relationship Id="rId311" Type="http://schemas.openxmlformats.org/officeDocument/2006/relationships/image" Target="../media/image322.png"/><Relationship Id="rId332" Type="http://schemas.openxmlformats.org/officeDocument/2006/relationships/customXml" Target="../ink/ink337.xml"/><Relationship Id="rId353" Type="http://schemas.openxmlformats.org/officeDocument/2006/relationships/image" Target="../media/image343.png"/><Relationship Id="rId374" Type="http://schemas.openxmlformats.org/officeDocument/2006/relationships/customXml" Target="../ink/ink358.xml"/><Relationship Id="rId395" Type="http://schemas.openxmlformats.org/officeDocument/2006/relationships/image" Target="../media/image364.png"/><Relationship Id="rId409" Type="http://schemas.openxmlformats.org/officeDocument/2006/relationships/image" Target="../media/image370.png"/><Relationship Id="rId71" Type="http://schemas.openxmlformats.org/officeDocument/2006/relationships/image" Target="../media/image204.png"/><Relationship Id="rId92" Type="http://schemas.openxmlformats.org/officeDocument/2006/relationships/customXml" Target="../ink/ink215.xml"/><Relationship Id="rId213" Type="http://schemas.openxmlformats.org/officeDocument/2006/relationships/image" Target="../media/image273.png"/><Relationship Id="rId234" Type="http://schemas.openxmlformats.org/officeDocument/2006/relationships/customXml" Target="../ink/ink288.xml"/><Relationship Id="rId420" Type="http://schemas.openxmlformats.org/officeDocument/2006/relationships/customXml" Target="../ink/ink382.xml"/><Relationship Id="rId2" Type="http://schemas.openxmlformats.org/officeDocument/2006/relationships/customXml" Target="../ink/ink170.xml"/><Relationship Id="rId29" Type="http://schemas.openxmlformats.org/officeDocument/2006/relationships/image" Target="../media/image183.png"/><Relationship Id="rId255" Type="http://schemas.openxmlformats.org/officeDocument/2006/relationships/image" Target="../media/image294.png"/><Relationship Id="rId276" Type="http://schemas.openxmlformats.org/officeDocument/2006/relationships/customXml" Target="../ink/ink309.xml"/><Relationship Id="rId297" Type="http://schemas.openxmlformats.org/officeDocument/2006/relationships/image" Target="../media/image315.png"/><Relationship Id="rId441" Type="http://schemas.openxmlformats.org/officeDocument/2006/relationships/image" Target="../media/image386.png"/><Relationship Id="rId40" Type="http://schemas.openxmlformats.org/officeDocument/2006/relationships/customXml" Target="../ink/ink189.xml"/><Relationship Id="rId115" Type="http://schemas.openxmlformats.org/officeDocument/2006/relationships/customXml" Target="../ink/ink227.xml"/><Relationship Id="rId136" Type="http://schemas.openxmlformats.org/officeDocument/2006/relationships/customXml" Target="../ink/ink238.xml"/><Relationship Id="rId157" Type="http://schemas.openxmlformats.org/officeDocument/2006/relationships/customXml" Target="../ink/ink249.xml"/><Relationship Id="rId178" Type="http://schemas.openxmlformats.org/officeDocument/2006/relationships/customXml" Target="../ink/ink260.xml"/><Relationship Id="rId301" Type="http://schemas.openxmlformats.org/officeDocument/2006/relationships/image" Target="../media/image317.png"/><Relationship Id="rId322" Type="http://schemas.openxmlformats.org/officeDocument/2006/relationships/customXml" Target="../ink/ink332.xml"/><Relationship Id="rId343" Type="http://schemas.openxmlformats.org/officeDocument/2006/relationships/image" Target="../media/image338.png"/><Relationship Id="rId364" Type="http://schemas.openxmlformats.org/officeDocument/2006/relationships/customXml" Target="../ink/ink353.xml"/><Relationship Id="rId61" Type="http://schemas.openxmlformats.org/officeDocument/2006/relationships/image" Target="../media/image199.png"/><Relationship Id="rId82" Type="http://schemas.openxmlformats.org/officeDocument/2006/relationships/customXml" Target="../ink/ink210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385" Type="http://schemas.openxmlformats.org/officeDocument/2006/relationships/image" Target="../media/image359.png"/><Relationship Id="rId19" Type="http://schemas.openxmlformats.org/officeDocument/2006/relationships/image" Target="../media/image178.png"/><Relationship Id="rId224" Type="http://schemas.openxmlformats.org/officeDocument/2006/relationships/customXml" Target="../ink/ink283.xml"/><Relationship Id="rId245" Type="http://schemas.openxmlformats.org/officeDocument/2006/relationships/image" Target="../media/image289.png"/><Relationship Id="rId266" Type="http://schemas.openxmlformats.org/officeDocument/2006/relationships/customXml" Target="../ink/ink304.xml"/><Relationship Id="rId287" Type="http://schemas.openxmlformats.org/officeDocument/2006/relationships/image" Target="../media/image310.png"/><Relationship Id="rId410" Type="http://schemas.openxmlformats.org/officeDocument/2006/relationships/customXml" Target="../ink/ink377.xml"/><Relationship Id="rId431" Type="http://schemas.openxmlformats.org/officeDocument/2006/relationships/image" Target="../media/image381.png"/><Relationship Id="rId30" Type="http://schemas.openxmlformats.org/officeDocument/2006/relationships/customXml" Target="../ink/ink184.xml"/><Relationship Id="rId105" Type="http://schemas.openxmlformats.org/officeDocument/2006/relationships/image" Target="../media/image221.png"/><Relationship Id="rId126" Type="http://schemas.openxmlformats.org/officeDocument/2006/relationships/image" Target="../media/image231.png"/><Relationship Id="rId147" Type="http://schemas.openxmlformats.org/officeDocument/2006/relationships/image" Target="../media/image241.png"/><Relationship Id="rId168" Type="http://schemas.openxmlformats.org/officeDocument/2006/relationships/image" Target="../media/image251.png"/><Relationship Id="rId312" Type="http://schemas.openxmlformats.org/officeDocument/2006/relationships/customXml" Target="../ink/ink327.xml"/><Relationship Id="rId333" Type="http://schemas.openxmlformats.org/officeDocument/2006/relationships/image" Target="../media/image333.png"/><Relationship Id="rId354" Type="http://schemas.openxmlformats.org/officeDocument/2006/relationships/customXml" Target="../ink/ink348.xml"/><Relationship Id="rId51" Type="http://schemas.openxmlformats.org/officeDocument/2006/relationships/image" Target="../media/image194.png"/><Relationship Id="rId72" Type="http://schemas.openxmlformats.org/officeDocument/2006/relationships/customXml" Target="../ink/ink205.xml"/><Relationship Id="rId93" Type="http://schemas.openxmlformats.org/officeDocument/2006/relationships/image" Target="../media/image215.png"/><Relationship Id="rId189" Type="http://schemas.openxmlformats.org/officeDocument/2006/relationships/image" Target="../media/image261.png"/><Relationship Id="rId375" Type="http://schemas.openxmlformats.org/officeDocument/2006/relationships/image" Target="../media/image354.png"/><Relationship Id="rId396" Type="http://schemas.openxmlformats.org/officeDocument/2006/relationships/customXml" Target="../ink/ink369.xml"/><Relationship Id="rId3" Type="http://schemas.openxmlformats.org/officeDocument/2006/relationships/image" Target="../media/image170.png"/><Relationship Id="rId214" Type="http://schemas.openxmlformats.org/officeDocument/2006/relationships/customXml" Target="../ink/ink278.xml"/><Relationship Id="rId235" Type="http://schemas.openxmlformats.org/officeDocument/2006/relationships/image" Target="../media/image284.png"/><Relationship Id="rId256" Type="http://schemas.openxmlformats.org/officeDocument/2006/relationships/customXml" Target="../ink/ink299.xml"/><Relationship Id="rId277" Type="http://schemas.openxmlformats.org/officeDocument/2006/relationships/image" Target="../media/image305.png"/><Relationship Id="rId298" Type="http://schemas.openxmlformats.org/officeDocument/2006/relationships/customXml" Target="../ink/ink320.xml"/><Relationship Id="rId400" Type="http://schemas.openxmlformats.org/officeDocument/2006/relationships/customXml" Target="../ink/ink372.xml"/><Relationship Id="rId421" Type="http://schemas.openxmlformats.org/officeDocument/2006/relationships/image" Target="../media/image376.png"/><Relationship Id="rId442" Type="http://schemas.openxmlformats.org/officeDocument/2006/relationships/customXml" Target="../ink/ink393.xml"/><Relationship Id="rId116" Type="http://schemas.openxmlformats.org/officeDocument/2006/relationships/image" Target="../media/image226.png"/><Relationship Id="rId137" Type="http://schemas.openxmlformats.org/officeDocument/2006/relationships/image" Target="../media/image236.png"/><Relationship Id="rId158" Type="http://schemas.openxmlformats.org/officeDocument/2006/relationships/image" Target="../media/image246.png"/><Relationship Id="rId302" Type="http://schemas.openxmlformats.org/officeDocument/2006/relationships/customXml" Target="../ink/ink322.xml"/><Relationship Id="rId323" Type="http://schemas.openxmlformats.org/officeDocument/2006/relationships/image" Target="../media/image328.png"/><Relationship Id="rId344" Type="http://schemas.openxmlformats.org/officeDocument/2006/relationships/customXml" Target="../ink/ink343.xml"/><Relationship Id="rId20" Type="http://schemas.openxmlformats.org/officeDocument/2006/relationships/customXml" Target="../ink/ink179.xml"/><Relationship Id="rId41" Type="http://schemas.openxmlformats.org/officeDocument/2006/relationships/image" Target="../media/image189.png"/><Relationship Id="rId62" Type="http://schemas.openxmlformats.org/officeDocument/2006/relationships/customXml" Target="../ink/ink200.xml"/><Relationship Id="rId83" Type="http://schemas.openxmlformats.org/officeDocument/2006/relationships/image" Target="../media/image210.png"/><Relationship Id="rId179" Type="http://schemas.openxmlformats.org/officeDocument/2006/relationships/image" Target="../media/image256.png"/><Relationship Id="rId365" Type="http://schemas.openxmlformats.org/officeDocument/2006/relationships/image" Target="../media/image349.png"/><Relationship Id="rId386" Type="http://schemas.openxmlformats.org/officeDocument/2006/relationships/customXml" Target="../ink/ink364.xml"/><Relationship Id="rId190" Type="http://schemas.openxmlformats.org/officeDocument/2006/relationships/customXml" Target="../ink/ink266.xml"/><Relationship Id="rId204" Type="http://schemas.openxmlformats.org/officeDocument/2006/relationships/customXml" Target="../ink/ink273.xml"/><Relationship Id="rId225" Type="http://schemas.openxmlformats.org/officeDocument/2006/relationships/image" Target="../media/image279.png"/><Relationship Id="rId246" Type="http://schemas.openxmlformats.org/officeDocument/2006/relationships/customXml" Target="../ink/ink294.xml"/><Relationship Id="rId267" Type="http://schemas.openxmlformats.org/officeDocument/2006/relationships/image" Target="../media/image300.png"/><Relationship Id="rId288" Type="http://schemas.openxmlformats.org/officeDocument/2006/relationships/customXml" Target="../ink/ink315.xml"/><Relationship Id="rId411" Type="http://schemas.openxmlformats.org/officeDocument/2006/relationships/image" Target="../media/image371.png"/><Relationship Id="rId432" Type="http://schemas.openxmlformats.org/officeDocument/2006/relationships/customXml" Target="../ink/ink388.xml"/><Relationship Id="rId106" Type="http://schemas.openxmlformats.org/officeDocument/2006/relationships/customXml" Target="../ink/ink222.xml"/><Relationship Id="rId127" Type="http://schemas.openxmlformats.org/officeDocument/2006/relationships/customXml" Target="../ink/ink233.xml"/><Relationship Id="rId313" Type="http://schemas.openxmlformats.org/officeDocument/2006/relationships/image" Target="../media/image323.png"/><Relationship Id="rId10" Type="http://schemas.openxmlformats.org/officeDocument/2006/relationships/customXml" Target="../ink/ink174.xml"/><Relationship Id="rId31" Type="http://schemas.openxmlformats.org/officeDocument/2006/relationships/image" Target="../media/image184.png"/><Relationship Id="rId52" Type="http://schemas.openxmlformats.org/officeDocument/2006/relationships/customXml" Target="../ink/ink195.xml"/><Relationship Id="rId73" Type="http://schemas.openxmlformats.org/officeDocument/2006/relationships/image" Target="../media/image205.png"/><Relationship Id="rId94" Type="http://schemas.openxmlformats.org/officeDocument/2006/relationships/customXml" Target="../ink/ink216.xml"/><Relationship Id="rId148" Type="http://schemas.openxmlformats.org/officeDocument/2006/relationships/customXml" Target="../ink/ink244.xml"/><Relationship Id="rId169" Type="http://schemas.openxmlformats.org/officeDocument/2006/relationships/customXml" Target="../ink/ink255.xml"/><Relationship Id="rId334" Type="http://schemas.openxmlformats.org/officeDocument/2006/relationships/customXml" Target="../ink/ink338.xml"/><Relationship Id="rId355" Type="http://schemas.openxmlformats.org/officeDocument/2006/relationships/image" Target="../media/image344.png"/><Relationship Id="rId376" Type="http://schemas.openxmlformats.org/officeDocument/2006/relationships/customXml" Target="../ink/ink359.xml"/><Relationship Id="rId397" Type="http://schemas.openxmlformats.org/officeDocument/2006/relationships/customXml" Target="../ink/ink370.xml"/><Relationship Id="rId4" Type="http://schemas.openxmlformats.org/officeDocument/2006/relationships/customXml" Target="../ink/ink171.xml"/><Relationship Id="rId180" Type="http://schemas.openxmlformats.org/officeDocument/2006/relationships/customXml" Target="../ink/ink261.xml"/><Relationship Id="rId215" Type="http://schemas.openxmlformats.org/officeDocument/2006/relationships/image" Target="../media/image274.png"/><Relationship Id="rId236" Type="http://schemas.openxmlformats.org/officeDocument/2006/relationships/customXml" Target="../ink/ink289.xml"/><Relationship Id="rId257" Type="http://schemas.openxmlformats.org/officeDocument/2006/relationships/image" Target="../media/image295.png"/><Relationship Id="rId278" Type="http://schemas.openxmlformats.org/officeDocument/2006/relationships/customXml" Target="../ink/ink310.xml"/><Relationship Id="rId401" Type="http://schemas.openxmlformats.org/officeDocument/2006/relationships/image" Target="../media/image366.png"/><Relationship Id="rId422" Type="http://schemas.openxmlformats.org/officeDocument/2006/relationships/customXml" Target="../ink/ink383.xml"/><Relationship Id="rId443" Type="http://schemas.openxmlformats.org/officeDocument/2006/relationships/image" Target="../media/image387.png"/><Relationship Id="rId303" Type="http://schemas.openxmlformats.org/officeDocument/2006/relationships/image" Target="../media/image318.png"/><Relationship Id="rId42" Type="http://schemas.openxmlformats.org/officeDocument/2006/relationships/customXml" Target="../ink/ink190.xml"/><Relationship Id="rId84" Type="http://schemas.openxmlformats.org/officeDocument/2006/relationships/customXml" Target="../ink/ink211.xml"/><Relationship Id="rId138" Type="http://schemas.openxmlformats.org/officeDocument/2006/relationships/customXml" Target="../ink/ink239.xml"/><Relationship Id="rId345" Type="http://schemas.openxmlformats.org/officeDocument/2006/relationships/image" Target="../media/image339.png"/><Relationship Id="rId387" Type="http://schemas.openxmlformats.org/officeDocument/2006/relationships/image" Target="../media/image360.png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247" Type="http://schemas.openxmlformats.org/officeDocument/2006/relationships/image" Target="../media/image290.png"/><Relationship Id="rId412" Type="http://schemas.openxmlformats.org/officeDocument/2006/relationships/customXml" Target="../ink/ink378.xml"/><Relationship Id="rId107" Type="http://schemas.openxmlformats.org/officeDocument/2006/relationships/image" Target="../media/image222.png"/><Relationship Id="rId289" Type="http://schemas.openxmlformats.org/officeDocument/2006/relationships/image" Target="../media/image311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2.png"/><Relationship Id="rId314" Type="http://schemas.openxmlformats.org/officeDocument/2006/relationships/customXml" Target="../ink/ink328.xml"/><Relationship Id="rId356" Type="http://schemas.openxmlformats.org/officeDocument/2006/relationships/customXml" Target="../ink/ink349.xml"/><Relationship Id="rId398" Type="http://schemas.openxmlformats.org/officeDocument/2006/relationships/customXml" Target="../ink/ink371.xml"/><Relationship Id="rId95" Type="http://schemas.openxmlformats.org/officeDocument/2006/relationships/image" Target="../media/image216.png"/><Relationship Id="rId160" Type="http://schemas.openxmlformats.org/officeDocument/2006/relationships/image" Target="../media/image247.png"/><Relationship Id="rId216" Type="http://schemas.openxmlformats.org/officeDocument/2006/relationships/customXml" Target="../ink/ink279.xml"/><Relationship Id="rId423" Type="http://schemas.openxmlformats.org/officeDocument/2006/relationships/image" Target="../media/image377.png"/><Relationship Id="rId258" Type="http://schemas.openxmlformats.org/officeDocument/2006/relationships/customXml" Target="../ink/ink300.xml"/><Relationship Id="rId22" Type="http://schemas.openxmlformats.org/officeDocument/2006/relationships/customXml" Target="../ink/ink180.xml"/><Relationship Id="rId64" Type="http://schemas.openxmlformats.org/officeDocument/2006/relationships/customXml" Target="../ink/ink201.xml"/><Relationship Id="rId118" Type="http://schemas.openxmlformats.org/officeDocument/2006/relationships/image" Target="../media/image227.png"/><Relationship Id="rId325" Type="http://schemas.openxmlformats.org/officeDocument/2006/relationships/image" Target="../media/image329.png"/><Relationship Id="rId367" Type="http://schemas.openxmlformats.org/officeDocument/2006/relationships/image" Target="../media/image350.png"/><Relationship Id="rId171" Type="http://schemas.openxmlformats.org/officeDocument/2006/relationships/customXml" Target="../ink/ink256.xml"/><Relationship Id="rId227" Type="http://schemas.openxmlformats.org/officeDocument/2006/relationships/image" Target="../media/image280.png"/><Relationship Id="rId269" Type="http://schemas.openxmlformats.org/officeDocument/2006/relationships/image" Target="../media/image301.png"/><Relationship Id="rId434" Type="http://schemas.openxmlformats.org/officeDocument/2006/relationships/customXml" Target="../ink/ink389.xml"/><Relationship Id="rId33" Type="http://schemas.openxmlformats.org/officeDocument/2006/relationships/image" Target="../media/image185.png"/><Relationship Id="rId129" Type="http://schemas.openxmlformats.org/officeDocument/2006/relationships/customXml" Target="../ink/ink234.xml"/><Relationship Id="rId280" Type="http://schemas.openxmlformats.org/officeDocument/2006/relationships/customXml" Target="../ink/ink311.xml"/><Relationship Id="rId336" Type="http://schemas.openxmlformats.org/officeDocument/2006/relationships/customXml" Target="../ink/ink339.xml"/><Relationship Id="rId75" Type="http://schemas.openxmlformats.org/officeDocument/2006/relationships/image" Target="../media/image206.png"/><Relationship Id="rId140" Type="http://schemas.openxmlformats.org/officeDocument/2006/relationships/customXml" Target="../ink/ink240.xml"/><Relationship Id="rId182" Type="http://schemas.openxmlformats.org/officeDocument/2006/relationships/customXml" Target="../ink/ink262.xml"/><Relationship Id="rId378" Type="http://schemas.openxmlformats.org/officeDocument/2006/relationships/customXml" Target="../ink/ink360.xml"/><Relationship Id="rId403" Type="http://schemas.openxmlformats.org/officeDocument/2006/relationships/image" Target="../media/image367.png"/><Relationship Id="rId6" Type="http://schemas.openxmlformats.org/officeDocument/2006/relationships/customXml" Target="../ink/ink172.xml"/><Relationship Id="rId238" Type="http://schemas.openxmlformats.org/officeDocument/2006/relationships/customXml" Target="../ink/ink290.xml"/><Relationship Id="rId445" Type="http://schemas.openxmlformats.org/officeDocument/2006/relationships/image" Target="../media/image388.png"/><Relationship Id="rId291" Type="http://schemas.openxmlformats.org/officeDocument/2006/relationships/image" Target="../media/image312.png"/><Relationship Id="rId305" Type="http://schemas.openxmlformats.org/officeDocument/2006/relationships/image" Target="../media/image319.png"/><Relationship Id="rId347" Type="http://schemas.openxmlformats.org/officeDocument/2006/relationships/image" Target="../media/image340.png"/><Relationship Id="rId44" Type="http://schemas.openxmlformats.org/officeDocument/2006/relationships/customXml" Target="../ink/ink191.xml"/><Relationship Id="rId86" Type="http://schemas.openxmlformats.org/officeDocument/2006/relationships/customXml" Target="../ink/ink212.xml"/><Relationship Id="rId151" Type="http://schemas.openxmlformats.org/officeDocument/2006/relationships/image" Target="../media/image243.png"/><Relationship Id="rId389" Type="http://schemas.openxmlformats.org/officeDocument/2006/relationships/image" Target="../media/image361.png"/><Relationship Id="rId193" Type="http://schemas.openxmlformats.org/officeDocument/2006/relationships/image" Target="../media/image263.png"/><Relationship Id="rId207" Type="http://schemas.openxmlformats.org/officeDocument/2006/relationships/image" Target="../media/image270.png"/><Relationship Id="rId249" Type="http://schemas.openxmlformats.org/officeDocument/2006/relationships/image" Target="../media/image291.png"/><Relationship Id="rId414" Type="http://schemas.openxmlformats.org/officeDocument/2006/relationships/customXml" Target="../ink/ink379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01.xml"/><Relationship Id="rId316" Type="http://schemas.openxmlformats.org/officeDocument/2006/relationships/customXml" Target="../ink/ink329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image" Target="../media/image228.png"/><Relationship Id="rId358" Type="http://schemas.openxmlformats.org/officeDocument/2006/relationships/customXml" Target="../ink/ink350.xml"/><Relationship Id="rId162" Type="http://schemas.openxmlformats.org/officeDocument/2006/relationships/image" Target="../media/image248.png"/><Relationship Id="rId218" Type="http://schemas.openxmlformats.org/officeDocument/2006/relationships/customXml" Target="../ink/ink280.xml"/><Relationship Id="rId425" Type="http://schemas.openxmlformats.org/officeDocument/2006/relationships/image" Target="../media/image378.png"/><Relationship Id="rId271" Type="http://schemas.openxmlformats.org/officeDocument/2006/relationships/image" Target="../media/image302.png"/><Relationship Id="rId24" Type="http://schemas.openxmlformats.org/officeDocument/2006/relationships/customXml" Target="../ink/ink181.xml"/><Relationship Id="rId66" Type="http://schemas.openxmlformats.org/officeDocument/2006/relationships/customXml" Target="../ink/ink202.xml"/><Relationship Id="rId131" Type="http://schemas.openxmlformats.org/officeDocument/2006/relationships/customXml" Target="../ink/ink235.xml"/><Relationship Id="rId327" Type="http://schemas.openxmlformats.org/officeDocument/2006/relationships/image" Target="../media/image330.png"/><Relationship Id="rId369" Type="http://schemas.openxmlformats.org/officeDocument/2006/relationships/image" Target="../media/image351.png"/><Relationship Id="rId173" Type="http://schemas.openxmlformats.org/officeDocument/2006/relationships/customXml" Target="../ink/ink257.xml"/><Relationship Id="rId229" Type="http://schemas.openxmlformats.org/officeDocument/2006/relationships/image" Target="../media/image281.png"/><Relationship Id="rId380" Type="http://schemas.openxmlformats.org/officeDocument/2006/relationships/customXml" Target="../ink/ink361.xml"/><Relationship Id="rId436" Type="http://schemas.openxmlformats.org/officeDocument/2006/relationships/customXml" Target="../ink/ink390.xml"/><Relationship Id="rId240" Type="http://schemas.openxmlformats.org/officeDocument/2006/relationships/customXml" Target="../ink/ink291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19.xml"/><Relationship Id="rId282" Type="http://schemas.openxmlformats.org/officeDocument/2006/relationships/customXml" Target="../ink/ink312.xml"/><Relationship Id="rId338" Type="http://schemas.openxmlformats.org/officeDocument/2006/relationships/customXml" Target="../ink/ink340.xml"/><Relationship Id="rId8" Type="http://schemas.openxmlformats.org/officeDocument/2006/relationships/customXml" Target="../ink/ink173.xml"/><Relationship Id="rId142" Type="http://schemas.openxmlformats.org/officeDocument/2006/relationships/customXml" Target="../ink/ink241.xml"/><Relationship Id="rId184" Type="http://schemas.openxmlformats.org/officeDocument/2006/relationships/customXml" Target="../ink/ink263.xml"/><Relationship Id="rId391" Type="http://schemas.openxmlformats.org/officeDocument/2006/relationships/image" Target="../media/image362.png"/><Relationship Id="rId405" Type="http://schemas.openxmlformats.org/officeDocument/2006/relationships/image" Target="../media/image368.png"/><Relationship Id="rId447" Type="http://schemas.openxmlformats.org/officeDocument/2006/relationships/customXml" Target="../ink/ink396.xml"/><Relationship Id="rId251" Type="http://schemas.openxmlformats.org/officeDocument/2006/relationships/image" Target="../media/image292.png"/><Relationship Id="rId46" Type="http://schemas.openxmlformats.org/officeDocument/2006/relationships/customXml" Target="../ink/ink192.xml"/><Relationship Id="rId293" Type="http://schemas.openxmlformats.org/officeDocument/2006/relationships/image" Target="../media/image313.png"/><Relationship Id="rId307" Type="http://schemas.openxmlformats.org/officeDocument/2006/relationships/image" Target="../media/image320.png"/><Relationship Id="rId349" Type="http://schemas.openxmlformats.org/officeDocument/2006/relationships/image" Target="../media/image341.png"/><Relationship Id="rId88" Type="http://schemas.openxmlformats.org/officeDocument/2006/relationships/customXml" Target="../ink/ink213.xml"/><Relationship Id="rId111" Type="http://schemas.openxmlformats.org/officeDocument/2006/relationships/image" Target="../media/image224.png"/><Relationship Id="rId153" Type="http://schemas.openxmlformats.org/officeDocument/2006/relationships/image" Target="../media/image244.png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360" Type="http://schemas.openxmlformats.org/officeDocument/2006/relationships/customXml" Target="../ink/ink351.xml"/><Relationship Id="rId416" Type="http://schemas.openxmlformats.org/officeDocument/2006/relationships/customXml" Target="../ink/ink380.xml"/><Relationship Id="rId220" Type="http://schemas.openxmlformats.org/officeDocument/2006/relationships/customXml" Target="../ink/ink281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02.xml"/><Relationship Id="rId318" Type="http://schemas.openxmlformats.org/officeDocument/2006/relationships/customXml" Target="../ink/ink330.xml"/><Relationship Id="rId99" Type="http://schemas.openxmlformats.org/officeDocument/2006/relationships/image" Target="../media/image218.png"/><Relationship Id="rId122" Type="http://schemas.openxmlformats.org/officeDocument/2006/relationships/image" Target="../media/image229.png"/><Relationship Id="rId164" Type="http://schemas.openxmlformats.org/officeDocument/2006/relationships/image" Target="../media/image249.png"/><Relationship Id="rId371" Type="http://schemas.openxmlformats.org/officeDocument/2006/relationships/image" Target="../media/image352.png"/><Relationship Id="rId427" Type="http://schemas.openxmlformats.org/officeDocument/2006/relationships/image" Target="../media/image379.png"/><Relationship Id="rId26" Type="http://schemas.openxmlformats.org/officeDocument/2006/relationships/customXml" Target="../ink/ink182.xml"/><Relationship Id="rId231" Type="http://schemas.openxmlformats.org/officeDocument/2006/relationships/image" Target="../media/image282.png"/><Relationship Id="rId273" Type="http://schemas.openxmlformats.org/officeDocument/2006/relationships/image" Target="../media/image303.png"/><Relationship Id="rId329" Type="http://schemas.openxmlformats.org/officeDocument/2006/relationships/image" Target="../media/image331.png"/><Relationship Id="rId68" Type="http://schemas.openxmlformats.org/officeDocument/2006/relationships/customXml" Target="../ink/ink203.xml"/><Relationship Id="rId133" Type="http://schemas.openxmlformats.org/officeDocument/2006/relationships/customXml" Target="../ink/ink236.xml"/><Relationship Id="rId175" Type="http://schemas.openxmlformats.org/officeDocument/2006/relationships/customXml" Target="../ink/ink258.xml"/><Relationship Id="rId340" Type="http://schemas.openxmlformats.org/officeDocument/2006/relationships/customXml" Target="../ink/ink341.xml"/><Relationship Id="rId200" Type="http://schemas.openxmlformats.org/officeDocument/2006/relationships/customXml" Target="../ink/ink271.xml"/><Relationship Id="rId382" Type="http://schemas.openxmlformats.org/officeDocument/2006/relationships/customXml" Target="../ink/ink362.xml"/><Relationship Id="rId438" Type="http://schemas.openxmlformats.org/officeDocument/2006/relationships/customXml" Target="../ink/ink391.xml"/><Relationship Id="rId242" Type="http://schemas.openxmlformats.org/officeDocument/2006/relationships/customXml" Target="../ink/ink292.xml"/><Relationship Id="rId284" Type="http://schemas.openxmlformats.org/officeDocument/2006/relationships/customXml" Target="../ink/ink313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20.xml"/><Relationship Id="rId144" Type="http://schemas.openxmlformats.org/officeDocument/2006/relationships/customXml" Target="../ink/ink242.xml"/><Relationship Id="rId90" Type="http://schemas.openxmlformats.org/officeDocument/2006/relationships/customXml" Target="../ink/ink214.xml"/><Relationship Id="rId186" Type="http://schemas.openxmlformats.org/officeDocument/2006/relationships/customXml" Target="../ink/ink264.xml"/><Relationship Id="rId351" Type="http://schemas.openxmlformats.org/officeDocument/2006/relationships/image" Target="../media/image342.png"/><Relationship Id="rId393" Type="http://schemas.openxmlformats.org/officeDocument/2006/relationships/image" Target="../media/image363.png"/><Relationship Id="rId407" Type="http://schemas.openxmlformats.org/officeDocument/2006/relationships/image" Target="../media/image369.png"/><Relationship Id="rId449" Type="http://schemas.openxmlformats.org/officeDocument/2006/relationships/customXml" Target="../ink/ink397.xml"/><Relationship Id="rId211" Type="http://schemas.openxmlformats.org/officeDocument/2006/relationships/image" Target="../media/image272.png"/><Relationship Id="rId253" Type="http://schemas.openxmlformats.org/officeDocument/2006/relationships/image" Target="../media/image293.png"/><Relationship Id="rId295" Type="http://schemas.openxmlformats.org/officeDocument/2006/relationships/image" Target="../media/image314.png"/><Relationship Id="rId309" Type="http://schemas.openxmlformats.org/officeDocument/2006/relationships/image" Target="../media/image321.png"/><Relationship Id="rId48" Type="http://schemas.openxmlformats.org/officeDocument/2006/relationships/customXml" Target="../ink/ink193.xml"/><Relationship Id="rId113" Type="http://schemas.openxmlformats.org/officeDocument/2006/relationships/customXml" Target="../ink/ink226.xml"/><Relationship Id="rId320" Type="http://schemas.openxmlformats.org/officeDocument/2006/relationships/customXml" Target="../ink/ink331.xml"/><Relationship Id="rId155" Type="http://schemas.openxmlformats.org/officeDocument/2006/relationships/image" Target="../media/image245.png"/><Relationship Id="rId197" Type="http://schemas.openxmlformats.org/officeDocument/2006/relationships/image" Target="../media/image265.png"/><Relationship Id="rId362" Type="http://schemas.openxmlformats.org/officeDocument/2006/relationships/customXml" Target="../ink/ink352.xml"/><Relationship Id="rId418" Type="http://schemas.openxmlformats.org/officeDocument/2006/relationships/customXml" Target="../ink/ink381.xml"/><Relationship Id="rId222" Type="http://schemas.openxmlformats.org/officeDocument/2006/relationships/customXml" Target="../ink/ink282.xml"/><Relationship Id="rId264" Type="http://schemas.openxmlformats.org/officeDocument/2006/relationships/customXml" Target="../ink/ink303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image" Target="../media/image230.png"/><Relationship Id="rId70" Type="http://schemas.openxmlformats.org/officeDocument/2006/relationships/customXml" Target="../ink/ink204.xml"/><Relationship Id="rId166" Type="http://schemas.openxmlformats.org/officeDocument/2006/relationships/image" Target="../media/image250.png"/><Relationship Id="rId331" Type="http://schemas.openxmlformats.org/officeDocument/2006/relationships/image" Target="../media/image332.png"/><Relationship Id="rId373" Type="http://schemas.openxmlformats.org/officeDocument/2006/relationships/image" Target="../media/image353.png"/><Relationship Id="rId429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3.png"/><Relationship Id="rId440" Type="http://schemas.openxmlformats.org/officeDocument/2006/relationships/customXml" Target="../ink/ink392.xml"/><Relationship Id="rId28" Type="http://schemas.openxmlformats.org/officeDocument/2006/relationships/customXml" Target="../ink/ink183.xml"/><Relationship Id="rId275" Type="http://schemas.openxmlformats.org/officeDocument/2006/relationships/image" Target="../media/image304.png"/><Relationship Id="rId300" Type="http://schemas.openxmlformats.org/officeDocument/2006/relationships/customXml" Target="../ink/ink321.xml"/><Relationship Id="rId81" Type="http://schemas.openxmlformats.org/officeDocument/2006/relationships/image" Target="../media/image209.png"/><Relationship Id="rId135" Type="http://schemas.openxmlformats.org/officeDocument/2006/relationships/image" Target="../media/image235.png"/><Relationship Id="rId177" Type="http://schemas.openxmlformats.org/officeDocument/2006/relationships/customXml" Target="../ink/ink259.xml"/><Relationship Id="rId342" Type="http://schemas.openxmlformats.org/officeDocument/2006/relationships/customXml" Target="../ink/ink342.xml"/><Relationship Id="rId384" Type="http://schemas.openxmlformats.org/officeDocument/2006/relationships/customXml" Target="../ink/ink363.xml"/><Relationship Id="rId202" Type="http://schemas.openxmlformats.org/officeDocument/2006/relationships/customXml" Target="../ink/ink272.xml"/><Relationship Id="rId244" Type="http://schemas.openxmlformats.org/officeDocument/2006/relationships/customXml" Target="../ink/ink293.xml"/><Relationship Id="rId39" Type="http://schemas.openxmlformats.org/officeDocument/2006/relationships/image" Target="../media/image188.png"/><Relationship Id="rId286" Type="http://schemas.openxmlformats.org/officeDocument/2006/relationships/customXml" Target="../ink/ink31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6.xml"/><Relationship Id="rId21" Type="http://schemas.openxmlformats.org/officeDocument/2006/relationships/image" Target="../media/image400.png"/><Relationship Id="rId42" Type="http://schemas.openxmlformats.org/officeDocument/2006/relationships/customXml" Target="../ink/ink418.xml"/><Relationship Id="rId63" Type="http://schemas.openxmlformats.org/officeDocument/2006/relationships/image" Target="../media/image420.png"/><Relationship Id="rId84" Type="http://schemas.openxmlformats.org/officeDocument/2006/relationships/image" Target="../media/image430.png"/><Relationship Id="rId138" Type="http://schemas.openxmlformats.org/officeDocument/2006/relationships/image" Target="../media/image457.png"/><Relationship Id="rId159" Type="http://schemas.openxmlformats.org/officeDocument/2006/relationships/image" Target="../media/image467.png"/><Relationship Id="rId107" Type="http://schemas.openxmlformats.org/officeDocument/2006/relationships/customXml" Target="../ink/ink451.xml"/><Relationship Id="rId11" Type="http://schemas.openxmlformats.org/officeDocument/2006/relationships/image" Target="../media/image395.png"/><Relationship Id="rId32" Type="http://schemas.openxmlformats.org/officeDocument/2006/relationships/customXml" Target="../ink/ink413.xml"/><Relationship Id="rId53" Type="http://schemas.openxmlformats.org/officeDocument/2006/relationships/image" Target="../media/image415.png"/><Relationship Id="rId74" Type="http://schemas.openxmlformats.org/officeDocument/2006/relationships/customXml" Target="../ink/ink434.xml"/><Relationship Id="rId128" Type="http://schemas.openxmlformats.org/officeDocument/2006/relationships/image" Target="../media/image452.png"/><Relationship Id="rId149" Type="http://schemas.openxmlformats.org/officeDocument/2006/relationships/image" Target="../media/image462.png"/><Relationship Id="rId5" Type="http://schemas.openxmlformats.org/officeDocument/2006/relationships/image" Target="../media/image392.png"/><Relationship Id="rId95" Type="http://schemas.openxmlformats.org/officeDocument/2006/relationships/customXml" Target="../ink/ink445.xml"/><Relationship Id="rId160" Type="http://schemas.openxmlformats.org/officeDocument/2006/relationships/customXml" Target="../ink/ink478.xml"/><Relationship Id="rId22" Type="http://schemas.openxmlformats.org/officeDocument/2006/relationships/customXml" Target="../ink/ink408.xml"/><Relationship Id="rId43" Type="http://schemas.openxmlformats.org/officeDocument/2006/relationships/image" Target="../media/image410.png"/><Relationship Id="rId64" Type="http://schemas.openxmlformats.org/officeDocument/2006/relationships/customXml" Target="../ink/ink429.xml"/><Relationship Id="rId118" Type="http://schemas.openxmlformats.org/officeDocument/2006/relationships/image" Target="../media/image447.png"/><Relationship Id="rId139" Type="http://schemas.openxmlformats.org/officeDocument/2006/relationships/customXml" Target="../ink/ink467.xml"/><Relationship Id="rId85" Type="http://schemas.openxmlformats.org/officeDocument/2006/relationships/customXml" Target="../ink/ink440.xml"/><Relationship Id="rId150" Type="http://schemas.openxmlformats.org/officeDocument/2006/relationships/customXml" Target="../ink/ink473.xml"/><Relationship Id="rId12" Type="http://schemas.openxmlformats.org/officeDocument/2006/relationships/customXml" Target="../ink/ink403.xml"/><Relationship Id="rId17" Type="http://schemas.openxmlformats.org/officeDocument/2006/relationships/image" Target="../media/image398.png"/><Relationship Id="rId33" Type="http://schemas.openxmlformats.org/officeDocument/2006/relationships/image" Target="../media/image220.png"/><Relationship Id="rId38" Type="http://schemas.openxmlformats.org/officeDocument/2006/relationships/customXml" Target="../ink/ink416.xml"/><Relationship Id="rId59" Type="http://schemas.openxmlformats.org/officeDocument/2006/relationships/image" Target="../media/image418.png"/><Relationship Id="rId103" Type="http://schemas.openxmlformats.org/officeDocument/2006/relationships/customXml" Target="../ink/ink449.xml"/><Relationship Id="rId108" Type="http://schemas.openxmlformats.org/officeDocument/2006/relationships/image" Target="../media/image442.png"/><Relationship Id="rId124" Type="http://schemas.openxmlformats.org/officeDocument/2006/relationships/image" Target="../media/image450.png"/><Relationship Id="rId129" Type="http://schemas.openxmlformats.org/officeDocument/2006/relationships/customXml" Target="../ink/ink462.xml"/><Relationship Id="rId54" Type="http://schemas.openxmlformats.org/officeDocument/2006/relationships/customXml" Target="../ink/ink424.xml"/><Relationship Id="rId70" Type="http://schemas.openxmlformats.org/officeDocument/2006/relationships/customXml" Target="../ink/ink432.xml"/><Relationship Id="rId75" Type="http://schemas.openxmlformats.org/officeDocument/2006/relationships/customXml" Target="../ink/ink435.xml"/><Relationship Id="rId91" Type="http://schemas.openxmlformats.org/officeDocument/2006/relationships/customXml" Target="../ink/ink443.xml"/><Relationship Id="rId96" Type="http://schemas.openxmlformats.org/officeDocument/2006/relationships/image" Target="../media/image436.png"/><Relationship Id="rId140" Type="http://schemas.openxmlformats.org/officeDocument/2006/relationships/image" Target="../media/image458.png"/><Relationship Id="rId145" Type="http://schemas.openxmlformats.org/officeDocument/2006/relationships/customXml" Target="../ink/ink470.xml"/><Relationship Id="rId161" Type="http://schemas.openxmlformats.org/officeDocument/2006/relationships/image" Target="../media/image4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0.xml"/><Relationship Id="rId23" Type="http://schemas.openxmlformats.org/officeDocument/2006/relationships/image" Target="../media/image401.png"/><Relationship Id="rId28" Type="http://schemas.openxmlformats.org/officeDocument/2006/relationships/customXml" Target="../ink/ink411.xml"/><Relationship Id="rId49" Type="http://schemas.openxmlformats.org/officeDocument/2006/relationships/image" Target="../media/image413.png"/><Relationship Id="rId114" Type="http://schemas.openxmlformats.org/officeDocument/2006/relationships/image" Target="../media/image445.png"/><Relationship Id="rId119" Type="http://schemas.openxmlformats.org/officeDocument/2006/relationships/customXml" Target="../ink/ink457.xml"/><Relationship Id="rId44" Type="http://schemas.openxmlformats.org/officeDocument/2006/relationships/customXml" Target="../ink/ink419.xml"/><Relationship Id="rId60" Type="http://schemas.openxmlformats.org/officeDocument/2006/relationships/customXml" Target="../ink/ink427.xml"/><Relationship Id="rId65" Type="http://schemas.openxmlformats.org/officeDocument/2006/relationships/image" Target="../media/image421.png"/><Relationship Id="rId81" Type="http://schemas.openxmlformats.org/officeDocument/2006/relationships/customXml" Target="../ink/ink438.xml"/><Relationship Id="rId86" Type="http://schemas.openxmlformats.org/officeDocument/2006/relationships/image" Target="../media/image431.png"/><Relationship Id="rId130" Type="http://schemas.openxmlformats.org/officeDocument/2006/relationships/image" Target="../media/image453.png"/><Relationship Id="rId135" Type="http://schemas.openxmlformats.org/officeDocument/2006/relationships/customXml" Target="../ink/ink465.xml"/><Relationship Id="rId151" Type="http://schemas.openxmlformats.org/officeDocument/2006/relationships/image" Target="../media/image463.png"/><Relationship Id="rId156" Type="http://schemas.openxmlformats.org/officeDocument/2006/relationships/customXml" Target="../ink/ink476.xml"/><Relationship Id="rId13" Type="http://schemas.openxmlformats.org/officeDocument/2006/relationships/image" Target="../media/image396.png"/><Relationship Id="rId18" Type="http://schemas.openxmlformats.org/officeDocument/2006/relationships/customXml" Target="../ink/ink406.xml"/><Relationship Id="rId39" Type="http://schemas.openxmlformats.org/officeDocument/2006/relationships/image" Target="../media/image408.png"/><Relationship Id="rId109" Type="http://schemas.openxmlformats.org/officeDocument/2006/relationships/customXml" Target="../ink/ink452.xml"/><Relationship Id="rId34" Type="http://schemas.openxmlformats.org/officeDocument/2006/relationships/customXml" Target="../ink/ink414.xml"/><Relationship Id="rId50" Type="http://schemas.openxmlformats.org/officeDocument/2006/relationships/customXml" Target="../ink/ink422.xml"/><Relationship Id="rId55" Type="http://schemas.openxmlformats.org/officeDocument/2006/relationships/image" Target="../media/image416.png"/><Relationship Id="rId76" Type="http://schemas.openxmlformats.org/officeDocument/2006/relationships/image" Target="../media/image426.png"/><Relationship Id="rId97" Type="http://schemas.openxmlformats.org/officeDocument/2006/relationships/customXml" Target="../ink/ink446.xml"/><Relationship Id="rId104" Type="http://schemas.openxmlformats.org/officeDocument/2006/relationships/image" Target="../media/image440.png"/><Relationship Id="rId120" Type="http://schemas.openxmlformats.org/officeDocument/2006/relationships/image" Target="../media/image448.png"/><Relationship Id="rId125" Type="http://schemas.openxmlformats.org/officeDocument/2006/relationships/customXml" Target="../ink/ink460.xml"/><Relationship Id="rId141" Type="http://schemas.openxmlformats.org/officeDocument/2006/relationships/customXml" Target="../ink/ink468.xml"/><Relationship Id="rId146" Type="http://schemas.openxmlformats.org/officeDocument/2006/relationships/image" Target="../media/image461.png"/><Relationship Id="rId7" Type="http://schemas.openxmlformats.org/officeDocument/2006/relationships/image" Target="../media/image393.png"/><Relationship Id="rId71" Type="http://schemas.openxmlformats.org/officeDocument/2006/relationships/image" Target="../media/image424.png"/><Relationship Id="rId92" Type="http://schemas.openxmlformats.org/officeDocument/2006/relationships/image" Target="../media/image434.png"/><Relationship Id="rId162" Type="http://schemas.openxmlformats.org/officeDocument/2006/relationships/customXml" Target="../ink/ink479.xml"/><Relationship Id="rId2" Type="http://schemas.openxmlformats.org/officeDocument/2006/relationships/customXml" Target="../ink/ink398.xml"/><Relationship Id="rId29" Type="http://schemas.openxmlformats.org/officeDocument/2006/relationships/image" Target="../media/image404.png"/><Relationship Id="rId24" Type="http://schemas.openxmlformats.org/officeDocument/2006/relationships/customXml" Target="../ink/ink409.xml"/><Relationship Id="rId40" Type="http://schemas.openxmlformats.org/officeDocument/2006/relationships/customXml" Target="../ink/ink417.xml"/><Relationship Id="rId45" Type="http://schemas.openxmlformats.org/officeDocument/2006/relationships/image" Target="../media/image411.png"/><Relationship Id="rId66" Type="http://schemas.openxmlformats.org/officeDocument/2006/relationships/customXml" Target="../ink/ink430.xml"/><Relationship Id="rId87" Type="http://schemas.openxmlformats.org/officeDocument/2006/relationships/customXml" Target="../ink/ink441.xml"/><Relationship Id="rId110" Type="http://schemas.openxmlformats.org/officeDocument/2006/relationships/image" Target="../media/image443.png"/><Relationship Id="rId115" Type="http://schemas.openxmlformats.org/officeDocument/2006/relationships/customXml" Target="../ink/ink455.xml"/><Relationship Id="rId131" Type="http://schemas.openxmlformats.org/officeDocument/2006/relationships/customXml" Target="../ink/ink463.xml"/><Relationship Id="rId136" Type="http://schemas.openxmlformats.org/officeDocument/2006/relationships/image" Target="../media/image456.png"/><Relationship Id="rId157" Type="http://schemas.openxmlformats.org/officeDocument/2006/relationships/image" Target="../media/image466.png"/><Relationship Id="rId61" Type="http://schemas.openxmlformats.org/officeDocument/2006/relationships/image" Target="../media/image419.png"/><Relationship Id="rId82" Type="http://schemas.openxmlformats.org/officeDocument/2006/relationships/image" Target="../media/image429.png"/><Relationship Id="rId152" Type="http://schemas.openxmlformats.org/officeDocument/2006/relationships/customXml" Target="../ink/ink474.xml"/><Relationship Id="rId19" Type="http://schemas.openxmlformats.org/officeDocument/2006/relationships/image" Target="../media/image399.png"/><Relationship Id="rId14" Type="http://schemas.openxmlformats.org/officeDocument/2006/relationships/customXml" Target="../ink/ink404.xml"/><Relationship Id="rId30" Type="http://schemas.openxmlformats.org/officeDocument/2006/relationships/customXml" Target="../ink/ink412.xml"/><Relationship Id="rId35" Type="http://schemas.openxmlformats.org/officeDocument/2006/relationships/image" Target="../media/image406.png"/><Relationship Id="rId56" Type="http://schemas.openxmlformats.org/officeDocument/2006/relationships/customXml" Target="../ink/ink425.xml"/><Relationship Id="rId77" Type="http://schemas.openxmlformats.org/officeDocument/2006/relationships/customXml" Target="../ink/ink436.xml"/><Relationship Id="rId100" Type="http://schemas.openxmlformats.org/officeDocument/2006/relationships/image" Target="../media/image438.png"/><Relationship Id="rId105" Type="http://schemas.openxmlformats.org/officeDocument/2006/relationships/customXml" Target="../ink/ink450.xml"/><Relationship Id="rId126" Type="http://schemas.openxmlformats.org/officeDocument/2006/relationships/image" Target="../media/image451.png"/><Relationship Id="rId147" Type="http://schemas.openxmlformats.org/officeDocument/2006/relationships/customXml" Target="../ink/ink471.xml"/><Relationship Id="rId8" Type="http://schemas.openxmlformats.org/officeDocument/2006/relationships/customXml" Target="../ink/ink401.xml"/><Relationship Id="rId51" Type="http://schemas.openxmlformats.org/officeDocument/2006/relationships/image" Target="../media/image414.png"/><Relationship Id="rId72" Type="http://schemas.openxmlformats.org/officeDocument/2006/relationships/customXml" Target="../ink/ink433.xml"/><Relationship Id="rId93" Type="http://schemas.openxmlformats.org/officeDocument/2006/relationships/customXml" Target="../ink/ink444.xml"/><Relationship Id="rId98" Type="http://schemas.openxmlformats.org/officeDocument/2006/relationships/image" Target="../media/image437.png"/><Relationship Id="rId121" Type="http://schemas.openxmlformats.org/officeDocument/2006/relationships/customXml" Target="../ink/ink458.xml"/><Relationship Id="rId142" Type="http://schemas.openxmlformats.org/officeDocument/2006/relationships/image" Target="../media/image459.png"/><Relationship Id="rId163" Type="http://schemas.openxmlformats.org/officeDocument/2006/relationships/image" Target="../media/image469.png"/><Relationship Id="rId3" Type="http://schemas.openxmlformats.org/officeDocument/2006/relationships/image" Target="../media/image391.png"/><Relationship Id="rId25" Type="http://schemas.openxmlformats.org/officeDocument/2006/relationships/image" Target="../media/image402.png"/><Relationship Id="rId46" Type="http://schemas.openxmlformats.org/officeDocument/2006/relationships/customXml" Target="../ink/ink420.xml"/><Relationship Id="rId67" Type="http://schemas.openxmlformats.org/officeDocument/2006/relationships/image" Target="../media/image422.png"/><Relationship Id="rId116" Type="http://schemas.openxmlformats.org/officeDocument/2006/relationships/image" Target="../media/image446.png"/><Relationship Id="rId137" Type="http://schemas.openxmlformats.org/officeDocument/2006/relationships/customXml" Target="../ink/ink466.xml"/><Relationship Id="rId158" Type="http://schemas.openxmlformats.org/officeDocument/2006/relationships/customXml" Target="../ink/ink477.xml"/><Relationship Id="rId20" Type="http://schemas.openxmlformats.org/officeDocument/2006/relationships/customXml" Target="../ink/ink407.xml"/><Relationship Id="rId41" Type="http://schemas.openxmlformats.org/officeDocument/2006/relationships/image" Target="../media/image409.png"/><Relationship Id="rId62" Type="http://schemas.openxmlformats.org/officeDocument/2006/relationships/customXml" Target="../ink/ink428.xml"/><Relationship Id="rId83" Type="http://schemas.openxmlformats.org/officeDocument/2006/relationships/customXml" Target="../ink/ink439.xml"/><Relationship Id="rId88" Type="http://schemas.openxmlformats.org/officeDocument/2006/relationships/image" Target="../media/image432.png"/><Relationship Id="rId111" Type="http://schemas.openxmlformats.org/officeDocument/2006/relationships/customXml" Target="../ink/ink453.xml"/><Relationship Id="rId132" Type="http://schemas.openxmlformats.org/officeDocument/2006/relationships/image" Target="../media/image454.png"/><Relationship Id="rId153" Type="http://schemas.openxmlformats.org/officeDocument/2006/relationships/image" Target="../media/image464.png"/><Relationship Id="rId15" Type="http://schemas.openxmlformats.org/officeDocument/2006/relationships/image" Target="../media/image397.png"/><Relationship Id="rId36" Type="http://schemas.openxmlformats.org/officeDocument/2006/relationships/customXml" Target="../ink/ink415.xml"/><Relationship Id="rId57" Type="http://schemas.openxmlformats.org/officeDocument/2006/relationships/image" Target="../media/image417.png"/><Relationship Id="rId106" Type="http://schemas.openxmlformats.org/officeDocument/2006/relationships/image" Target="../media/image441.png"/><Relationship Id="rId127" Type="http://schemas.openxmlformats.org/officeDocument/2006/relationships/customXml" Target="../ink/ink461.xml"/><Relationship Id="rId10" Type="http://schemas.openxmlformats.org/officeDocument/2006/relationships/customXml" Target="../ink/ink402.xml"/><Relationship Id="rId31" Type="http://schemas.openxmlformats.org/officeDocument/2006/relationships/image" Target="../media/image405.png"/><Relationship Id="rId52" Type="http://schemas.openxmlformats.org/officeDocument/2006/relationships/customXml" Target="../ink/ink423.xml"/><Relationship Id="rId73" Type="http://schemas.openxmlformats.org/officeDocument/2006/relationships/image" Target="../media/image425.png"/><Relationship Id="rId78" Type="http://schemas.openxmlformats.org/officeDocument/2006/relationships/image" Target="../media/image427.png"/><Relationship Id="rId94" Type="http://schemas.openxmlformats.org/officeDocument/2006/relationships/image" Target="../media/image435.png"/><Relationship Id="rId99" Type="http://schemas.openxmlformats.org/officeDocument/2006/relationships/customXml" Target="../ink/ink447.xml"/><Relationship Id="rId101" Type="http://schemas.openxmlformats.org/officeDocument/2006/relationships/customXml" Target="../ink/ink448.xml"/><Relationship Id="rId122" Type="http://schemas.openxmlformats.org/officeDocument/2006/relationships/image" Target="../media/image449.png"/><Relationship Id="rId143" Type="http://schemas.openxmlformats.org/officeDocument/2006/relationships/customXml" Target="../ink/ink469.xml"/><Relationship Id="rId148" Type="http://schemas.openxmlformats.org/officeDocument/2006/relationships/customXml" Target="../ink/ink472.xml"/><Relationship Id="rId4" Type="http://schemas.openxmlformats.org/officeDocument/2006/relationships/customXml" Target="../ink/ink399.xml"/><Relationship Id="rId9" Type="http://schemas.openxmlformats.org/officeDocument/2006/relationships/image" Target="../media/image394.png"/><Relationship Id="rId26" Type="http://schemas.openxmlformats.org/officeDocument/2006/relationships/customXml" Target="../ink/ink410.xml"/><Relationship Id="rId47" Type="http://schemas.openxmlformats.org/officeDocument/2006/relationships/image" Target="../media/image412.png"/><Relationship Id="rId68" Type="http://schemas.openxmlformats.org/officeDocument/2006/relationships/customXml" Target="../ink/ink431.xml"/><Relationship Id="rId89" Type="http://schemas.openxmlformats.org/officeDocument/2006/relationships/customXml" Target="../ink/ink442.xml"/><Relationship Id="rId112" Type="http://schemas.openxmlformats.org/officeDocument/2006/relationships/image" Target="../media/image444.png"/><Relationship Id="rId133" Type="http://schemas.openxmlformats.org/officeDocument/2006/relationships/customXml" Target="../ink/ink464.xml"/><Relationship Id="rId154" Type="http://schemas.openxmlformats.org/officeDocument/2006/relationships/customXml" Target="../ink/ink475.xml"/><Relationship Id="rId16" Type="http://schemas.openxmlformats.org/officeDocument/2006/relationships/customXml" Target="../ink/ink405.xml"/><Relationship Id="rId37" Type="http://schemas.openxmlformats.org/officeDocument/2006/relationships/image" Target="../media/image407.png"/><Relationship Id="rId58" Type="http://schemas.openxmlformats.org/officeDocument/2006/relationships/customXml" Target="../ink/ink426.xml"/><Relationship Id="rId79" Type="http://schemas.openxmlformats.org/officeDocument/2006/relationships/customXml" Target="../ink/ink437.xml"/><Relationship Id="rId102" Type="http://schemas.openxmlformats.org/officeDocument/2006/relationships/image" Target="../media/image439.png"/><Relationship Id="rId123" Type="http://schemas.openxmlformats.org/officeDocument/2006/relationships/customXml" Target="../ink/ink459.xml"/><Relationship Id="rId144" Type="http://schemas.openxmlformats.org/officeDocument/2006/relationships/image" Target="../media/image460.png"/><Relationship Id="rId90" Type="http://schemas.openxmlformats.org/officeDocument/2006/relationships/image" Target="../media/image433.png"/><Relationship Id="rId27" Type="http://schemas.openxmlformats.org/officeDocument/2006/relationships/image" Target="../media/image403.png"/><Relationship Id="rId48" Type="http://schemas.openxmlformats.org/officeDocument/2006/relationships/customXml" Target="../ink/ink421.xml"/><Relationship Id="rId69" Type="http://schemas.openxmlformats.org/officeDocument/2006/relationships/image" Target="../media/image423.png"/><Relationship Id="rId113" Type="http://schemas.openxmlformats.org/officeDocument/2006/relationships/customXml" Target="../ink/ink454.xml"/><Relationship Id="rId134" Type="http://schemas.openxmlformats.org/officeDocument/2006/relationships/image" Target="../media/image455.png"/><Relationship Id="rId80" Type="http://schemas.openxmlformats.org/officeDocument/2006/relationships/image" Target="../media/image428.png"/><Relationship Id="rId155" Type="http://schemas.openxmlformats.org/officeDocument/2006/relationships/image" Target="../media/image46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1" Type="http://schemas.openxmlformats.org/officeDocument/2006/relationships/image" Target="../media/image479.png"/><Relationship Id="rId324" Type="http://schemas.openxmlformats.org/officeDocument/2006/relationships/customXml" Target="../ink/ink641.xml"/><Relationship Id="rId531" Type="http://schemas.openxmlformats.org/officeDocument/2006/relationships/customXml" Target="../ink/ink745.xml"/><Relationship Id="rId629" Type="http://schemas.openxmlformats.org/officeDocument/2006/relationships/customXml" Target="../ink/ink794.xml"/><Relationship Id="rId170" Type="http://schemas.openxmlformats.org/officeDocument/2006/relationships/customXml" Target="../ink/ink564.xml"/><Relationship Id="rId268" Type="http://schemas.openxmlformats.org/officeDocument/2006/relationships/customXml" Target="../ink/ink613.xml"/><Relationship Id="rId475" Type="http://schemas.openxmlformats.org/officeDocument/2006/relationships/customXml" Target="../ink/ink717.xml"/><Relationship Id="rId32" Type="http://schemas.openxmlformats.org/officeDocument/2006/relationships/customXml" Target="../ink/ink495.xml"/><Relationship Id="rId128" Type="http://schemas.openxmlformats.org/officeDocument/2006/relationships/customXml" Target="../ink/ink543.xml"/><Relationship Id="rId335" Type="http://schemas.openxmlformats.org/officeDocument/2006/relationships/image" Target="../media/image635.png"/><Relationship Id="rId542" Type="http://schemas.openxmlformats.org/officeDocument/2006/relationships/image" Target="../media/image737.png"/><Relationship Id="rId181" Type="http://schemas.openxmlformats.org/officeDocument/2006/relationships/image" Target="../media/image558.png"/><Relationship Id="rId402" Type="http://schemas.openxmlformats.org/officeDocument/2006/relationships/image" Target="../media/image668.png"/><Relationship Id="rId279" Type="http://schemas.openxmlformats.org/officeDocument/2006/relationships/image" Target="../media/image607.png"/><Relationship Id="rId486" Type="http://schemas.openxmlformats.org/officeDocument/2006/relationships/image" Target="../media/image710.png"/><Relationship Id="rId43" Type="http://schemas.openxmlformats.org/officeDocument/2006/relationships/image" Target="../media/image490.png"/><Relationship Id="rId139" Type="http://schemas.openxmlformats.org/officeDocument/2006/relationships/image" Target="../media/image537.png"/><Relationship Id="rId346" Type="http://schemas.openxmlformats.org/officeDocument/2006/relationships/customXml" Target="../ink/ink652.xml"/><Relationship Id="rId553" Type="http://schemas.openxmlformats.org/officeDocument/2006/relationships/customXml" Target="../ink/ink756.xml"/><Relationship Id="rId192" Type="http://schemas.openxmlformats.org/officeDocument/2006/relationships/customXml" Target="../ink/ink575.xml"/><Relationship Id="rId206" Type="http://schemas.openxmlformats.org/officeDocument/2006/relationships/customXml" Target="../ink/ink582.xml"/><Relationship Id="rId413" Type="http://schemas.openxmlformats.org/officeDocument/2006/relationships/customXml" Target="../ink/ink686.xml"/><Relationship Id="rId497" Type="http://schemas.openxmlformats.org/officeDocument/2006/relationships/customXml" Target="../ink/ink728.xml"/><Relationship Id="rId620" Type="http://schemas.openxmlformats.org/officeDocument/2006/relationships/image" Target="../media/image776.png"/><Relationship Id="rId357" Type="http://schemas.openxmlformats.org/officeDocument/2006/relationships/image" Target="../media/image646.png"/><Relationship Id="rId54" Type="http://schemas.openxmlformats.org/officeDocument/2006/relationships/customXml" Target="../ink/ink506.xml"/><Relationship Id="rId217" Type="http://schemas.openxmlformats.org/officeDocument/2006/relationships/image" Target="../media/image576.png"/><Relationship Id="rId564" Type="http://schemas.openxmlformats.org/officeDocument/2006/relationships/image" Target="../media/image748.png"/><Relationship Id="rId424" Type="http://schemas.openxmlformats.org/officeDocument/2006/relationships/image" Target="../media/image679.png"/><Relationship Id="rId631" Type="http://schemas.openxmlformats.org/officeDocument/2006/relationships/customXml" Target="../ink/ink795.xml"/><Relationship Id="rId270" Type="http://schemas.openxmlformats.org/officeDocument/2006/relationships/customXml" Target="../ink/ink614.xml"/><Relationship Id="rId65" Type="http://schemas.openxmlformats.org/officeDocument/2006/relationships/image" Target="../media/image501.png"/><Relationship Id="rId130" Type="http://schemas.openxmlformats.org/officeDocument/2006/relationships/customXml" Target="../ink/ink544.xml"/><Relationship Id="rId368" Type="http://schemas.openxmlformats.org/officeDocument/2006/relationships/customXml" Target="../ink/ink663.xml"/><Relationship Id="rId575" Type="http://schemas.openxmlformats.org/officeDocument/2006/relationships/customXml" Target="../ink/ink767.xml"/><Relationship Id="rId228" Type="http://schemas.openxmlformats.org/officeDocument/2006/relationships/customXml" Target="../ink/ink593.xml"/><Relationship Id="rId435" Type="http://schemas.openxmlformats.org/officeDocument/2006/relationships/customXml" Target="../ink/ink697.xml"/><Relationship Id="rId642" Type="http://schemas.openxmlformats.org/officeDocument/2006/relationships/image" Target="../media/image787.png"/><Relationship Id="rId281" Type="http://schemas.openxmlformats.org/officeDocument/2006/relationships/image" Target="../media/image608.png"/><Relationship Id="rId502" Type="http://schemas.openxmlformats.org/officeDocument/2006/relationships/image" Target="../media/image718.png"/><Relationship Id="rId76" Type="http://schemas.openxmlformats.org/officeDocument/2006/relationships/customXml" Target="../ink/ink517.xml"/><Relationship Id="rId141" Type="http://schemas.openxmlformats.org/officeDocument/2006/relationships/image" Target="../media/image538.png"/><Relationship Id="rId379" Type="http://schemas.openxmlformats.org/officeDocument/2006/relationships/image" Target="../media/image657.png"/><Relationship Id="rId586" Type="http://schemas.openxmlformats.org/officeDocument/2006/relationships/image" Target="../media/image759.png"/><Relationship Id="rId7" Type="http://schemas.openxmlformats.org/officeDocument/2006/relationships/image" Target="../media/image472.png"/><Relationship Id="rId239" Type="http://schemas.openxmlformats.org/officeDocument/2006/relationships/image" Target="../media/image587.png"/><Relationship Id="rId446" Type="http://schemas.openxmlformats.org/officeDocument/2006/relationships/image" Target="../media/image690.png"/><Relationship Id="rId653" Type="http://schemas.openxmlformats.org/officeDocument/2006/relationships/customXml" Target="../ink/ink806.xml"/><Relationship Id="rId292" Type="http://schemas.openxmlformats.org/officeDocument/2006/relationships/customXml" Target="../ink/ink625.xml"/><Relationship Id="rId306" Type="http://schemas.openxmlformats.org/officeDocument/2006/relationships/customXml" Target="../ink/ink632.xml"/><Relationship Id="rId87" Type="http://schemas.openxmlformats.org/officeDocument/2006/relationships/image" Target="../media/image512.png"/><Relationship Id="rId513" Type="http://schemas.openxmlformats.org/officeDocument/2006/relationships/customXml" Target="../ink/ink736.xml"/><Relationship Id="rId597" Type="http://schemas.openxmlformats.org/officeDocument/2006/relationships/customXml" Target="../ink/ink778.xml"/><Relationship Id="rId152" Type="http://schemas.openxmlformats.org/officeDocument/2006/relationships/customXml" Target="../ink/ink555.xml"/><Relationship Id="rId457" Type="http://schemas.openxmlformats.org/officeDocument/2006/relationships/customXml" Target="../ink/ink708.xml"/><Relationship Id="rId14" Type="http://schemas.openxmlformats.org/officeDocument/2006/relationships/customXml" Target="../ink/ink486.xml"/><Relationship Id="rId317" Type="http://schemas.openxmlformats.org/officeDocument/2006/relationships/image" Target="../media/image626.png"/><Relationship Id="rId524" Type="http://schemas.openxmlformats.org/officeDocument/2006/relationships/image" Target="../media/image729.png"/><Relationship Id="rId98" Type="http://schemas.openxmlformats.org/officeDocument/2006/relationships/customXml" Target="../ink/ink528.xml"/><Relationship Id="rId163" Type="http://schemas.openxmlformats.org/officeDocument/2006/relationships/image" Target="../media/image549.png"/><Relationship Id="rId370" Type="http://schemas.openxmlformats.org/officeDocument/2006/relationships/customXml" Target="../ink/ink664.xml"/><Relationship Id="rId230" Type="http://schemas.openxmlformats.org/officeDocument/2006/relationships/customXml" Target="../ink/ink594.xml"/><Relationship Id="rId468" Type="http://schemas.openxmlformats.org/officeDocument/2006/relationships/image" Target="../media/image701.png"/><Relationship Id="rId25" Type="http://schemas.openxmlformats.org/officeDocument/2006/relationships/image" Target="../media/image481.png"/><Relationship Id="rId328" Type="http://schemas.openxmlformats.org/officeDocument/2006/relationships/customXml" Target="../ink/ink643.xml"/><Relationship Id="rId535" Type="http://schemas.openxmlformats.org/officeDocument/2006/relationships/customXml" Target="../ink/ink747.xml"/><Relationship Id="rId174" Type="http://schemas.openxmlformats.org/officeDocument/2006/relationships/customXml" Target="../ink/ink566.xml"/><Relationship Id="rId381" Type="http://schemas.openxmlformats.org/officeDocument/2006/relationships/image" Target="../media/image658.png"/><Relationship Id="rId602" Type="http://schemas.openxmlformats.org/officeDocument/2006/relationships/image" Target="../media/image767.png"/><Relationship Id="rId241" Type="http://schemas.openxmlformats.org/officeDocument/2006/relationships/image" Target="../media/image588.png"/><Relationship Id="rId479" Type="http://schemas.openxmlformats.org/officeDocument/2006/relationships/customXml" Target="../ink/ink719.xml"/><Relationship Id="rId36" Type="http://schemas.openxmlformats.org/officeDocument/2006/relationships/customXml" Target="../ink/ink497.xml"/><Relationship Id="rId339" Type="http://schemas.openxmlformats.org/officeDocument/2006/relationships/image" Target="../media/image637.png"/><Relationship Id="rId546" Type="http://schemas.openxmlformats.org/officeDocument/2006/relationships/image" Target="../media/image739.png"/><Relationship Id="rId101" Type="http://schemas.openxmlformats.org/officeDocument/2006/relationships/image" Target="../media/image518.png"/><Relationship Id="rId185" Type="http://schemas.openxmlformats.org/officeDocument/2006/relationships/image" Target="../media/image560.png"/><Relationship Id="rId406" Type="http://schemas.openxmlformats.org/officeDocument/2006/relationships/image" Target="../media/image670.png"/><Relationship Id="rId392" Type="http://schemas.openxmlformats.org/officeDocument/2006/relationships/customXml" Target="../ink/ink675.xml"/><Relationship Id="rId613" Type="http://schemas.openxmlformats.org/officeDocument/2006/relationships/customXml" Target="../ink/ink786.xml"/><Relationship Id="rId252" Type="http://schemas.openxmlformats.org/officeDocument/2006/relationships/customXml" Target="../ink/ink605.xml"/><Relationship Id="rId47" Type="http://schemas.openxmlformats.org/officeDocument/2006/relationships/image" Target="../media/image492.png"/><Relationship Id="rId112" Type="http://schemas.openxmlformats.org/officeDocument/2006/relationships/customXml" Target="../ink/ink535.xml"/><Relationship Id="rId557" Type="http://schemas.openxmlformats.org/officeDocument/2006/relationships/customXml" Target="../ink/ink758.xml"/><Relationship Id="rId196" Type="http://schemas.openxmlformats.org/officeDocument/2006/relationships/customXml" Target="../ink/ink577.xml"/><Relationship Id="rId417" Type="http://schemas.openxmlformats.org/officeDocument/2006/relationships/customXml" Target="../ink/ink688.xml"/><Relationship Id="rId624" Type="http://schemas.openxmlformats.org/officeDocument/2006/relationships/image" Target="../media/image778.png"/><Relationship Id="rId263" Type="http://schemas.openxmlformats.org/officeDocument/2006/relationships/image" Target="../media/image599.png"/><Relationship Id="rId470" Type="http://schemas.openxmlformats.org/officeDocument/2006/relationships/image" Target="../media/image702.png"/><Relationship Id="rId58" Type="http://schemas.openxmlformats.org/officeDocument/2006/relationships/customXml" Target="../ink/ink508.xml"/><Relationship Id="rId123" Type="http://schemas.openxmlformats.org/officeDocument/2006/relationships/image" Target="../media/image529.png"/><Relationship Id="rId330" Type="http://schemas.openxmlformats.org/officeDocument/2006/relationships/customXml" Target="../ink/ink644.xml"/><Relationship Id="rId568" Type="http://schemas.openxmlformats.org/officeDocument/2006/relationships/image" Target="../media/image750.png"/><Relationship Id="rId428" Type="http://schemas.openxmlformats.org/officeDocument/2006/relationships/image" Target="../media/image681.png"/><Relationship Id="rId635" Type="http://schemas.openxmlformats.org/officeDocument/2006/relationships/customXml" Target="../ink/ink797.xml"/><Relationship Id="rId232" Type="http://schemas.openxmlformats.org/officeDocument/2006/relationships/customXml" Target="../ink/ink595.xml"/><Relationship Id="rId274" Type="http://schemas.openxmlformats.org/officeDocument/2006/relationships/customXml" Target="../ink/ink616.xml"/><Relationship Id="rId481" Type="http://schemas.openxmlformats.org/officeDocument/2006/relationships/customXml" Target="../ink/ink720.xml"/><Relationship Id="rId27" Type="http://schemas.openxmlformats.org/officeDocument/2006/relationships/image" Target="../media/image482.png"/><Relationship Id="rId69" Type="http://schemas.openxmlformats.org/officeDocument/2006/relationships/image" Target="../media/image503.png"/><Relationship Id="rId134" Type="http://schemas.openxmlformats.org/officeDocument/2006/relationships/customXml" Target="../ink/ink546.xml"/><Relationship Id="rId537" Type="http://schemas.openxmlformats.org/officeDocument/2006/relationships/customXml" Target="../ink/ink748.xml"/><Relationship Id="rId579" Type="http://schemas.openxmlformats.org/officeDocument/2006/relationships/customXml" Target="../ink/ink769.xml"/><Relationship Id="rId80" Type="http://schemas.openxmlformats.org/officeDocument/2006/relationships/customXml" Target="../ink/ink519.xml"/><Relationship Id="rId176" Type="http://schemas.openxmlformats.org/officeDocument/2006/relationships/customXml" Target="../ink/ink567.xml"/><Relationship Id="rId341" Type="http://schemas.openxmlformats.org/officeDocument/2006/relationships/image" Target="../media/image638.png"/><Relationship Id="rId383" Type="http://schemas.openxmlformats.org/officeDocument/2006/relationships/image" Target="../media/image659.png"/><Relationship Id="rId439" Type="http://schemas.openxmlformats.org/officeDocument/2006/relationships/customXml" Target="../ink/ink699.xml"/><Relationship Id="rId590" Type="http://schemas.openxmlformats.org/officeDocument/2006/relationships/image" Target="../media/image761.png"/><Relationship Id="rId604" Type="http://schemas.openxmlformats.org/officeDocument/2006/relationships/image" Target="../media/image768.png"/><Relationship Id="rId646" Type="http://schemas.openxmlformats.org/officeDocument/2006/relationships/image" Target="../media/image789.png"/><Relationship Id="rId201" Type="http://schemas.openxmlformats.org/officeDocument/2006/relationships/image" Target="../media/image568.png"/><Relationship Id="rId243" Type="http://schemas.openxmlformats.org/officeDocument/2006/relationships/image" Target="../media/image589.png"/><Relationship Id="rId285" Type="http://schemas.openxmlformats.org/officeDocument/2006/relationships/image" Target="../media/image610.png"/><Relationship Id="rId450" Type="http://schemas.openxmlformats.org/officeDocument/2006/relationships/image" Target="../media/image692.png"/><Relationship Id="rId506" Type="http://schemas.openxmlformats.org/officeDocument/2006/relationships/image" Target="../media/image720.png"/><Relationship Id="rId38" Type="http://schemas.openxmlformats.org/officeDocument/2006/relationships/customXml" Target="../ink/ink498.xml"/><Relationship Id="rId103" Type="http://schemas.openxmlformats.org/officeDocument/2006/relationships/image" Target="../media/image519.png"/><Relationship Id="rId310" Type="http://schemas.openxmlformats.org/officeDocument/2006/relationships/customXml" Target="../ink/ink634.xml"/><Relationship Id="rId492" Type="http://schemas.openxmlformats.org/officeDocument/2006/relationships/image" Target="../media/image713.png"/><Relationship Id="rId548" Type="http://schemas.openxmlformats.org/officeDocument/2006/relationships/image" Target="../media/image740.png"/><Relationship Id="rId91" Type="http://schemas.openxmlformats.org/officeDocument/2006/relationships/image" Target="../media/image220.png"/><Relationship Id="rId145" Type="http://schemas.openxmlformats.org/officeDocument/2006/relationships/image" Target="../media/image540.png"/><Relationship Id="rId187" Type="http://schemas.openxmlformats.org/officeDocument/2006/relationships/image" Target="../media/image561.png"/><Relationship Id="rId352" Type="http://schemas.openxmlformats.org/officeDocument/2006/relationships/customXml" Target="../ink/ink655.xml"/><Relationship Id="rId394" Type="http://schemas.openxmlformats.org/officeDocument/2006/relationships/customXml" Target="../ink/ink676.xml"/><Relationship Id="rId408" Type="http://schemas.openxmlformats.org/officeDocument/2006/relationships/image" Target="../media/image671.png"/><Relationship Id="rId615" Type="http://schemas.openxmlformats.org/officeDocument/2006/relationships/customXml" Target="../ink/ink787.xml"/><Relationship Id="rId212" Type="http://schemas.openxmlformats.org/officeDocument/2006/relationships/customXml" Target="../ink/ink585.xml"/><Relationship Id="rId254" Type="http://schemas.openxmlformats.org/officeDocument/2006/relationships/customXml" Target="../ink/ink606.xml"/><Relationship Id="rId657" Type="http://schemas.openxmlformats.org/officeDocument/2006/relationships/customXml" Target="../ink/ink808.xml"/><Relationship Id="rId49" Type="http://schemas.openxmlformats.org/officeDocument/2006/relationships/image" Target="../media/image493.png"/><Relationship Id="rId114" Type="http://schemas.openxmlformats.org/officeDocument/2006/relationships/customXml" Target="../ink/ink536.xml"/><Relationship Id="rId296" Type="http://schemas.openxmlformats.org/officeDocument/2006/relationships/customXml" Target="../ink/ink627.xml"/><Relationship Id="rId461" Type="http://schemas.openxmlformats.org/officeDocument/2006/relationships/customXml" Target="../ink/ink710.xml"/><Relationship Id="rId517" Type="http://schemas.openxmlformats.org/officeDocument/2006/relationships/customXml" Target="../ink/ink738.xml"/><Relationship Id="rId559" Type="http://schemas.openxmlformats.org/officeDocument/2006/relationships/customXml" Target="../ink/ink759.xml"/><Relationship Id="rId60" Type="http://schemas.openxmlformats.org/officeDocument/2006/relationships/customXml" Target="../ink/ink509.xml"/><Relationship Id="rId156" Type="http://schemas.openxmlformats.org/officeDocument/2006/relationships/customXml" Target="../ink/ink557.xml"/><Relationship Id="rId198" Type="http://schemas.openxmlformats.org/officeDocument/2006/relationships/customXml" Target="../ink/ink578.xml"/><Relationship Id="rId321" Type="http://schemas.openxmlformats.org/officeDocument/2006/relationships/image" Target="../media/image628.png"/><Relationship Id="rId363" Type="http://schemas.openxmlformats.org/officeDocument/2006/relationships/image" Target="../media/image649.png"/><Relationship Id="rId419" Type="http://schemas.openxmlformats.org/officeDocument/2006/relationships/customXml" Target="../ink/ink689.xml"/><Relationship Id="rId570" Type="http://schemas.openxmlformats.org/officeDocument/2006/relationships/image" Target="../media/image751.png"/><Relationship Id="rId626" Type="http://schemas.openxmlformats.org/officeDocument/2006/relationships/image" Target="../media/image779.png"/><Relationship Id="rId223" Type="http://schemas.openxmlformats.org/officeDocument/2006/relationships/image" Target="../media/image579.png"/><Relationship Id="rId430" Type="http://schemas.openxmlformats.org/officeDocument/2006/relationships/image" Target="../media/image682.png"/><Relationship Id="rId18" Type="http://schemas.openxmlformats.org/officeDocument/2006/relationships/customXml" Target="../ink/ink488.xml"/><Relationship Id="rId265" Type="http://schemas.openxmlformats.org/officeDocument/2006/relationships/image" Target="../media/image600.png"/><Relationship Id="rId472" Type="http://schemas.openxmlformats.org/officeDocument/2006/relationships/image" Target="../media/image703.png"/><Relationship Id="rId528" Type="http://schemas.openxmlformats.org/officeDocument/2006/relationships/image" Target="../media/image5.png"/><Relationship Id="rId125" Type="http://schemas.openxmlformats.org/officeDocument/2006/relationships/image" Target="../media/image530.png"/><Relationship Id="rId167" Type="http://schemas.openxmlformats.org/officeDocument/2006/relationships/image" Target="../media/image551.png"/><Relationship Id="rId332" Type="http://schemas.openxmlformats.org/officeDocument/2006/relationships/customXml" Target="../ink/ink645.xml"/><Relationship Id="rId374" Type="http://schemas.openxmlformats.org/officeDocument/2006/relationships/customXml" Target="../ink/ink666.xml"/><Relationship Id="rId581" Type="http://schemas.openxmlformats.org/officeDocument/2006/relationships/customXml" Target="../ink/ink770.xml"/><Relationship Id="rId71" Type="http://schemas.openxmlformats.org/officeDocument/2006/relationships/image" Target="../media/image504.png"/><Relationship Id="rId234" Type="http://schemas.openxmlformats.org/officeDocument/2006/relationships/customXml" Target="../ink/ink596.xml"/><Relationship Id="rId637" Type="http://schemas.openxmlformats.org/officeDocument/2006/relationships/customXml" Target="../ink/ink798.xml"/><Relationship Id="rId2" Type="http://schemas.openxmlformats.org/officeDocument/2006/relationships/customXml" Target="../ink/ink480.xml"/><Relationship Id="rId29" Type="http://schemas.openxmlformats.org/officeDocument/2006/relationships/image" Target="../media/image483.png"/><Relationship Id="rId276" Type="http://schemas.openxmlformats.org/officeDocument/2006/relationships/customXml" Target="../ink/ink617.xml"/><Relationship Id="rId441" Type="http://schemas.openxmlformats.org/officeDocument/2006/relationships/customXml" Target="../ink/ink700.xml"/><Relationship Id="rId483" Type="http://schemas.openxmlformats.org/officeDocument/2006/relationships/customXml" Target="../ink/ink721.xml"/><Relationship Id="rId539" Type="http://schemas.openxmlformats.org/officeDocument/2006/relationships/customXml" Target="../ink/ink749.xml"/><Relationship Id="rId40" Type="http://schemas.openxmlformats.org/officeDocument/2006/relationships/customXml" Target="../ink/ink499.xml"/><Relationship Id="rId136" Type="http://schemas.openxmlformats.org/officeDocument/2006/relationships/customXml" Target="../ink/ink547.xml"/><Relationship Id="rId178" Type="http://schemas.openxmlformats.org/officeDocument/2006/relationships/customXml" Target="../ink/ink568.xml"/><Relationship Id="rId301" Type="http://schemas.openxmlformats.org/officeDocument/2006/relationships/image" Target="../media/image618.png"/><Relationship Id="rId343" Type="http://schemas.openxmlformats.org/officeDocument/2006/relationships/image" Target="../media/image639.png"/><Relationship Id="rId550" Type="http://schemas.openxmlformats.org/officeDocument/2006/relationships/image" Target="../media/image741.png"/><Relationship Id="rId82" Type="http://schemas.openxmlformats.org/officeDocument/2006/relationships/customXml" Target="../ink/ink520.xml"/><Relationship Id="rId203" Type="http://schemas.openxmlformats.org/officeDocument/2006/relationships/image" Target="../media/image569.png"/><Relationship Id="rId385" Type="http://schemas.openxmlformats.org/officeDocument/2006/relationships/image" Target="../media/image660.png"/><Relationship Id="rId592" Type="http://schemas.openxmlformats.org/officeDocument/2006/relationships/image" Target="../media/image762.png"/><Relationship Id="rId606" Type="http://schemas.openxmlformats.org/officeDocument/2006/relationships/image" Target="../media/image769.png"/><Relationship Id="rId648" Type="http://schemas.openxmlformats.org/officeDocument/2006/relationships/image" Target="../media/image790.png"/><Relationship Id="rId245" Type="http://schemas.openxmlformats.org/officeDocument/2006/relationships/image" Target="../media/image590.png"/><Relationship Id="rId287" Type="http://schemas.openxmlformats.org/officeDocument/2006/relationships/image" Target="../media/image611.png"/><Relationship Id="rId410" Type="http://schemas.openxmlformats.org/officeDocument/2006/relationships/image" Target="../media/image672.png"/><Relationship Id="rId452" Type="http://schemas.openxmlformats.org/officeDocument/2006/relationships/image" Target="../media/image693.png"/><Relationship Id="rId494" Type="http://schemas.openxmlformats.org/officeDocument/2006/relationships/image" Target="../media/image714.png"/><Relationship Id="rId508" Type="http://schemas.openxmlformats.org/officeDocument/2006/relationships/image" Target="../media/image721.png"/><Relationship Id="rId105" Type="http://schemas.openxmlformats.org/officeDocument/2006/relationships/image" Target="../media/image520.png"/><Relationship Id="rId147" Type="http://schemas.openxmlformats.org/officeDocument/2006/relationships/image" Target="../media/image541.png"/><Relationship Id="rId312" Type="http://schemas.openxmlformats.org/officeDocument/2006/relationships/customXml" Target="../ink/ink635.xml"/><Relationship Id="rId354" Type="http://schemas.openxmlformats.org/officeDocument/2006/relationships/customXml" Target="../ink/ink656.xml"/><Relationship Id="rId51" Type="http://schemas.openxmlformats.org/officeDocument/2006/relationships/image" Target="../media/image494.png"/><Relationship Id="rId93" Type="http://schemas.openxmlformats.org/officeDocument/2006/relationships/image" Target="../media/image514.png"/><Relationship Id="rId189" Type="http://schemas.openxmlformats.org/officeDocument/2006/relationships/image" Target="../media/image562.png"/><Relationship Id="rId396" Type="http://schemas.openxmlformats.org/officeDocument/2006/relationships/customXml" Target="../ink/ink677.xml"/><Relationship Id="rId561" Type="http://schemas.openxmlformats.org/officeDocument/2006/relationships/customXml" Target="../ink/ink760.xml"/><Relationship Id="rId617" Type="http://schemas.openxmlformats.org/officeDocument/2006/relationships/customXml" Target="../ink/ink788.xml"/><Relationship Id="rId659" Type="http://schemas.openxmlformats.org/officeDocument/2006/relationships/customXml" Target="../ink/ink809.xml"/><Relationship Id="rId214" Type="http://schemas.openxmlformats.org/officeDocument/2006/relationships/customXml" Target="../ink/ink586.xml"/><Relationship Id="rId256" Type="http://schemas.openxmlformats.org/officeDocument/2006/relationships/customXml" Target="../ink/ink607.xml"/><Relationship Id="rId298" Type="http://schemas.openxmlformats.org/officeDocument/2006/relationships/customXml" Target="../ink/ink628.xml"/><Relationship Id="rId421" Type="http://schemas.openxmlformats.org/officeDocument/2006/relationships/customXml" Target="../ink/ink690.xml"/><Relationship Id="rId463" Type="http://schemas.openxmlformats.org/officeDocument/2006/relationships/customXml" Target="../ink/ink711.xml"/><Relationship Id="rId519" Type="http://schemas.openxmlformats.org/officeDocument/2006/relationships/customXml" Target="../ink/ink739.xml"/><Relationship Id="rId116" Type="http://schemas.openxmlformats.org/officeDocument/2006/relationships/customXml" Target="../ink/ink537.xml"/><Relationship Id="rId158" Type="http://schemas.openxmlformats.org/officeDocument/2006/relationships/customXml" Target="../ink/ink558.xml"/><Relationship Id="rId323" Type="http://schemas.openxmlformats.org/officeDocument/2006/relationships/image" Target="../media/image629.png"/><Relationship Id="rId530" Type="http://schemas.openxmlformats.org/officeDocument/2006/relationships/image" Target="../media/image731.png"/><Relationship Id="rId20" Type="http://schemas.openxmlformats.org/officeDocument/2006/relationships/customXml" Target="../ink/ink489.xml"/><Relationship Id="rId62" Type="http://schemas.openxmlformats.org/officeDocument/2006/relationships/customXml" Target="../ink/ink510.xml"/><Relationship Id="rId365" Type="http://schemas.openxmlformats.org/officeDocument/2006/relationships/image" Target="../media/image650.png"/><Relationship Id="rId572" Type="http://schemas.openxmlformats.org/officeDocument/2006/relationships/image" Target="../media/image752.png"/><Relationship Id="rId628" Type="http://schemas.openxmlformats.org/officeDocument/2006/relationships/image" Target="../media/image780.png"/><Relationship Id="rId225" Type="http://schemas.openxmlformats.org/officeDocument/2006/relationships/image" Target="../media/image580.png"/><Relationship Id="rId267" Type="http://schemas.openxmlformats.org/officeDocument/2006/relationships/image" Target="../media/image601.png"/><Relationship Id="rId432" Type="http://schemas.openxmlformats.org/officeDocument/2006/relationships/image" Target="../media/image683.png"/><Relationship Id="rId474" Type="http://schemas.openxmlformats.org/officeDocument/2006/relationships/image" Target="../media/image704.png"/><Relationship Id="rId127" Type="http://schemas.openxmlformats.org/officeDocument/2006/relationships/image" Target="../media/image531.png"/><Relationship Id="rId31" Type="http://schemas.openxmlformats.org/officeDocument/2006/relationships/image" Target="../media/image484.png"/><Relationship Id="rId73" Type="http://schemas.openxmlformats.org/officeDocument/2006/relationships/image" Target="../media/image505.png"/><Relationship Id="rId169" Type="http://schemas.openxmlformats.org/officeDocument/2006/relationships/image" Target="../media/image552.png"/><Relationship Id="rId334" Type="http://schemas.openxmlformats.org/officeDocument/2006/relationships/customXml" Target="../ink/ink646.xml"/><Relationship Id="rId376" Type="http://schemas.openxmlformats.org/officeDocument/2006/relationships/customXml" Target="../ink/ink667.xml"/><Relationship Id="rId541" Type="http://schemas.openxmlformats.org/officeDocument/2006/relationships/customXml" Target="../ink/ink750.xml"/><Relationship Id="rId583" Type="http://schemas.openxmlformats.org/officeDocument/2006/relationships/customXml" Target="../ink/ink771.xml"/><Relationship Id="rId639" Type="http://schemas.openxmlformats.org/officeDocument/2006/relationships/customXml" Target="../ink/ink799.xml"/><Relationship Id="rId4" Type="http://schemas.openxmlformats.org/officeDocument/2006/relationships/customXml" Target="../ink/ink481.xml"/><Relationship Id="rId180" Type="http://schemas.openxmlformats.org/officeDocument/2006/relationships/customXml" Target="../ink/ink569.xml"/><Relationship Id="rId236" Type="http://schemas.openxmlformats.org/officeDocument/2006/relationships/customXml" Target="../ink/ink597.xml"/><Relationship Id="rId278" Type="http://schemas.openxmlformats.org/officeDocument/2006/relationships/customXml" Target="../ink/ink618.xml"/><Relationship Id="rId401" Type="http://schemas.openxmlformats.org/officeDocument/2006/relationships/customXml" Target="../ink/ink680.xml"/><Relationship Id="rId443" Type="http://schemas.openxmlformats.org/officeDocument/2006/relationships/customXml" Target="../ink/ink701.xml"/><Relationship Id="rId650" Type="http://schemas.openxmlformats.org/officeDocument/2006/relationships/image" Target="../media/image791.png"/><Relationship Id="rId303" Type="http://schemas.openxmlformats.org/officeDocument/2006/relationships/image" Target="../media/image619.png"/><Relationship Id="rId485" Type="http://schemas.openxmlformats.org/officeDocument/2006/relationships/customXml" Target="../ink/ink722.xml"/><Relationship Id="rId42" Type="http://schemas.openxmlformats.org/officeDocument/2006/relationships/customXml" Target="../ink/ink500.xml"/><Relationship Id="rId84" Type="http://schemas.openxmlformats.org/officeDocument/2006/relationships/customXml" Target="../ink/ink521.xml"/><Relationship Id="rId138" Type="http://schemas.openxmlformats.org/officeDocument/2006/relationships/customXml" Target="../ink/ink548.xml"/><Relationship Id="rId345" Type="http://schemas.openxmlformats.org/officeDocument/2006/relationships/image" Target="../media/image640.png"/><Relationship Id="rId387" Type="http://schemas.openxmlformats.org/officeDocument/2006/relationships/image" Target="../media/image661.png"/><Relationship Id="rId510" Type="http://schemas.openxmlformats.org/officeDocument/2006/relationships/image" Target="../media/image722.png"/><Relationship Id="rId552" Type="http://schemas.openxmlformats.org/officeDocument/2006/relationships/image" Target="../media/image742.png"/><Relationship Id="rId594" Type="http://schemas.openxmlformats.org/officeDocument/2006/relationships/image" Target="../media/image763.png"/><Relationship Id="rId608" Type="http://schemas.openxmlformats.org/officeDocument/2006/relationships/image" Target="../media/image770.png"/><Relationship Id="rId191" Type="http://schemas.openxmlformats.org/officeDocument/2006/relationships/image" Target="../media/image563.png"/><Relationship Id="rId205" Type="http://schemas.openxmlformats.org/officeDocument/2006/relationships/image" Target="../media/image570.png"/><Relationship Id="rId247" Type="http://schemas.openxmlformats.org/officeDocument/2006/relationships/image" Target="../media/image591.png"/><Relationship Id="rId412" Type="http://schemas.openxmlformats.org/officeDocument/2006/relationships/image" Target="../media/image673.png"/><Relationship Id="rId107" Type="http://schemas.openxmlformats.org/officeDocument/2006/relationships/image" Target="../media/image521.png"/><Relationship Id="rId289" Type="http://schemas.openxmlformats.org/officeDocument/2006/relationships/image" Target="../media/image612.png"/><Relationship Id="rId454" Type="http://schemas.openxmlformats.org/officeDocument/2006/relationships/image" Target="../media/image694.png"/><Relationship Id="rId496" Type="http://schemas.openxmlformats.org/officeDocument/2006/relationships/image" Target="../media/image715.png"/><Relationship Id="rId661" Type="http://schemas.openxmlformats.org/officeDocument/2006/relationships/customXml" Target="../ink/ink810.xml"/><Relationship Id="rId11" Type="http://schemas.openxmlformats.org/officeDocument/2006/relationships/image" Target="../media/image474.png"/><Relationship Id="rId53" Type="http://schemas.openxmlformats.org/officeDocument/2006/relationships/image" Target="../media/image495.png"/><Relationship Id="rId149" Type="http://schemas.openxmlformats.org/officeDocument/2006/relationships/image" Target="../media/image542.png"/><Relationship Id="rId314" Type="http://schemas.openxmlformats.org/officeDocument/2006/relationships/customXml" Target="../ink/ink636.xml"/><Relationship Id="rId356" Type="http://schemas.openxmlformats.org/officeDocument/2006/relationships/customXml" Target="../ink/ink657.xml"/><Relationship Id="rId398" Type="http://schemas.openxmlformats.org/officeDocument/2006/relationships/customXml" Target="../ink/ink678.xml"/><Relationship Id="rId521" Type="http://schemas.openxmlformats.org/officeDocument/2006/relationships/customXml" Target="../ink/ink740.xml"/><Relationship Id="rId563" Type="http://schemas.openxmlformats.org/officeDocument/2006/relationships/customXml" Target="../ink/ink761.xml"/><Relationship Id="rId619" Type="http://schemas.openxmlformats.org/officeDocument/2006/relationships/customXml" Target="../ink/ink789.xml"/><Relationship Id="rId95" Type="http://schemas.openxmlformats.org/officeDocument/2006/relationships/image" Target="../media/image515.png"/><Relationship Id="rId160" Type="http://schemas.openxmlformats.org/officeDocument/2006/relationships/customXml" Target="../ink/ink559.xml"/><Relationship Id="rId216" Type="http://schemas.openxmlformats.org/officeDocument/2006/relationships/customXml" Target="../ink/ink587.xml"/><Relationship Id="rId423" Type="http://schemas.openxmlformats.org/officeDocument/2006/relationships/customXml" Target="../ink/ink691.xml"/><Relationship Id="rId258" Type="http://schemas.openxmlformats.org/officeDocument/2006/relationships/customXml" Target="../ink/ink608.xml"/><Relationship Id="rId465" Type="http://schemas.openxmlformats.org/officeDocument/2006/relationships/customXml" Target="../ink/ink712.xml"/><Relationship Id="rId630" Type="http://schemas.openxmlformats.org/officeDocument/2006/relationships/image" Target="../media/image781.png"/><Relationship Id="rId22" Type="http://schemas.openxmlformats.org/officeDocument/2006/relationships/customXml" Target="../ink/ink490.xml"/><Relationship Id="rId64" Type="http://schemas.openxmlformats.org/officeDocument/2006/relationships/customXml" Target="../ink/ink511.xml"/><Relationship Id="rId118" Type="http://schemas.openxmlformats.org/officeDocument/2006/relationships/customXml" Target="../ink/ink538.xml"/><Relationship Id="rId325" Type="http://schemas.openxmlformats.org/officeDocument/2006/relationships/image" Target="../media/image630.png"/><Relationship Id="rId367" Type="http://schemas.openxmlformats.org/officeDocument/2006/relationships/image" Target="../media/image651.png"/><Relationship Id="rId532" Type="http://schemas.openxmlformats.org/officeDocument/2006/relationships/image" Target="../media/image732.png"/><Relationship Id="rId574" Type="http://schemas.openxmlformats.org/officeDocument/2006/relationships/image" Target="../media/image753.png"/><Relationship Id="rId171" Type="http://schemas.openxmlformats.org/officeDocument/2006/relationships/image" Target="../media/image553.png"/><Relationship Id="rId227" Type="http://schemas.openxmlformats.org/officeDocument/2006/relationships/image" Target="../media/image581.png"/><Relationship Id="rId269" Type="http://schemas.openxmlformats.org/officeDocument/2006/relationships/image" Target="../media/image602.png"/><Relationship Id="rId434" Type="http://schemas.openxmlformats.org/officeDocument/2006/relationships/image" Target="../media/image684.png"/><Relationship Id="rId476" Type="http://schemas.openxmlformats.org/officeDocument/2006/relationships/image" Target="../media/image705.png"/><Relationship Id="rId641" Type="http://schemas.openxmlformats.org/officeDocument/2006/relationships/customXml" Target="../ink/ink800.xml"/><Relationship Id="rId33" Type="http://schemas.openxmlformats.org/officeDocument/2006/relationships/image" Target="../media/image485.png"/><Relationship Id="rId129" Type="http://schemas.openxmlformats.org/officeDocument/2006/relationships/image" Target="../media/image532.png"/><Relationship Id="rId280" Type="http://schemas.openxmlformats.org/officeDocument/2006/relationships/customXml" Target="../ink/ink619.xml"/><Relationship Id="rId336" Type="http://schemas.openxmlformats.org/officeDocument/2006/relationships/customXml" Target="../ink/ink647.xml"/><Relationship Id="rId501" Type="http://schemas.openxmlformats.org/officeDocument/2006/relationships/customXml" Target="../ink/ink730.xml"/><Relationship Id="rId543" Type="http://schemas.openxmlformats.org/officeDocument/2006/relationships/customXml" Target="../ink/ink751.xml"/><Relationship Id="rId75" Type="http://schemas.openxmlformats.org/officeDocument/2006/relationships/image" Target="../media/image506.png"/><Relationship Id="rId140" Type="http://schemas.openxmlformats.org/officeDocument/2006/relationships/customXml" Target="../ink/ink549.xml"/><Relationship Id="rId182" Type="http://schemas.openxmlformats.org/officeDocument/2006/relationships/customXml" Target="../ink/ink570.xml"/><Relationship Id="rId378" Type="http://schemas.openxmlformats.org/officeDocument/2006/relationships/customXml" Target="../ink/ink668.xml"/><Relationship Id="rId403" Type="http://schemas.openxmlformats.org/officeDocument/2006/relationships/customXml" Target="../ink/ink681.xml"/><Relationship Id="rId585" Type="http://schemas.openxmlformats.org/officeDocument/2006/relationships/customXml" Target="../ink/ink772.xml"/><Relationship Id="rId6" Type="http://schemas.openxmlformats.org/officeDocument/2006/relationships/customXml" Target="../ink/ink482.xml"/><Relationship Id="rId238" Type="http://schemas.openxmlformats.org/officeDocument/2006/relationships/customXml" Target="../ink/ink598.xml"/><Relationship Id="rId445" Type="http://schemas.openxmlformats.org/officeDocument/2006/relationships/customXml" Target="../ink/ink702.xml"/><Relationship Id="rId487" Type="http://schemas.openxmlformats.org/officeDocument/2006/relationships/customXml" Target="../ink/ink723.xml"/><Relationship Id="rId610" Type="http://schemas.openxmlformats.org/officeDocument/2006/relationships/image" Target="../media/image771.png"/><Relationship Id="rId652" Type="http://schemas.openxmlformats.org/officeDocument/2006/relationships/image" Target="../media/image792.png"/><Relationship Id="rId291" Type="http://schemas.openxmlformats.org/officeDocument/2006/relationships/image" Target="../media/image613.png"/><Relationship Id="rId305" Type="http://schemas.openxmlformats.org/officeDocument/2006/relationships/image" Target="../media/image620.png"/><Relationship Id="rId347" Type="http://schemas.openxmlformats.org/officeDocument/2006/relationships/image" Target="../media/image641.png"/><Relationship Id="rId512" Type="http://schemas.openxmlformats.org/officeDocument/2006/relationships/image" Target="../media/image723.png"/><Relationship Id="rId44" Type="http://schemas.openxmlformats.org/officeDocument/2006/relationships/customXml" Target="../ink/ink501.xml"/><Relationship Id="rId86" Type="http://schemas.openxmlformats.org/officeDocument/2006/relationships/customXml" Target="../ink/ink522.xml"/><Relationship Id="rId151" Type="http://schemas.openxmlformats.org/officeDocument/2006/relationships/image" Target="../media/image543.png"/><Relationship Id="rId389" Type="http://schemas.openxmlformats.org/officeDocument/2006/relationships/image" Target="../media/image662.png"/><Relationship Id="rId554" Type="http://schemas.openxmlformats.org/officeDocument/2006/relationships/image" Target="../media/image743.png"/><Relationship Id="rId596" Type="http://schemas.openxmlformats.org/officeDocument/2006/relationships/image" Target="../media/image764.png"/><Relationship Id="rId193" Type="http://schemas.openxmlformats.org/officeDocument/2006/relationships/image" Target="../media/image564.png"/><Relationship Id="rId207" Type="http://schemas.openxmlformats.org/officeDocument/2006/relationships/image" Target="../media/image571.png"/><Relationship Id="rId249" Type="http://schemas.openxmlformats.org/officeDocument/2006/relationships/image" Target="../media/image592.png"/><Relationship Id="rId414" Type="http://schemas.openxmlformats.org/officeDocument/2006/relationships/image" Target="../media/image674.png"/><Relationship Id="rId456" Type="http://schemas.openxmlformats.org/officeDocument/2006/relationships/image" Target="../media/image695.png"/><Relationship Id="rId498" Type="http://schemas.openxmlformats.org/officeDocument/2006/relationships/image" Target="../media/image716.png"/><Relationship Id="rId621" Type="http://schemas.openxmlformats.org/officeDocument/2006/relationships/customXml" Target="../ink/ink790.xml"/><Relationship Id="rId13" Type="http://schemas.openxmlformats.org/officeDocument/2006/relationships/image" Target="../media/image475.png"/><Relationship Id="rId109" Type="http://schemas.openxmlformats.org/officeDocument/2006/relationships/image" Target="../media/image522.png"/><Relationship Id="rId260" Type="http://schemas.openxmlformats.org/officeDocument/2006/relationships/customXml" Target="../ink/ink609.xml"/><Relationship Id="rId316" Type="http://schemas.openxmlformats.org/officeDocument/2006/relationships/customXml" Target="../ink/ink637.xml"/><Relationship Id="rId523" Type="http://schemas.openxmlformats.org/officeDocument/2006/relationships/customXml" Target="../ink/ink741.xml"/><Relationship Id="rId55" Type="http://schemas.openxmlformats.org/officeDocument/2006/relationships/image" Target="../media/image496.png"/><Relationship Id="rId97" Type="http://schemas.openxmlformats.org/officeDocument/2006/relationships/image" Target="../media/image516.png"/><Relationship Id="rId120" Type="http://schemas.openxmlformats.org/officeDocument/2006/relationships/customXml" Target="../ink/ink539.xml"/><Relationship Id="rId358" Type="http://schemas.openxmlformats.org/officeDocument/2006/relationships/customXml" Target="../ink/ink658.xml"/><Relationship Id="rId565" Type="http://schemas.openxmlformats.org/officeDocument/2006/relationships/customXml" Target="../ink/ink762.xml"/><Relationship Id="rId162" Type="http://schemas.openxmlformats.org/officeDocument/2006/relationships/customXml" Target="../ink/ink560.xml"/><Relationship Id="rId218" Type="http://schemas.openxmlformats.org/officeDocument/2006/relationships/customXml" Target="../ink/ink588.xml"/><Relationship Id="rId425" Type="http://schemas.openxmlformats.org/officeDocument/2006/relationships/customXml" Target="../ink/ink692.xml"/><Relationship Id="rId467" Type="http://schemas.openxmlformats.org/officeDocument/2006/relationships/customXml" Target="../ink/ink713.xml"/><Relationship Id="rId632" Type="http://schemas.openxmlformats.org/officeDocument/2006/relationships/image" Target="../media/image782.png"/><Relationship Id="rId271" Type="http://schemas.openxmlformats.org/officeDocument/2006/relationships/image" Target="../media/image603.png"/><Relationship Id="rId24" Type="http://schemas.openxmlformats.org/officeDocument/2006/relationships/customXml" Target="../ink/ink491.xml"/><Relationship Id="rId66" Type="http://schemas.openxmlformats.org/officeDocument/2006/relationships/customXml" Target="../ink/ink512.xml"/><Relationship Id="rId131" Type="http://schemas.openxmlformats.org/officeDocument/2006/relationships/image" Target="../media/image533.png"/><Relationship Id="rId327" Type="http://schemas.openxmlformats.org/officeDocument/2006/relationships/image" Target="../media/image631.png"/><Relationship Id="rId369" Type="http://schemas.openxmlformats.org/officeDocument/2006/relationships/image" Target="../media/image652.png"/><Relationship Id="rId534" Type="http://schemas.openxmlformats.org/officeDocument/2006/relationships/image" Target="../media/image733.png"/><Relationship Id="rId576" Type="http://schemas.openxmlformats.org/officeDocument/2006/relationships/image" Target="../media/image754.png"/><Relationship Id="rId173" Type="http://schemas.openxmlformats.org/officeDocument/2006/relationships/image" Target="../media/image554.png"/><Relationship Id="rId229" Type="http://schemas.openxmlformats.org/officeDocument/2006/relationships/image" Target="../media/image582.png"/><Relationship Id="rId380" Type="http://schemas.openxmlformats.org/officeDocument/2006/relationships/customXml" Target="../ink/ink669.xml"/><Relationship Id="rId436" Type="http://schemas.openxmlformats.org/officeDocument/2006/relationships/image" Target="../media/image685.png"/><Relationship Id="rId601" Type="http://schemas.openxmlformats.org/officeDocument/2006/relationships/customXml" Target="../ink/ink780.xml"/><Relationship Id="rId643" Type="http://schemas.openxmlformats.org/officeDocument/2006/relationships/customXml" Target="../ink/ink801.xml"/><Relationship Id="rId240" Type="http://schemas.openxmlformats.org/officeDocument/2006/relationships/customXml" Target="../ink/ink599.xml"/><Relationship Id="rId478" Type="http://schemas.openxmlformats.org/officeDocument/2006/relationships/image" Target="../media/image706.png"/><Relationship Id="rId35" Type="http://schemas.openxmlformats.org/officeDocument/2006/relationships/image" Target="../media/image486.png"/><Relationship Id="rId77" Type="http://schemas.openxmlformats.org/officeDocument/2006/relationships/image" Target="../media/image507.png"/><Relationship Id="rId100" Type="http://schemas.openxmlformats.org/officeDocument/2006/relationships/customXml" Target="../ink/ink529.xml"/><Relationship Id="rId282" Type="http://schemas.openxmlformats.org/officeDocument/2006/relationships/customXml" Target="../ink/ink620.xml"/><Relationship Id="rId338" Type="http://schemas.openxmlformats.org/officeDocument/2006/relationships/customXml" Target="../ink/ink648.xml"/><Relationship Id="rId503" Type="http://schemas.openxmlformats.org/officeDocument/2006/relationships/customXml" Target="../ink/ink731.xml"/><Relationship Id="rId545" Type="http://schemas.openxmlformats.org/officeDocument/2006/relationships/customXml" Target="../ink/ink752.xml"/><Relationship Id="rId587" Type="http://schemas.openxmlformats.org/officeDocument/2006/relationships/customXml" Target="../ink/ink773.xml"/><Relationship Id="rId8" Type="http://schemas.openxmlformats.org/officeDocument/2006/relationships/customXml" Target="../ink/ink483.xml"/><Relationship Id="rId142" Type="http://schemas.openxmlformats.org/officeDocument/2006/relationships/customXml" Target="../ink/ink550.xml"/><Relationship Id="rId184" Type="http://schemas.openxmlformats.org/officeDocument/2006/relationships/customXml" Target="../ink/ink571.xml"/><Relationship Id="rId391" Type="http://schemas.openxmlformats.org/officeDocument/2006/relationships/image" Target="../media/image663.png"/><Relationship Id="rId405" Type="http://schemas.openxmlformats.org/officeDocument/2006/relationships/customXml" Target="../ink/ink682.xml"/><Relationship Id="rId447" Type="http://schemas.openxmlformats.org/officeDocument/2006/relationships/customXml" Target="../ink/ink703.xml"/><Relationship Id="rId612" Type="http://schemas.openxmlformats.org/officeDocument/2006/relationships/image" Target="../media/image772.png"/><Relationship Id="rId251" Type="http://schemas.openxmlformats.org/officeDocument/2006/relationships/image" Target="../media/image593.png"/><Relationship Id="rId489" Type="http://schemas.openxmlformats.org/officeDocument/2006/relationships/customXml" Target="../ink/ink724.xml"/><Relationship Id="rId654" Type="http://schemas.openxmlformats.org/officeDocument/2006/relationships/image" Target="../media/image793.png"/><Relationship Id="rId46" Type="http://schemas.openxmlformats.org/officeDocument/2006/relationships/customXml" Target="../ink/ink502.xml"/><Relationship Id="rId293" Type="http://schemas.openxmlformats.org/officeDocument/2006/relationships/image" Target="../media/image614.png"/><Relationship Id="rId307" Type="http://schemas.openxmlformats.org/officeDocument/2006/relationships/image" Target="../media/image621.png"/><Relationship Id="rId349" Type="http://schemas.openxmlformats.org/officeDocument/2006/relationships/image" Target="../media/image642.png"/><Relationship Id="rId514" Type="http://schemas.openxmlformats.org/officeDocument/2006/relationships/image" Target="../media/image724.png"/><Relationship Id="rId556" Type="http://schemas.openxmlformats.org/officeDocument/2006/relationships/image" Target="../media/image744.png"/><Relationship Id="rId88" Type="http://schemas.openxmlformats.org/officeDocument/2006/relationships/customXml" Target="../ink/ink523.xml"/><Relationship Id="rId111" Type="http://schemas.openxmlformats.org/officeDocument/2006/relationships/image" Target="../media/image523.png"/><Relationship Id="rId153" Type="http://schemas.openxmlformats.org/officeDocument/2006/relationships/image" Target="../media/image544.png"/><Relationship Id="rId195" Type="http://schemas.openxmlformats.org/officeDocument/2006/relationships/image" Target="../media/image565.png"/><Relationship Id="rId209" Type="http://schemas.openxmlformats.org/officeDocument/2006/relationships/image" Target="../media/image572.png"/><Relationship Id="rId360" Type="http://schemas.openxmlformats.org/officeDocument/2006/relationships/customXml" Target="../ink/ink659.xml"/><Relationship Id="rId416" Type="http://schemas.openxmlformats.org/officeDocument/2006/relationships/image" Target="../media/image675.png"/><Relationship Id="rId598" Type="http://schemas.openxmlformats.org/officeDocument/2006/relationships/image" Target="../media/image765.png"/><Relationship Id="rId220" Type="http://schemas.openxmlformats.org/officeDocument/2006/relationships/customXml" Target="../ink/ink589.xml"/><Relationship Id="rId458" Type="http://schemas.openxmlformats.org/officeDocument/2006/relationships/image" Target="../media/image696.png"/><Relationship Id="rId623" Type="http://schemas.openxmlformats.org/officeDocument/2006/relationships/customXml" Target="../ink/ink791.xml"/><Relationship Id="rId15" Type="http://schemas.openxmlformats.org/officeDocument/2006/relationships/image" Target="../media/image476.png"/><Relationship Id="rId57" Type="http://schemas.openxmlformats.org/officeDocument/2006/relationships/image" Target="../media/image497.png"/><Relationship Id="rId262" Type="http://schemas.openxmlformats.org/officeDocument/2006/relationships/customXml" Target="../ink/ink610.xml"/><Relationship Id="rId318" Type="http://schemas.openxmlformats.org/officeDocument/2006/relationships/customXml" Target="../ink/ink638.xml"/><Relationship Id="rId525" Type="http://schemas.openxmlformats.org/officeDocument/2006/relationships/customXml" Target="../ink/ink742.xml"/><Relationship Id="rId567" Type="http://schemas.openxmlformats.org/officeDocument/2006/relationships/customXml" Target="../ink/ink763.xml"/><Relationship Id="rId99" Type="http://schemas.openxmlformats.org/officeDocument/2006/relationships/image" Target="../media/image517.png"/><Relationship Id="rId122" Type="http://schemas.openxmlformats.org/officeDocument/2006/relationships/customXml" Target="../ink/ink540.xml"/><Relationship Id="rId164" Type="http://schemas.openxmlformats.org/officeDocument/2006/relationships/customXml" Target="../ink/ink561.xml"/><Relationship Id="rId371" Type="http://schemas.openxmlformats.org/officeDocument/2006/relationships/image" Target="../media/image653.png"/><Relationship Id="rId427" Type="http://schemas.openxmlformats.org/officeDocument/2006/relationships/customXml" Target="../ink/ink693.xml"/><Relationship Id="rId469" Type="http://schemas.openxmlformats.org/officeDocument/2006/relationships/customXml" Target="../ink/ink714.xml"/><Relationship Id="rId634" Type="http://schemas.openxmlformats.org/officeDocument/2006/relationships/image" Target="../media/image783.png"/><Relationship Id="rId26" Type="http://schemas.openxmlformats.org/officeDocument/2006/relationships/customXml" Target="../ink/ink492.xml"/><Relationship Id="rId231" Type="http://schemas.openxmlformats.org/officeDocument/2006/relationships/image" Target="../media/image583.png"/><Relationship Id="rId273" Type="http://schemas.openxmlformats.org/officeDocument/2006/relationships/image" Target="../media/image604.png"/><Relationship Id="rId329" Type="http://schemas.openxmlformats.org/officeDocument/2006/relationships/image" Target="../media/image632.png"/><Relationship Id="rId480" Type="http://schemas.openxmlformats.org/officeDocument/2006/relationships/image" Target="../media/image707.png"/><Relationship Id="rId536" Type="http://schemas.openxmlformats.org/officeDocument/2006/relationships/image" Target="../media/image734.png"/><Relationship Id="rId68" Type="http://schemas.openxmlformats.org/officeDocument/2006/relationships/customXml" Target="../ink/ink513.xml"/><Relationship Id="rId133" Type="http://schemas.openxmlformats.org/officeDocument/2006/relationships/image" Target="../media/image534.png"/><Relationship Id="rId175" Type="http://schemas.openxmlformats.org/officeDocument/2006/relationships/image" Target="../media/image555.png"/><Relationship Id="rId340" Type="http://schemas.openxmlformats.org/officeDocument/2006/relationships/customXml" Target="../ink/ink649.xml"/><Relationship Id="rId578" Type="http://schemas.openxmlformats.org/officeDocument/2006/relationships/image" Target="../media/image755.png"/><Relationship Id="rId200" Type="http://schemas.openxmlformats.org/officeDocument/2006/relationships/customXml" Target="../ink/ink579.xml"/><Relationship Id="rId382" Type="http://schemas.openxmlformats.org/officeDocument/2006/relationships/customXml" Target="../ink/ink670.xml"/><Relationship Id="rId438" Type="http://schemas.openxmlformats.org/officeDocument/2006/relationships/image" Target="../media/image686.png"/><Relationship Id="rId603" Type="http://schemas.openxmlformats.org/officeDocument/2006/relationships/customXml" Target="../ink/ink781.xml"/><Relationship Id="rId645" Type="http://schemas.openxmlformats.org/officeDocument/2006/relationships/customXml" Target="../ink/ink802.xml"/><Relationship Id="rId242" Type="http://schemas.openxmlformats.org/officeDocument/2006/relationships/customXml" Target="../ink/ink600.xml"/><Relationship Id="rId284" Type="http://schemas.openxmlformats.org/officeDocument/2006/relationships/customXml" Target="../ink/ink621.xml"/><Relationship Id="rId491" Type="http://schemas.openxmlformats.org/officeDocument/2006/relationships/customXml" Target="../ink/ink725.xml"/><Relationship Id="rId505" Type="http://schemas.openxmlformats.org/officeDocument/2006/relationships/customXml" Target="../ink/ink732.xml"/><Relationship Id="rId37" Type="http://schemas.openxmlformats.org/officeDocument/2006/relationships/image" Target="../media/image487.png"/><Relationship Id="rId79" Type="http://schemas.openxmlformats.org/officeDocument/2006/relationships/image" Target="../media/image508.png"/><Relationship Id="rId102" Type="http://schemas.openxmlformats.org/officeDocument/2006/relationships/customXml" Target="../ink/ink530.xml"/><Relationship Id="rId144" Type="http://schemas.openxmlformats.org/officeDocument/2006/relationships/customXml" Target="../ink/ink551.xml"/><Relationship Id="rId547" Type="http://schemas.openxmlformats.org/officeDocument/2006/relationships/customXml" Target="../ink/ink753.xml"/><Relationship Id="rId589" Type="http://schemas.openxmlformats.org/officeDocument/2006/relationships/customXml" Target="../ink/ink774.xml"/><Relationship Id="rId90" Type="http://schemas.openxmlformats.org/officeDocument/2006/relationships/customXml" Target="../ink/ink524.xml"/><Relationship Id="rId186" Type="http://schemas.openxmlformats.org/officeDocument/2006/relationships/customXml" Target="../ink/ink572.xml"/><Relationship Id="rId351" Type="http://schemas.openxmlformats.org/officeDocument/2006/relationships/image" Target="../media/image643.png"/><Relationship Id="rId393" Type="http://schemas.openxmlformats.org/officeDocument/2006/relationships/image" Target="../media/image664.png"/><Relationship Id="rId407" Type="http://schemas.openxmlformats.org/officeDocument/2006/relationships/customXml" Target="../ink/ink683.xml"/><Relationship Id="rId449" Type="http://schemas.openxmlformats.org/officeDocument/2006/relationships/customXml" Target="../ink/ink704.xml"/><Relationship Id="rId614" Type="http://schemas.openxmlformats.org/officeDocument/2006/relationships/image" Target="../media/image773.png"/><Relationship Id="rId656" Type="http://schemas.openxmlformats.org/officeDocument/2006/relationships/image" Target="../media/image794.png"/><Relationship Id="rId211" Type="http://schemas.openxmlformats.org/officeDocument/2006/relationships/image" Target="../media/image573.png"/><Relationship Id="rId253" Type="http://schemas.openxmlformats.org/officeDocument/2006/relationships/image" Target="../media/image594.png"/><Relationship Id="rId295" Type="http://schemas.openxmlformats.org/officeDocument/2006/relationships/image" Target="../media/image615.png"/><Relationship Id="rId309" Type="http://schemas.openxmlformats.org/officeDocument/2006/relationships/image" Target="../media/image622.png"/><Relationship Id="rId460" Type="http://schemas.openxmlformats.org/officeDocument/2006/relationships/image" Target="../media/image697.png"/><Relationship Id="rId516" Type="http://schemas.openxmlformats.org/officeDocument/2006/relationships/image" Target="../media/image725.png"/><Relationship Id="rId48" Type="http://schemas.openxmlformats.org/officeDocument/2006/relationships/customXml" Target="../ink/ink503.xml"/><Relationship Id="rId113" Type="http://schemas.openxmlformats.org/officeDocument/2006/relationships/image" Target="../media/image524.png"/><Relationship Id="rId320" Type="http://schemas.openxmlformats.org/officeDocument/2006/relationships/customXml" Target="../ink/ink639.xml"/><Relationship Id="rId558" Type="http://schemas.openxmlformats.org/officeDocument/2006/relationships/image" Target="../media/image745.png"/><Relationship Id="rId155" Type="http://schemas.openxmlformats.org/officeDocument/2006/relationships/image" Target="../media/image545.png"/><Relationship Id="rId197" Type="http://schemas.openxmlformats.org/officeDocument/2006/relationships/image" Target="../media/image566.png"/><Relationship Id="rId362" Type="http://schemas.openxmlformats.org/officeDocument/2006/relationships/customXml" Target="../ink/ink660.xml"/><Relationship Id="rId418" Type="http://schemas.openxmlformats.org/officeDocument/2006/relationships/image" Target="../media/image676.png"/><Relationship Id="rId625" Type="http://schemas.openxmlformats.org/officeDocument/2006/relationships/customXml" Target="../ink/ink792.xml"/><Relationship Id="rId222" Type="http://schemas.openxmlformats.org/officeDocument/2006/relationships/customXml" Target="../ink/ink590.xml"/><Relationship Id="rId264" Type="http://schemas.openxmlformats.org/officeDocument/2006/relationships/customXml" Target="../ink/ink611.xml"/><Relationship Id="rId471" Type="http://schemas.openxmlformats.org/officeDocument/2006/relationships/customXml" Target="../ink/ink715.xml"/><Relationship Id="rId17" Type="http://schemas.openxmlformats.org/officeDocument/2006/relationships/image" Target="../media/image477.png"/><Relationship Id="rId59" Type="http://schemas.openxmlformats.org/officeDocument/2006/relationships/image" Target="../media/image498.png"/><Relationship Id="rId124" Type="http://schemas.openxmlformats.org/officeDocument/2006/relationships/customXml" Target="../ink/ink541.xml"/><Relationship Id="rId527" Type="http://schemas.openxmlformats.org/officeDocument/2006/relationships/customXml" Target="../ink/ink743.xml"/><Relationship Id="rId569" Type="http://schemas.openxmlformats.org/officeDocument/2006/relationships/customXml" Target="../ink/ink764.xml"/><Relationship Id="rId70" Type="http://schemas.openxmlformats.org/officeDocument/2006/relationships/customXml" Target="../ink/ink514.xml"/><Relationship Id="rId166" Type="http://schemas.openxmlformats.org/officeDocument/2006/relationships/customXml" Target="../ink/ink562.xml"/><Relationship Id="rId331" Type="http://schemas.openxmlformats.org/officeDocument/2006/relationships/image" Target="../media/image633.png"/><Relationship Id="rId373" Type="http://schemas.openxmlformats.org/officeDocument/2006/relationships/image" Target="../media/image654.png"/><Relationship Id="rId429" Type="http://schemas.openxmlformats.org/officeDocument/2006/relationships/customXml" Target="../ink/ink694.xml"/><Relationship Id="rId580" Type="http://schemas.openxmlformats.org/officeDocument/2006/relationships/image" Target="../media/image756.png"/><Relationship Id="rId636" Type="http://schemas.openxmlformats.org/officeDocument/2006/relationships/image" Target="../media/image78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84.png"/><Relationship Id="rId440" Type="http://schemas.openxmlformats.org/officeDocument/2006/relationships/image" Target="../media/image687.png"/><Relationship Id="rId28" Type="http://schemas.openxmlformats.org/officeDocument/2006/relationships/customXml" Target="../ink/ink493.xml"/><Relationship Id="rId275" Type="http://schemas.openxmlformats.org/officeDocument/2006/relationships/image" Target="../media/image605.png"/><Relationship Id="rId300" Type="http://schemas.openxmlformats.org/officeDocument/2006/relationships/customXml" Target="../ink/ink629.xml"/><Relationship Id="rId482" Type="http://schemas.openxmlformats.org/officeDocument/2006/relationships/image" Target="../media/image708.png"/><Relationship Id="rId538" Type="http://schemas.openxmlformats.org/officeDocument/2006/relationships/image" Target="../media/image735.png"/><Relationship Id="rId81" Type="http://schemas.openxmlformats.org/officeDocument/2006/relationships/image" Target="../media/image509.png"/><Relationship Id="rId135" Type="http://schemas.openxmlformats.org/officeDocument/2006/relationships/image" Target="../media/image535.png"/><Relationship Id="rId177" Type="http://schemas.openxmlformats.org/officeDocument/2006/relationships/image" Target="../media/image556.png"/><Relationship Id="rId342" Type="http://schemas.openxmlformats.org/officeDocument/2006/relationships/customXml" Target="../ink/ink650.xml"/><Relationship Id="rId384" Type="http://schemas.openxmlformats.org/officeDocument/2006/relationships/customXml" Target="../ink/ink671.xml"/><Relationship Id="rId591" Type="http://schemas.openxmlformats.org/officeDocument/2006/relationships/customXml" Target="../ink/ink775.xml"/><Relationship Id="rId605" Type="http://schemas.openxmlformats.org/officeDocument/2006/relationships/customXml" Target="../ink/ink782.xml"/><Relationship Id="rId202" Type="http://schemas.openxmlformats.org/officeDocument/2006/relationships/customXml" Target="../ink/ink580.xml"/><Relationship Id="rId244" Type="http://schemas.openxmlformats.org/officeDocument/2006/relationships/customXml" Target="../ink/ink601.xml"/><Relationship Id="rId647" Type="http://schemas.openxmlformats.org/officeDocument/2006/relationships/customXml" Target="../ink/ink803.xml"/><Relationship Id="rId39" Type="http://schemas.openxmlformats.org/officeDocument/2006/relationships/image" Target="../media/image488.png"/><Relationship Id="rId286" Type="http://schemas.openxmlformats.org/officeDocument/2006/relationships/customXml" Target="../ink/ink622.xml"/><Relationship Id="rId451" Type="http://schemas.openxmlformats.org/officeDocument/2006/relationships/customXml" Target="../ink/ink705.xml"/><Relationship Id="rId493" Type="http://schemas.openxmlformats.org/officeDocument/2006/relationships/customXml" Target="../ink/ink726.xml"/><Relationship Id="rId507" Type="http://schemas.openxmlformats.org/officeDocument/2006/relationships/customXml" Target="../ink/ink733.xml"/><Relationship Id="rId549" Type="http://schemas.openxmlformats.org/officeDocument/2006/relationships/customXml" Target="../ink/ink754.xml"/><Relationship Id="rId50" Type="http://schemas.openxmlformats.org/officeDocument/2006/relationships/customXml" Target="../ink/ink504.xml"/><Relationship Id="rId104" Type="http://schemas.openxmlformats.org/officeDocument/2006/relationships/customXml" Target="../ink/ink531.xml"/><Relationship Id="rId146" Type="http://schemas.openxmlformats.org/officeDocument/2006/relationships/customXml" Target="../ink/ink552.xml"/><Relationship Id="rId188" Type="http://schemas.openxmlformats.org/officeDocument/2006/relationships/customXml" Target="../ink/ink573.xml"/><Relationship Id="rId311" Type="http://schemas.openxmlformats.org/officeDocument/2006/relationships/image" Target="../media/image623.png"/><Relationship Id="rId353" Type="http://schemas.openxmlformats.org/officeDocument/2006/relationships/image" Target="../media/image644.png"/><Relationship Id="rId395" Type="http://schemas.openxmlformats.org/officeDocument/2006/relationships/image" Target="../media/image665.png"/><Relationship Id="rId409" Type="http://schemas.openxmlformats.org/officeDocument/2006/relationships/customXml" Target="../ink/ink684.xml"/><Relationship Id="rId560" Type="http://schemas.openxmlformats.org/officeDocument/2006/relationships/image" Target="../media/image746.png"/><Relationship Id="rId92" Type="http://schemas.openxmlformats.org/officeDocument/2006/relationships/customXml" Target="../ink/ink525.xml"/><Relationship Id="rId213" Type="http://schemas.openxmlformats.org/officeDocument/2006/relationships/image" Target="../media/image574.png"/><Relationship Id="rId420" Type="http://schemas.openxmlformats.org/officeDocument/2006/relationships/image" Target="../media/image677.png"/><Relationship Id="rId616" Type="http://schemas.openxmlformats.org/officeDocument/2006/relationships/image" Target="../media/image774.png"/><Relationship Id="rId658" Type="http://schemas.openxmlformats.org/officeDocument/2006/relationships/image" Target="../media/image795.png"/><Relationship Id="rId255" Type="http://schemas.openxmlformats.org/officeDocument/2006/relationships/image" Target="../media/image595.png"/><Relationship Id="rId297" Type="http://schemas.openxmlformats.org/officeDocument/2006/relationships/image" Target="../media/image616.png"/><Relationship Id="rId462" Type="http://schemas.openxmlformats.org/officeDocument/2006/relationships/image" Target="../media/image698.png"/><Relationship Id="rId518" Type="http://schemas.openxmlformats.org/officeDocument/2006/relationships/image" Target="../media/image726.png"/><Relationship Id="rId115" Type="http://schemas.openxmlformats.org/officeDocument/2006/relationships/image" Target="../media/image525.png"/><Relationship Id="rId157" Type="http://schemas.openxmlformats.org/officeDocument/2006/relationships/image" Target="../media/image546.png"/><Relationship Id="rId322" Type="http://schemas.openxmlformats.org/officeDocument/2006/relationships/customXml" Target="../ink/ink640.xml"/><Relationship Id="rId364" Type="http://schemas.openxmlformats.org/officeDocument/2006/relationships/customXml" Target="../ink/ink661.xml"/><Relationship Id="rId61" Type="http://schemas.openxmlformats.org/officeDocument/2006/relationships/image" Target="../media/image499.png"/><Relationship Id="rId199" Type="http://schemas.openxmlformats.org/officeDocument/2006/relationships/image" Target="../media/image567.png"/><Relationship Id="rId571" Type="http://schemas.openxmlformats.org/officeDocument/2006/relationships/customXml" Target="../ink/ink765.xml"/><Relationship Id="rId627" Type="http://schemas.openxmlformats.org/officeDocument/2006/relationships/customXml" Target="../ink/ink793.xml"/><Relationship Id="rId19" Type="http://schemas.openxmlformats.org/officeDocument/2006/relationships/image" Target="../media/image478.png"/><Relationship Id="rId224" Type="http://schemas.openxmlformats.org/officeDocument/2006/relationships/customXml" Target="../ink/ink591.xml"/><Relationship Id="rId266" Type="http://schemas.openxmlformats.org/officeDocument/2006/relationships/customXml" Target="../ink/ink612.xml"/><Relationship Id="rId431" Type="http://schemas.openxmlformats.org/officeDocument/2006/relationships/customXml" Target="../ink/ink695.xml"/><Relationship Id="rId473" Type="http://schemas.openxmlformats.org/officeDocument/2006/relationships/customXml" Target="../ink/ink716.xml"/><Relationship Id="rId529" Type="http://schemas.openxmlformats.org/officeDocument/2006/relationships/customXml" Target="../ink/ink744.xml"/><Relationship Id="rId30" Type="http://schemas.openxmlformats.org/officeDocument/2006/relationships/customXml" Target="../ink/ink494.xml"/><Relationship Id="rId126" Type="http://schemas.openxmlformats.org/officeDocument/2006/relationships/customXml" Target="../ink/ink542.xml"/><Relationship Id="rId168" Type="http://schemas.openxmlformats.org/officeDocument/2006/relationships/customXml" Target="../ink/ink563.xml"/><Relationship Id="rId333" Type="http://schemas.openxmlformats.org/officeDocument/2006/relationships/image" Target="../media/image634.png"/><Relationship Id="rId540" Type="http://schemas.openxmlformats.org/officeDocument/2006/relationships/image" Target="../media/image736.png"/><Relationship Id="rId72" Type="http://schemas.openxmlformats.org/officeDocument/2006/relationships/customXml" Target="../ink/ink515.xml"/><Relationship Id="rId375" Type="http://schemas.openxmlformats.org/officeDocument/2006/relationships/image" Target="../media/image655.png"/><Relationship Id="rId582" Type="http://schemas.openxmlformats.org/officeDocument/2006/relationships/image" Target="../media/image757.png"/><Relationship Id="rId638" Type="http://schemas.openxmlformats.org/officeDocument/2006/relationships/image" Target="../media/image785.png"/><Relationship Id="rId3" Type="http://schemas.openxmlformats.org/officeDocument/2006/relationships/image" Target="../media/image470.png"/><Relationship Id="rId235" Type="http://schemas.openxmlformats.org/officeDocument/2006/relationships/image" Target="../media/image585.png"/><Relationship Id="rId277" Type="http://schemas.openxmlformats.org/officeDocument/2006/relationships/image" Target="../media/image606.png"/><Relationship Id="rId400" Type="http://schemas.openxmlformats.org/officeDocument/2006/relationships/image" Target="../media/image667.png"/><Relationship Id="rId442" Type="http://schemas.openxmlformats.org/officeDocument/2006/relationships/image" Target="../media/image688.png"/><Relationship Id="rId484" Type="http://schemas.openxmlformats.org/officeDocument/2006/relationships/image" Target="../media/image709.png"/><Relationship Id="rId137" Type="http://schemas.openxmlformats.org/officeDocument/2006/relationships/image" Target="../media/image536.png"/><Relationship Id="rId302" Type="http://schemas.openxmlformats.org/officeDocument/2006/relationships/customXml" Target="../ink/ink630.xml"/><Relationship Id="rId344" Type="http://schemas.openxmlformats.org/officeDocument/2006/relationships/customXml" Target="../ink/ink651.xml"/><Relationship Id="rId41" Type="http://schemas.openxmlformats.org/officeDocument/2006/relationships/image" Target="../media/image489.png"/><Relationship Id="rId83" Type="http://schemas.openxmlformats.org/officeDocument/2006/relationships/image" Target="../media/image510.png"/><Relationship Id="rId179" Type="http://schemas.openxmlformats.org/officeDocument/2006/relationships/image" Target="../media/image557.png"/><Relationship Id="rId386" Type="http://schemas.openxmlformats.org/officeDocument/2006/relationships/customXml" Target="../ink/ink672.xml"/><Relationship Id="rId551" Type="http://schemas.openxmlformats.org/officeDocument/2006/relationships/customXml" Target="../ink/ink755.xml"/><Relationship Id="rId593" Type="http://schemas.openxmlformats.org/officeDocument/2006/relationships/customXml" Target="../ink/ink776.xml"/><Relationship Id="rId607" Type="http://schemas.openxmlformats.org/officeDocument/2006/relationships/customXml" Target="../ink/ink783.xml"/><Relationship Id="rId649" Type="http://schemas.openxmlformats.org/officeDocument/2006/relationships/customXml" Target="../ink/ink804.xml"/><Relationship Id="rId190" Type="http://schemas.openxmlformats.org/officeDocument/2006/relationships/customXml" Target="../ink/ink574.xml"/><Relationship Id="rId204" Type="http://schemas.openxmlformats.org/officeDocument/2006/relationships/customXml" Target="../ink/ink581.xml"/><Relationship Id="rId246" Type="http://schemas.openxmlformats.org/officeDocument/2006/relationships/customXml" Target="../ink/ink602.xml"/><Relationship Id="rId288" Type="http://schemas.openxmlformats.org/officeDocument/2006/relationships/customXml" Target="../ink/ink623.xml"/><Relationship Id="rId411" Type="http://schemas.openxmlformats.org/officeDocument/2006/relationships/customXml" Target="../ink/ink685.xml"/><Relationship Id="rId453" Type="http://schemas.openxmlformats.org/officeDocument/2006/relationships/customXml" Target="../ink/ink706.xml"/><Relationship Id="rId509" Type="http://schemas.openxmlformats.org/officeDocument/2006/relationships/customXml" Target="../ink/ink734.xml"/><Relationship Id="rId660" Type="http://schemas.openxmlformats.org/officeDocument/2006/relationships/image" Target="../media/image796.png"/><Relationship Id="rId106" Type="http://schemas.openxmlformats.org/officeDocument/2006/relationships/customXml" Target="../ink/ink532.xml"/><Relationship Id="rId313" Type="http://schemas.openxmlformats.org/officeDocument/2006/relationships/image" Target="../media/image624.png"/><Relationship Id="rId495" Type="http://schemas.openxmlformats.org/officeDocument/2006/relationships/customXml" Target="../ink/ink727.xml"/><Relationship Id="rId10" Type="http://schemas.openxmlformats.org/officeDocument/2006/relationships/customXml" Target="../ink/ink484.xml"/><Relationship Id="rId52" Type="http://schemas.openxmlformats.org/officeDocument/2006/relationships/customXml" Target="../ink/ink505.xml"/><Relationship Id="rId94" Type="http://schemas.openxmlformats.org/officeDocument/2006/relationships/customXml" Target="../ink/ink526.xml"/><Relationship Id="rId148" Type="http://schemas.openxmlformats.org/officeDocument/2006/relationships/customXml" Target="../ink/ink553.xml"/><Relationship Id="rId355" Type="http://schemas.openxmlformats.org/officeDocument/2006/relationships/image" Target="../media/image645.png"/><Relationship Id="rId397" Type="http://schemas.openxmlformats.org/officeDocument/2006/relationships/image" Target="../media/image666.png"/><Relationship Id="rId520" Type="http://schemas.openxmlformats.org/officeDocument/2006/relationships/image" Target="../media/image727.png"/><Relationship Id="rId562" Type="http://schemas.openxmlformats.org/officeDocument/2006/relationships/image" Target="../media/image747.png"/><Relationship Id="rId618" Type="http://schemas.openxmlformats.org/officeDocument/2006/relationships/image" Target="../media/image775.png"/><Relationship Id="rId215" Type="http://schemas.openxmlformats.org/officeDocument/2006/relationships/image" Target="../media/image575.png"/><Relationship Id="rId257" Type="http://schemas.openxmlformats.org/officeDocument/2006/relationships/image" Target="../media/image596.png"/><Relationship Id="rId422" Type="http://schemas.openxmlformats.org/officeDocument/2006/relationships/image" Target="../media/image678.png"/><Relationship Id="rId464" Type="http://schemas.openxmlformats.org/officeDocument/2006/relationships/image" Target="../media/image699.png"/><Relationship Id="rId299" Type="http://schemas.openxmlformats.org/officeDocument/2006/relationships/image" Target="../media/image617.png"/><Relationship Id="rId63" Type="http://schemas.openxmlformats.org/officeDocument/2006/relationships/image" Target="../media/image500.png"/><Relationship Id="rId159" Type="http://schemas.openxmlformats.org/officeDocument/2006/relationships/image" Target="../media/image547.png"/><Relationship Id="rId366" Type="http://schemas.openxmlformats.org/officeDocument/2006/relationships/customXml" Target="../ink/ink662.xml"/><Relationship Id="rId573" Type="http://schemas.openxmlformats.org/officeDocument/2006/relationships/customXml" Target="../ink/ink766.xml"/><Relationship Id="rId226" Type="http://schemas.openxmlformats.org/officeDocument/2006/relationships/customXml" Target="../ink/ink592.xml"/><Relationship Id="rId433" Type="http://schemas.openxmlformats.org/officeDocument/2006/relationships/customXml" Target="../ink/ink696.xml"/><Relationship Id="rId640" Type="http://schemas.openxmlformats.org/officeDocument/2006/relationships/image" Target="../media/image786.png"/><Relationship Id="rId74" Type="http://schemas.openxmlformats.org/officeDocument/2006/relationships/customXml" Target="../ink/ink516.xml"/><Relationship Id="rId377" Type="http://schemas.openxmlformats.org/officeDocument/2006/relationships/image" Target="../media/image656.png"/><Relationship Id="rId500" Type="http://schemas.openxmlformats.org/officeDocument/2006/relationships/image" Target="../media/image717.png"/><Relationship Id="rId584" Type="http://schemas.openxmlformats.org/officeDocument/2006/relationships/image" Target="../media/image758.png"/><Relationship Id="rId5" Type="http://schemas.openxmlformats.org/officeDocument/2006/relationships/image" Target="../media/image471.png"/><Relationship Id="rId237" Type="http://schemas.openxmlformats.org/officeDocument/2006/relationships/image" Target="../media/image586.png"/><Relationship Id="rId444" Type="http://schemas.openxmlformats.org/officeDocument/2006/relationships/image" Target="../media/image689.png"/><Relationship Id="rId651" Type="http://schemas.openxmlformats.org/officeDocument/2006/relationships/customXml" Target="../ink/ink805.xml"/><Relationship Id="rId290" Type="http://schemas.openxmlformats.org/officeDocument/2006/relationships/customXml" Target="../ink/ink624.xml"/><Relationship Id="rId304" Type="http://schemas.openxmlformats.org/officeDocument/2006/relationships/customXml" Target="../ink/ink631.xml"/><Relationship Id="rId388" Type="http://schemas.openxmlformats.org/officeDocument/2006/relationships/customXml" Target="../ink/ink673.xml"/><Relationship Id="rId511" Type="http://schemas.openxmlformats.org/officeDocument/2006/relationships/customXml" Target="../ink/ink735.xml"/><Relationship Id="rId609" Type="http://schemas.openxmlformats.org/officeDocument/2006/relationships/customXml" Target="../ink/ink784.xml"/><Relationship Id="rId85" Type="http://schemas.openxmlformats.org/officeDocument/2006/relationships/image" Target="../media/image511.png"/><Relationship Id="rId150" Type="http://schemas.openxmlformats.org/officeDocument/2006/relationships/customXml" Target="../ink/ink554.xml"/><Relationship Id="rId595" Type="http://schemas.openxmlformats.org/officeDocument/2006/relationships/customXml" Target="../ink/ink777.xml"/><Relationship Id="rId248" Type="http://schemas.openxmlformats.org/officeDocument/2006/relationships/customXml" Target="../ink/ink603.xml"/><Relationship Id="rId455" Type="http://schemas.openxmlformats.org/officeDocument/2006/relationships/customXml" Target="../ink/ink707.xml"/><Relationship Id="rId662" Type="http://schemas.openxmlformats.org/officeDocument/2006/relationships/image" Target="../media/image797.png"/><Relationship Id="rId12" Type="http://schemas.openxmlformats.org/officeDocument/2006/relationships/customXml" Target="../ink/ink485.xml"/><Relationship Id="rId108" Type="http://schemas.openxmlformats.org/officeDocument/2006/relationships/customXml" Target="../ink/ink533.xml"/><Relationship Id="rId315" Type="http://schemas.openxmlformats.org/officeDocument/2006/relationships/image" Target="../media/image625.png"/><Relationship Id="rId522" Type="http://schemas.openxmlformats.org/officeDocument/2006/relationships/image" Target="../media/image728.png"/><Relationship Id="rId96" Type="http://schemas.openxmlformats.org/officeDocument/2006/relationships/customXml" Target="../ink/ink527.xml"/><Relationship Id="rId161" Type="http://schemas.openxmlformats.org/officeDocument/2006/relationships/image" Target="../media/image548.png"/><Relationship Id="rId399" Type="http://schemas.openxmlformats.org/officeDocument/2006/relationships/customXml" Target="../ink/ink679.xml"/><Relationship Id="rId259" Type="http://schemas.openxmlformats.org/officeDocument/2006/relationships/image" Target="../media/image597.png"/><Relationship Id="rId466" Type="http://schemas.openxmlformats.org/officeDocument/2006/relationships/image" Target="../media/image700.png"/><Relationship Id="rId23" Type="http://schemas.openxmlformats.org/officeDocument/2006/relationships/image" Target="../media/image480.png"/><Relationship Id="rId119" Type="http://schemas.openxmlformats.org/officeDocument/2006/relationships/image" Target="../media/image527.png"/><Relationship Id="rId326" Type="http://schemas.openxmlformats.org/officeDocument/2006/relationships/customXml" Target="../ink/ink642.xml"/><Relationship Id="rId533" Type="http://schemas.openxmlformats.org/officeDocument/2006/relationships/customXml" Target="../ink/ink746.xml"/><Relationship Id="rId172" Type="http://schemas.openxmlformats.org/officeDocument/2006/relationships/customXml" Target="../ink/ink565.xml"/><Relationship Id="rId477" Type="http://schemas.openxmlformats.org/officeDocument/2006/relationships/customXml" Target="../ink/ink718.xml"/><Relationship Id="rId600" Type="http://schemas.openxmlformats.org/officeDocument/2006/relationships/image" Target="../media/image766.png"/><Relationship Id="rId337" Type="http://schemas.openxmlformats.org/officeDocument/2006/relationships/image" Target="../media/image636.png"/><Relationship Id="rId34" Type="http://schemas.openxmlformats.org/officeDocument/2006/relationships/customXml" Target="../ink/ink496.xml"/><Relationship Id="rId544" Type="http://schemas.openxmlformats.org/officeDocument/2006/relationships/image" Target="../media/image738.png"/><Relationship Id="rId183" Type="http://schemas.openxmlformats.org/officeDocument/2006/relationships/image" Target="../media/image559.png"/><Relationship Id="rId390" Type="http://schemas.openxmlformats.org/officeDocument/2006/relationships/customXml" Target="../ink/ink674.xml"/><Relationship Id="rId404" Type="http://schemas.openxmlformats.org/officeDocument/2006/relationships/image" Target="../media/image669.png"/><Relationship Id="rId611" Type="http://schemas.openxmlformats.org/officeDocument/2006/relationships/customXml" Target="../ink/ink785.xml"/><Relationship Id="rId250" Type="http://schemas.openxmlformats.org/officeDocument/2006/relationships/customXml" Target="../ink/ink604.xml"/><Relationship Id="rId488" Type="http://schemas.openxmlformats.org/officeDocument/2006/relationships/image" Target="../media/image711.png"/><Relationship Id="rId45" Type="http://schemas.openxmlformats.org/officeDocument/2006/relationships/image" Target="../media/image491.png"/><Relationship Id="rId110" Type="http://schemas.openxmlformats.org/officeDocument/2006/relationships/customXml" Target="../ink/ink534.xml"/><Relationship Id="rId348" Type="http://schemas.openxmlformats.org/officeDocument/2006/relationships/customXml" Target="../ink/ink653.xml"/><Relationship Id="rId555" Type="http://schemas.openxmlformats.org/officeDocument/2006/relationships/customXml" Target="../ink/ink757.xml"/><Relationship Id="rId194" Type="http://schemas.openxmlformats.org/officeDocument/2006/relationships/customXml" Target="../ink/ink576.xml"/><Relationship Id="rId208" Type="http://schemas.openxmlformats.org/officeDocument/2006/relationships/customXml" Target="../ink/ink583.xml"/><Relationship Id="rId415" Type="http://schemas.openxmlformats.org/officeDocument/2006/relationships/customXml" Target="../ink/ink687.xml"/><Relationship Id="rId622" Type="http://schemas.openxmlformats.org/officeDocument/2006/relationships/image" Target="../media/image777.png"/><Relationship Id="rId261" Type="http://schemas.openxmlformats.org/officeDocument/2006/relationships/image" Target="../media/image598.png"/><Relationship Id="rId499" Type="http://schemas.openxmlformats.org/officeDocument/2006/relationships/customXml" Target="../ink/ink729.xml"/><Relationship Id="rId56" Type="http://schemas.openxmlformats.org/officeDocument/2006/relationships/customXml" Target="../ink/ink507.xml"/><Relationship Id="rId359" Type="http://schemas.openxmlformats.org/officeDocument/2006/relationships/image" Target="../media/image647.png"/><Relationship Id="rId566" Type="http://schemas.openxmlformats.org/officeDocument/2006/relationships/image" Target="../media/image749.png"/><Relationship Id="rId121" Type="http://schemas.openxmlformats.org/officeDocument/2006/relationships/image" Target="../media/image528.png"/><Relationship Id="rId219" Type="http://schemas.openxmlformats.org/officeDocument/2006/relationships/image" Target="../media/image577.png"/><Relationship Id="rId426" Type="http://schemas.openxmlformats.org/officeDocument/2006/relationships/image" Target="../media/image680.png"/><Relationship Id="rId633" Type="http://schemas.openxmlformats.org/officeDocument/2006/relationships/customXml" Target="../ink/ink796.xml"/><Relationship Id="rId67" Type="http://schemas.openxmlformats.org/officeDocument/2006/relationships/image" Target="../media/image502.png"/><Relationship Id="rId272" Type="http://schemas.openxmlformats.org/officeDocument/2006/relationships/customXml" Target="../ink/ink615.xml"/><Relationship Id="rId577" Type="http://schemas.openxmlformats.org/officeDocument/2006/relationships/customXml" Target="../ink/ink768.xml"/><Relationship Id="rId132" Type="http://schemas.openxmlformats.org/officeDocument/2006/relationships/customXml" Target="../ink/ink545.xml"/><Relationship Id="rId437" Type="http://schemas.openxmlformats.org/officeDocument/2006/relationships/customXml" Target="../ink/ink698.xml"/><Relationship Id="rId644" Type="http://schemas.openxmlformats.org/officeDocument/2006/relationships/image" Target="../media/image788.png"/><Relationship Id="rId283" Type="http://schemas.openxmlformats.org/officeDocument/2006/relationships/image" Target="../media/image609.png"/><Relationship Id="rId490" Type="http://schemas.openxmlformats.org/officeDocument/2006/relationships/image" Target="../media/image712.png"/><Relationship Id="rId504" Type="http://schemas.openxmlformats.org/officeDocument/2006/relationships/image" Target="../media/image719.png"/><Relationship Id="rId78" Type="http://schemas.openxmlformats.org/officeDocument/2006/relationships/customXml" Target="../ink/ink518.xml"/><Relationship Id="rId143" Type="http://schemas.openxmlformats.org/officeDocument/2006/relationships/image" Target="../media/image539.png"/><Relationship Id="rId350" Type="http://schemas.openxmlformats.org/officeDocument/2006/relationships/customXml" Target="../ink/ink654.xml"/><Relationship Id="rId588" Type="http://schemas.openxmlformats.org/officeDocument/2006/relationships/image" Target="../media/image760.png"/><Relationship Id="rId9" Type="http://schemas.openxmlformats.org/officeDocument/2006/relationships/image" Target="../media/image473.png"/><Relationship Id="rId210" Type="http://schemas.openxmlformats.org/officeDocument/2006/relationships/customXml" Target="../ink/ink584.xml"/><Relationship Id="rId448" Type="http://schemas.openxmlformats.org/officeDocument/2006/relationships/image" Target="../media/image691.png"/><Relationship Id="rId655" Type="http://schemas.openxmlformats.org/officeDocument/2006/relationships/customXml" Target="../ink/ink807.xml"/><Relationship Id="rId294" Type="http://schemas.openxmlformats.org/officeDocument/2006/relationships/customXml" Target="../ink/ink626.xml"/><Relationship Id="rId308" Type="http://schemas.openxmlformats.org/officeDocument/2006/relationships/customXml" Target="../ink/ink633.xml"/><Relationship Id="rId515" Type="http://schemas.openxmlformats.org/officeDocument/2006/relationships/customXml" Target="../ink/ink737.xml"/><Relationship Id="rId89" Type="http://schemas.openxmlformats.org/officeDocument/2006/relationships/image" Target="../media/image513.png"/><Relationship Id="rId154" Type="http://schemas.openxmlformats.org/officeDocument/2006/relationships/customXml" Target="../ink/ink556.xml"/><Relationship Id="rId361" Type="http://schemas.openxmlformats.org/officeDocument/2006/relationships/image" Target="../media/image648.png"/><Relationship Id="rId599" Type="http://schemas.openxmlformats.org/officeDocument/2006/relationships/customXml" Target="../ink/ink779.xml"/><Relationship Id="rId459" Type="http://schemas.openxmlformats.org/officeDocument/2006/relationships/customXml" Target="../ink/ink709.xml"/><Relationship Id="rId16" Type="http://schemas.openxmlformats.org/officeDocument/2006/relationships/customXml" Target="../ink/ink487.xml"/><Relationship Id="rId221" Type="http://schemas.openxmlformats.org/officeDocument/2006/relationships/image" Target="../media/image578.png"/><Relationship Id="rId319" Type="http://schemas.openxmlformats.org/officeDocument/2006/relationships/image" Target="../media/image627.png"/><Relationship Id="rId526" Type="http://schemas.openxmlformats.org/officeDocument/2006/relationships/image" Target="../media/image730.png"/><Relationship Id="rId165" Type="http://schemas.openxmlformats.org/officeDocument/2006/relationships/image" Target="../media/image550.png"/><Relationship Id="rId372" Type="http://schemas.openxmlformats.org/officeDocument/2006/relationships/customXml" Target="../ink/ink6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2201-8DDB-4DE9-B47E-26DA45612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1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B53A-60D9-4215-8AE0-FBCE8F137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143E1EE-F173-475C-A22E-B5A58DC1E9AA}"/>
              </a:ext>
            </a:extLst>
          </p:cNvPr>
          <p:cNvGrpSpPr/>
          <p:nvPr/>
        </p:nvGrpSpPr>
        <p:grpSpPr>
          <a:xfrm>
            <a:off x="280879" y="266758"/>
            <a:ext cx="1364400" cy="479880"/>
            <a:chOff x="280879" y="266758"/>
            <a:chExt cx="13644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94C641-F4CC-4571-9172-BC92F20853FD}"/>
                    </a:ext>
                  </a:extLst>
                </p14:cNvPr>
                <p14:cNvContentPartPr/>
                <p14:nvPr/>
              </p14:nvContentPartPr>
              <p14:xfrm>
                <a:off x="280879" y="266758"/>
                <a:ext cx="479160" cy="387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94C641-F4CC-4571-9172-BC92F20853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239" y="257758"/>
                  <a:ext cx="496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BFD3D7-EDDC-468C-A90F-EB55B4CF78E6}"/>
                    </a:ext>
                  </a:extLst>
                </p14:cNvPr>
                <p14:cNvContentPartPr/>
                <p14:nvPr/>
              </p14:nvContentPartPr>
              <p14:xfrm>
                <a:off x="534679" y="518038"/>
                <a:ext cx="35640" cy="22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BFD3D7-EDDC-468C-A90F-EB55B4CF78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679" y="509398"/>
                  <a:ext cx="53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2DF060-30FC-4AF9-98A8-8D32A8CEBF6E}"/>
                    </a:ext>
                  </a:extLst>
                </p14:cNvPr>
                <p14:cNvContentPartPr/>
                <p14:nvPr/>
              </p14:nvContentPartPr>
              <p14:xfrm>
                <a:off x="851839" y="437758"/>
                <a:ext cx="266400" cy="18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2DF060-30FC-4AF9-98A8-8D32A8CEBF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199" y="429118"/>
                  <a:ext cx="284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193CF1-11B5-44AF-BA30-987EDC217D55}"/>
                    </a:ext>
                  </a:extLst>
                </p14:cNvPr>
                <p14:cNvContentPartPr/>
                <p14:nvPr/>
              </p14:nvContentPartPr>
              <p14:xfrm>
                <a:off x="1255039" y="461518"/>
                <a:ext cx="43200" cy="13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193CF1-11B5-44AF-BA30-987EDC217D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6399" y="452878"/>
                  <a:ext cx="60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B18027-E030-47EF-AC01-5C58913662C7}"/>
                    </a:ext>
                  </a:extLst>
                </p14:cNvPr>
                <p14:cNvContentPartPr/>
                <p14:nvPr/>
              </p14:nvContentPartPr>
              <p14:xfrm>
                <a:off x="1343959" y="375478"/>
                <a:ext cx="7920" cy="1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B18027-E030-47EF-AC01-5C58913662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5319" y="366478"/>
                  <a:ext cx="2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4C69D0-2EA2-4908-BA80-C4D9DD37BBBA}"/>
                    </a:ext>
                  </a:extLst>
                </p14:cNvPr>
                <p14:cNvContentPartPr/>
                <p14:nvPr/>
              </p14:nvContentPartPr>
              <p14:xfrm>
                <a:off x="1356919" y="403198"/>
                <a:ext cx="288360" cy="24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4C69D0-2EA2-4908-BA80-C4D9DD37BB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8279" y="394198"/>
                  <a:ext cx="30600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4816FF-8B10-4C97-8B58-F9E25D9E770F}"/>
                  </a:ext>
                </a:extLst>
              </p14:cNvPr>
              <p14:cNvContentPartPr/>
              <p14:nvPr/>
            </p14:nvContentPartPr>
            <p14:xfrm>
              <a:off x="1968559" y="297358"/>
              <a:ext cx="133920" cy="28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4816FF-8B10-4C97-8B58-F9E25D9E77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9919" y="288358"/>
                <a:ext cx="15156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2870D-9E5E-43C7-9E71-9EBAD9948E56}"/>
              </a:ext>
            </a:extLst>
          </p:cNvPr>
          <p:cNvGrpSpPr/>
          <p:nvPr/>
        </p:nvGrpSpPr>
        <p:grpSpPr>
          <a:xfrm>
            <a:off x="2598919" y="236878"/>
            <a:ext cx="1920240" cy="355680"/>
            <a:chOff x="2598919" y="236878"/>
            <a:chExt cx="19202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21FA41-6504-482E-BE08-85ADDB9987AD}"/>
                    </a:ext>
                  </a:extLst>
                </p14:cNvPr>
                <p14:cNvContentPartPr/>
                <p14:nvPr/>
              </p14:nvContentPartPr>
              <p14:xfrm>
                <a:off x="2598919" y="236878"/>
                <a:ext cx="319680" cy="35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21FA41-6504-482E-BE08-85ADDB9987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0279" y="228238"/>
                  <a:ext cx="337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9120E7-C756-4B36-9902-559E2BBAE63F}"/>
                    </a:ext>
                  </a:extLst>
                </p14:cNvPr>
                <p14:cNvContentPartPr/>
                <p14:nvPr/>
              </p14:nvContentPartPr>
              <p14:xfrm>
                <a:off x="2675239" y="455758"/>
                <a:ext cx="175680" cy="4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9120E7-C756-4B36-9902-559E2BBAE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6239" y="447118"/>
                  <a:ext cx="193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219215-E5CB-4F2D-AA6D-E7C3CC239F02}"/>
                    </a:ext>
                  </a:extLst>
                </p14:cNvPr>
                <p14:cNvContentPartPr/>
                <p14:nvPr/>
              </p14:nvContentPartPr>
              <p14:xfrm>
                <a:off x="2949199" y="406078"/>
                <a:ext cx="162360" cy="14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219215-E5CB-4F2D-AA6D-E7C3CC239F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0199" y="397078"/>
                  <a:ext cx="180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12EC8C-EA21-4A59-B341-43CD5E0A9995}"/>
                    </a:ext>
                  </a:extLst>
                </p14:cNvPr>
                <p14:cNvContentPartPr/>
                <p14:nvPr/>
              </p14:nvContentPartPr>
              <p14:xfrm>
                <a:off x="3214879" y="343078"/>
                <a:ext cx="157680" cy="24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12EC8C-EA21-4A59-B341-43CD5E0A99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6239" y="334078"/>
                  <a:ext cx="175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8EDB29-973D-4EF1-BDAF-66F2410ED4AB}"/>
                    </a:ext>
                  </a:extLst>
                </p14:cNvPr>
                <p14:cNvContentPartPr/>
                <p14:nvPr/>
              </p14:nvContentPartPr>
              <p14:xfrm>
                <a:off x="3439159" y="423358"/>
                <a:ext cx="270720" cy="16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8EDB29-973D-4EF1-BDAF-66F2410ED4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0519" y="414358"/>
                  <a:ext cx="288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4D0E40-C3FF-422C-8A9C-9BE3024BB1D8}"/>
                    </a:ext>
                  </a:extLst>
                </p14:cNvPr>
                <p14:cNvContentPartPr/>
                <p14:nvPr/>
              </p14:nvContentPartPr>
              <p14:xfrm>
                <a:off x="3775039" y="361798"/>
                <a:ext cx="176040" cy="20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4D0E40-C3FF-422C-8A9C-9BE3024BB1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66399" y="353158"/>
                  <a:ext cx="193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65A57F-E4A1-4E74-9A8B-2D347CE87754}"/>
                    </a:ext>
                  </a:extLst>
                </p14:cNvPr>
                <p14:cNvContentPartPr/>
                <p14:nvPr/>
              </p14:nvContentPartPr>
              <p14:xfrm>
                <a:off x="4029199" y="328318"/>
                <a:ext cx="253440" cy="23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65A57F-E4A1-4E74-9A8B-2D347CE877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0199" y="319678"/>
                  <a:ext cx="27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217C14-E2DC-453E-A584-61E2CF203F01}"/>
                    </a:ext>
                  </a:extLst>
                </p14:cNvPr>
                <p14:cNvContentPartPr/>
                <p14:nvPr/>
              </p14:nvContentPartPr>
              <p14:xfrm>
                <a:off x="4330159" y="311038"/>
                <a:ext cx="189000" cy="28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217C14-E2DC-453E-A584-61E2CF203F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1159" y="302038"/>
                  <a:ext cx="20664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854DFD-B1B9-493E-A25F-1FB38C1EC31A}"/>
                  </a:ext>
                </a:extLst>
              </p14:cNvPr>
              <p14:cNvContentPartPr/>
              <p14:nvPr/>
            </p14:nvContentPartPr>
            <p14:xfrm>
              <a:off x="573199" y="1139398"/>
              <a:ext cx="116640" cy="30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854DFD-B1B9-493E-A25F-1FB38C1EC3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4199" y="1130758"/>
                <a:ext cx="13428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8CD63-0C9A-4946-A1DD-3D57CE80114C}"/>
              </a:ext>
            </a:extLst>
          </p:cNvPr>
          <p:cNvGrpSpPr/>
          <p:nvPr/>
        </p:nvGrpSpPr>
        <p:grpSpPr>
          <a:xfrm>
            <a:off x="873439" y="1118518"/>
            <a:ext cx="368640" cy="347400"/>
            <a:chOff x="873439" y="1118518"/>
            <a:chExt cx="36864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989E35-580C-4668-8015-3789132C7B18}"/>
                    </a:ext>
                  </a:extLst>
                </p14:cNvPr>
                <p14:cNvContentPartPr/>
                <p14:nvPr/>
              </p14:nvContentPartPr>
              <p14:xfrm>
                <a:off x="873439" y="1242718"/>
                <a:ext cx="161640" cy="15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989E35-580C-4668-8015-3789132C7B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4439" y="1234078"/>
                  <a:ext cx="179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68E792-0F7B-48B1-8240-C56E850C1A0D}"/>
                    </a:ext>
                  </a:extLst>
                </p14:cNvPr>
                <p14:cNvContentPartPr/>
                <p14:nvPr/>
              </p14:nvContentPartPr>
              <p14:xfrm>
                <a:off x="1100599" y="1118518"/>
                <a:ext cx="141480" cy="34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68E792-0F7B-48B1-8240-C56E850C1A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959" y="1109518"/>
                  <a:ext cx="15912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4B0751-A228-4CCC-B909-F14C9E7EEDAC}"/>
              </a:ext>
            </a:extLst>
          </p:cNvPr>
          <p:cNvGrpSpPr/>
          <p:nvPr/>
        </p:nvGrpSpPr>
        <p:grpSpPr>
          <a:xfrm>
            <a:off x="1597399" y="1062358"/>
            <a:ext cx="1307880" cy="371520"/>
            <a:chOff x="1597399" y="1062358"/>
            <a:chExt cx="130788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5A7B59-9905-427E-BD31-9D7A7C8B36E7}"/>
                    </a:ext>
                  </a:extLst>
                </p14:cNvPr>
                <p14:cNvContentPartPr/>
                <p14:nvPr/>
              </p14:nvContentPartPr>
              <p14:xfrm>
                <a:off x="1710799" y="1200598"/>
                <a:ext cx="152280" cy="22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5A7B59-9905-427E-BD31-9D7A7C8B36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2159" y="1191958"/>
                  <a:ext cx="169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8F0EE4-3DC4-49E5-98D0-574DAB30E045}"/>
                    </a:ext>
                  </a:extLst>
                </p14:cNvPr>
                <p14:cNvContentPartPr/>
                <p14:nvPr/>
              </p14:nvContentPartPr>
              <p14:xfrm>
                <a:off x="1597399" y="1184758"/>
                <a:ext cx="266040" cy="24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8F0EE4-3DC4-49E5-98D0-574DAB30E0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8399" y="1176118"/>
                  <a:ext cx="283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C0D2B5-3BE6-4B40-95EF-F039FB8D6CBC}"/>
                    </a:ext>
                  </a:extLst>
                </p14:cNvPr>
                <p14:cNvContentPartPr/>
                <p14:nvPr/>
              </p14:nvContentPartPr>
              <p14:xfrm>
                <a:off x="1638799" y="1062358"/>
                <a:ext cx="295560" cy="5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C0D2B5-3BE6-4B40-95EF-F039FB8D6C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9799" y="1053358"/>
                  <a:ext cx="313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20CFCE-F121-42AE-92EC-E2A983F9E9D3}"/>
                    </a:ext>
                  </a:extLst>
                </p14:cNvPr>
                <p14:cNvContentPartPr/>
                <p14:nvPr/>
              </p14:nvContentPartPr>
              <p14:xfrm>
                <a:off x="2032279" y="1204918"/>
                <a:ext cx="126720" cy="2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20CFCE-F121-42AE-92EC-E2A983F9E9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3639" y="1196278"/>
                  <a:ext cx="144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899D76-3D11-4675-B373-FD3CAE0AA250}"/>
                    </a:ext>
                  </a:extLst>
                </p14:cNvPr>
                <p14:cNvContentPartPr/>
                <p14:nvPr/>
              </p14:nvContentPartPr>
              <p14:xfrm>
                <a:off x="2030839" y="1289878"/>
                <a:ext cx="229320" cy="2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899D76-3D11-4675-B373-FD3CAE0AA2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22199" y="1281238"/>
                  <a:ext cx="24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E105E0-1365-479C-9BD2-C920699787F6}"/>
                    </a:ext>
                  </a:extLst>
                </p14:cNvPr>
                <p14:cNvContentPartPr/>
                <p14:nvPr/>
              </p14:nvContentPartPr>
              <p14:xfrm>
                <a:off x="2376799" y="1171078"/>
                <a:ext cx="237600" cy="21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E105E0-1365-479C-9BD2-C920699787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67799" y="1162078"/>
                  <a:ext cx="255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89240C-C695-4E1E-AF89-B617FFB28DA5}"/>
                    </a:ext>
                  </a:extLst>
                </p14:cNvPr>
                <p14:cNvContentPartPr/>
                <p14:nvPr/>
              </p14:nvContentPartPr>
              <p14:xfrm>
                <a:off x="2714839" y="1203838"/>
                <a:ext cx="190440" cy="15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89240C-C695-4E1E-AF89-B617FFB28D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5839" y="1195198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F5C3D6-2C1F-4035-85D0-00BDD7298EB1}"/>
              </a:ext>
            </a:extLst>
          </p:cNvPr>
          <p:cNvGrpSpPr/>
          <p:nvPr/>
        </p:nvGrpSpPr>
        <p:grpSpPr>
          <a:xfrm>
            <a:off x="955879" y="1643398"/>
            <a:ext cx="411480" cy="307080"/>
            <a:chOff x="955879" y="1643398"/>
            <a:chExt cx="4114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CBB5C3-D4A6-4CDE-9021-80578F77B73D}"/>
                    </a:ext>
                  </a:extLst>
                </p14:cNvPr>
                <p14:cNvContentPartPr/>
                <p14:nvPr/>
              </p14:nvContentPartPr>
              <p14:xfrm>
                <a:off x="955879" y="1643398"/>
                <a:ext cx="162360" cy="289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CBB5C3-D4A6-4CDE-9021-80578F77B7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7239" y="1634398"/>
                  <a:ext cx="180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54A882-70C4-481E-8D03-161BE6283276}"/>
                    </a:ext>
                  </a:extLst>
                </p14:cNvPr>
                <p14:cNvContentPartPr/>
                <p14:nvPr/>
              </p14:nvContentPartPr>
              <p14:xfrm>
                <a:off x="1210759" y="1648438"/>
                <a:ext cx="156600" cy="30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54A882-70C4-481E-8D03-161BE62832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2119" y="1639438"/>
                  <a:ext cx="1742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2CD0C9-1A7E-48EC-9BCF-C85CFB30DB6A}"/>
              </a:ext>
            </a:extLst>
          </p:cNvPr>
          <p:cNvGrpSpPr/>
          <p:nvPr/>
        </p:nvGrpSpPr>
        <p:grpSpPr>
          <a:xfrm>
            <a:off x="1597759" y="1654918"/>
            <a:ext cx="524520" cy="345960"/>
            <a:chOff x="1597759" y="1654918"/>
            <a:chExt cx="5245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22C999-2052-46A8-B971-3AD4C3443951}"/>
                    </a:ext>
                  </a:extLst>
                </p14:cNvPr>
                <p14:cNvContentPartPr/>
                <p14:nvPr/>
              </p14:nvContentPartPr>
              <p14:xfrm>
                <a:off x="1597759" y="1654918"/>
                <a:ext cx="352080" cy="25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22C999-2052-46A8-B971-3AD4C34439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8759" y="1645918"/>
                  <a:ext cx="369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3518DD-1F9C-4E7C-A061-ECAE9D2AD8AC}"/>
                    </a:ext>
                  </a:extLst>
                </p14:cNvPr>
                <p14:cNvContentPartPr/>
                <p14:nvPr/>
              </p14:nvContentPartPr>
              <p14:xfrm>
                <a:off x="1971439" y="1854358"/>
                <a:ext cx="150840" cy="13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3518DD-1F9C-4E7C-A061-ECAE9D2AD8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62439" y="1845718"/>
                  <a:ext cx="16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03B118-F093-40E1-865B-E21728F98DD9}"/>
                    </a:ext>
                  </a:extLst>
                </p14:cNvPr>
                <p14:cNvContentPartPr/>
                <p14:nvPr/>
              </p14:nvContentPartPr>
              <p14:xfrm>
                <a:off x="1926439" y="1828438"/>
                <a:ext cx="186120" cy="17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03B118-F093-40E1-865B-E21728F98D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17439" y="1819438"/>
                  <a:ext cx="2037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943FFB-2807-4B5C-A772-79D3D3C99138}"/>
              </a:ext>
            </a:extLst>
          </p:cNvPr>
          <p:cNvGrpSpPr/>
          <p:nvPr/>
        </p:nvGrpSpPr>
        <p:grpSpPr>
          <a:xfrm>
            <a:off x="2377879" y="1667158"/>
            <a:ext cx="163080" cy="110520"/>
            <a:chOff x="2377879" y="1667158"/>
            <a:chExt cx="16308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686E20-CD5C-4853-8D17-6AD28CDE3D53}"/>
                    </a:ext>
                  </a:extLst>
                </p14:cNvPr>
                <p14:cNvContentPartPr/>
                <p14:nvPr/>
              </p14:nvContentPartPr>
              <p14:xfrm>
                <a:off x="2377879" y="1667158"/>
                <a:ext cx="163080" cy="2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686E20-CD5C-4853-8D17-6AD28CDE3D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69239" y="1658158"/>
                  <a:ext cx="180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708EF8-EE42-41B6-97FD-C2342D785AD9}"/>
                    </a:ext>
                  </a:extLst>
                </p14:cNvPr>
                <p14:cNvContentPartPr/>
                <p14:nvPr/>
              </p14:nvContentPartPr>
              <p14:xfrm>
                <a:off x="2387599" y="1761838"/>
                <a:ext cx="139320" cy="1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708EF8-EE42-41B6-97FD-C2342D785A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8599" y="1753198"/>
                  <a:ext cx="156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E8D090-19DB-4949-BE3E-2E2FD07C9375}"/>
              </a:ext>
            </a:extLst>
          </p:cNvPr>
          <p:cNvGrpSpPr/>
          <p:nvPr/>
        </p:nvGrpSpPr>
        <p:grpSpPr>
          <a:xfrm>
            <a:off x="2818519" y="1567798"/>
            <a:ext cx="1258560" cy="285840"/>
            <a:chOff x="2818519" y="1567798"/>
            <a:chExt cx="12585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559227-690D-490E-A84C-EF020357258A}"/>
                    </a:ext>
                  </a:extLst>
                </p14:cNvPr>
                <p14:cNvContentPartPr/>
                <p14:nvPr/>
              </p14:nvContentPartPr>
              <p14:xfrm>
                <a:off x="2818519" y="1608118"/>
                <a:ext cx="300240" cy="24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559227-690D-490E-A84C-EF02035725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09879" y="1599478"/>
                  <a:ext cx="317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EE707F-A229-400B-A3D6-12D007B99C64}"/>
                    </a:ext>
                  </a:extLst>
                </p14:cNvPr>
                <p14:cNvContentPartPr/>
                <p14:nvPr/>
              </p14:nvContentPartPr>
              <p14:xfrm>
                <a:off x="3156919" y="1804678"/>
                <a:ext cx="6840" cy="4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EE707F-A229-400B-A3D6-12D007B99C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7919" y="1795678"/>
                  <a:ext cx="24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2DDA1D-3A5D-46C1-81AB-25320372BB3C}"/>
                    </a:ext>
                  </a:extLst>
                </p14:cNvPr>
                <p14:cNvContentPartPr/>
                <p14:nvPr/>
              </p14:nvContentPartPr>
              <p14:xfrm>
                <a:off x="3335839" y="1582918"/>
                <a:ext cx="189360" cy="24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2DDA1D-3A5D-46C1-81AB-25320372BB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26839" y="1573918"/>
                  <a:ext cx="207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076753-EA85-4717-A3B5-0567A6E9DCCB}"/>
                    </a:ext>
                  </a:extLst>
                </p14:cNvPr>
                <p14:cNvContentPartPr/>
                <p14:nvPr/>
              </p14:nvContentPartPr>
              <p14:xfrm>
                <a:off x="3563719" y="1598758"/>
                <a:ext cx="202320" cy="24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076753-EA85-4717-A3B5-0567A6E9DC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4719" y="1589758"/>
                  <a:ext cx="219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7D4B00-59AA-4125-A15C-E75FF936528C}"/>
                    </a:ext>
                  </a:extLst>
                </p14:cNvPr>
                <p14:cNvContentPartPr/>
                <p14:nvPr/>
              </p14:nvContentPartPr>
              <p14:xfrm>
                <a:off x="3912919" y="1567798"/>
                <a:ext cx="164160" cy="28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7D4B00-59AA-4125-A15C-E75FF93652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04279" y="1558798"/>
                  <a:ext cx="1818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0006FD-B0C2-43F6-99CA-23F6505B088F}"/>
              </a:ext>
            </a:extLst>
          </p:cNvPr>
          <p:cNvGrpSpPr/>
          <p:nvPr/>
        </p:nvGrpSpPr>
        <p:grpSpPr>
          <a:xfrm>
            <a:off x="1033639" y="2240638"/>
            <a:ext cx="430200" cy="319320"/>
            <a:chOff x="1033639" y="2240638"/>
            <a:chExt cx="43020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4934AF-A70E-4988-9970-539EA13C8347}"/>
                    </a:ext>
                  </a:extLst>
                </p14:cNvPr>
                <p14:cNvContentPartPr/>
                <p14:nvPr/>
              </p14:nvContentPartPr>
              <p14:xfrm>
                <a:off x="1033639" y="2312278"/>
                <a:ext cx="140760" cy="14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4934AF-A70E-4988-9970-539EA13C83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4639" y="2303638"/>
                  <a:ext cx="158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8B101C-A504-4CC2-99F2-021B3BC41369}"/>
                    </a:ext>
                  </a:extLst>
                </p14:cNvPr>
                <p14:cNvContentPartPr/>
                <p14:nvPr/>
              </p14:nvContentPartPr>
              <p14:xfrm>
                <a:off x="1298239" y="2240638"/>
                <a:ext cx="165600" cy="31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8B101C-A504-4CC2-99F2-021B3BC413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89239" y="2231998"/>
                  <a:ext cx="18324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C112A5-DC4F-4BAD-A215-A5021EAF49A8}"/>
              </a:ext>
            </a:extLst>
          </p:cNvPr>
          <p:cNvGrpSpPr/>
          <p:nvPr/>
        </p:nvGrpSpPr>
        <p:grpSpPr>
          <a:xfrm>
            <a:off x="1784959" y="2192038"/>
            <a:ext cx="639360" cy="544320"/>
            <a:chOff x="1784959" y="2192038"/>
            <a:chExt cx="63936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578206-42B4-4321-BBCE-731BD4CEB4DA}"/>
                    </a:ext>
                  </a:extLst>
                </p14:cNvPr>
                <p14:cNvContentPartPr/>
                <p14:nvPr/>
              </p14:nvContentPartPr>
              <p14:xfrm>
                <a:off x="1846159" y="2330638"/>
                <a:ext cx="91440" cy="123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578206-42B4-4321-BBCE-731BD4CEB4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7159" y="2321638"/>
                  <a:ext cx="10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FD961E-DE81-43AD-A7D5-CECDC5BF265F}"/>
                    </a:ext>
                  </a:extLst>
                </p14:cNvPr>
                <p14:cNvContentPartPr/>
                <p14:nvPr/>
              </p14:nvContentPartPr>
              <p14:xfrm>
                <a:off x="1842199" y="2278438"/>
                <a:ext cx="198720" cy="45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FD961E-DE81-43AD-A7D5-CECDC5BF26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33559" y="2269798"/>
                  <a:ext cx="2163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D9730A-42CF-4B05-BCF2-9376F594B72B}"/>
                    </a:ext>
                  </a:extLst>
                </p14:cNvPr>
                <p14:cNvContentPartPr/>
                <p14:nvPr/>
              </p14:nvContentPartPr>
              <p14:xfrm>
                <a:off x="1784959" y="2192038"/>
                <a:ext cx="300600" cy="4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D9730A-42CF-4B05-BCF2-9376F594B7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5959" y="2183398"/>
                  <a:ext cx="318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6E2A44-4F1D-4D65-926B-4D23E40DBCA5}"/>
                    </a:ext>
                  </a:extLst>
                </p14:cNvPr>
                <p14:cNvContentPartPr/>
                <p14:nvPr/>
              </p14:nvContentPartPr>
              <p14:xfrm>
                <a:off x="2239639" y="2294638"/>
                <a:ext cx="122760" cy="2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6E2A44-4F1D-4D65-926B-4D23E40DBC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0639" y="2285638"/>
                  <a:ext cx="140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DA396A-6043-4172-AE07-D85E42F3647B}"/>
                    </a:ext>
                  </a:extLst>
                </p14:cNvPr>
                <p14:cNvContentPartPr/>
                <p14:nvPr/>
              </p14:nvContentPartPr>
              <p14:xfrm>
                <a:off x="2270959" y="2367358"/>
                <a:ext cx="153360" cy="2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DA396A-6043-4172-AE07-D85E42F364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61959" y="2358358"/>
                  <a:ext cx="171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E775A7-6101-4CF6-B542-EBF03D6F6E0B}"/>
              </a:ext>
            </a:extLst>
          </p:cNvPr>
          <p:cNvGrpSpPr/>
          <p:nvPr/>
        </p:nvGrpSpPr>
        <p:grpSpPr>
          <a:xfrm>
            <a:off x="2712319" y="2207158"/>
            <a:ext cx="656640" cy="414720"/>
            <a:chOff x="2712319" y="2207158"/>
            <a:chExt cx="65664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4D49AD-28F9-42EE-A3AF-1AE440D9321B}"/>
                    </a:ext>
                  </a:extLst>
                </p14:cNvPr>
                <p14:cNvContentPartPr/>
                <p14:nvPr/>
              </p14:nvContentPartPr>
              <p14:xfrm>
                <a:off x="2712319" y="2221198"/>
                <a:ext cx="88200" cy="23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4D49AD-28F9-42EE-A3AF-1AE440D932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03319" y="2212198"/>
                  <a:ext cx="105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106886-FA1A-49F1-ADC8-D5C42EB944AD}"/>
                    </a:ext>
                  </a:extLst>
                </p14:cNvPr>
                <p14:cNvContentPartPr/>
                <p14:nvPr/>
              </p14:nvContentPartPr>
              <p14:xfrm>
                <a:off x="2943799" y="2207878"/>
                <a:ext cx="273240" cy="267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106886-FA1A-49F1-ADC8-D5C42EB944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35159" y="2198878"/>
                  <a:ext cx="290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68A9DE-236A-4B30-82A9-087DE15E950D}"/>
                    </a:ext>
                  </a:extLst>
                </p14:cNvPr>
                <p14:cNvContentPartPr/>
                <p14:nvPr/>
              </p14:nvContentPartPr>
              <p14:xfrm>
                <a:off x="3129919" y="2207158"/>
                <a:ext cx="54000" cy="4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68A9DE-236A-4B30-82A9-087DE15E95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20919" y="2198158"/>
                  <a:ext cx="71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820F5B-2A1B-4C71-B27E-02A208994BF1}"/>
                    </a:ext>
                  </a:extLst>
                </p14:cNvPr>
                <p14:cNvContentPartPr/>
                <p14:nvPr/>
              </p14:nvContentPartPr>
              <p14:xfrm>
                <a:off x="3327199" y="2439718"/>
                <a:ext cx="41760" cy="18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820F5B-2A1B-4C71-B27E-02A208994B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18559" y="2431078"/>
                  <a:ext cx="594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73961C6-37FF-481C-8797-0AD2B5C9EB0E}"/>
              </a:ext>
            </a:extLst>
          </p:cNvPr>
          <p:cNvGrpSpPr/>
          <p:nvPr/>
        </p:nvGrpSpPr>
        <p:grpSpPr>
          <a:xfrm>
            <a:off x="3699799" y="2065678"/>
            <a:ext cx="940680" cy="757800"/>
            <a:chOff x="3699799" y="2065678"/>
            <a:chExt cx="940680" cy="75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BBBEAC-8EFB-4F49-814F-AD709924C24F}"/>
                    </a:ext>
                  </a:extLst>
                </p14:cNvPr>
                <p14:cNvContentPartPr/>
                <p14:nvPr/>
              </p14:nvContentPartPr>
              <p14:xfrm>
                <a:off x="3699799" y="2193838"/>
                <a:ext cx="279720" cy="27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BBBEAC-8EFB-4F49-814F-AD709924C2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1159" y="2184838"/>
                  <a:ext cx="297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84C6B5-1054-4A15-AA76-804740B64DCE}"/>
                    </a:ext>
                  </a:extLst>
                </p14:cNvPr>
                <p14:cNvContentPartPr/>
                <p14:nvPr/>
              </p14:nvContentPartPr>
              <p14:xfrm>
                <a:off x="3993919" y="2473198"/>
                <a:ext cx="69480" cy="10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84C6B5-1054-4A15-AA76-804740B64D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4919" y="2464198"/>
                  <a:ext cx="87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A35F36-D0E8-4C38-AC80-F912AB644ADB}"/>
                    </a:ext>
                  </a:extLst>
                </p14:cNvPr>
                <p14:cNvContentPartPr/>
                <p14:nvPr/>
              </p14:nvContentPartPr>
              <p14:xfrm>
                <a:off x="3884839" y="2453758"/>
                <a:ext cx="235080" cy="36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A35F36-D0E8-4C38-AC80-F912AB644A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6199" y="2445118"/>
                  <a:ext cx="252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3964BF-7A0E-4347-A62B-63314C91255D}"/>
                    </a:ext>
                  </a:extLst>
                </p14:cNvPr>
                <p14:cNvContentPartPr/>
                <p14:nvPr/>
              </p14:nvContentPartPr>
              <p14:xfrm>
                <a:off x="4074199" y="2065678"/>
                <a:ext cx="175320" cy="149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3964BF-7A0E-4347-A62B-63314C9125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5559" y="2056678"/>
                  <a:ext cx="192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CA6D5C-47BB-4DDB-BE0C-A83B0A36F30B}"/>
                    </a:ext>
                  </a:extLst>
                </p14:cNvPr>
                <p14:cNvContentPartPr/>
                <p14:nvPr/>
              </p14:nvContentPartPr>
              <p14:xfrm>
                <a:off x="4447159" y="2258638"/>
                <a:ext cx="188640" cy="3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CA6D5C-47BB-4DDB-BE0C-A83B0A36F3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38519" y="2249998"/>
                  <a:ext cx="206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3A5F3D-C62F-4459-8CC5-A771B6689F8D}"/>
                    </a:ext>
                  </a:extLst>
                </p14:cNvPr>
                <p14:cNvContentPartPr/>
                <p14:nvPr/>
              </p14:nvContentPartPr>
              <p14:xfrm>
                <a:off x="4464439" y="2354398"/>
                <a:ext cx="176040" cy="1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3A5F3D-C62F-4459-8CC5-A771B6689F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55799" y="2345758"/>
                  <a:ext cx="1936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0FDFB2-9215-4DF2-A09C-89CC8BDDB196}"/>
              </a:ext>
            </a:extLst>
          </p:cNvPr>
          <p:cNvGrpSpPr/>
          <p:nvPr/>
        </p:nvGrpSpPr>
        <p:grpSpPr>
          <a:xfrm>
            <a:off x="4855039" y="2099518"/>
            <a:ext cx="1714680" cy="483480"/>
            <a:chOff x="4855039" y="2099518"/>
            <a:chExt cx="171468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C82627-EDA3-498A-B182-1B1C8E139EB2}"/>
                    </a:ext>
                  </a:extLst>
                </p14:cNvPr>
                <p14:cNvContentPartPr/>
                <p14:nvPr/>
              </p14:nvContentPartPr>
              <p14:xfrm>
                <a:off x="4855039" y="2231638"/>
                <a:ext cx="168840" cy="269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C82627-EDA3-498A-B182-1B1C8E139E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46399" y="2222998"/>
                  <a:ext cx="186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7EFC9B-B629-4E26-8E26-DA8CAF959B48}"/>
                    </a:ext>
                  </a:extLst>
                </p14:cNvPr>
                <p14:cNvContentPartPr/>
                <p14:nvPr/>
              </p14:nvContentPartPr>
              <p14:xfrm>
                <a:off x="5018119" y="2208958"/>
                <a:ext cx="287640" cy="22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7EFC9B-B629-4E26-8E26-DA8CAF959B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9119" y="2200318"/>
                  <a:ext cx="30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5661AC-200E-419F-BDF0-AAA996353287}"/>
                    </a:ext>
                  </a:extLst>
                </p14:cNvPr>
                <p14:cNvContentPartPr/>
                <p14:nvPr/>
              </p14:nvContentPartPr>
              <p14:xfrm>
                <a:off x="5418799" y="2367718"/>
                <a:ext cx="21960" cy="2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5661AC-200E-419F-BDF0-AAA9963532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10159" y="2359078"/>
                  <a:ext cx="39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38F35C-58A6-4707-9A3B-A37D903231E4}"/>
                    </a:ext>
                  </a:extLst>
                </p14:cNvPr>
                <p14:cNvContentPartPr/>
                <p14:nvPr/>
              </p14:nvContentPartPr>
              <p14:xfrm>
                <a:off x="5590519" y="2199958"/>
                <a:ext cx="344160" cy="18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38F35C-58A6-4707-9A3B-A37D903231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81519" y="2191318"/>
                  <a:ext cx="361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1296F0-8386-498D-B9AA-C6CA4A542393}"/>
                    </a:ext>
                  </a:extLst>
                </p14:cNvPr>
                <p14:cNvContentPartPr/>
                <p14:nvPr/>
              </p14:nvContentPartPr>
              <p14:xfrm>
                <a:off x="6043039" y="2099518"/>
                <a:ext cx="122040" cy="28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1296F0-8386-498D-B9AA-C6CA4A5423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34399" y="2090878"/>
                  <a:ext cx="139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D7F33B-20D0-4586-8CDC-95F01D2B5E8F}"/>
                    </a:ext>
                  </a:extLst>
                </p14:cNvPr>
                <p14:cNvContentPartPr/>
                <p14:nvPr/>
              </p14:nvContentPartPr>
              <p14:xfrm>
                <a:off x="6216199" y="2136958"/>
                <a:ext cx="231840" cy="24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D7F33B-20D0-4586-8CDC-95F01D2B5E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07199" y="2127958"/>
                  <a:ext cx="249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0CF6B9-4E7B-4041-AE7F-19DA4383C30A}"/>
                    </a:ext>
                  </a:extLst>
                </p14:cNvPr>
                <p14:cNvContentPartPr/>
                <p14:nvPr/>
              </p14:nvContentPartPr>
              <p14:xfrm>
                <a:off x="6437239" y="2383918"/>
                <a:ext cx="132480" cy="19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0CF6B9-4E7B-4041-AE7F-19DA4383C3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8239" y="2374918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C2EA449-069C-40B4-8089-89FD5DF53CD8}"/>
              </a:ext>
            </a:extLst>
          </p:cNvPr>
          <p:cNvGrpSpPr/>
          <p:nvPr/>
        </p:nvGrpSpPr>
        <p:grpSpPr>
          <a:xfrm>
            <a:off x="6812719" y="2121478"/>
            <a:ext cx="788400" cy="533160"/>
            <a:chOff x="6812719" y="2121478"/>
            <a:chExt cx="78840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ED9926-3125-4792-BECE-B59AB43AAE70}"/>
                    </a:ext>
                  </a:extLst>
                </p14:cNvPr>
                <p14:cNvContentPartPr/>
                <p14:nvPr/>
              </p14:nvContentPartPr>
              <p14:xfrm>
                <a:off x="6812719" y="2121478"/>
                <a:ext cx="334800" cy="23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ED9926-3125-4792-BECE-B59AB43AAE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04079" y="2112478"/>
                  <a:ext cx="352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45A37F-6368-4010-89BC-3CF63BBE5B09}"/>
                    </a:ext>
                  </a:extLst>
                </p14:cNvPr>
                <p14:cNvContentPartPr/>
                <p14:nvPr/>
              </p14:nvContentPartPr>
              <p14:xfrm>
                <a:off x="7096399" y="2330998"/>
                <a:ext cx="5256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45A37F-6368-4010-89BC-3CF63BBE5B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87399" y="2321998"/>
                  <a:ext cx="70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0F4BD3-E87B-42CB-88B7-44BA51185AAF}"/>
                    </a:ext>
                  </a:extLst>
                </p14:cNvPr>
                <p14:cNvContentPartPr/>
                <p14:nvPr/>
              </p14:nvContentPartPr>
              <p14:xfrm>
                <a:off x="7047079" y="2328838"/>
                <a:ext cx="157320" cy="325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0F4BD3-E87B-42CB-88B7-44BA51185A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38439" y="2320198"/>
                  <a:ext cx="174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FF16CF-0182-4DF9-9E32-77EC179B1E49}"/>
                    </a:ext>
                  </a:extLst>
                </p14:cNvPr>
                <p14:cNvContentPartPr/>
                <p14:nvPr/>
              </p14:nvContentPartPr>
              <p14:xfrm>
                <a:off x="7409959" y="2188078"/>
                <a:ext cx="150840" cy="3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FF16CF-0182-4DF9-9E32-77EC179B1E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01319" y="2179078"/>
                  <a:ext cx="168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990EA1-7A8A-4C5E-9D00-66A2441B40DF}"/>
                    </a:ext>
                  </a:extLst>
                </p14:cNvPr>
                <p14:cNvContentPartPr/>
                <p14:nvPr/>
              </p14:nvContentPartPr>
              <p14:xfrm>
                <a:off x="7392679" y="2282398"/>
                <a:ext cx="208440" cy="2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990EA1-7A8A-4C5E-9D00-66A2441B40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4039" y="2273398"/>
                  <a:ext cx="2260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1BB177C-3A54-4298-8EF9-D7254E2A3E9E}"/>
              </a:ext>
            </a:extLst>
          </p:cNvPr>
          <p:cNvGrpSpPr/>
          <p:nvPr/>
        </p:nvGrpSpPr>
        <p:grpSpPr>
          <a:xfrm>
            <a:off x="7808479" y="2063158"/>
            <a:ext cx="1607760" cy="285480"/>
            <a:chOff x="7808479" y="2063158"/>
            <a:chExt cx="16077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6F5B57-4967-4AB9-8226-3051F4E89AF6}"/>
                    </a:ext>
                  </a:extLst>
                </p14:cNvPr>
                <p14:cNvContentPartPr/>
                <p14:nvPr/>
              </p14:nvContentPartPr>
              <p14:xfrm>
                <a:off x="7808479" y="2104558"/>
                <a:ext cx="275760" cy="242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6F5B57-4967-4AB9-8226-3051F4E89A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99839" y="2095558"/>
                  <a:ext cx="293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2A7B80-8E0B-4FAF-9017-2A04D39DECBC}"/>
                    </a:ext>
                  </a:extLst>
                </p14:cNvPr>
                <p14:cNvContentPartPr/>
                <p14:nvPr/>
              </p14:nvContentPartPr>
              <p14:xfrm>
                <a:off x="8209159" y="2298958"/>
                <a:ext cx="12600" cy="4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2A7B80-8E0B-4FAF-9017-2A04D39DEC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0519" y="2289958"/>
                  <a:ext cx="3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D3F7C2-6E34-438F-9C55-5FB4665D5485}"/>
                    </a:ext>
                  </a:extLst>
                </p14:cNvPr>
                <p14:cNvContentPartPr/>
                <p14:nvPr/>
              </p14:nvContentPartPr>
              <p14:xfrm>
                <a:off x="8403199" y="2063158"/>
                <a:ext cx="276120" cy="251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D3F7C2-6E34-438F-9C55-5FB4665D54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94199" y="2054518"/>
                  <a:ext cx="293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91458C-9782-42D6-A0D1-83C3C7A2AEC0}"/>
                    </a:ext>
                  </a:extLst>
                </p14:cNvPr>
                <p14:cNvContentPartPr/>
                <p14:nvPr/>
              </p14:nvContentPartPr>
              <p14:xfrm>
                <a:off x="8655559" y="2106358"/>
                <a:ext cx="396360" cy="20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91458C-9782-42D6-A0D1-83C3C7A2AE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46919" y="2097358"/>
                  <a:ext cx="414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A9F5A3-70C6-4885-97EB-EBACE865EE48}"/>
                    </a:ext>
                  </a:extLst>
                </p14:cNvPr>
                <p14:cNvContentPartPr/>
                <p14:nvPr/>
              </p14:nvContentPartPr>
              <p14:xfrm>
                <a:off x="9184759" y="2086918"/>
                <a:ext cx="231480" cy="261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A9F5A3-70C6-4885-97EB-EBACE865EE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75759" y="2078278"/>
                  <a:ext cx="24912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5CAF64A-6298-44AE-B323-AE2B94E1DB2A}"/>
                  </a:ext>
                </a:extLst>
              </p14:cNvPr>
              <p14:cNvContentPartPr/>
              <p14:nvPr/>
            </p14:nvContentPartPr>
            <p14:xfrm>
              <a:off x="456199" y="3125518"/>
              <a:ext cx="292680" cy="210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5CAF64A-6298-44AE-B323-AE2B94E1DB2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7559" y="3116518"/>
                <a:ext cx="310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37232C6-C1A0-4585-A522-48FA059D976B}"/>
                  </a:ext>
                </a:extLst>
              </p14:cNvPr>
              <p14:cNvContentPartPr/>
              <p14:nvPr/>
            </p14:nvContentPartPr>
            <p14:xfrm>
              <a:off x="676879" y="1442518"/>
              <a:ext cx="35280" cy="14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37232C6-C1A0-4585-A522-48FA059D976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8239" y="1433878"/>
                <a:ext cx="529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9833C44-0DF9-42A4-BF5A-84CB4CD81FC9}"/>
              </a:ext>
            </a:extLst>
          </p:cNvPr>
          <p:cNvGrpSpPr/>
          <p:nvPr/>
        </p:nvGrpSpPr>
        <p:grpSpPr>
          <a:xfrm>
            <a:off x="821239" y="3014638"/>
            <a:ext cx="5117760" cy="999360"/>
            <a:chOff x="821239" y="3014638"/>
            <a:chExt cx="5117760" cy="9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4BF870-3FAF-4775-8F02-12B95C32E8AA}"/>
                    </a:ext>
                  </a:extLst>
                </p14:cNvPr>
                <p14:cNvContentPartPr/>
                <p14:nvPr/>
              </p14:nvContentPartPr>
              <p14:xfrm>
                <a:off x="1509199" y="3112918"/>
                <a:ext cx="342000" cy="229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4BF870-3FAF-4775-8F02-12B95C32E8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00199" y="3103918"/>
                  <a:ext cx="359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922EC2-8341-4BCB-BF8A-EA5654B9D754}"/>
                    </a:ext>
                  </a:extLst>
                </p14:cNvPr>
                <p14:cNvContentPartPr/>
                <p14:nvPr/>
              </p14:nvContentPartPr>
              <p14:xfrm>
                <a:off x="1638079" y="3249718"/>
                <a:ext cx="97200" cy="179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922EC2-8341-4BCB-BF8A-EA5654B9D7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29439" y="3241078"/>
                  <a:ext cx="11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D6E46-2E35-4A7D-9426-25BD1A43567B}"/>
                    </a:ext>
                  </a:extLst>
                </p14:cNvPr>
                <p14:cNvContentPartPr/>
                <p14:nvPr/>
              </p14:nvContentPartPr>
              <p14:xfrm>
                <a:off x="1985839" y="3113638"/>
                <a:ext cx="65520" cy="208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D6E46-2E35-4A7D-9426-25BD1A4356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76839" y="3104638"/>
                  <a:ext cx="83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3BA55E-15B3-45FE-8CF7-1F0C821523E1}"/>
                    </a:ext>
                  </a:extLst>
                </p14:cNvPr>
                <p14:cNvContentPartPr/>
                <p14:nvPr/>
              </p14:nvContentPartPr>
              <p14:xfrm>
                <a:off x="2284999" y="3097078"/>
                <a:ext cx="140760" cy="44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3BA55E-15B3-45FE-8CF7-1F0C821523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75999" y="3088078"/>
                  <a:ext cx="15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C159EF-9943-449B-B41B-FAA88FE1C54C}"/>
                    </a:ext>
                  </a:extLst>
                </p14:cNvPr>
                <p14:cNvContentPartPr/>
                <p14:nvPr/>
              </p14:nvContentPartPr>
              <p14:xfrm>
                <a:off x="2269519" y="3198238"/>
                <a:ext cx="119880" cy="28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C159EF-9943-449B-B41B-FAA88FE1C5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60879" y="3189238"/>
                  <a:ext cx="13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808E6A-0928-4B09-ACF6-0AB380B9FE9F}"/>
                    </a:ext>
                  </a:extLst>
                </p14:cNvPr>
                <p14:cNvContentPartPr/>
                <p14:nvPr/>
              </p14:nvContentPartPr>
              <p14:xfrm>
                <a:off x="2749759" y="3098158"/>
                <a:ext cx="240480" cy="22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808E6A-0928-4B09-ACF6-0AB380B9FE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41119" y="3089518"/>
                  <a:ext cx="258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2E144B-EED2-4CD8-9B06-49B555EB24CA}"/>
                    </a:ext>
                  </a:extLst>
                </p14:cNvPr>
                <p14:cNvContentPartPr/>
                <p14:nvPr/>
              </p14:nvContentPartPr>
              <p14:xfrm>
                <a:off x="3069439" y="3247198"/>
                <a:ext cx="37800" cy="6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2E144B-EED2-4CD8-9B06-49B555EB24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60439" y="3238558"/>
                  <a:ext cx="55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7B9012-4681-429D-98D1-3E04AFB17121}"/>
                    </a:ext>
                  </a:extLst>
                </p14:cNvPr>
                <p14:cNvContentPartPr/>
                <p14:nvPr/>
              </p14:nvContentPartPr>
              <p14:xfrm>
                <a:off x="3268879" y="3045958"/>
                <a:ext cx="273240" cy="257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7B9012-4681-429D-98D1-3E04AFB171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60239" y="3036958"/>
                  <a:ext cx="290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08CBBF-2ABF-46B8-AF0F-8BBED4B7A38D}"/>
                    </a:ext>
                  </a:extLst>
                </p14:cNvPr>
                <p14:cNvContentPartPr/>
                <p14:nvPr/>
              </p14:nvContentPartPr>
              <p14:xfrm>
                <a:off x="3628519" y="3320638"/>
                <a:ext cx="100440" cy="156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08CBBF-2ABF-46B8-AF0F-8BBED4B7A3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19879" y="3311638"/>
                  <a:ext cx="11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075C22-AE0F-4E03-8830-AF4FAF817C5A}"/>
                    </a:ext>
                  </a:extLst>
                </p14:cNvPr>
                <p14:cNvContentPartPr/>
                <p14:nvPr/>
              </p14:nvContentPartPr>
              <p14:xfrm>
                <a:off x="3980599" y="3057838"/>
                <a:ext cx="346680" cy="21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075C22-AE0F-4E03-8830-AF4FAF817C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1959" y="3048838"/>
                  <a:ext cx="364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15B5D0-D22B-455F-BFCC-308264F885B7}"/>
                    </a:ext>
                  </a:extLst>
                </p14:cNvPr>
                <p14:cNvContentPartPr/>
                <p14:nvPr/>
              </p14:nvContentPartPr>
              <p14:xfrm>
                <a:off x="4228999" y="3206518"/>
                <a:ext cx="56160" cy="169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15B5D0-D22B-455F-BFCC-308264F885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20359" y="3197518"/>
                  <a:ext cx="73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A80E00-4E14-411C-8F73-C6C44E4444DB}"/>
                    </a:ext>
                  </a:extLst>
                </p14:cNvPr>
                <p14:cNvContentPartPr/>
                <p14:nvPr/>
              </p14:nvContentPartPr>
              <p14:xfrm>
                <a:off x="4352479" y="3246118"/>
                <a:ext cx="173520" cy="20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A80E00-4E14-411C-8F73-C6C44E4444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43839" y="3237478"/>
                  <a:ext cx="191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6956DB-A0EC-4345-BDE6-C72B29081112}"/>
                    </a:ext>
                  </a:extLst>
                </p14:cNvPr>
                <p14:cNvContentPartPr/>
                <p14:nvPr/>
              </p14:nvContentPartPr>
              <p14:xfrm>
                <a:off x="4739479" y="3068638"/>
                <a:ext cx="152280" cy="16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6956DB-A0EC-4345-BDE6-C72B290811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0479" y="3059998"/>
                  <a:ext cx="169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3D25DB-1E1B-415F-90ED-F991B1E31892}"/>
                    </a:ext>
                  </a:extLst>
                </p14:cNvPr>
                <p14:cNvContentPartPr/>
                <p14:nvPr/>
              </p14:nvContentPartPr>
              <p14:xfrm>
                <a:off x="4727599" y="3155398"/>
                <a:ext cx="210600" cy="30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3D25DB-1E1B-415F-90ED-F991B1E318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18959" y="3146758"/>
                  <a:ext cx="228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CAB26D-C02C-4DC4-A806-A7B849B005BB}"/>
                    </a:ext>
                  </a:extLst>
                </p14:cNvPr>
                <p14:cNvContentPartPr/>
                <p14:nvPr/>
              </p14:nvContentPartPr>
              <p14:xfrm>
                <a:off x="5224399" y="3059278"/>
                <a:ext cx="92880" cy="191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CAB26D-C02C-4DC4-A806-A7B849B005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15399" y="3050278"/>
                  <a:ext cx="110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114F55-E642-40EC-B6CE-A1F7BF8C161C}"/>
                    </a:ext>
                  </a:extLst>
                </p14:cNvPr>
                <p14:cNvContentPartPr/>
                <p14:nvPr/>
              </p14:nvContentPartPr>
              <p14:xfrm>
                <a:off x="5424559" y="3014638"/>
                <a:ext cx="254880" cy="271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114F55-E642-40EC-B6CE-A1F7BF8C16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15919" y="3005638"/>
                  <a:ext cx="272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141158-DCBB-4913-8208-F4800B905BD3}"/>
                    </a:ext>
                  </a:extLst>
                </p14:cNvPr>
                <p14:cNvContentPartPr/>
                <p14:nvPr/>
              </p14:nvContentPartPr>
              <p14:xfrm>
                <a:off x="821239" y="3275998"/>
                <a:ext cx="9720" cy="32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141158-DCBB-4913-8208-F4800B905B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2239" y="3266998"/>
                  <a:ext cx="2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DED456-3D08-4AB5-A4B5-AB7645E7A971}"/>
                    </a:ext>
                  </a:extLst>
                </p14:cNvPr>
                <p14:cNvContentPartPr/>
                <p14:nvPr/>
              </p14:nvContentPartPr>
              <p14:xfrm>
                <a:off x="946519" y="3134158"/>
                <a:ext cx="175320" cy="169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DED456-3D08-4AB5-A4B5-AB7645E7A9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7519" y="3125158"/>
                  <a:ext cx="192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5EEE1C-ACE9-409D-87FC-A397A1D6D181}"/>
                    </a:ext>
                  </a:extLst>
                </p14:cNvPr>
                <p14:cNvContentPartPr/>
                <p14:nvPr/>
              </p14:nvContentPartPr>
              <p14:xfrm>
                <a:off x="1127959" y="3059638"/>
                <a:ext cx="117000" cy="31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5EEE1C-ACE9-409D-87FC-A397A1D6D18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8959" y="3050998"/>
                  <a:ext cx="134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03AF62-E51A-4AC2-8CBA-3A6338E1EE3B}"/>
                    </a:ext>
                  </a:extLst>
                </p14:cNvPr>
                <p14:cNvContentPartPr/>
                <p14:nvPr/>
              </p14:nvContentPartPr>
              <p14:xfrm>
                <a:off x="955159" y="3637078"/>
                <a:ext cx="74520" cy="29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03AF62-E51A-4AC2-8CBA-3A6338E1EE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6159" y="3628078"/>
                  <a:ext cx="92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63DB88-C640-4DA7-B0D0-96BE137A1220}"/>
                    </a:ext>
                  </a:extLst>
                </p14:cNvPr>
                <p14:cNvContentPartPr/>
                <p14:nvPr/>
              </p14:nvContentPartPr>
              <p14:xfrm>
                <a:off x="960199" y="3802318"/>
                <a:ext cx="151200" cy="121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63DB88-C640-4DA7-B0D0-96BE137A12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1199" y="3793678"/>
                  <a:ext cx="168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D45388-4EA0-48E0-BA5D-0212B8767FF5}"/>
                    </a:ext>
                  </a:extLst>
                </p14:cNvPr>
                <p14:cNvContentPartPr/>
                <p14:nvPr/>
              </p14:nvContentPartPr>
              <p14:xfrm>
                <a:off x="1187719" y="3653638"/>
                <a:ext cx="129240" cy="301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D45388-4EA0-48E0-BA5D-0212B8767F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8719" y="3644638"/>
                  <a:ext cx="146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07B9EDD-ABEB-4B7B-994B-0A8C9E88CC73}"/>
                    </a:ext>
                  </a:extLst>
                </p14:cNvPr>
                <p14:cNvContentPartPr/>
                <p14:nvPr/>
              </p14:nvContentPartPr>
              <p14:xfrm>
                <a:off x="1684159" y="3736438"/>
                <a:ext cx="17640" cy="102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07B9EDD-ABEB-4B7B-994B-0A8C9E88CC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75159" y="3727798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F0D3AA-EDF7-4D9D-8151-AB6A2CC7CF07}"/>
                    </a:ext>
                  </a:extLst>
                </p14:cNvPr>
                <p14:cNvContentPartPr/>
                <p14:nvPr/>
              </p14:nvContentPartPr>
              <p14:xfrm>
                <a:off x="1512439" y="3861358"/>
                <a:ext cx="315000" cy="4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F0D3AA-EDF7-4D9D-8151-AB6A2CC7CF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03439" y="3852718"/>
                  <a:ext cx="332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E278C6-2150-4FFB-88D7-B4EAFF30AE8C}"/>
                    </a:ext>
                  </a:extLst>
                </p14:cNvPr>
                <p14:cNvContentPartPr/>
                <p14:nvPr/>
              </p14:nvContentPartPr>
              <p14:xfrm>
                <a:off x="1530439" y="3653638"/>
                <a:ext cx="315360" cy="5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E278C6-2150-4FFB-88D7-B4EAFF30A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21439" y="3644638"/>
                  <a:ext cx="333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FA0AC70-A300-4D98-8CF1-CB4007B745A7}"/>
                    </a:ext>
                  </a:extLst>
                </p14:cNvPr>
                <p14:cNvContentPartPr/>
                <p14:nvPr/>
              </p14:nvContentPartPr>
              <p14:xfrm>
                <a:off x="1997719" y="3665518"/>
                <a:ext cx="266760" cy="209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FA0AC70-A300-4D98-8CF1-CB4007B745A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89079" y="3656878"/>
                  <a:ext cx="284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E07A81-9967-4EEB-84DC-E704D1FC5406}"/>
                    </a:ext>
                  </a:extLst>
                </p14:cNvPr>
                <p14:cNvContentPartPr/>
                <p14:nvPr/>
              </p14:nvContentPartPr>
              <p14:xfrm>
                <a:off x="2115079" y="3825718"/>
                <a:ext cx="91080" cy="18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E07A81-9967-4EEB-84DC-E704D1FC54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06439" y="3817078"/>
                  <a:ext cx="108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020C3F-07E5-4E71-AEAA-EAD2C2113C11}"/>
                    </a:ext>
                  </a:extLst>
                </p14:cNvPr>
                <p14:cNvContentPartPr/>
                <p14:nvPr/>
              </p14:nvContentPartPr>
              <p14:xfrm>
                <a:off x="2356279" y="3719158"/>
                <a:ext cx="107640" cy="191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020C3F-07E5-4E71-AEAA-EAD2C2113C1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47279" y="3710518"/>
                  <a:ext cx="125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4492915-FB80-4E16-BA49-3DC1358B3E8F}"/>
                    </a:ext>
                  </a:extLst>
                </p14:cNvPr>
                <p14:cNvContentPartPr/>
                <p14:nvPr/>
              </p14:nvContentPartPr>
              <p14:xfrm>
                <a:off x="2382919" y="3630958"/>
                <a:ext cx="214560" cy="26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4492915-FB80-4E16-BA49-3DC1358B3E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74279" y="3622318"/>
                  <a:ext cx="232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695FBD-A205-43D7-8B52-C87FDC2559C4}"/>
                    </a:ext>
                  </a:extLst>
                </p14:cNvPr>
                <p14:cNvContentPartPr/>
                <p14:nvPr/>
              </p14:nvContentPartPr>
              <p14:xfrm>
                <a:off x="2837239" y="3711238"/>
                <a:ext cx="120960" cy="18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695FBD-A205-43D7-8B52-C87FDC2559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28239" y="3702598"/>
                  <a:ext cx="13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109BAA-27A3-4D28-8A35-CEA3FF772F30}"/>
                    </a:ext>
                  </a:extLst>
                </p14:cNvPr>
                <p14:cNvContentPartPr/>
                <p14:nvPr/>
              </p14:nvContentPartPr>
              <p14:xfrm>
                <a:off x="2819239" y="3784318"/>
                <a:ext cx="174600" cy="30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109BAA-27A3-4D28-8A35-CEA3FF772F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10599" y="3775318"/>
                  <a:ext cx="192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E69BB92-A2F7-45FC-979B-3E5575376562}"/>
                    </a:ext>
                  </a:extLst>
                </p14:cNvPr>
                <p14:cNvContentPartPr/>
                <p14:nvPr/>
              </p14:nvContentPartPr>
              <p14:xfrm>
                <a:off x="3200839" y="3586678"/>
                <a:ext cx="169200" cy="295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E69BB92-A2F7-45FC-979B-3E55753765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91839" y="3577678"/>
                  <a:ext cx="186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2FFFDB6-0199-4988-88BF-F820A5DD671C}"/>
                    </a:ext>
                  </a:extLst>
                </p14:cNvPr>
                <p14:cNvContentPartPr/>
                <p14:nvPr/>
              </p14:nvContentPartPr>
              <p14:xfrm>
                <a:off x="3440959" y="3822118"/>
                <a:ext cx="17640" cy="33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2FFFDB6-0199-4988-88BF-F820A5DD67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32319" y="3813118"/>
                  <a:ext cx="35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777B367-AA8F-476D-9F55-0C134FFBCE57}"/>
                    </a:ext>
                  </a:extLst>
                </p14:cNvPr>
                <p14:cNvContentPartPr/>
                <p14:nvPr/>
              </p14:nvContentPartPr>
              <p14:xfrm>
                <a:off x="3597919" y="3599278"/>
                <a:ext cx="282960" cy="233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777B367-AA8F-476D-9F55-0C134FFBCE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89279" y="3590638"/>
                  <a:ext cx="300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C3C9AD-3E0F-4852-95F5-EDEDF6AB27F0}"/>
                    </a:ext>
                  </a:extLst>
                </p14:cNvPr>
                <p14:cNvContentPartPr/>
                <p14:nvPr/>
              </p14:nvContentPartPr>
              <p14:xfrm>
                <a:off x="3983119" y="3875398"/>
                <a:ext cx="100440" cy="138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C3C9AD-3E0F-4852-95F5-EDEDF6AB27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74479" y="3866758"/>
                  <a:ext cx="118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9D649C-67E9-4D8F-BEE8-DF9DC12D4D51}"/>
                    </a:ext>
                  </a:extLst>
                </p14:cNvPr>
                <p14:cNvContentPartPr/>
                <p14:nvPr/>
              </p14:nvContentPartPr>
              <p14:xfrm>
                <a:off x="4351399" y="3587038"/>
                <a:ext cx="465480" cy="27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9D649C-67E9-4D8F-BEE8-DF9DC12D4D5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42399" y="3578038"/>
                  <a:ext cx="483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574017B-B6A2-4371-93D2-DBB20E816299}"/>
                    </a:ext>
                  </a:extLst>
                </p14:cNvPr>
                <p14:cNvContentPartPr/>
                <p14:nvPr/>
              </p14:nvContentPartPr>
              <p14:xfrm>
                <a:off x="4826959" y="3726358"/>
                <a:ext cx="72360" cy="90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574017B-B6A2-4371-93D2-DBB20E8162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18319" y="3717358"/>
                  <a:ext cx="90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07D219-B497-493D-BB5E-B7E62EEDE11A}"/>
                    </a:ext>
                  </a:extLst>
                </p14:cNvPr>
                <p14:cNvContentPartPr/>
                <p14:nvPr/>
              </p14:nvContentPartPr>
              <p14:xfrm>
                <a:off x="5010559" y="3606838"/>
                <a:ext cx="1080" cy="1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07D219-B497-493D-BB5E-B7E62EEDE1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01919" y="3598198"/>
                  <a:ext cx="1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94CB4D-41DF-458F-A991-EEC84D916CD2}"/>
                    </a:ext>
                  </a:extLst>
                </p14:cNvPr>
                <p14:cNvContentPartPr/>
                <p14:nvPr/>
              </p14:nvContentPartPr>
              <p14:xfrm>
                <a:off x="5016319" y="3662998"/>
                <a:ext cx="190800" cy="11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94CB4D-41DF-458F-A991-EEC84D916C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07319" y="3654358"/>
                  <a:ext cx="208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BE2436-57CF-4C00-AB02-AEB91E3E29B0}"/>
                    </a:ext>
                  </a:extLst>
                </p14:cNvPr>
                <p14:cNvContentPartPr/>
                <p14:nvPr/>
              </p14:nvContentPartPr>
              <p14:xfrm>
                <a:off x="5126839" y="3504238"/>
                <a:ext cx="178560" cy="268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BE2436-57CF-4C00-AB02-AEB91E3E29B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17839" y="3495598"/>
                  <a:ext cx="196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A7A0E87-9DD2-4E0A-B5D9-EA5607E57CB2}"/>
                    </a:ext>
                  </a:extLst>
                </p14:cNvPr>
                <p14:cNvContentPartPr/>
                <p14:nvPr/>
              </p14:nvContentPartPr>
              <p14:xfrm>
                <a:off x="5301799" y="3648238"/>
                <a:ext cx="185040" cy="117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A7A0E87-9DD2-4E0A-B5D9-EA5607E57C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93159" y="3639598"/>
                  <a:ext cx="202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0F8A1E-C2FC-4F4E-B9EF-55614D0E8DF9}"/>
                    </a:ext>
                  </a:extLst>
                </p14:cNvPr>
                <p14:cNvContentPartPr/>
                <p14:nvPr/>
              </p14:nvContentPartPr>
              <p14:xfrm>
                <a:off x="5468479" y="3472918"/>
                <a:ext cx="160920" cy="260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0F8A1E-C2FC-4F4E-B9EF-55614D0E8D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59839" y="3464278"/>
                  <a:ext cx="178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308D7AF-5AED-48E6-9339-846B6BDE6FE3}"/>
                    </a:ext>
                  </a:extLst>
                </p14:cNvPr>
                <p14:cNvContentPartPr/>
                <p14:nvPr/>
              </p14:nvContentPartPr>
              <p14:xfrm>
                <a:off x="5599519" y="3464638"/>
                <a:ext cx="223560" cy="314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308D7AF-5AED-48E6-9339-846B6BDE6FE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90519" y="3455998"/>
                  <a:ext cx="241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8E8424-E277-4BE4-9DD3-A7E4FDBFCFE2}"/>
                    </a:ext>
                  </a:extLst>
                </p14:cNvPr>
                <p14:cNvContentPartPr/>
                <p14:nvPr/>
              </p14:nvContentPartPr>
              <p14:xfrm>
                <a:off x="5720839" y="3596398"/>
                <a:ext cx="218160" cy="181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8E8424-E277-4BE4-9DD3-A7E4FDBFCF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12199" y="3587398"/>
                  <a:ext cx="2358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15FC34-5368-4663-9BC7-E5EC705711E9}"/>
              </a:ext>
            </a:extLst>
          </p:cNvPr>
          <p:cNvGrpSpPr/>
          <p:nvPr/>
        </p:nvGrpSpPr>
        <p:grpSpPr>
          <a:xfrm>
            <a:off x="6270559" y="3475798"/>
            <a:ext cx="857160" cy="304920"/>
            <a:chOff x="6270559" y="3475798"/>
            <a:chExt cx="8571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5802B0-3759-4B35-8EEF-808FE2C7AA57}"/>
                    </a:ext>
                  </a:extLst>
                </p14:cNvPr>
                <p14:cNvContentPartPr/>
                <p14:nvPr/>
              </p14:nvContentPartPr>
              <p14:xfrm>
                <a:off x="6270559" y="3495958"/>
                <a:ext cx="339120" cy="271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5802B0-3759-4B35-8EEF-808FE2C7AA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61919" y="3487318"/>
                  <a:ext cx="356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FF5DB3-80FD-406A-ABED-B9327B739415}"/>
                    </a:ext>
                  </a:extLst>
                </p14:cNvPr>
                <p14:cNvContentPartPr/>
                <p14:nvPr/>
              </p14:nvContentPartPr>
              <p14:xfrm>
                <a:off x="6573679" y="3621598"/>
                <a:ext cx="139680" cy="148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FF5DB3-80FD-406A-ABED-B9327B7394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64679" y="3612598"/>
                  <a:ext cx="157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58A0B8-CB61-41A8-939E-914D77202016}"/>
                    </a:ext>
                  </a:extLst>
                </p14:cNvPr>
                <p14:cNvContentPartPr/>
                <p14:nvPr/>
              </p14:nvContentPartPr>
              <p14:xfrm>
                <a:off x="6912079" y="3585238"/>
                <a:ext cx="149040" cy="147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58A0B8-CB61-41A8-939E-914D772020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03079" y="3576598"/>
                  <a:ext cx="166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7978BE-E470-4313-8BDD-05EBD2E07025}"/>
                    </a:ext>
                  </a:extLst>
                </p14:cNvPr>
                <p14:cNvContentPartPr/>
                <p14:nvPr/>
              </p14:nvContentPartPr>
              <p14:xfrm>
                <a:off x="6876439" y="3475798"/>
                <a:ext cx="106200" cy="101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7978BE-E470-4313-8BDD-05EBD2E070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67439" y="3466798"/>
                  <a:ext cx="123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5E8B86-FBEC-4FD7-ADF3-E26FDFC97755}"/>
                    </a:ext>
                  </a:extLst>
                </p14:cNvPr>
                <p14:cNvContentPartPr/>
                <p14:nvPr/>
              </p14:nvContentPartPr>
              <p14:xfrm>
                <a:off x="7042759" y="3680998"/>
                <a:ext cx="84960" cy="99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5E8B86-FBEC-4FD7-ADF3-E26FDFC977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33759" y="3671998"/>
                  <a:ext cx="102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A3D2C67-7781-4013-B7C0-B7FA39800CD8}"/>
              </a:ext>
            </a:extLst>
          </p:cNvPr>
          <p:cNvGrpSpPr/>
          <p:nvPr/>
        </p:nvGrpSpPr>
        <p:grpSpPr>
          <a:xfrm>
            <a:off x="7448839" y="3375358"/>
            <a:ext cx="1696320" cy="448200"/>
            <a:chOff x="7448839" y="3375358"/>
            <a:chExt cx="16963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0894B86-78CA-4EF5-BDE0-FF6C0E597978}"/>
                    </a:ext>
                  </a:extLst>
                </p14:cNvPr>
                <p14:cNvContentPartPr/>
                <p14:nvPr/>
              </p14:nvContentPartPr>
              <p14:xfrm>
                <a:off x="7448839" y="3667678"/>
                <a:ext cx="98640" cy="119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0894B86-78CA-4EF5-BDE0-FF6C0E5979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39839" y="3659038"/>
                  <a:ext cx="116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609741-59BF-46BD-B91B-7CDE254E4FF6}"/>
                    </a:ext>
                  </a:extLst>
                </p14:cNvPr>
                <p14:cNvContentPartPr/>
                <p14:nvPr/>
              </p14:nvContentPartPr>
              <p14:xfrm>
                <a:off x="7700479" y="3387598"/>
                <a:ext cx="252360" cy="435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609741-59BF-46BD-B91B-7CDE254E4FF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91479" y="3378598"/>
                  <a:ext cx="270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52BA0A-85CB-4882-94A7-EEEAA23BDDB8}"/>
                    </a:ext>
                  </a:extLst>
                </p14:cNvPr>
                <p14:cNvContentPartPr/>
                <p14:nvPr/>
              </p14:nvContentPartPr>
              <p14:xfrm>
                <a:off x="7680319" y="3671278"/>
                <a:ext cx="207000" cy="51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52BA0A-85CB-4882-94A7-EEEAA23BDDB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71679" y="3662638"/>
                  <a:ext cx="224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DD09C7-2D4A-47B5-A36C-AAEC29FE6B6F}"/>
                    </a:ext>
                  </a:extLst>
                </p14:cNvPr>
                <p14:cNvContentPartPr/>
                <p14:nvPr/>
              </p14:nvContentPartPr>
              <p14:xfrm>
                <a:off x="8104039" y="3653278"/>
                <a:ext cx="196200" cy="128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DD09C7-2D4A-47B5-A36C-AAEC29FE6B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95039" y="3644278"/>
                  <a:ext cx="213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8684335-D824-476C-B24A-EFB428F59F6B}"/>
                    </a:ext>
                  </a:extLst>
                </p14:cNvPr>
                <p14:cNvContentPartPr/>
                <p14:nvPr/>
              </p14:nvContentPartPr>
              <p14:xfrm>
                <a:off x="8221759" y="3386158"/>
                <a:ext cx="254880" cy="36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8684335-D824-476C-B24A-EFB428F59F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13119" y="3377518"/>
                  <a:ext cx="272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9379FE8-99AD-41D7-8B71-0A6C6F106D7E}"/>
                    </a:ext>
                  </a:extLst>
                </p14:cNvPr>
                <p14:cNvContentPartPr/>
                <p14:nvPr/>
              </p14:nvContentPartPr>
              <p14:xfrm>
                <a:off x="8375119" y="3637438"/>
                <a:ext cx="170280" cy="98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9379FE8-99AD-41D7-8B71-0A6C6F106D7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66119" y="3628438"/>
                  <a:ext cx="187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520833-08CC-42CE-8AD7-93869D713726}"/>
                    </a:ext>
                  </a:extLst>
                </p14:cNvPr>
                <p14:cNvContentPartPr/>
                <p14:nvPr/>
              </p14:nvContentPartPr>
              <p14:xfrm>
                <a:off x="8710279" y="3375358"/>
                <a:ext cx="209160" cy="357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520833-08CC-42CE-8AD7-93869D71372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1639" y="3366718"/>
                  <a:ext cx="226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74C3BC-F811-4373-9602-21FA2E57BB12}"/>
                    </a:ext>
                  </a:extLst>
                </p14:cNvPr>
                <p14:cNvContentPartPr/>
                <p14:nvPr/>
              </p14:nvContentPartPr>
              <p14:xfrm>
                <a:off x="8627479" y="3541318"/>
                <a:ext cx="315360" cy="66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74C3BC-F811-4373-9602-21FA2E57BB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18839" y="3532318"/>
                  <a:ext cx="333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3241BFC-DF3A-40BE-BD93-7527E28388D3}"/>
                    </a:ext>
                  </a:extLst>
                </p14:cNvPr>
                <p14:cNvContentPartPr/>
                <p14:nvPr/>
              </p14:nvContentPartPr>
              <p14:xfrm>
                <a:off x="8851039" y="3590998"/>
                <a:ext cx="183600" cy="168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3241BFC-DF3A-40BE-BD93-7527E28388D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42039" y="3582358"/>
                  <a:ext cx="201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846ED07-8A1A-46C1-90B2-79D454D3D133}"/>
                    </a:ext>
                  </a:extLst>
                </p14:cNvPr>
                <p14:cNvContentPartPr/>
                <p14:nvPr/>
              </p14:nvContentPartPr>
              <p14:xfrm>
                <a:off x="9141559" y="3737878"/>
                <a:ext cx="3600" cy="9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846ED07-8A1A-46C1-90B2-79D454D3D1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32919" y="3728878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EBD0B09-B6EF-4788-8DB6-A2220A36D33D}"/>
              </a:ext>
            </a:extLst>
          </p:cNvPr>
          <p:cNvGrpSpPr/>
          <p:nvPr/>
        </p:nvGrpSpPr>
        <p:grpSpPr>
          <a:xfrm>
            <a:off x="1043719" y="4235038"/>
            <a:ext cx="413280" cy="356760"/>
            <a:chOff x="1043719" y="4235038"/>
            <a:chExt cx="4132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35CC19F-63F2-4D74-83B8-DE87718C2DDA}"/>
                    </a:ext>
                  </a:extLst>
                </p14:cNvPr>
                <p14:cNvContentPartPr/>
                <p14:nvPr/>
              </p14:nvContentPartPr>
              <p14:xfrm>
                <a:off x="1043719" y="4279318"/>
                <a:ext cx="162360" cy="201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35CC19F-63F2-4D74-83B8-DE87718C2D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5079" y="4270318"/>
                  <a:ext cx="180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6E29853-4AF6-4C37-928E-08D22E79DE0F}"/>
                    </a:ext>
                  </a:extLst>
                </p14:cNvPr>
                <p14:cNvContentPartPr/>
                <p14:nvPr/>
              </p14:nvContentPartPr>
              <p14:xfrm>
                <a:off x="1256119" y="4235038"/>
                <a:ext cx="200880" cy="356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6E29853-4AF6-4C37-928E-08D22E79DE0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7119" y="4226398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15F3738-7B98-46F4-A727-0ED39955ECFE}"/>
              </a:ext>
            </a:extLst>
          </p:cNvPr>
          <p:cNvGrpSpPr/>
          <p:nvPr/>
        </p:nvGrpSpPr>
        <p:grpSpPr>
          <a:xfrm>
            <a:off x="2850559" y="4203358"/>
            <a:ext cx="446400" cy="174600"/>
            <a:chOff x="2850559" y="4203358"/>
            <a:chExt cx="4464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BCE2B6F-F2F8-4363-9276-C983A044F306}"/>
                    </a:ext>
                  </a:extLst>
                </p14:cNvPr>
                <p14:cNvContentPartPr/>
                <p14:nvPr/>
              </p14:nvContentPartPr>
              <p14:xfrm>
                <a:off x="2890159" y="4238278"/>
                <a:ext cx="154440" cy="20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BCE2B6F-F2F8-4363-9276-C983A044F3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81159" y="4229638"/>
                  <a:ext cx="17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377885-8950-47DF-94C5-C8ADB4CBD019}"/>
                    </a:ext>
                  </a:extLst>
                </p14:cNvPr>
                <p14:cNvContentPartPr/>
                <p14:nvPr/>
              </p14:nvContentPartPr>
              <p14:xfrm>
                <a:off x="2850559" y="4305958"/>
                <a:ext cx="180360" cy="34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377885-8950-47DF-94C5-C8ADB4CBD01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1559" y="4297318"/>
                  <a:ext cx="19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92C1AFA-B01A-4F07-B9E8-6AFB6B36EFD6}"/>
                    </a:ext>
                  </a:extLst>
                </p14:cNvPr>
                <p14:cNvContentPartPr/>
                <p14:nvPr/>
              </p14:nvContentPartPr>
              <p14:xfrm>
                <a:off x="3233599" y="4203358"/>
                <a:ext cx="63360" cy="174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92C1AFA-B01A-4F07-B9E8-6AFB6B36EF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24959" y="4194358"/>
                  <a:ext cx="810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8098FB7-35A1-4420-A976-04CD3EA6EBAD}"/>
              </a:ext>
            </a:extLst>
          </p:cNvPr>
          <p:cNvGrpSpPr/>
          <p:nvPr/>
        </p:nvGrpSpPr>
        <p:grpSpPr>
          <a:xfrm>
            <a:off x="1816639" y="4197238"/>
            <a:ext cx="822240" cy="1049040"/>
            <a:chOff x="1816639" y="4197238"/>
            <a:chExt cx="82224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C8FFF2-16C6-471A-BD61-C9AA392C7D15}"/>
                    </a:ext>
                  </a:extLst>
                </p14:cNvPr>
                <p14:cNvContentPartPr/>
                <p14:nvPr/>
              </p14:nvContentPartPr>
              <p14:xfrm>
                <a:off x="1816639" y="4197238"/>
                <a:ext cx="476280" cy="30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7C8FFF2-16C6-471A-BD61-C9AA392C7D1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07999" y="4188238"/>
                  <a:ext cx="493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430591-1CD5-4AF9-BBEB-B3C77B983354}"/>
                    </a:ext>
                  </a:extLst>
                </p14:cNvPr>
                <p14:cNvContentPartPr/>
                <p14:nvPr/>
              </p14:nvContentPartPr>
              <p14:xfrm>
                <a:off x="2338639" y="4339798"/>
                <a:ext cx="33480" cy="74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430591-1CD5-4AF9-BBEB-B3C77B9833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29639" y="4330798"/>
                  <a:ext cx="5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E101CC8-D7A0-4B1C-9530-DD7975F8062C}"/>
                    </a:ext>
                  </a:extLst>
                </p14:cNvPr>
                <p14:cNvContentPartPr/>
                <p14:nvPr/>
              </p14:nvContentPartPr>
              <p14:xfrm>
                <a:off x="2424679" y="4307038"/>
                <a:ext cx="214200" cy="137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E101CC8-D7A0-4B1C-9530-DD7975F806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16039" y="4298038"/>
                  <a:ext cx="231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D24A9F9-EA73-4682-ACBD-4155E430132C}"/>
                    </a:ext>
                  </a:extLst>
                </p14:cNvPr>
                <p14:cNvContentPartPr/>
                <p14:nvPr/>
              </p14:nvContentPartPr>
              <p14:xfrm>
                <a:off x="1978279" y="4589638"/>
                <a:ext cx="306360" cy="22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D24A9F9-EA73-4682-ACBD-4155E430132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69639" y="4580998"/>
                  <a:ext cx="324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1ECA661-1546-41AD-BCEE-A5D3F8284CCA}"/>
                    </a:ext>
                  </a:extLst>
                </p14:cNvPr>
                <p14:cNvContentPartPr/>
                <p14:nvPr/>
              </p14:nvContentPartPr>
              <p14:xfrm>
                <a:off x="2088439" y="4739038"/>
                <a:ext cx="126720" cy="157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1ECA661-1546-41AD-BCEE-A5D3F8284C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79439" y="4730038"/>
                  <a:ext cx="144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DCA6E9-A293-46EA-9D0F-A28E1F70060E}"/>
                    </a:ext>
                  </a:extLst>
                </p14:cNvPr>
                <p14:cNvContentPartPr/>
                <p14:nvPr/>
              </p14:nvContentPartPr>
              <p14:xfrm>
                <a:off x="2447719" y="4606918"/>
                <a:ext cx="67320" cy="191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DCA6E9-A293-46EA-9D0F-A28E1F70060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38719" y="4597918"/>
                  <a:ext cx="84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EE7D10-A811-4C09-9DC0-1F379946C053}"/>
                    </a:ext>
                  </a:extLst>
                </p14:cNvPr>
                <p14:cNvContentPartPr/>
                <p14:nvPr/>
              </p14:nvContentPartPr>
              <p14:xfrm>
                <a:off x="1953079" y="4977718"/>
                <a:ext cx="329040" cy="209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EE7D10-A811-4C09-9DC0-1F379946C05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44079" y="4968718"/>
                  <a:ext cx="346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ED529A-3E52-47E1-96A4-2F8AE9381A3A}"/>
                    </a:ext>
                  </a:extLst>
                </p14:cNvPr>
                <p14:cNvContentPartPr/>
                <p14:nvPr/>
              </p14:nvContentPartPr>
              <p14:xfrm>
                <a:off x="2126599" y="5078878"/>
                <a:ext cx="59760" cy="167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ED529A-3E52-47E1-96A4-2F8AE9381A3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17959" y="5070238"/>
                  <a:ext cx="77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581AC7-50FC-46C1-B441-60195526007A}"/>
                    </a:ext>
                  </a:extLst>
                </p14:cNvPr>
                <p14:cNvContentPartPr/>
                <p14:nvPr/>
              </p14:nvContentPartPr>
              <p14:xfrm>
                <a:off x="2370679" y="4974118"/>
                <a:ext cx="246600" cy="213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581AC7-50FC-46C1-B441-60195526007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61679" y="4965118"/>
                  <a:ext cx="2642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9A0AA44-7770-43D0-A32C-5D26EB2B00D8}"/>
                  </a:ext>
                </a:extLst>
              </p14:cNvPr>
              <p14:cNvContentPartPr/>
              <p14:nvPr/>
            </p14:nvContentPartPr>
            <p14:xfrm>
              <a:off x="2018599" y="5376958"/>
              <a:ext cx="290880" cy="218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9A0AA44-7770-43D0-A32C-5D26EB2B00D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009959" y="5367958"/>
                <a:ext cx="3085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FBFFEA7-8813-4FB4-9EC8-EAD18E65EEC1}"/>
                  </a:ext>
                </a:extLst>
              </p14:cNvPr>
              <p14:cNvContentPartPr/>
              <p14:nvPr/>
            </p14:nvContentPartPr>
            <p14:xfrm>
              <a:off x="2154679" y="5513398"/>
              <a:ext cx="92160" cy="140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FBFFEA7-8813-4FB4-9EC8-EAD18E65EEC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146039" y="5504398"/>
                <a:ext cx="109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2B5FFFC-8A29-4B4F-97E0-EFB594B6C934}"/>
                  </a:ext>
                </a:extLst>
              </p14:cNvPr>
              <p14:cNvContentPartPr/>
              <p14:nvPr/>
            </p14:nvContentPartPr>
            <p14:xfrm>
              <a:off x="2489479" y="5365078"/>
              <a:ext cx="176760" cy="226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2B5FFFC-8A29-4B4F-97E0-EFB594B6C93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480839" y="5356438"/>
                <a:ext cx="1944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E937B58-CD26-41F8-9704-A15CC408BB5E}"/>
              </a:ext>
            </a:extLst>
          </p:cNvPr>
          <p:cNvGrpSpPr/>
          <p:nvPr/>
        </p:nvGrpSpPr>
        <p:grpSpPr>
          <a:xfrm>
            <a:off x="2702599" y="4625278"/>
            <a:ext cx="155880" cy="135000"/>
            <a:chOff x="2702599" y="4625278"/>
            <a:chExt cx="15588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F1EEF7F-4568-4366-A0DA-870AE4C48709}"/>
                    </a:ext>
                  </a:extLst>
                </p14:cNvPr>
                <p14:cNvContentPartPr/>
                <p14:nvPr/>
              </p14:nvContentPartPr>
              <p14:xfrm>
                <a:off x="2702599" y="4625278"/>
                <a:ext cx="139680" cy="53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F1EEF7F-4568-4366-A0DA-870AE4C4870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93599" y="4616638"/>
                  <a:ext cx="157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DC83B3-AA3B-41BA-B393-C7DEF55405DB}"/>
                    </a:ext>
                  </a:extLst>
                </p14:cNvPr>
                <p14:cNvContentPartPr/>
                <p14:nvPr/>
              </p14:nvContentPartPr>
              <p14:xfrm>
                <a:off x="2755519" y="4721038"/>
                <a:ext cx="102960" cy="3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DC83B3-AA3B-41BA-B393-C7DEF55405D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46879" y="4712398"/>
                  <a:ext cx="1206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90EF96E-7FFD-46E0-99F1-EBE1BA595FD7}"/>
              </a:ext>
            </a:extLst>
          </p:cNvPr>
          <p:cNvGrpSpPr/>
          <p:nvPr/>
        </p:nvGrpSpPr>
        <p:grpSpPr>
          <a:xfrm>
            <a:off x="3133159" y="4476598"/>
            <a:ext cx="757080" cy="303480"/>
            <a:chOff x="3133159" y="4476598"/>
            <a:chExt cx="75708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0A94978-F188-4965-B0FC-6E3C29E41C56}"/>
                    </a:ext>
                  </a:extLst>
                </p14:cNvPr>
                <p14:cNvContentPartPr/>
                <p14:nvPr/>
              </p14:nvContentPartPr>
              <p14:xfrm>
                <a:off x="3133159" y="4515118"/>
                <a:ext cx="222840" cy="231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0A94978-F188-4965-B0FC-6E3C29E41C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24159" y="4506478"/>
                  <a:ext cx="240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9B758-242F-4DEB-A756-A326113A1464}"/>
                    </a:ext>
                  </a:extLst>
                </p14:cNvPr>
                <p14:cNvContentPartPr/>
                <p14:nvPr/>
              </p14:nvContentPartPr>
              <p14:xfrm>
                <a:off x="3438439" y="4676038"/>
                <a:ext cx="6840" cy="43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9B758-242F-4DEB-A756-A326113A14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29799" y="4667038"/>
                  <a:ext cx="24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EB03F5-27CA-4A98-B037-4874DC8D2860}"/>
                    </a:ext>
                  </a:extLst>
                </p14:cNvPr>
                <p14:cNvContentPartPr/>
                <p14:nvPr/>
              </p14:nvContentPartPr>
              <p14:xfrm>
                <a:off x="3621679" y="4476598"/>
                <a:ext cx="268560" cy="30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EB03F5-27CA-4A98-B037-4874DC8D286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13039" y="4467958"/>
                  <a:ext cx="2862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5D429D-3835-48DE-9C47-89DED956658D}"/>
              </a:ext>
            </a:extLst>
          </p:cNvPr>
          <p:cNvGrpSpPr/>
          <p:nvPr/>
        </p:nvGrpSpPr>
        <p:grpSpPr>
          <a:xfrm>
            <a:off x="2861359" y="4993558"/>
            <a:ext cx="191160" cy="119160"/>
            <a:chOff x="2861359" y="4993558"/>
            <a:chExt cx="19116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A1C50C0-1EC5-4648-A918-B8ACE8B0A0AA}"/>
                    </a:ext>
                  </a:extLst>
                </p14:cNvPr>
                <p14:cNvContentPartPr/>
                <p14:nvPr/>
              </p14:nvContentPartPr>
              <p14:xfrm>
                <a:off x="2861359" y="4993558"/>
                <a:ext cx="182880" cy="3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A1C50C0-1EC5-4648-A918-B8ACE8B0A0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52719" y="4984918"/>
                  <a:ext cx="200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D8E6A48-87F4-41A6-8FFC-7D88FC4627FD}"/>
                    </a:ext>
                  </a:extLst>
                </p14:cNvPr>
                <p14:cNvContentPartPr/>
                <p14:nvPr/>
              </p14:nvContentPartPr>
              <p14:xfrm>
                <a:off x="2886199" y="5083198"/>
                <a:ext cx="166320" cy="29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D8E6A48-87F4-41A6-8FFC-7D88FC4627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77559" y="5074558"/>
                  <a:ext cx="1839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0BB95C1-787C-4FD8-BC37-152EA242ECBA}"/>
                  </a:ext>
                </a:extLst>
              </p14:cNvPr>
              <p14:cNvContentPartPr/>
              <p14:nvPr/>
            </p14:nvContentPartPr>
            <p14:xfrm>
              <a:off x="3446719" y="4945678"/>
              <a:ext cx="281520" cy="250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0BB95C1-787C-4FD8-BC37-152EA242ECB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437719" y="4936678"/>
                <a:ext cx="2991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EF51AFB-5C0E-428F-828D-576F904DEA7C}"/>
              </a:ext>
            </a:extLst>
          </p:cNvPr>
          <p:cNvGrpSpPr/>
          <p:nvPr/>
        </p:nvGrpSpPr>
        <p:grpSpPr>
          <a:xfrm>
            <a:off x="2895919" y="5393518"/>
            <a:ext cx="160920" cy="96840"/>
            <a:chOff x="2895919" y="5393518"/>
            <a:chExt cx="16092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5607130-1E19-4E02-8098-2D5C901C7FE1}"/>
                    </a:ext>
                  </a:extLst>
                </p14:cNvPr>
                <p14:cNvContentPartPr/>
                <p14:nvPr/>
              </p14:nvContentPartPr>
              <p14:xfrm>
                <a:off x="2900959" y="5393518"/>
                <a:ext cx="100440" cy="12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5607130-1E19-4E02-8098-2D5C901C7FE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91959" y="5384518"/>
                  <a:ext cx="118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FFEFDE1-167D-4C67-B595-8CD8D4710B34}"/>
                    </a:ext>
                  </a:extLst>
                </p14:cNvPr>
                <p14:cNvContentPartPr/>
                <p14:nvPr/>
              </p14:nvContentPartPr>
              <p14:xfrm>
                <a:off x="2895919" y="5468758"/>
                <a:ext cx="160920" cy="2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FFEFDE1-167D-4C67-B595-8CD8D4710B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86919" y="5459758"/>
                  <a:ext cx="1785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B590B89-5509-476E-AD10-F124EE26B7B8}"/>
              </a:ext>
            </a:extLst>
          </p:cNvPr>
          <p:cNvGrpSpPr/>
          <p:nvPr/>
        </p:nvGrpSpPr>
        <p:grpSpPr>
          <a:xfrm>
            <a:off x="3468679" y="5265358"/>
            <a:ext cx="426240" cy="254520"/>
            <a:chOff x="3468679" y="5265358"/>
            <a:chExt cx="42624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CECC9E-6A37-4D0A-B5F6-4529CF58A075}"/>
                    </a:ext>
                  </a:extLst>
                </p14:cNvPr>
                <p14:cNvContentPartPr/>
                <p14:nvPr/>
              </p14:nvContentPartPr>
              <p14:xfrm>
                <a:off x="3468679" y="5344198"/>
                <a:ext cx="68040" cy="175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CECC9E-6A37-4D0A-B5F6-4529CF58A0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59679" y="5335558"/>
                  <a:ext cx="85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19ABEB4-1F0A-4351-8FB1-D7346FF39372}"/>
                    </a:ext>
                  </a:extLst>
                </p14:cNvPr>
                <p14:cNvContentPartPr/>
                <p14:nvPr/>
              </p14:nvContentPartPr>
              <p14:xfrm>
                <a:off x="3696199" y="5265358"/>
                <a:ext cx="198720" cy="232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19ABEB4-1F0A-4351-8FB1-D7346FF3937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687559" y="5256358"/>
                  <a:ext cx="2163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0DC670D-93AF-491B-80ED-A84CACA67503}"/>
              </a:ext>
            </a:extLst>
          </p:cNvPr>
          <p:cNvGrpSpPr/>
          <p:nvPr/>
        </p:nvGrpSpPr>
        <p:grpSpPr>
          <a:xfrm>
            <a:off x="2056039" y="5750638"/>
            <a:ext cx="1128960" cy="269280"/>
            <a:chOff x="2056039" y="5750638"/>
            <a:chExt cx="112896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4B717C9-7BAA-4E6F-8B82-B2107AE4A059}"/>
                    </a:ext>
                  </a:extLst>
                </p14:cNvPr>
                <p14:cNvContentPartPr/>
                <p14:nvPr/>
              </p14:nvContentPartPr>
              <p14:xfrm>
                <a:off x="2056039" y="5750638"/>
                <a:ext cx="352080" cy="269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4B717C9-7BAA-4E6F-8B82-B2107AE4A05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47039" y="5741638"/>
                  <a:ext cx="369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A3D84F8-0FBC-4FE1-B520-EB7F069D79AB}"/>
                    </a:ext>
                  </a:extLst>
                </p14:cNvPr>
                <p14:cNvContentPartPr/>
                <p14:nvPr/>
              </p14:nvContentPartPr>
              <p14:xfrm>
                <a:off x="2436559" y="5836318"/>
                <a:ext cx="160920" cy="150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A3D84F8-0FBC-4FE1-B520-EB7F069D79A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27919" y="5827678"/>
                  <a:ext cx="178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982355E-085C-4C3D-BFD4-C5D73A0AD16A}"/>
                    </a:ext>
                  </a:extLst>
                </p14:cNvPr>
                <p14:cNvContentPartPr/>
                <p14:nvPr/>
              </p14:nvContentPartPr>
              <p14:xfrm>
                <a:off x="2631679" y="5821198"/>
                <a:ext cx="284760" cy="195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982355E-085C-4C3D-BFD4-C5D73A0AD16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23039" y="5812558"/>
                  <a:ext cx="302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E380B62-20D7-48D7-8B1C-85975B66EF8A}"/>
                    </a:ext>
                  </a:extLst>
                </p14:cNvPr>
                <p14:cNvContentPartPr/>
                <p14:nvPr/>
              </p14:nvContentPartPr>
              <p14:xfrm>
                <a:off x="2688559" y="5803558"/>
                <a:ext cx="189000" cy="203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E380B62-20D7-48D7-8B1C-85975B66EF8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79559" y="5794558"/>
                  <a:ext cx="206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F48913B-BA97-4755-9D27-A13481207A3E}"/>
                    </a:ext>
                  </a:extLst>
                </p14:cNvPr>
                <p14:cNvContentPartPr/>
                <p14:nvPr/>
              </p14:nvContentPartPr>
              <p14:xfrm>
                <a:off x="3061879" y="5837398"/>
                <a:ext cx="123120" cy="25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F48913B-BA97-4755-9D27-A13481207A3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052879" y="5828398"/>
                  <a:ext cx="140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02836A9-D1F5-4556-99E7-C50B138A328E}"/>
                    </a:ext>
                  </a:extLst>
                </p14:cNvPr>
                <p14:cNvContentPartPr/>
                <p14:nvPr/>
              </p14:nvContentPartPr>
              <p14:xfrm>
                <a:off x="3053959" y="5893558"/>
                <a:ext cx="121680" cy="19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02836A9-D1F5-4556-99E7-C50B138A328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045319" y="5884558"/>
                  <a:ext cx="1393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5AD10FE-8B7B-4A82-A735-E4FA130B74C7}"/>
              </a:ext>
            </a:extLst>
          </p:cNvPr>
          <p:cNvGrpSpPr/>
          <p:nvPr/>
        </p:nvGrpSpPr>
        <p:grpSpPr>
          <a:xfrm>
            <a:off x="3587839" y="5649118"/>
            <a:ext cx="614160" cy="293760"/>
            <a:chOff x="3587839" y="5649118"/>
            <a:chExt cx="6141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41C1FCD-75F0-4365-87E8-FA89EDEDB323}"/>
                    </a:ext>
                  </a:extLst>
                </p14:cNvPr>
                <p14:cNvContentPartPr/>
                <p14:nvPr/>
              </p14:nvContentPartPr>
              <p14:xfrm>
                <a:off x="3587839" y="5693038"/>
                <a:ext cx="262800" cy="245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41C1FCD-75F0-4365-87E8-FA89EDEDB3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578839" y="5684038"/>
                  <a:ext cx="280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01C69BE-2863-4DDC-A496-A431D493CF0D}"/>
                    </a:ext>
                  </a:extLst>
                </p14:cNvPr>
                <p14:cNvContentPartPr/>
                <p14:nvPr/>
              </p14:nvContentPartPr>
              <p14:xfrm>
                <a:off x="3966559" y="5649118"/>
                <a:ext cx="235440" cy="293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01C69BE-2863-4DDC-A496-A431D493CF0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7919" y="5640118"/>
                  <a:ext cx="25308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42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E6D515-175B-498F-A4D7-F0323A42381C}"/>
              </a:ext>
            </a:extLst>
          </p:cNvPr>
          <p:cNvGrpSpPr/>
          <p:nvPr/>
        </p:nvGrpSpPr>
        <p:grpSpPr>
          <a:xfrm>
            <a:off x="384919" y="300598"/>
            <a:ext cx="390960" cy="271440"/>
            <a:chOff x="384919" y="300598"/>
            <a:chExt cx="3909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6A318A-A201-41A8-B2A6-3EE4381A1A20}"/>
                    </a:ext>
                  </a:extLst>
                </p14:cNvPr>
                <p14:cNvContentPartPr/>
                <p14:nvPr/>
              </p14:nvContentPartPr>
              <p14:xfrm>
                <a:off x="384919" y="300598"/>
                <a:ext cx="326520" cy="271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6A318A-A201-41A8-B2A6-3EE4381A1A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919" y="291598"/>
                  <a:ext cx="34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C398569-8787-4C0C-ADBE-D274F7050C6E}"/>
                    </a:ext>
                  </a:extLst>
                </p14:cNvPr>
                <p14:cNvContentPartPr/>
                <p14:nvPr/>
              </p14:nvContentPartPr>
              <p14:xfrm>
                <a:off x="773359" y="516958"/>
                <a:ext cx="2520" cy="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C398569-8787-4C0C-ADBE-D274F7050C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4359" y="507958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83265C-415C-4FD3-98FB-F6F074DC5B76}"/>
              </a:ext>
            </a:extLst>
          </p:cNvPr>
          <p:cNvGrpSpPr/>
          <p:nvPr/>
        </p:nvGrpSpPr>
        <p:grpSpPr>
          <a:xfrm>
            <a:off x="1057759" y="230758"/>
            <a:ext cx="452160" cy="419040"/>
            <a:chOff x="1057759" y="230758"/>
            <a:chExt cx="45216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293505-6F50-44D2-99CA-3320CA1A17CA}"/>
                    </a:ext>
                  </a:extLst>
                </p14:cNvPr>
                <p14:cNvContentPartPr/>
                <p14:nvPr/>
              </p14:nvContentPartPr>
              <p14:xfrm>
                <a:off x="1057759" y="420838"/>
                <a:ext cx="161280" cy="13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293505-6F50-44D2-99CA-3320CA1A17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8759" y="412198"/>
                  <a:ext cx="178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CFD56D-C516-4F99-A3B9-7B8CC26B483B}"/>
                    </a:ext>
                  </a:extLst>
                </p14:cNvPr>
                <p14:cNvContentPartPr/>
                <p14:nvPr/>
              </p14:nvContentPartPr>
              <p14:xfrm>
                <a:off x="1197439" y="276118"/>
                <a:ext cx="148320" cy="23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CFD56D-C516-4F99-A3B9-7B8CC26B48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8439" y="267118"/>
                  <a:ext cx="165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E4466F-3756-4507-94CC-A0F1FE3A9795}"/>
                    </a:ext>
                  </a:extLst>
                </p14:cNvPr>
                <p14:cNvContentPartPr/>
                <p14:nvPr/>
              </p14:nvContentPartPr>
              <p14:xfrm>
                <a:off x="1289959" y="230758"/>
                <a:ext cx="219960" cy="41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E4466F-3756-4507-94CC-A0F1FE3A97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0959" y="221758"/>
                  <a:ext cx="23760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377EA6-D1DA-4E6C-B8A2-F5A1E40CC6E3}"/>
              </a:ext>
            </a:extLst>
          </p:cNvPr>
          <p:cNvGrpSpPr/>
          <p:nvPr/>
        </p:nvGrpSpPr>
        <p:grpSpPr>
          <a:xfrm>
            <a:off x="1881439" y="282238"/>
            <a:ext cx="1183680" cy="419760"/>
            <a:chOff x="1881439" y="282238"/>
            <a:chExt cx="118368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92E147-BDBF-48E2-BBA8-E1D7AEAEA6C8}"/>
                    </a:ext>
                  </a:extLst>
                </p14:cNvPr>
                <p14:cNvContentPartPr/>
                <p14:nvPr/>
              </p14:nvContentPartPr>
              <p14:xfrm>
                <a:off x="1881439" y="320038"/>
                <a:ext cx="211680" cy="16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92E147-BDBF-48E2-BBA8-E1D7AEAEA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2799" y="311038"/>
                  <a:ext cx="229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03D9C2-5543-4107-8825-BA2B0131CCCF}"/>
                    </a:ext>
                  </a:extLst>
                </p14:cNvPr>
                <p14:cNvContentPartPr/>
                <p14:nvPr/>
              </p14:nvContentPartPr>
              <p14:xfrm>
                <a:off x="1977559" y="282238"/>
                <a:ext cx="154800" cy="28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03D9C2-5543-4107-8825-BA2B0131CC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8559" y="273598"/>
                  <a:ext cx="172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04C4C8-31B8-457C-9487-530301653592}"/>
                    </a:ext>
                  </a:extLst>
                </p14:cNvPr>
                <p14:cNvContentPartPr/>
                <p14:nvPr/>
              </p14:nvContentPartPr>
              <p14:xfrm>
                <a:off x="2144599" y="338038"/>
                <a:ext cx="231120" cy="22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04C4C8-31B8-457C-9487-5303016535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599" y="329038"/>
                  <a:ext cx="248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0BB057-BEDB-4492-8509-092A47978ADC}"/>
                    </a:ext>
                  </a:extLst>
                </p14:cNvPr>
                <p14:cNvContentPartPr/>
                <p14:nvPr/>
              </p14:nvContentPartPr>
              <p14:xfrm>
                <a:off x="2486239" y="527398"/>
                <a:ext cx="8388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0BB057-BEDB-4492-8509-092A47978A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7599" y="518398"/>
                  <a:ext cx="101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148F17-DDF9-4E46-B196-069CC6B854C1}"/>
                    </a:ext>
                  </a:extLst>
                </p14:cNvPr>
                <p14:cNvContentPartPr/>
                <p14:nvPr/>
              </p14:nvContentPartPr>
              <p14:xfrm>
                <a:off x="2783599" y="310318"/>
                <a:ext cx="281520" cy="25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148F17-DDF9-4E46-B196-069CC6B854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4959" y="301678"/>
                  <a:ext cx="29916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CCBAAA-C70E-4799-8A60-8C90DDE3A435}"/>
                  </a:ext>
                </a:extLst>
              </p14:cNvPr>
              <p14:cNvContentPartPr/>
              <p14:nvPr/>
            </p14:nvContentPartPr>
            <p14:xfrm>
              <a:off x="3107599" y="288718"/>
              <a:ext cx="314640" cy="26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CCBAAA-C70E-4799-8A60-8C90DDE3A4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8959" y="279718"/>
                <a:ext cx="33228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BDCC391-E7B1-4A41-B77E-27788A38E3D2}"/>
              </a:ext>
            </a:extLst>
          </p:cNvPr>
          <p:cNvGrpSpPr/>
          <p:nvPr/>
        </p:nvGrpSpPr>
        <p:grpSpPr>
          <a:xfrm>
            <a:off x="3661279" y="342718"/>
            <a:ext cx="587520" cy="172080"/>
            <a:chOff x="3661279" y="342718"/>
            <a:chExt cx="5875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C841C7-A78F-46B3-9466-C9225F5ACC83}"/>
                    </a:ext>
                  </a:extLst>
                </p14:cNvPr>
                <p14:cNvContentPartPr/>
                <p14:nvPr/>
              </p14:nvContentPartPr>
              <p14:xfrm>
                <a:off x="3661279" y="375118"/>
                <a:ext cx="160560" cy="13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C841C7-A78F-46B3-9466-C9225F5ACC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2279" y="366118"/>
                  <a:ext cx="178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B40BC7-A41E-40B0-968B-A167D2D1BE1E}"/>
                    </a:ext>
                  </a:extLst>
                </p14:cNvPr>
                <p14:cNvContentPartPr/>
                <p14:nvPr/>
              </p14:nvContentPartPr>
              <p14:xfrm>
                <a:off x="3898879" y="345598"/>
                <a:ext cx="173160" cy="15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B40BC7-A41E-40B0-968B-A167D2D1BE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0239" y="336598"/>
                  <a:ext cx="190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BC5C83-EF9F-4917-9A03-2992C2187598}"/>
                    </a:ext>
                  </a:extLst>
                </p14:cNvPr>
                <p14:cNvContentPartPr/>
                <p14:nvPr/>
              </p14:nvContentPartPr>
              <p14:xfrm>
                <a:off x="4068799" y="342718"/>
                <a:ext cx="180000" cy="17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BC5C83-EF9F-4917-9A03-2992C21875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0159" y="334078"/>
                  <a:ext cx="19764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344364-48A8-4D8B-BDC6-3F77A6647DDD}"/>
              </a:ext>
            </a:extLst>
          </p:cNvPr>
          <p:cNvGrpSpPr/>
          <p:nvPr/>
        </p:nvGrpSpPr>
        <p:grpSpPr>
          <a:xfrm>
            <a:off x="4603759" y="195118"/>
            <a:ext cx="1844280" cy="352800"/>
            <a:chOff x="4603759" y="195118"/>
            <a:chExt cx="18442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0F6F0A-2E4D-4375-B1E0-E18EC7A96406}"/>
                    </a:ext>
                  </a:extLst>
                </p14:cNvPr>
                <p14:cNvContentPartPr/>
                <p14:nvPr/>
              </p14:nvContentPartPr>
              <p14:xfrm>
                <a:off x="4603759" y="384118"/>
                <a:ext cx="166680" cy="13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0F6F0A-2E4D-4375-B1E0-E18EC7A964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5119" y="375118"/>
                  <a:ext cx="184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57BA77-56A4-4691-AC9A-920A75EDF685}"/>
                    </a:ext>
                  </a:extLst>
                </p14:cNvPr>
                <p14:cNvContentPartPr/>
                <p14:nvPr/>
              </p14:nvContentPartPr>
              <p14:xfrm>
                <a:off x="4854319" y="394558"/>
                <a:ext cx="161640" cy="12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57BA77-56A4-4691-AC9A-920A75EDF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5679" y="385918"/>
                  <a:ext cx="17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45B1E6-9C8C-4E25-82D1-B670CF4D7E90}"/>
                    </a:ext>
                  </a:extLst>
                </p14:cNvPr>
                <p14:cNvContentPartPr/>
                <p14:nvPr/>
              </p14:nvContentPartPr>
              <p14:xfrm>
                <a:off x="5221879" y="195118"/>
                <a:ext cx="160920" cy="34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45B1E6-9C8C-4E25-82D1-B670CF4D7E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2879" y="186478"/>
                  <a:ext cx="178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128948-C25E-4075-9E1B-08725B772B85}"/>
                    </a:ext>
                  </a:extLst>
                </p14:cNvPr>
                <p14:cNvContentPartPr/>
                <p14:nvPr/>
              </p14:nvContentPartPr>
              <p14:xfrm>
                <a:off x="5135839" y="344518"/>
                <a:ext cx="293400" cy="5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128948-C25E-4075-9E1B-08725B772B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7199" y="335878"/>
                  <a:ext cx="311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39868D-D03B-4A5F-83B1-D16E42AD7BE0}"/>
                    </a:ext>
                  </a:extLst>
                </p14:cNvPr>
                <p14:cNvContentPartPr/>
                <p14:nvPr/>
              </p14:nvContentPartPr>
              <p14:xfrm>
                <a:off x="5476399" y="207718"/>
                <a:ext cx="195840" cy="30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39868D-D03B-4A5F-83B1-D16E42AD7B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7759" y="198718"/>
                  <a:ext cx="213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97D62B-2D7E-423B-816C-F76007B200AD}"/>
                    </a:ext>
                  </a:extLst>
                </p14:cNvPr>
                <p14:cNvContentPartPr/>
                <p14:nvPr/>
              </p14:nvContentPartPr>
              <p14:xfrm>
                <a:off x="5638759" y="427678"/>
                <a:ext cx="32400" cy="6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97D62B-2D7E-423B-816C-F76007B200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9759" y="419038"/>
                  <a:ext cx="50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0719DF-F913-4B4C-AE56-A6761702A37B}"/>
                    </a:ext>
                  </a:extLst>
                </p14:cNvPr>
                <p14:cNvContentPartPr/>
                <p14:nvPr/>
              </p14:nvContentPartPr>
              <p14:xfrm>
                <a:off x="5777719" y="380878"/>
                <a:ext cx="17712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0719DF-F913-4B4C-AE56-A6761702A3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079" y="372238"/>
                  <a:ext cx="194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96BEB4-4A62-4F2D-AD47-654FD01C60AA}"/>
                    </a:ext>
                  </a:extLst>
                </p14:cNvPr>
                <p14:cNvContentPartPr/>
                <p14:nvPr/>
              </p14:nvContentPartPr>
              <p14:xfrm>
                <a:off x="6026119" y="348118"/>
                <a:ext cx="179640" cy="18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96BEB4-4A62-4F2D-AD47-654FD01C60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7119" y="339118"/>
                  <a:ext cx="197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0F1E31-A689-4678-8BCD-274EE3D79F67}"/>
                    </a:ext>
                  </a:extLst>
                </p14:cNvPr>
                <p14:cNvContentPartPr/>
                <p14:nvPr/>
              </p14:nvContentPartPr>
              <p14:xfrm>
                <a:off x="6271639" y="352078"/>
                <a:ext cx="176400" cy="19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0F1E31-A689-4678-8BCD-274EE3D79F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2639" y="343438"/>
                  <a:ext cx="1940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22630B-4D9E-421A-989B-AE965C46B743}"/>
              </a:ext>
            </a:extLst>
          </p:cNvPr>
          <p:cNvGrpSpPr/>
          <p:nvPr/>
        </p:nvGrpSpPr>
        <p:grpSpPr>
          <a:xfrm>
            <a:off x="1078639" y="896398"/>
            <a:ext cx="402840" cy="330840"/>
            <a:chOff x="1078639" y="896398"/>
            <a:chExt cx="4028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D8960F-20BB-4444-95D1-CF07E5B85804}"/>
                    </a:ext>
                  </a:extLst>
                </p14:cNvPr>
                <p14:cNvContentPartPr/>
                <p14:nvPr/>
              </p14:nvContentPartPr>
              <p14:xfrm>
                <a:off x="1078639" y="975238"/>
                <a:ext cx="213480" cy="17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D8960F-20BB-4444-95D1-CF07E5B858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9999" y="966238"/>
                  <a:ext cx="231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B640FD-8C2F-4DB3-A687-B31935B94E11}"/>
                    </a:ext>
                  </a:extLst>
                </p14:cNvPr>
                <p14:cNvContentPartPr/>
                <p14:nvPr/>
              </p14:nvContentPartPr>
              <p14:xfrm>
                <a:off x="1298959" y="896398"/>
                <a:ext cx="182520" cy="33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B640FD-8C2F-4DB3-A687-B31935B94E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90319" y="887758"/>
                  <a:ext cx="20016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83DB184-DE57-427D-8B22-49A0F638112D}"/>
                  </a:ext>
                </a:extLst>
              </p14:cNvPr>
              <p14:cNvContentPartPr/>
              <p14:nvPr/>
            </p14:nvContentPartPr>
            <p14:xfrm>
              <a:off x="2237119" y="1930678"/>
              <a:ext cx="4372200" cy="10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83DB184-DE57-427D-8B22-49A0F63811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28119" y="1922038"/>
                <a:ext cx="43898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587B8B-9AF4-4C1A-8BD2-8E352B4F7F14}"/>
                  </a:ext>
                </a:extLst>
              </p14:cNvPr>
              <p14:cNvContentPartPr/>
              <p14:nvPr/>
            </p14:nvContentPartPr>
            <p14:xfrm>
              <a:off x="2258719" y="1792438"/>
              <a:ext cx="44640" cy="370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587B8B-9AF4-4C1A-8BD2-8E352B4F7F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9719" y="1783798"/>
                <a:ext cx="622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F08DD-322A-4B89-BB07-9959243A92F8}"/>
                  </a:ext>
                </a:extLst>
              </p14:cNvPr>
              <p14:cNvContentPartPr/>
              <p14:nvPr/>
            </p14:nvContentPartPr>
            <p14:xfrm>
              <a:off x="2160079" y="2285278"/>
              <a:ext cx="143640" cy="187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F08DD-322A-4B89-BB07-9959243A92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1079" y="2276638"/>
                <a:ext cx="161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3B515F-F7C0-4671-A609-D31CE632BD73}"/>
                  </a:ext>
                </a:extLst>
              </p14:cNvPr>
              <p14:cNvContentPartPr/>
              <p14:nvPr/>
            </p14:nvContentPartPr>
            <p14:xfrm>
              <a:off x="3112279" y="1859398"/>
              <a:ext cx="28440" cy="317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3B515F-F7C0-4671-A609-D31CE632BD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03639" y="1850758"/>
                <a:ext cx="46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383065-4297-4725-91AA-1FD9122A66BF}"/>
                  </a:ext>
                </a:extLst>
              </p14:cNvPr>
              <p14:cNvContentPartPr/>
              <p14:nvPr/>
            </p14:nvContentPartPr>
            <p14:xfrm>
              <a:off x="3962599" y="1850758"/>
              <a:ext cx="25200" cy="256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383065-4297-4725-91AA-1FD9122A66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53959" y="1841758"/>
                <a:ext cx="42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069298-C92E-4083-ADA2-FCCE80E6ABCB}"/>
                  </a:ext>
                </a:extLst>
              </p14:cNvPr>
              <p14:cNvContentPartPr/>
              <p14:nvPr/>
            </p14:nvContentPartPr>
            <p14:xfrm>
              <a:off x="4713559" y="1859038"/>
              <a:ext cx="34200" cy="224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069298-C92E-4083-ADA2-FCCE80E6AB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04919" y="1850398"/>
                <a:ext cx="51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3DC4C8C-187D-4D59-A396-8CF62E2E1438}"/>
                  </a:ext>
                </a:extLst>
              </p14:cNvPr>
              <p14:cNvContentPartPr/>
              <p14:nvPr/>
            </p14:nvContentPartPr>
            <p14:xfrm>
              <a:off x="5471719" y="1840318"/>
              <a:ext cx="25200" cy="19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3DC4C8C-187D-4D59-A396-8CF62E2E14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3079" y="1831678"/>
                <a:ext cx="42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EF0633-5600-4FC2-A2DB-CB45163143D2}"/>
                  </a:ext>
                </a:extLst>
              </p14:cNvPr>
              <p14:cNvContentPartPr/>
              <p14:nvPr/>
            </p14:nvContentPartPr>
            <p14:xfrm>
              <a:off x="6102079" y="1805038"/>
              <a:ext cx="50040" cy="249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EF0633-5600-4FC2-A2DB-CB45163143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93079" y="1796398"/>
                <a:ext cx="676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E57D9D2-5FE3-45C0-AFF6-319CDB95AC8A}"/>
              </a:ext>
            </a:extLst>
          </p:cNvPr>
          <p:cNvGrpSpPr/>
          <p:nvPr/>
        </p:nvGrpSpPr>
        <p:grpSpPr>
          <a:xfrm>
            <a:off x="6561799" y="1806838"/>
            <a:ext cx="645840" cy="248040"/>
            <a:chOff x="6561799" y="1806838"/>
            <a:chExt cx="6458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755885-16E2-4991-A940-B1E10DC14709}"/>
                    </a:ext>
                  </a:extLst>
                </p14:cNvPr>
                <p14:cNvContentPartPr/>
                <p14:nvPr/>
              </p14:nvContentPartPr>
              <p14:xfrm>
                <a:off x="6561799" y="1904038"/>
                <a:ext cx="645840" cy="1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755885-16E2-4991-A940-B1E10DC147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52799" y="1895398"/>
                  <a:ext cx="663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1F5869-F477-44F2-B350-C57E79A8452C}"/>
                    </a:ext>
                  </a:extLst>
                </p14:cNvPr>
                <p14:cNvContentPartPr/>
                <p14:nvPr/>
              </p14:nvContentPartPr>
              <p14:xfrm>
                <a:off x="6793279" y="1806838"/>
                <a:ext cx="2268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1F5869-F477-44F2-B350-C57E79A845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84639" y="1797838"/>
                  <a:ext cx="403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3E9E9E2-8E34-42CE-B176-78DBDEB3AC2D}"/>
              </a:ext>
            </a:extLst>
          </p:cNvPr>
          <p:cNvGrpSpPr/>
          <p:nvPr/>
        </p:nvGrpSpPr>
        <p:grpSpPr>
          <a:xfrm>
            <a:off x="2944879" y="2326678"/>
            <a:ext cx="226440" cy="152640"/>
            <a:chOff x="2944879" y="2326678"/>
            <a:chExt cx="2264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90FFF3-9432-4AFF-8F9C-4E52830502D5}"/>
                    </a:ext>
                  </a:extLst>
                </p14:cNvPr>
                <p14:cNvContentPartPr/>
                <p14:nvPr/>
              </p14:nvContentPartPr>
              <p14:xfrm>
                <a:off x="2944879" y="2326678"/>
                <a:ext cx="4104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90FFF3-9432-4AFF-8F9C-4E52830502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36239" y="2318038"/>
                  <a:ext cx="5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9698CE-FEA8-4327-BA58-EDB89B345CB1}"/>
                    </a:ext>
                  </a:extLst>
                </p14:cNvPr>
                <p14:cNvContentPartPr/>
                <p14:nvPr/>
              </p14:nvContentPartPr>
              <p14:xfrm>
                <a:off x="3084559" y="2355478"/>
                <a:ext cx="86760" cy="12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9698CE-FEA8-4327-BA58-EDB89B345C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75919" y="2346478"/>
                  <a:ext cx="1044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531CB8-10D0-4256-8A15-36C37F8BA27C}"/>
              </a:ext>
            </a:extLst>
          </p:cNvPr>
          <p:cNvGrpSpPr/>
          <p:nvPr/>
        </p:nvGrpSpPr>
        <p:grpSpPr>
          <a:xfrm>
            <a:off x="3750559" y="2273398"/>
            <a:ext cx="376920" cy="136080"/>
            <a:chOff x="3750559" y="2273398"/>
            <a:chExt cx="37692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16742B-2FE7-4697-8C82-890353B49FC1}"/>
                    </a:ext>
                  </a:extLst>
                </p14:cNvPr>
                <p14:cNvContentPartPr/>
                <p14:nvPr/>
              </p14:nvContentPartPr>
              <p14:xfrm>
                <a:off x="3750559" y="2273398"/>
                <a:ext cx="172080" cy="13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16742B-2FE7-4697-8C82-890353B49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1559" y="2264758"/>
                  <a:ext cx="189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18AABF-DD60-4B06-A769-C34CF949460F}"/>
                    </a:ext>
                  </a:extLst>
                </p14:cNvPr>
                <p14:cNvContentPartPr/>
                <p14:nvPr/>
              </p14:nvContentPartPr>
              <p14:xfrm>
                <a:off x="4022359" y="2291758"/>
                <a:ext cx="105120" cy="117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18AABF-DD60-4B06-A769-C34CF94946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3359" y="2283118"/>
                  <a:ext cx="1227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566F16-C7F2-422E-8B7E-C450763BE10C}"/>
              </a:ext>
            </a:extLst>
          </p:cNvPr>
          <p:cNvGrpSpPr/>
          <p:nvPr/>
        </p:nvGrpSpPr>
        <p:grpSpPr>
          <a:xfrm>
            <a:off x="4624999" y="2246758"/>
            <a:ext cx="361440" cy="140040"/>
            <a:chOff x="4624999" y="2246758"/>
            <a:chExt cx="36144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842CB7-6AB9-4ECD-B319-7AD9D75B9D47}"/>
                    </a:ext>
                  </a:extLst>
                </p14:cNvPr>
                <p14:cNvContentPartPr/>
                <p14:nvPr/>
              </p14:nvContentPartPr>
              <p14:xfrm>
                <a:off x="4624999" y="2246758"/>
                <a:ext cx="120600" cy="14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842CB7-6AB9-4ECD-B319-7AD9D75B9D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5999" y="2237758"/>
                  <a:ext cx="138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2A1EE3-4DA6-4655-85C7-79DB04BA853E}"/>
                    </a:ext>
                  </a:extLst>
                </p14:cNvPr>
                <p14:cNvContentPartPr/>
                <p14:nvPr/>
              </p14:nvContentPartPr>
              <p14:xfrm>
                <a:off x="4867279" y="2278438"/>
                <a:ext cx="119160" cy="9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2A1EE3-4DA6-4655-85C7-79DB04BA85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58639" y="2269798"/>
                  <a:ext cx="136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8D37D4-3B16-4E55-91F2-7D3450DDCAC2}"/>
              </a:ext>
            </a:extLst>
          </p:cNvPr>
          <p:cNvGrpSpPr/>
          <p:nvPr/>
        </p:nvGrpSpPr>
        <p:grpSpPr>
          <a:xfrm>
            <a:off x="5386399" y="2138398"/>
            <a:ext cx="303120" cy="172080"/>
            <a:chOff x="5386399" y="2138398"/>
            <a:chExt cx="3031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115E84-DB37-4998-9143-829417D8AEEF}"/>
                    </a:ext>
                  </a:extLst>
                </p14:cNvPr>
                <p14:cNvContentPartPr/>
                <p14:nvPr/>
              </p14:nvContentPartPr>
              <p14:xfrm>
                <a:off x="5386399" y="2169358"/>
                <a:ext cx="102960" cy="65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115E84-DB37-4998-9143-829417D8AE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77399" y="2160718"/>
                  <a:ext cx="12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87338F-E275-4A33-81BD-629D86B0EACB}"/>
                    </a:ext>
                  </a:extLst>
                </p14:cNvPr>
                <p14:cNvContentPartPr/>
                <p14:nvPr/>
              </p14:nvContentPartPr>
              <p14:xfrm>
                <a:off x="5483239" y="2138398"/>
                <a:ext cx="34200" cy="17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87338F-E275-4A33-81BD-629D86B0EA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74599" y="2129398"/>
                  <a:ext cx="51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D523B6-9E03-438C-A789-F5D8A145079F}"/>
                    </a:ext>
                  </a:extLst>
                </p14:cNvPr>
                <p14:cNvContentPartPr/>
                <p14:nvPr/>
              </p14:nvContentPartPr>
              <p14:xfrm>
                <a:off x="5600599" y="2178358"/>
                <a:ext cx="88920" cy="113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D523B6-9E03-438C-A789-F5D8A14507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1959" y="2169718"/>
                  <a:ext cx="1065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4F13AB-B601-444B-B138-169896937743}"/>
              </a:ext>
            </a:extLst>
          </p:cNvPr>
          <p:cNvGrpSpPr/>
          <p:nvPr/>
        </p:nvGrpSpPr>
        <p:grpSpPr>
          <a:xfrm>
            <a:off x="5985799" y="2153518"/>
            <a:ext cx="367560" cy="143280"/>
            <a:chOff x="5985799" y="2153518"/>
            <a:chExt cx="36756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8AE3AE-67F9-48D4-A3D3-6FE15112E92B}"/>
                    </a:ext>
                  </a:extLst>
                </p14:cNvPr>
                <p14:cNvContentPartPr/>
                <p14:nvPr/>
              </p14:nvContentPartPr>
              <p14:xfrm>
                <a:off x="5985799" y="2153518"/>
                <a:ext cx="203760" cy="143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8AE3AE-67F9-48D4-A3D3-6FE15112E9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77159" y="2144878"/>
                  <a:ext cx="221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10E097-B48B-433A-8FF8-B0C22D8B62D3}"/>
                    </a:ext>
                  </a:extLst>
                </p14:cNvPr>
                <p14:cNvContentPartPr/>
                <p14:nvPr/>
              </p14:nvContentPartPr>
              <p14:xfrm>
                <a:off x="6254359" y="2189878"/>
                <a:ext cx="99000" cy="10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10E097-B48B-433A-8FF8-B0C22D8B62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45719" y="2180878"/>
                  <a:ext cx="116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10DB83-BC0E-427D-9F9C-3B7A336EC2A1}"/>
              </a:ext>
            </a:extLst>
          </p:cNvPr>
          <p:cNvGrpSpPr/>
          <p:nvPr/>
        </p:nvGrpSpPr>
        <p:grpSpPr>
          <a:xfrm>
            <a:off x="6651079" y="2159278"/>
            <a:ext cx="444240" cy="137160"/>
            <a:chOff x="6651079" y="2159278"/>
            <a:chExt cx="44424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476A42-F7A1-44C9-9742-7EBA0260334E}"/>
                    </a:ext>
                  </a:extLst>
                </p14:cNvPr>
                <p14:cNvContentPartPr/>
                <p14:nvPr/>
              </p14:nvContentPartPr>
              <p14:xfrm>
                <a:off x="6651079" y="2159278"/>
                <a:ext cx="19728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476A42-F7A1-44C9-9742-7EBA026033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42439" y="2150278"/>
                  <a:ext cx="214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AC5ECE-C826-4519-AB97-E543449D5673}"/>
                    </a:ext>
                  </a:extLst>
                </p14:cNvPr>
                <p14:cNvContentPartPr/>
                <p14:nvPr/>
              </p14:nvContentPartPr>
              <p14:xfrm>
                <a:off x="6969319" y="2172598"/>
                <a:ext cx="126000" cy="123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AC5ECE-C826-4519-AB97-E543449D56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60679" y="2163958"/>
                  <a:ext cx="14364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D447A9A-A795-420E-982A-969E5216AF1D}"/>
                  </a:ext>
                </a:extLst>
              </p14:cNvPr>
              <p14:cNvContentPartPr/>
              <p14:nvPr/>
            </p14:nvContentPartPr>
            <p14:xfrm>
              <a:off x="2440879" y="1532518"/>
              <a:ext cx="279360" cy="26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D447A9A-A795-420E-982A-969E5216AF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31879" y="1523518"/>
                <a:ext cx="29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69D555E-D01F-41FA-A436-3DE4B202F970}"/>
                  </a:ext>
                </a:extLst>
              </p14:cNvPr>
              <p14:cNvContentPartPr/>
              <p14:nvPr/>
            </p14:nvContentPartPr>
            <p14:xfrm>
              <a:off x="2656519" y="1247758"/>
              <a:ext cx="19440" cy="506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69D555E-D01F-41FA-A436-3DE4B202F9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47879" y="1239118"/>
                <a:ext cx="37080" cy="52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381FC7-1A61-4CC3-AB72-9F52CF579C2D}"/>
              </a:ext>
            </a:extLst>
          </p:cNvPr>
          <p:cNvGrpSpPr/>
          <p:nvPr/>
        </p:nvGrpSpPr>
        <p:grpSpPr>
          <a:xfrm>
            <a:off x="2604319" y="1255678"/>
            <a:ext cx="806760" cy="519120"/>
            <a:chOff x="2604319" y="1255678"/>
            <a:chExt cx="80676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C2CF00-D377-40CE-8BF4-30EE04050F77}"/>
                    </a:ext>
                  </a:extLst>
                </p14:cNvPr>
                <p14:cNvContentPartPr/>
                <p14:nvPr/>
              </p14:nvContentPartPr>
              <p14:xfrm>
                <a:off x="3409279" y="1334158"/>
                <a:ext cx="1800" cy="2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C2CF00-D377-40CE-8BF4-30EE04050F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00279" y="1325158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95E566-C9DE-466D-90C1-C7D7699ADAE9}"/>
                    </a:ext>
                  </a:extLst>
                </p14:cNvPr>
                <p14:cNvContentPartPr/>
                <p14:nvPr/>
              </p14:nvContentPartPr>
              <p14:xfrm>
                <a:off x="3358519" y="1309678"/>
                <a:ext cx="29160" cy="45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95E566-C9DE-466D-90C1-C7D7699ADA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9879" y="1301038"/>
                  <a:ext cx="46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D3808C-D2D2-4C52-9E71-977D739DD938}"/>
                    </a:ext>
                  </a:extLst>
                </p14:cNvPr>
                <p14:cNvContentPartPr/>
                <p14:nvPr/>
              </p14:nvContentPartPr>
              <p14:xfrm>
                <a:off x="2630599" y="1717918"/>
                <a:ext cx="722880" cy="56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D3808C-D2D2-4C52-9E71-977D739DD9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1599" y="1709278"/>
                  <a:ext cx="740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64EC49-ABDD-460E-BBF9-6D2B62F45A51}"/>
                    </a:ext>
                  </a:extLst>
                </p14:cNvPr>
                <p14:cNvContentPartPr/>
                <p14:nvPr/>
              </p14:nvContentPartPr>
              <p14:xfrm>
                <a:off x="2604319" y="1255678"/>
                <a:ext cx="739440" cy="5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64EC49-ABDD-460E-BBF9-6D2B62F45A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95679" y="1246678"/>
                  <a:ext cx="757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A112EB-DA03-4785-898B-575A4A9980B1}"/>
                    </a:ext>
                  </a:extLst>
                </p14:cNvPr>
                <p14:cNvContentPartPr/>
                <p14:nvPr/>
              </p14:nvContentPartPr>
              <p14:xfrm>
                <a:off x="2860639" y="1288078"/>
                <a:ext cx="32400" cy="44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A112EB-DA03-4785-898B-575A4A9980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1999" y="1279078"/>
                  <a:ext cx="5004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27C734-1A6C-4B21-9249-5D44C0BFCD79}"/>
              </a:ext>
            </a:extLst>
          </p:cNvPr>
          <p:cNvGrpSpPr/>
          <p:nvPr/>
        </p:nvGrpSpPr>
        <p:grpSpPr>
          <a:xfrm>
            <a:off x="3381919" y="1495078"/>
            <a:ext cx="388080" cy="32040"/>
            <a:chOff x="3381919" y="1495078"/>
            <a:chExt cx="388080" cy="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3D37DB-CCFB-4C1D-9989-248596D72102}"/>
                    </a:ext>
                  </a:extLst>
                </p14:cNvPr>
                <p14:cNvContentPartPr/>
                <p14:nvPr/>
              </p14:nvContentPartPr>
              <p14:xfrm>
                <a:off x="3395239" y="1526038"/>
                <a:ext cx="3600" cy="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3D37DB-CCFB-4C1D-9989-248596D721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86239" y="1517038"/>
                  <a:ext cx="2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9561C3-A8BA-4C58-BE5A-943C2E775D33}"/>
                    </a:ext>
                  </a:extLst>
                </p14:cNvPr>
                <p14:cNvContentPartPr/>
                <p14:nvPr/>
              </p14:nvContentPartPr>
              <p14:xfrm>
                <a:off x="3381919" y="1495078"/>
                <a:ext cx="304560" cy="2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9561C3-A8BA-4C58-BE5A-943C2E775D3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2919" y="1486078"/>
                  <a:ext cx="322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C44004-3CD6-4E87-904F-2B275027209B}"/>
                    </a:ext>
                  </a:extLst>
                </p14:cNvPr>
                <p14:cNvContentPartPr/>
                <p14:nvPr/>
              </p14:nvContentPartPr>
              <p14:xfrm>
                <a:off x="3654079" y="1510918"/>
                <a:ext cx="96120" cy="1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C44004-3CD6-4E87-904F-2B27502720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45439" y="1501918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3D64D3-9F87-4CA5-80A2-922CC6C2FD99}"/>
                    </a:ext>
                  </a:extLst>
                </p14:cNvPr>
                <p14:cNvContentPartPr/>
                <p14:nvPr/>
              </p14:nvContentPartPr>
              <p14:xfrm>
                <a:off x="3691159" y="1501198"/>
                <a:ext cx="78840" cy="17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3D64D3-9F87-4CA5-80A2-922CC6C2FD9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82159" y="1492198"/>
                  <a:ext cx="964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541363E-553B-4071-A7DE-432DA35B5313}"/>
              </a:ext>
            </a:extLst>
          </p:cNvPr>
          <p:cNvGrpSpPr/>
          <p:nvPr/>
        </p:nvGrpSpPr>
        <p:grpSpPr>
          <a:xfrm>
            <a:off x="5503759" y="1397158"/>
            <a:ext cx="168840" cy="136080"/>
            <a:chOff x="5503759" y="1397158"/>
            <a:chExt cx="16884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A494B6-BF60-4566-B7F5-D9A91A6570C3}"/>
                    </a:ext>
                  </a:extLst>
                </p14:cNvPr>
                <p14:cNvContentPartPr/>
                <p14:nvPr/>
              </p14:nvContentPartPr>
              <p14:xfrm>
                <a:off x="5552359" y="1403998"/>
                <a:ext cx="120240" cy="116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A494B6-BF60-4566-B7F5-D9A91A6570C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43719" y="1395358"/>
                  <a:ext cx="13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2D8C7-F042-4DF7-B318-DC4BC77EEA8C}"/>
                    </a:ext>
                  </a:extLst>
                </p14:cNvPr>
                <p14:cNvContentPartPr/>
                <p14:nvPr/>
              </p14:nvContentPartPr>
              <p14:xfrm>
                <a:off x="5557399" y="1397158"/>
                <a:ext cx="88920" cy="136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2D8C7-F042-4DF7-B318-DC4BC77EEA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48399" y="1388158"/>
                  <a:ext cx="10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EA1091-1896-47F6-8026-759C9276B89E}"/>
                    </a:ext>
                  </a:extLst>
                </p14:cNvPr>
                <p14:cNvContentPartPr/>
                <p14:nvPr/>
              </p14:nvContentPartPr>
              <p14:xfrm>
                <a:off x="5503759" y="1490758"/>
                <a:ext cx="153360" cy="2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EA1091-1896-47F6-8026-759C9276B89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94759" y="1482118"/>
                  <a:ext cx="1710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BEAA85E-F6A1-40E9-B08B-D999D8D01ECA}"/>
              </a:ext>
            </a:extLst>
          </p:cNvPr>
          <p:cNvGrpSpPr/>
          <p:nvPr/>
        </p:nvGrpSpPr>
        <p:grpSpPr>
          <a:xfrm>
            <a:off x="6295039" y="1401118"/>
            <a:ext cx="187920" cy="160200"/>
            <a:chOff x="6295039" y="1401118"/>
            <a:chExt cx="1879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2E6B7F-250C-4215-9E2D-A0398D65D728}"/>
                    </a:ext>
                  </a:extLst>
                </p14:cNvPr>
                <p14:cNvContentPartPr/>
                <p14:nvPr/>
              </p14:nvContentPartPr>
              <p14:xfrm>
                <a:off x="6353719" y="1421998"/>
                <a:ext cx="120240" cy="13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2E6B7F-250C-4215-9E2D-A0398D65D7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45079" y="1413358"/>
                  <a:ext cx="137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8B5518-734F-49C3-9337-A0A189C0241E}"/>
                    </a:ext>
                  </a:extLst>
                </p14:cNvPr>
                <p14:cNvContentPartPr/>
                <p14:nvPr/>
              </p14:nvContentPartPr>
              <p14:xfrm>
                <a:off x="6356959" y="1401118"/>
                <a:ext cx="126000" cy="160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8B5518-734F-49C3-9337-A0A189C024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48319" y="1392478"/>
                  <a:ext cx="143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E76B2B-4BBF-44B0-B193-5D00E77A5A2E}"/>
                    </a:ext>
                  </a:extLst>
                </p14:cNvPr>
                <p14:cNvContentPartPr/>
                <p14:nvPr/>
              </p14:nvContentPartPr>
              <p14:xfrm>
                <a:off x="6295039" y="1506958"/>
                <a:ext cx="182880" cy="39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E76B2B-4BBF-44B0-B193-5D00E77A5A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86039" y="1497958"/>
                  <a:ext cx="2005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010225-9FBB-45BE-B5D1-D3273E9B37FC}"/>
              </a:ext>
            </a:extLst>
          </p:cNvPr>
          <p:cNvGrpSpPr/>
          <p:nvPr/>
        </p:nvGrpSpPr>
        <p:grpSpPr>
          <a:xfrm>
            <a:off x="383119" y="3116878"/>
            <a:ext cx="299520" cy="268920"/>
            <a:chOff x="383119" y="3116878"/>
            <a:chExt cx="2995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B5AC94-A448-4924-80D3-225000FC938A}"/>
                    </a:ext>
                  </a:extLst>
                </p14:cNvPr>
                <p14:cNvContentPartPr/>
                <p14:nvPr/>
              </p14:nvContentPartPr>
              <p14:xfrm>
                <a:off x="383119" y="3116878"/>
                <a:ext cx="142560" cy="268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B5AC94-A448-4924-80D3-225000FC938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4479" y="3107878"/>
                  <a:ext cx="160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02070B-2474-4C27-969B-F6D9290C6730}"/>
                    </a:ext>
                  </a:extLst>
                </p14:cNvPr>
                <p14:cNvContentPartPr/>
                <p14:nvPr/>
              </p14:nvContentPartPr>
              <p14:xfrm>
                <a:off x="682279" y="3366718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02070B-2474-4C27-969B-F6D9290C67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3279" y="33577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4153BD-BAC1-43AD-A27D-5AF2F48B386A}"/>
              </a:ext>
            </a:extLst>
          </p:cNvPr>
          <p:cNvGrpSpPr/>
          <p:nvPr/>
        </p:nvGrpSpPr>
        <p:grpSpPr>
          <a:xfrm>
            <a:off x="1210039" y="3050998"/>
            <a:ext cx="918720" cy="383040"/>
            <a:chOff x="1210039" y="3050998"/>
            <a:chExt cx="91872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BD1EAE-4C9D-4544-A456-604052EDC225}"/>
                    </a:ext>
                  </a:extLst>
                </p14:cNvPr>
                <p14:cNvContentPartPr/>
                <p14:nvPr/>
              </p14:nvContentPartPr>
              <p14:xfrm>
                <a:off x="1212559" y="3129478"/>
                <a:ext cx="191520" cy="150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BD1EAE-4C9D-4544-A456-604052EDC2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3919" y="3120478"/>
                  <a:ext cx="209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38E427-906E-409E-B0A4-F02F15F8E6BC}"/>
                    </a:ext>
                  </a:extLst>
                </p14:cNvPr>
                <p14:cNvContentPartPr/>
                <p14:nvPr/>
              </p14:nvContentPartPr>
              <p14:xfrm>
                <a:off x="1522519" y="3050998"/>
                <a:ext cx="86400" cy="20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38E427-906E-409E-B0A4-F02F15F8E6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13879" y="3041998"/>
                  <a:ext cx="104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5B7DBF-923A-467D-8797-82A081CFF33A}"/>
                    </a:ext>
                  </a:extLst>
                </p14:cNvPr>
                <p14:cNvContentPartPr/>
                <p14:nvPr/>
              </p14:nvContentPartPr>
              <p14:xfrm>
                <a:off x="1658599" y="3164038"/>
                <a:ext cx="117000" cy="90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5B7DBF-923A-467D-8797-82A081CFF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9599" y="3155398"/>
                  <a:ext cx="134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8B6487-57C3-4541-A974-1B3440527148}"/>
                    </a:ext>
                  </a:extLst>
                </p14:cNvPr>
                <p14:cNvContentPartPr/>
                <p14:nvPr/>
              </p14:nvContentPartPr>
              <p14:xfrm>
                <a:off x="1879999" y="3127318"/>
                <a:ext cx="88920" cy="11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8B6487-57C3-4541-A974-1B344052714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70999" y="3118678"/>
                  <a:ext cx="106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6BB7DA-87C7-48A7-8720-48BF6E11D004}"/>
                    </a:ext>
                  </a:extLst>
                </p14:cNvPr>
                <p14:cNvContentPartPr/>
                <p14:nvPr/>
              </p14:nvContentPartPr>
              <p14:xfrm>
                <a:off x="2042359" y="3093118"/>
                <a:ext cx="82800" cy="16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86BB7DA-87C7-48A7-8720-48BF6E11D0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33719" y="3084478"/>
                  <a:ext cx="10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68FAF9-0561-4DA6-84F8-6F1DD9DD8525}"/>
                    </a:ext>
                  </a:extLst>
                </p14:cNvPr>
                <p14:cNvContentPartPr/>
                <p14:nvPr/>
              </p14:nvContentPartPr>
              <p14:xfrm>
                <a:off x="1210039" y="3365278"/>
                <a:ext cx="918720" cy="68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68FAF9-0561-4DA6-84F8-6F1DD9DD85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01399" y="3356278"/>
                  <a:ext cx="9363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FDC3D2-3A8E-479B-873A-7B3F827869E0}"/>
              </a:ext>
            </a:extLst>
          </p:cNvPr>
          <p:cNvGrpSpPr/>
          <p:nvPr/>
        </p:nvGrpSpPr>
        <p:grpSpPr>
          <a:xfrm>
            <a:off x="2879719" y="2856598"/>
            <a:ext cx="743400" cy="630720"/>
            <a:chOff x="2879719" y="2856598"/>
            <a:chExt cx="743400" cy="63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1047D9-FA73-41D9-9F04-B8F88C7BEF02}"/>
                    </a:ext>
                  </a:extLst>
                </p14:cNvPr>
                <p14:cNvContentPartPr/>
                <p14:nvPr/>
              </p14:nvContentPartPr>
              <p14:xfrm>
                <a:off x="2935159" y="2856598"/>
                <a:ext cx="205920" cy="461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1047D9-FA73-41D9-9F04-B8F88C7BEF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6519" y="2847598"/>
                  <a:ext cx="2235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83FEDB-12F7-4723-B508-C6AC5399F627}"/>
                    </a:ext>
                  </a:extLst>
                </p14:cNvPr>
                <p14:cNvContentPartPr/>
                <p14:nvPr/>
              </p14:nvContentPartPr>
              <p14:xfrm>
                <a:off x="2893759" y="3148558"/>
                <a:ext cx="213840" cy="55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83FEDB-12F7-4723-B508-C6AC5399F6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85119" y="3139918"/>
                  <a:ext cx="231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706FB0-46FD-4150-99DA-53E734E7B37D}"/>
                    </a:ext>
                  </a:extLst>
                </p14:cNvPr>
                <p14:cNvContentPartPr/>
                <p14:nvPr/>
              </p14:nvContentPartPr>
              <p14:xfrm>
                <a:off x="3143959" y="3155398"/>
                <a:ext cx="109440" cy="13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706FB0-46FD-4150-99DA-53E734E7B3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34959" y="3146758"/>
                  <a:ext cx="127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7B7AAE-84FF-42F2-9C9E-92BBE250066F}"/>
                    </a:ext>
                  </a:extLst>
                </p14:cNvPr>
                <p14:cNvContentPartPr/>
                <p14:nvPr/>
              </p14:nvContentPartPr>
              <p14:xfrm>
                <a:off x="3272479" y="3156838"/>
                <a:ext cx="14940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7B7AAE-84FF-42F2-9C9E-92BBE25006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3479" y="3148198"/>
                  <a:ext cx="167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72768E-1A47-4517-9044-E680EAA65084}"/>
                    </a:ext>
                  </a:extLst>
                </p14:cNvPr>
                <p14:cNvContentPartPr/>
                <p14:nvPr/>
              </p14:nvContentPartPr>
              <p14:xfrm>
                <a:off x="3368239" y="3176998"/>
                <a:ext cx="215280" cy="310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72768E-1A47-4517-9044-E680EAA650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59599" y="3168358"/>
                  <a:ext cx="23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51AA66-AFF5-4BF1-8FD3-FCED7DA443D1}"/>
                    </a:ext>
                  </a:extLst>
                </p14:cNvPr>
                <p14:cNvContentPartPr/>
                <p14:nvPr/>
              </p14:nvContentPartPr>
              <p14:xfrm>
                <a:off x="3622759" y="3277438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51AA66-AFF5-4BF1-8FD3-FCED7DA443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4119" y="3268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1316E2-AA1E-457C-8A69-E251F4706669}"/>
                    </a:ext>
                  </a:extLst>
                </p14:cNvPr>
                <p14:cNvContentPartPr/>
                <p14:nvPr/>
              </p14:nvContentPartPr>
              <p14:xfrm>
                <a:off x="2879719" y="3403078"/>
                <a:ext cx="667440" cy="49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1316E2-AA1E-457C-8A69-E251F470666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71079" y="3394078"/>
                  <a:ext cx="6850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236E5AD-ADC6-4225-9589-4A310BDAF39E}"/>
              </a:ext>
            </a:extLst>
          </p:cNvPr>
          <p:cNvGrpSpPr/>
          <p:nvPr/>
        </p:nvGrpSpPr>
        <p:grpSpPr>
          <a:xfrm>
            <a:off x="4251679" y="2783878"/>
            <a:ext cx="1777320" cy="620280"/>
            <a:chOff x="4251679" y="2783878"/>
            <a:chExt cx="177732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ADBF0C-C06F-45C8-89DE-392B899D134E}"/>
                    </a:ext>
                  </a:extLst>
                </p14:cNvPr>
                <p14:cNvContentPartPr/>
                <p14:nvPr/>
              </p14:nvContentPartPr>
              <p14:xfrm>
                <a:off x="4251679" y="3085558"/>
                <a:ext cx="168120" cy="14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ADBF0C-C06F-45C8-89DE-392B899D134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43039" y="3076558"/>
                  <a:ext cx="185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11A3E8-C3EA-4EEC-B338-447E32BEDD4A}"/>
                    </a:ext>
                  </a:extLst>
                </p14:cNvPr>
                <p14:cNvContentPartPr/>
                <p14:nvPr/>
              </p14:nvContentPartPr>
              <p14:xfrm>
                <a:off x="4450759" y="3077998"/>
                <a:ext cx="175320" cy="13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11A3E8-C3EA-4EEC-B338-447E32BEDD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41759" y="3068998"/>
                  <a:ext cx="192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A651E3-1D35-4456-B11C-A97F869AEE8C}"/>
                    </a:ext>
                  </a:extLst>
                </p14:cNvPr>
                <p14:cNvContentPartPr/>
                <p14:nvPr/>
              </p14:nvContentPartPr>
              <p14:xfrm>
                <a:off x="4743439" y="2917438"/>
                <a:ext cx="119520" cy="270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A651E3-1D35-4456-B11C-A97F869AEE8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34799" y="2908798"/>
                  <a:ext cx="137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3789E02-AE51-445A-AFE7-000231B4AE82}"/>
                    </a:ext>
                  </a:extLst>
                </p14:cNvPr>
                <p14:cNvContentPartPr/>
                <p14:nvPr/>
              </p14:nvContentPartPr>
              <p14:xfrm>
                <a:off x="4916959" y="3180238"/>
                <a:ext cx="7200" cy="2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3789E02-AE51-445A-AFE7-000231B4AE8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07959" y="3171598"/>
                  <a:ext cx="24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550249-301A-4157-9B8D-C30993635BF3}"/>
                    </a:ext>
                  </a:extLst>
                </p14:cNvPr>
                <p14:cNvContentPartPr/>
                <p14:nvPr/>
              </p14:nvContentPartPr>
              <p14:xfrm>
                <a:off x="5226199" y="2783878"/>
                <a:ext cx="226080" cy="461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550249-301A-4157-9B8D-C30993635BF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17559" y="2775238"/>
                  <a:ext cx="243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0D60F44-8BBE-4289-9E5D-14DBB55F8C6E}"/>
                    </a:ext>
                  </a:extLst>
                </p14:cNvPr>
                <p14:cNvContentPartPr/>
                <p14:nvPr/>
              </p14:nvContentPartPr>
              <p14:xfrm>
                <a:off x="5193079" y="3094918"/>
                <a:ext cx="216720" cy="57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0D60F44-8BBE-4289-9E5D-14DBB55F8C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84439" y="3085918"/>
                  <a:ext cx="234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BF46CA8-1F46-4DEB-98BF-FA889D229F56}"/>
                    </a:ext>
                  </a:extLst>
                </p14:cNvPr>
                <p14:cNvContentPartPr/>
                <p14:nvPr/>
              </p14:nvContentPartPr>
              <p14:xfrm>
                <a:off x="5414479" y="3070798"/>
                <a:ext cx="117720" cy="137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BF46CA8-1F46-4DEB-98BF-FA889D229F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05839" y="3061798"/>
                  <a:ext cx="135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DB303B-A94B-4F66-99B1-1A51A1BADDF9}"/>
                    </a:ext>
                  </a:extLst>
                </p14:cNvPr>
                <p14:cNvContentPartPr/>
                <p14:nvPr/>
              </p14:nvContentPartPr>
              <p14:xfrm>
                <a:off x="5575399" y="3071158"/>
                <a:ext cx="160560" cy="13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DB303B-A94B-4F66-99B1-1A51A1BADD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66759" y="3062158"/>
                  <a:ext cx="178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03EED6B-AFE6-4175-B885-0233371307DC}"/>
                    </a:ext>
                  </a:extLst>
                </p14:cNvPr>
                <p14:cNvContentPartPr/>
                <p14:nvPr/>
              </p14:nvContentPartPr>
              <p14:xfrm>
                <a:off x="5713279" y="3077998"/>
                <a:ext cx="182520" cy="32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03EED6B-AFE6-4175-B885-0233371307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04279" y="3068998"/>
                  <a:ext cx="200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CBF00F-9E39-491E-8CC0-79E3B71815BF}"/>
                    </a:ext>
                  </a:extLst>
                </p14:cNvPr>
                <p14:cNvContentPartPr/>
                <p14:nvPr/>
              </p14:nvContentPartPr>
              <p14:xfrm>
                <a:off x="6028639" y="3205078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CBF00F-9E39-491E-8CC0-79E3B71815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19639" y="3196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3975903-0876-42D7-8A23-A088C8F9452D}"/>
                    </a:ext>
                  </a:extLst>
                </p14:cNvPr>
                <p14:cNvContentPartPr/>
                <p14:nvPr/>
              </p14:nvContentPartPr>
              <p14:xfrm>
                <a:off x="4360759" y="3299038"/>
                <a:ext cx="1417680" cy="103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3975903-0876-42D7-8A23-A088C8F945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52119" y="3290398"/>
                  <a:ext cx="14353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D1FC5D2-40F6-4DF3-9B0E-C459BA0EE918}"/>
              </a:ext>
            </a:extLst>
          </p:cNvPr>
          <p:cNvGrpSpPr/>
          <p:nvPr/>
        </p:nvGrpSpPr>
        <p:grpSpPr>
          <a:xfrm>
            <a:off x="1049119" y="3728518"/>
            <a:ext cx="1291680" cy="267840"/>
            <a:chOff x="1049119" y="3728518"/>
            <a:chExt cx="12916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667FC56-1A3D-4A2B-A010-95B1996E003D}"/>
                    </a:ext>
                  </a:extLst>
                </p14:cNvPr>
                <p14:cNvContentPartPr/>
                <p14:nvPr/>
              </p14:nvContentPartPr>
              <p14:xfrm>
                <a:off x="1049119" y="3747958"/>
                <a:ext cx="121680" cy="124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667FC56-1A3D-4A2B-A010-95B1996E00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0479" y="3738958"/>
                  <a:ext cx="13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E2CC873-2997-46C7-82AD-79A3CBEF775B}"/>
                    </a:ext>
                  </a:extLst>
                </p14:cNvPr>
                <p14:cNvContentPartPr/>
                <p14:nvPr/>
              </p14:nvContentPartPr>
              <p14:xfrm>
                <a:off x="1159279" y="3737878"/>
                <a:ext cx="90720" cy="24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E2CC873-2997-46C7-82AD-79A3CBEF775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0279" y="3728878"/>
                  <a:ext cx="108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0A4DEB-FB11-4494-8925-3EF4D3C699E6}"/>
                    </a:ext>
                  </a:extLst>
                </p14:cNvPr>
                <p14:cNvContentPartPr/>
                <p14:nvPr/>
              </p14:nvContentPartPr>
              <p14:xfrm>
                <a:off x="1268719" y="3821398"/>
                <a:ext cx="153000" cy="146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0A4DEB-FB11-4494-8925-3EF4D3C699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59719" y="3812398"/>
                  <a:ext cx="170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1A74E7-9B91-41A1-BD1B-357392F7E7DC}"/>
                    </a:ext>
                  </a:extLst>
                </p14:cNvPr>
                <p14:cNvContentPartPr/>
                <p14:nvPr/>
              </p14:nvContentPartPr>
              <p14:xfrm>
                <a:off x="1540159" y="3863878"/>
                <a:ext cx="90000" cy="1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1A74E7-9B91-41A1-BD1B-357392F7E7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1159" y="3855238"/>
                  <a:ext cx="107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AE1133-4395-46A3-BFE2-E4481CF41303}"/>
                    </a:ext>
                  </a:extLst>
                </p14:cNvPr>
                <p14:cNvContentPartPr/>
                <p14:nvPr/>
              </p14:nvContentPartPr>
              <p14:xfrm>
                <a:off x="1736359" y="3742198"/>
                <a:ext cx="186120" cy="254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AE1133-4395-46A3-BFE2-E4481CF4130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27359" y="3733198"/>
                  <a:ext cx="203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368A0D-9806-4442-B4B9-1ACB4BEB6139}"/>
                    </a:ext>
                  </a:extLst>
                </p14:cNvPr>
                <p14:cNvContentPartPr/>
                <p14:nvPr/>
              </p14:nvContentPartPr>
              <p14:xfrm>
                <a:off x="1923919" y="3819958"/>
                <a:ext cx="149040" cy="15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368A0D-9806-4442-B4B9-1ACB4BEB61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14919" y="3811318"/>
                  <a:ext cx="166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FB3CB2-817F-4727-8B58-F070ABBAB522}"/>
                    </a:ext>
                  </a:extLst>
                </p14:cNvPr>
                <p14:cNvContentPartPr/>
                <p14:nvPr/>
              </p14:nvContentPartPr>
              <p14:xfrm>
                <a:off x="2223079" y="3728518"/>
                <a:ext cx="117720" cy="2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FB3CB2-817F-4727-8B58-F070ABBAB5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14079" y="3719878"/>
                  <a:ext cx="1353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546880B-C450-43A6-9EB9-6E634B1173AD}"/>
              </a:ext>
            </a:extLst>
          </p:cNvPr>
          <p:cNvGrpSpPr/>
          <p:nvPr/>
        </p:nvGrpSpPr>
        <p:grpSpPr>
          <a:xfrm>
            <a:off x="1120399" y="4241878"/>
            <a:ext cx="1388880" cy="252720"/>
            <a:chOff x="1120399" y="4241878"/>
            <a:chExt cx="138888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72F71B-5A3F-40E2-A0C2-9981F3E25511}"/>
                    </a:ext>
                  </a:extLst>
                </p14:cNvPr>
                <p14:cNvContentPartPr/>
                <p14:nvPr/>
              </p14:nvContentPartPr>
              <p14:xfrm>
                <a:off x="1120399" y="4241878"/>
                <a:ext cx="158760" cy="252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72F71B-5A3F-40E2-A0C2-9981F3E255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1759" y="4233238"/>
                  <a:ext cx="176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17F55D-9F06-49EB-958B-B85499E9C6EC}"/>
                    </a:ext>
                  </a:extLst>
                </p14:cNvPr>
                <p14:cNvContentPartPr/>
                <p14:nvPr/>
              </p14:nvContentPartPr>
              <p14:xfrm>
                <a:off x="1337839" y="4339078"/>
                <a:ext cx="117720" cy="131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17F55D-9F06-49EB-958B-B85499E9C6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29199" y="4330438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D75B4B-E872-418B-9A5F-6DB592AA3BEF}"/>
                    </a:ext>
                  </a:extLst>
                </p14:cNvPr>
                <p14:cNvContentPartPr/>
                <p14:nvPr/>
              </p14:nvContentPartPr>
              <p14:xfrm>
                <a:off x="1541959" y="4388398"/>
                <a:ext cx="58320" cy="12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D75B4B-E872-418B-9A5F-6DB592AA3B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33319" y="4379398"/>
                  <a:ext cx="75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BD2363-E7B3-47B1-A485-CEB45EACE71E}"/>
                    </a:ext>
                  </a:extLst>
                </p14:cNvPr>
                <p14:cNvContentPartPr/>
                <p14:nvPr/>
              </p14:nvContentPartPr>
              <p14:xfrm>
                <a:off x="1734919" y="4265638"/>
                <a:ext cx="207720" cy="19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BD2363-E7B3-47B1-A485-CEB45EACE7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25919" y="4256998"/>
                  <a:ext cx="22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278718F-7CAE-4DE3-9E1C-45243D58CBE7}"/>
                    </a:ext>
                  </a:extLst>
                </p14:cNvPr>
                <p14:cNvContentPartPr/>
                <p14:nvPr/>
              </p14:nvContentPartPr>
              <p14:xfrm>
                <a:off x="2012839" y="4331518"/>
                <a:ext cx="134640" cy="145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278718F-7CAE-4DE3-9E1C-45243D58CB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04199" y="4322518"/>
                  <a:ext cx="152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9B90573-DEFA-4B59-9567-0C4601D33F13}"/>
                    </a:ext>
                  </a:extLst>
                </p14:cNvPr>
                <p14:cNvContentPartPr/>
                <p14:nvPr/>
              </p14:nvContentPartPr>
              <p14:xfrm>
                <a:off x="2332159" y="4260238"/>
                <a:ext cx="177120" cy="20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9B90573-DEFA-4B59-9567-0C4601D33F1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23159" y="4251598"/>
                  <a:ext cx="1947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73CFDA-9CFF-451D-A703-36263C320F69}"/>
              </a:ext>
            </a:extLst>
          </p:cNvPr>
          <p:cNvGrpSpPr/>
          <p:nvPr/>
        </p:nvGrpSpPr>
        <p:grpSpPr>
          <a:xfrm>
            <a:off x="1106719" y="4692958"/>
            <a:ext cx="1505880" cy="246240"/>
            <a:chOff x="1106719" y="4692958"/>
            <a:chExt cx="15058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CCC765-1DB5-4C16-A58C-56288199D9FD}"/>
                    </a:ext>
                  </a:extLst>
                </p14:cNvPr>
                <p14:cNvContentPartPr/>
                <p14:nvPr/>
              </p14:nvContentPartPr>
              <p14:xfrm>
                <a:off x="1106719" y="4741918"/>
                <a:ext cx="271800" cy="164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CCC765-1DB5-4C16-A58C-56288199D9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8079" y="4732918"/>
                  <a:ext cx="289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F3A7F07-255D-49A0-A31B-B97EE0EEC5B3}"/>
                    </a:ext>
                  </a:extLst>
                </p14:cNvPr>
                <p14:cNvContentPartPr/>
                <p14:nvPr/>
              </p14:nvContentPartPr>
              <p14:xfrm>
                <a:off x="1453759" y="4782238"/>
                <a:ext cx="113760" cy="156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F3A7F07-255D-49A0-A31B-B97EE0EEC5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44759" y="4773598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C215A1D-83E3-4F80-AEDA-95D63A972C0D}"/>
                    </a:ext>
                  </a:extLst>
                </p14:cNvPr>
                <p14:cNvContentPartPr/>
                <p14:nvPr/>
              </p14:nvContentPartPr>
              <p14:xfrm>
                <a:off x="1706839" y="4838758"/>
                <a:ext cx="97200" cy="19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C215A1D-83E3-4F80-AEDA-95D63A972C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98199" y="4830118"/>
                  <a:ext cx="114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1A74B17-72B8-4671-BB9A-54F424E0EE7F}"/>
                    </a:ext>
                  </a:extLst>
                </p14:cNvPr>
                <p14:cNvContentPartPr/>
                <p14:nvPr/>
              </p14:nvContentPartPr>
              <p14:xfrm>
                <a:off x="1980079" y="4725718"/>
                <a:ext cx="159840" cy="166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1A74B17-72B8-4671-BB9A-54F424E0EE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71079" y="4716718"/>
                  <a:ext cx="177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CB5497E-6A8B-4E7D-9D8F-B049FDB7D64C}"/>
                    </a:ext>
                  </a:extLst>
                </p14:cNvPr>
                <p14:cNvContentPartPr/>
                <p14:nvPr/>
              </p14:nvContentPartPr>
              <p14:xfrm>
                <a:off x="2177719" y="4727518"/>
                <a:ext cx="149040" cy="159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CB5497E-6A8B-4E7D-9D8F-B049FDB7D6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69079" y="4718878"/>
                  <a:ext cx="166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83A50B-0C05-4C2F-B720-BCD90E1A4618}"/>
                    </a:ext>
                  </a:extLst>
                </p14:cNvPr>
                <p14:cNvContentPartPr/>
                <p14:nvPr/>
              </p14:nvContentPartPr>
              <p14:xfrm>
                <a:off x="2471119" y="4692958"/>
                <a:ext cx="141480" cy="18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83A50B-0C05-4C2F-B720-BCD90E1A46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62119" y="4684318"/>
                  <a:ext cx="1591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D912107-B58E-42CD-8509-52A66881CDCB}"/>
              </a:ext>
            </a:extLst>
          </p:cNvPr>
          <p:cNvGrpSpPr/>
          <p:nvPr/>
        </p:nvGrpSpPr>
        <p:grpSpPr>
          <a:xfrm>
            <a:off x="1095919" y="5128198"/>
            <a:ext cx="507240" cy="212400"/>
            <a:chOff x="1095919" y="5128198"/>
            <a:chExt cx="5072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02F425-87FB-4BB3-AABE-17529E962ABD}"/>
                    </a:ext>
                  </a:extLst>
                </p14:cNvPr>
                <p14:cNvContentPartPr/>
                <p14:nvPr/>
              </p14:nvContentPartPr>
              <p14:xfrm>
                <a:off x="1095919" y="5172118"/>
                <a:ext cx="230400" cy="145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02F425-87FB-4BB3-AABE-17529E962A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7279" y="5163118"/>
                  <a:ext cx="248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09CE64C-0BB1-45DD-9235-6BCE345067B0}"/>
                    </a:ext>
                  </a:extLst>
                </p14:cNvPr>
                <p14:cNvContentPartPr/>
                <p14:nvPr/>
              </p14:nvContentPartPr>
              <p14:xfrm>
                <a:off x="1455199" y="5128198"/>
                <a:ext cx="147960" cy="212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09CE64C-0BB1-45DD-9235-6BCE345067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46199" y="5119198"/>
                  <a:ext cx="1656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0F4B21-F72A-4317-A377-C37553F9FF0A}"/>
              </a:ext>
            </a:extLst>
          </p:cNvPr>
          <p:cNvGrpSpPr/>
          <p:nvPr/>
        </p:nvGrpSpPr>
        <p:grpSpPr>
          <a:xfrm>
            <a:off x="1808359" y="5090398"/>
            <a:ext cx="996120" cy="250200"/>
            <a:chOff x="1808359" y="5090398"/>
            <a:chExt cx="99612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7F045A6-8A97-4C77-A462-E40E92D11541}"/>
                    </a:ext>
                  </a:extLst>
                </p14:cNvPr>
                <p14:cNvContentPartPr/>
                <p14:nvPr/>
              </p14:nvContentPartPr>
              <p14:xfrm>
                <a:off x="1808359" y="5217478"/>
                <a:ext cx="155520" cy="21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7F045A6-8A97-4C77-A462-E40E92D115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99719" y="5208478"/>
                  <a:ext cx="173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9F8A2FB-A8EA-49A2-A67D-2745664B527B}"/>
                    </a:ext>
                  </a:extLst>
                </p14:cNvPr>
                <p14:cNvContentPartPr/>
                <p14:nvPr/>
              </p14:nvContentPartPr>
              <p14:xfrm>
                <a:off x="2107159" y="5107678"/>
                <a:ext cx="179640" cy="232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9F8A2FB-A8EA-49A2-A67D-2745664B52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98519" y="5098678"/>
                  <a:ext cx="197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F46331-968B-489B-9E1A-4C88CC501567}"/>
                    </a:ext>
                  </a:extLst>
                </p14:cNvPr>
                <p14:cNvContentPartPr/>
                <p14:nvPr/>
              </p14:nvContentPartPr>
              <p14:xfrm>
                <a:off x="2324239" y="5164558"/>
                <a:ext cx="153000" cy="131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F46331-968B-489B-9E1A-4C88CC5015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15239" y="5155558"/>
                  <a:ext cx="170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C6BF30-3ECF-41C1-9C7F-8516374DA180}"/>
                    </a:ext>
                  </a:extLst>
                </p14:cNvPr>
                <p14:cNvContentPartPr/>
                <p14:nvPr/>
              </p14:nvContentPartPr>
              <p14:xfrm>
                <a:off x="2655439" y="5090398"/>
                <a:ext cx="149040" cy="23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C6BF30-3ECF-41C1-9C7F-8516374DA1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46439" y="5081758"/>
                  <a:ext cx="1666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B68A1E6-DBFC-4943-80AB-E61CE19639B8}"/>
              </a:ext>
            </a:extLst>
          </p:cNvPr>
          <p:cNvGrpSpPr/>
          <p:nvPr/>
        </p:nvGrpSpPr>
        <p:grpSpPr>
          <a:xfrm>
            <a:off x="1249999" y="5484958"/>
            <a:ext cx="1553760" cy="245160"/>
            <a:chOff x="1249999" y="5484958"/>
            <a:chExt cx="155376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4866E5-60B2-44A5-9D27-45EDF716C926}"/>
                    </a:ext>
                  </a:extLst>
                </p14:cNvPr>
                <p14:cNvContentPartPr/>
                <p14:nvPr/>
              </p14:nvContentPartPr>
              <p14:xfrm>
                <a:off x="1249999" y="5537518"/>
                <a:ext cx="173160" cy="192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4866E5-60B2-44A5-9D27-45EDF716C9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41359" y="5528878"/>
                  <a:ext cx="19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7FB299-9BD2-45FD-A8B0-8CD23B7F9B81}"/>
                    </a:ext>
                  </a:extLst>
                </p14:cNvPr>
                <p14:cNvContentPartPr/>
                <p14:nvPr/>
              </p14:nvContentPartPr>
              <p14:xfrm>
                <a:off x="1492999" y="5580358"/>
                <a:ext cx="180000" cy="124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7FB299-9BD2-45FD-A8B0-8CD23B7F9B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83999" y="5571358"/>
                  <a:ext cx="197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C90C95-CC03-4F0B-9AEE-39FDA454BE39}"/>
                    </a:ext>
                  </a:extLst>
                </p14:cNvPr>
                <p14:cNvContentPartPr/>
                <p14:nvPr/>
              </p14:nvContentPartPr>
              <p14:xfrm>
                <a:off x="1837879" y="5603038"/>
                <a:ext cx="122760" cy="23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C90C95-CC03-4F0B-9AEE-39FDA454B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28879" y="5594398"/>
                  <a:ext cx="14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9D05BD-F2B9-4054-A03A-0D5E7DDFFED7}"/>
                    </a:ext>
                  </a:extLst>
                </p14:cNvPr>
                <p14:cNvContentPartPr/>
                <p14:nvPr/>
              </p14:nvContentPartPr>
              <p14:xfrm>
                <a:off x="2126959" y="5484958"/>
                <a:ext cx="177480" cy="245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9D05BD-F2B9-4054-A03A-0D5E7DDFFE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18319" y="5475958"/>
                  <a:ext cx="195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B3D873-5E39-4A9E-9EC1-E9D7BE0C5F98}"/>
                    </a:ext>
                  </a:extLst>
                </p14:cNvPr>
                <p14:cNvContentPartPr/>
                <p14:nvPr/>
              </p14:nvContentPartPr>
              <p14:xfrm>
                <a:off x="2333959" y="5546158"/>
                <a:ext cx="140040" cy="143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B3D873-5E39-4A9E-9EC1-E9D7BE0C5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24959" y="5537518"/>
                  <a:ext cx="157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2BC5E18-5458-4499-B6F2-8FD013D1763C}"/>
                    </a:ext>
                  </a:extLst>
                </p14:cNvPr>
                <p14:cNvContentPartPr/>
                <p14:nvPr/>
              </p14:nvContentPartPr>
              <p14:xfrm>
                <a:off x="2630599" y="5489638"/>
                <a:ext cx="173160" cy="27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2BC5E18-5458-4499-B6F2-8FD013D176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21599" y="5480998"/>
                  <a:ext cx="1908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3E95B22-1CC5-4642-B95C-ACEA1E6D38C9}"/>
              </a:ext>
            </a:extLst>
          </p:cNvPr>
          <p:cNvGrpSpPr/>
          <p:nvPr/>
        </p:nvGrpSpPr>
        <p:grpSpPr>
          <a:xfrm>
            <a:off x="1244959" y="5903278"/>
            <a:ext cx="585000" cy="291600"/>
            <a:chOff x="1244959" y="5903278"/>
            <a:chExt cx="58500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074827-161E-4ED7-95C9-6D83B669ECDC}"/>
                    </a:ext>
                  </a:extLst>
                </p14:cNvPr>
                <p14:cNvContentPartPr/>
                <p14:nvPr/>
              </p14:nvContentPartPr>
              <p14:xfrm>
                <a:off x="1244959" y="5903278"/>
                <a:ext cx="162720" cy="291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074827-161E-4ED7-95C9-6D83B669EC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35959" y="5894278"/>
                  <a:ext cx="180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13E5241-3885-4E2D-A3A0-7004AACE7BFB}"/>
                    </a:ext>
                  </a:extLst>
                </p14:cNvPr>
                <p14:cNvContentPartPr/>
                <p14:nvPr/>
              </p14:nvContentPartPr>
              <p14:xfrm>
                <a:off x="1395439" y="5983558"/>
                <a:ext cx="126720" cy="15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13E5241-3885-4E2D-A3A0-7004AACE7B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86799" y="5974918"/>
                  <a:ext cx="144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65CAD7-F153-45E3-BDFE-74C8E2FE628C}"/>
                    </a:ext>
                  </a:extLst>
                </p14:cNvPr>
                <p14:cNvContentPartPr/>
                <p14:nvPr/>
              </p14:nvContentPartPr>
              <p14:xfrm>
                <a:off x="1698559" y="6027478"/>
                <a:ext cx="131400" cy="23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65CAD7-F153-45E3-BDFE-74C8E2FE628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89559" y="6018838"/>
                  <a:ext cx="1490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3EEC892-9635-43CB-A8D4-97ACB0799986}"/>
              </a:ext>
            </a:extLst>
          </p:cNvPr>
          <p:cNvGrpSpPr/>
          <p:nvPr/>
        </p:nvGrpSpPr>
        <p:grpSpPr>
          <a:xfrm>
            <a:off x="2033359" y="5949358"/>
            <a:ext cx="788760" cy="162000"/>
            <a:chOff x="2033359" y="5949358"/>
            <a:chExt cx="7887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2D961BD-8DEC-42E9-86D6-913EFC471F49}"/>
                    </a:ext>
                  </a:extLst>
                </p14:cNvPr>
                <p14:cNvContentPartPr/>
                <p14:nvPr/>
              </p14:nvContentPartPr>
              <p14:xfrm>
                <a:off x="2033359" y="5980318"/>
                <a:ext cx="59040" cy="131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2D961BD-8DEC-42E9-86D6-913EFC471F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24719" y="5971318"/>
                  <a:ext cx="7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E1F80BE-FA57-4A56-91F2-EF6F3A5C857F}"/>
                    </a:ext>
                  </a:extLst>
                </p14:cNvPr>
                <p14:cNvContentPartPr/>
                <p14:nvPr/>
              </p14:nvContentPartPr>
              <p14:xfrm>
                <a:off x="2144599" y="5990398"/>
                <a:ext cx="122760" cy="120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E1F80BE-FA57-4A56-91F2-EF6F3A5C857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35959" y="5981398"/>
                  <a:ext cx="14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757B4B-E008-4B42-B958-75869A08D778}"/>
                    </a:ext>
                  </a:extLst>
                </p14:cNvPr>
                <p14:cNvContentPartPr/>
                <p14:nvPr/>
              </p14:nvContentPartPr>
              <p14:xfrm>
                <a:off x="2360239" y="5949358"/>
                <a:ext cx="96840" cy="146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757B4B-E008-4B42-B958-75869A08D7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51239" y="5940718"/>
                  <a:ext cx="11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F77DEC8-52DB-42AA-8E66-355446FB811F}"/>
                    </a:ext>
                  </a:extLst>
                </p14:cNvPr>
                <p14:cNvContentPartPr/>
                <p14:nvPr/>
              </p14:nvContentPartPr>
              <p14:xfrm>
                <a:off x="2646799" y="5960518"/>
                <a:ext cx="175320" cy="15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F77DEC8-52DB-42AA-8E66-355446FB81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38159" y="5951518"/>
                  <a:ext cx="19296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C625F-AAD6-463A-A97F-AF99E64E4AE8}"/>
                  </a:ext>
                </a:extLst>
              </p14:cNvPr>
              <p14:cNvContentPartPr/>
              <p14:nvPr/>
            </p14:nvContentPartPr>
            <p14:xfrm>
              <a:off x="3188599" y="3606838"/>
              <a:ext cx="26640" cy="196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C625F-AAD6-463A-A97F-AF99E64E4AE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179599" y="3598198"/>
                <a:ext cx="442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C4FA901-50FA-4686-A8FE-EDC80EC38761}"/>
                  </a:ext>
                </a:extLst>
              </p14:cNvPr>
              <p14:cNvContentPartPr/>
              <p14:nvPr/>
            </p14:nvContentPartPr>
            <p14:xfrm>
              <a:off x="3255559" y="4061878"/>
              <a:ext cx="21600" cy="216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C4FA901-50FA-4686-A8FE-EDC80EC3876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46559" y="4052878"/>
                <a:ext cx="3924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D633453-7592-4342-BE35-C17991491F51}"/>
              </a:ext>
            </a:extLst>
          </p:cNvPr>
          <p:cNvGrpSpPr/>
          <p:nvPr/>
        </p:nvGrpSpPr>
        <p:grpSpPr>
          <a:xfrm>
            <a:off x="3236479" y="4513678"/>
            <a:ext cx="167760" cy="245520"/>
            <a:chOff x="3236479" y="4513678"/>
            <a:chExt cx="16776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BAFA458-0C00-4EA7-86D9-72032EDEEE7B}"/>
                    </a:ext>
                  </a:extLst>
                </p14:cNvPr>
                <p14:cNvContentPartPr/>
                <p14:nvPr/>
              </p14:nvContentPartPr>
              <p14:xfrm>
                <a:off x="3236479" y="4549678"/>
                <a:ext cx="140040" cy="117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BAFA458-0C00-4EA7-86D9-72032EDEEE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7479" y="4540678"/>
                  <a:ext cx="157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C4E4A4-729A-41A1-A0D4-DC2A1AD1788F}"/>
                    </a:ext>
                  </a:extLst>
                </p14:cNvPr>
                <p14:cNvContentPartPr/>
                <p14:nvPr/>
              </p14:nvContentPartPr>
              <p14:xfrm>
                <a:off x="3371119" y="4513678"/>
                <a:ext cx="33120" cy="245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C4E4A4-729A-41A1-A0D4-DC2A1AD178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62119" y="4505038"/>
                  <a:ext cx="507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B8896C0-D713-4020-8D4B-0DB34AF59F33}"/>
              </a:ext>
            </a:extLst>
          </p:cNvPr>
          <p:cNvGrpSpPr/>
          <p:nvPr/>
        </p:nvGrpSpPr>
        <p:grpSpPr>
          <a:xfrm>
            <a:off x="3285439" y="4917238"/>
            <a:ext cx="329400" cy="222840"/>
            <a:chOff x="3285439" y="4917238"/>
            <a:chExt cx="32940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864F5F9-8648-4E4A-BC1B-972836677806}"/>
                    </a:ext>
                  </a:extLst>
                </p14:cNvPr>
                <p14:cNvContentPartPr/>
                <p14:nvPr/>
              </p14:nvContentPartPr>
              <p14:xfrm>
                <a:off x="3285439" y="4991398"/>
                <a:ext cx="54360" cy="147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864F5F9-8648-4E4A-BC1B-9728366778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76799" y="4982758"/>
                  <a:ext cx="72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CC6334-E9BD-450E-8D32-14E2A67BF4C5}"/>
                    </a:ext>
                  </a:extLst>
                </p14:cNvPr>
                <p14:cNvContentPartPr/>
                <p14:nvPr/>
              </p14:nvContentPartPr>
              <p14:xfrm>
                <a:off x="3462199" y="4917238"/>
                <a:ext cx="152640" cy="222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CC6334-E9BD-450E-8D32-14E2A67BF4C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53199" y="4908598"/>
                  <a:ext cx="1702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88E513-1311-487C-A882-69746F59D925}"/>
              </a:ext>
            </a:extLst>
          </p:cNvPr>
          <p:cNvGrpSpPr/>
          <p:nvPr/>
        </p:nvGrpSpPr>
        <p:grpSpPr>
          <a:xfrm>
            <a:off x="3438439" y="5290198"/>
            <a:ext cx="163800" cy="283680"/>
            <a:chOff x="3438439" y="5290198"/>
            <a:chExt cx="16380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B2E979-3371-43FE-9958-6D8C991C6319}"/>
                    </a:ext>
                  </a:extLst>
                </p14:cNvPr>
                <p14:cNvContentPartPr/>
                <p14:nvPr/>
              </p14:nvContentPartPr>
              <p14:xfrm>
                <a:off x="3438439" y="5321878"/>
                <a:ext cx="132480" cy="107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B2E979-3371-43FE-9958-6D8C991C631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29799" y="5313238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FE36566-17B2-482B-A750-B8F7DDE9A2CD}"/>
                    </a:ext>
                  </a:extLst>
                </p14:cNvPr>
                <p14:cNvContentPartPr/>
                <p14:nvPr/>
              </p14:nvContentPartPr>
              <p14:xfrm>
                <a:off x="3493519" y="5290198"/>
                <a:ext cx="108720" cy="283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FE36566-17B2-482B-A750-B8F7DDE9A2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84519" y="5281198"/>
                  <a:ext cx="1263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5919F49-6479-4B59-8B2A-36FD0277CAEA}"/>
                  </a:ext>
                </a:extLst>
              </p14:cNvPr>
              <p14:cNvContentPartPr/>
              <p14:nvPr/>
            </p14:nvContentPartPr>
            <p14:xfrm>
              <a:off x="3319279" y="5787718"/>
              <a:ext cx="340200" cy="219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5919F49-6479-4B59-8B2A-36FD0277CAE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310639" y="5779078"/>
                <a:ext cx="35784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E54A53B-63E6-4938-BD28-76F98908C258}"/>
              </a:ext>
            </a:extLst>
          </p:cNvPr>
          <p:cNvGrpSpPr/>
          <p:nvPr/>
        </p:nvGrpSpPr>
        <p:grpSpPr>
          <a:xfrm>
            <a:off x="3217759" y="6049078"/>
            <a:ext cx="647640" cy="407880"/>
            <a:chOff x="3217759" y="6049078"/>
            <a:chExt cx="6476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5FA3312-ECB5-4F1F-9A2E-821E3DD9AEC3}"/>
                    </a:ext>
                  </a:extLst>
                </p14:cNvPr>
                <p14:cNvContentPartPr/>
                <p14:nvPr/>
              </p14:nvContentPartPr>
              <p14:xfrm>
                <a:off x="3217759" y="6049078"/>
                <a:ext cx="647640" cy="87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5FA3312-ECB5-4F1F-9A2E-821E3DD9AE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09119" y="6040438"/>
                  <a:ext cx="66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64FCA8F-2F2F-41FD-B774-F58F34345389}"/>
                    </a:ext>
                  </a:extLst>
                </p14:cNvPr>
                <p14:cNvContentPartPr/>
                <p14:nvPr/>
              </p14:nvContentPartPr>
              <p14:xfrm>
                <a:off x="3312799" y="6278038"/>
                <a:ext cx="249120" cy="178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64FCA8F-2F2F-41FD-B774-F58F3434538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04159" y="6269038"/>
                  <a:ext cx="266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235F7E-A094-4737-81B6-4819D2F7D4A5}"/>
                    </a:ext>
                  </a:extLst>
                </p14:cNvPr>
                <p14:cNvContentPartPr/>
                <p14:nvPr/>
              </p14:nvContentPartPr>
              <p14:xfrm>
                <a:off x="3631759" y="6216118"/>
                <a:ext cx="192960" cy="208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235F7E-A094-4737-81B6-4819D2F7D4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23119" y="6207478"/>
                  <a:ext cx="2106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D2F1463-4F8C-42E4-9DFF-AF7240BCAF33}"/>
              </a:ext>
            </a:extLst>
          </p:cNvPr>
          <p:cNvGrpSpPr/>
          <p:nvPr/>
        </p:nvGrpSpPr>
        <p:grpSpPr>
          <a:xfrm>
            <a:off x="4804639" y="3435838"/>
            <a:ext cx="607320" cy="268560"/>
            <a:chOff x="4804639" y="3435838"/>
            <a:chExt cx="6073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292794-2515-4EF4-8EFA-F7BB86824424}"/>
                    </a:ext>
                  </a:extLst>
                </p14:cNvPr>
                <p14:cNvContentPartPr/>
                <p14:nvPr/>
              </p14:nvContentPartPr>
              <p14:xfrm>
                <a:off x="4804639" y="3675238"/>
                <a:ext cx="32760" cy="29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292794-2515-4EF4-8EFA-F7BB868244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95999" y="3666238"/>
                  <a:ext cx="50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1DC08B-6A76-485F-A004-1BDFBD9C0065}"/>
                    </a:ext>
                  </a:extLst>
                </p14:cNvPr>
                <p14:cNvContentPartPr/>
                <p14:nvPr/>
              </p14:nvContentPartPr>
              <p14:xfrm>
                <a:off x="4985359" y="3543838"/>
                <a:ext cx="153720" cy="151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1DC08B-6A76-485F-A004-1BDFBD9C006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76719" y="3534838"/>
                  <a:ext cx="171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2710F5C-17F7-4B64-8200-7715012F5807}"/>
                    </a:ext>
                  </a:extLst>
                </p14:cNvPr>
                <p14:cNvContentPartPr/>
                <p14:nvPr/>
              </p14:nvContentPartPr>
              <p14:xfrm>
                <a:off x="5235559" y="3470038"/>
                <a:ext cx="113760" cy="102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2710F5C-17F7-4B64-8200-7715012F580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26559" y="3461038"/>
                  <a:ext cx="131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6CFE210-396D-4248-B9D2-E68C2B727692}"/>
                    </a:ext>
                  </a:extLst>
                </p14:cNvPr>
                <p14:cNvContentPartPr/>
                <p14:nvPr/>
              </p14:nvContentPartPr>
              <p14:xfrm>
                <a:off x="5300359" y="3435838"/>
                <a:ext cx="111600" cy="246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6CFE210-396D-4248-B9D2-E68C2B7276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91719" y="3426838"/>
                  <a:ext cx="1292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E580D9A-B811-401A-BA22-3082E6A7B37C}"/>
              </a:ext>
            </a:extLst>
          </p:cNvPr>
          <p:cNvGrpSpPr/>
          <p:nvPr/>
        </p:nvGrpSpPr>
        <p:grpSpPr>
          <a:xfrm>
            <a:off x="4847479" y="3835798"/>
            <a:ext cx="537120" cy="242640"/>
            <a:chOff x="4847479" y="3835798"/>
            <a:chExt cx="53712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EDC9D3-F0D2-463B-AC4D-FB3D5D27470C}"/>
                    </a:ext>
                  </a:extLst>
                </p14:cNvPr>
                <p14:cNvContentPartPr/>
                <p14:nvPr/>
              </p14:nvContentPartPr>
              <p14:xfrm>
                <a:off x="4847479" y="4040638"/>
                <a:ext cx="37800" cy="37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EDC9D3-F0D2-463B-AC4D-FB3D5D2747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38479" y="4031998"/>
                  <a:ext cx="55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8EACB0D-827B-419E-B389-F827C0FA746C}"/>
                    </a:ext>
                  </a:extLst>
                </p14:cNvPr>
                <p14:cNvContentPartPr/>
                <p14:nvPr/>
              </p14:nvContentPartPr>
              <p14:xfrm>
                <a:off x="4993279" y="3921118"/>
                <a:ext cx="124200" cy="142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8EACB0D-827B-419E-B389-F827C0FA746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84279" y="3912118"/>
                  <a:ext cx="14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361E81E-8631-4703-A8CD-2D8907AB13F6}"/>
                    </a:ext>
                  </a:extLst>
                </p14:cNvPr>
                <p14:cNvContentPartPr/>
                <p14:nvPr/>
              </p14:nvContentPartPr>
              <p14:xfrm>
                <a:off x="5219719" y="3857758"/>
                <a:ext cx="115200" cy="99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361E81E-8631-4703-A8CD-2D8907AB13F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11079" y="3849118"/>
                  <a:ext cx="132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F5A44F9-C047-48EE-B789-827C474C91AA}"/>
                    </a:ext>
                  </a:extLst>
                </p14:cNvPr>
                <p14:cNvContentPartPr/>
                <p14:nvPr/>
              </p14:nvContentPartPr>
              <p14:xfrm>
                <a:off x="5290999" y="3835798"/>
                <a:ext cx="93600" cy="201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F5A44F9-C047-48EE-B789-827C474C91A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82359" y="3827158"/>
                  <a:ext cx="1112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3EE0E8-3713-4B8A-8418-20C1A950DEA1}"/>
              </a:ext>
            </a:extLst>
          </p:cNvPr>
          <p:cNvGrpSpPr/>
          <p:nvPr/>
        </p:nvGrpSpPr>
        <p:grpSpPr>
          <a:xfrm>
            <a:off x="4869079" y="4289398"/>
            <a:ext cx="686880" cy="242280"/>
            <a:chOff x="4869079" y="4289398"/>
            <a:chExt cx="6868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33838F8-5DF1-442E-A0EE-7D8176906879}"/>
                    </a:ext>
                  </a:extLst>
                </p14:cNvPr>
                <p14:cNvContentPartPr/>
                <p14:nvPr/>
              </p14:nvContentPartPr>
              <p14:xfrm>
                <a:off x="4869079" y="4499998"/>
                <a:ext cx="38520" cy="31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33838F8-5DF1-442E-A0EE-7D81769068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60439" y="4490998"/>
                  <a:ext cx="56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206260E-3E64-4E04-8E4C-F14B0C1A6552}"/>
                    </a:ext>
                  </a:extLst>
                </p14:cNvPr>
                <p14:cNvContentPartPr/>
                <p14:nvPr/>
              </p14:nvContentPartPr>
              <p14:xfrm>
                <a:off x="5071759" y="4330078"/>
                <a:ext cx="65520" cy="147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206260E-3E64-4E04-8E4C-F14B0C1A655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62759" y="4321438"/>
                  <a:ext cx="83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4E69DB3-C563-4D72-9AC8-1DC95438721D}"/>
                    </a:ext>
                  </a:extLst>
                </p14:cNvPr>
                <p14:cNvContentPartPr/>
                <p14:nvPr/>
              </p14:nvContentPartPr>
              <p14:xfrm>
                <a:off x="5216839" y="4289398"/>
                <a:ext cx="339120" cy="168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4E69DB3-C563-4D72-9AC8-1DC9543872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07839" y="4280398"/>
                  <a:ext cx="3567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678CDEF-E358-44F0-8AD0-2D748200CBEA}"/>
              </a:ext>
            </a:extLst>
          </p:cNvPr>
          <p:cNvGrpSpPr/>
          <p:nvPr/>
        </p:nvGrpSpPr>
        <p:grpSpPr>
          <a:xfrm>
            <a:off x="4886359" y="4706998"/>
            <a:ext cx="735840" cy="261720"/>
            <a:chOff x="4886359" y="4706998"/>
            <a:chExt cx="7358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462494D-FA97-4E4B-B277-E18E243F7E3D}"/>
                    </a:ext>
                  </a:extLst>
                </p14:cNvPr>
                <p14:cNvContentPartPr/>
                <p14:nvPr/>
              </p14:nvContentPartPr>
              <p14:xfrm>
                <a:off x="4886359" y="4938478"/>
                <a:ext cx="36000" cy="30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462494D-FA97-4E4B-B277-E18E243F7E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77359" y="4929838"/>
                  <a:ext cx="53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2DB74C-1681-4244-9B80-BC5D3EF88BDD}"/>
                    </a:ext>
                  </a:extLst>
                </p14:cNvPr>
                <p14:cNvContentPartPr/>
                <p14:nvPr/>
              </p14:nvContentPartPr>
              <p14:xfrm>
                <a:off x="5078239" y="4706998"/>
                <a:ext cx="262440" cy="252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2DB74C-1681-4244-9B80-BC5D3EF88BD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9599" y="4698358"/>
                  <a:ext cx="280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DE702B-010E-4810-9D23-3B74DB79B9B2}"/>
                    </a:ext>
                  </a:extLst>
                </p14:cNvPr>
                <p14:cNvContentPartPr/>
                <p14:nvPr/>
              </p14:nvContentPartPr>
              <p14:xfrm>
                <a:off x="5350039" y="4720318"/>
                <a:ext cx="272160" cy="205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DE702B-010E-4810-9D23-3B74DB79B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41039" y="4711318"/>
                  <a:ext cx="2898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5F6EB42-55B0-42F8-823C-F8329D686537}"/>
              </a:ext>
            </a:extLst>
          </p:cNvPr>
          <p:cNvGrpSpPr/>
          <p:nvPr/>
        </p:nvGrpSpPr>
        <p:grpSpPr>
          <a:xfrm>
            <a:off x="4957279" y="5211718"/>
            <a:ext cx="720360" cy="220320"/>
            <a:chOff x="4957279" y="5211718"/>
            <a:chExt cx="7203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C33E059-7AF0-423F-814E-A52D5FA48423}"/>
                    </a:ext>
                  </a:extLst>
                </p14:cNvPr>
                <p14:cNvContentPartPr/>
                <p14:nvPr/>
              </p14:nvContentPartPr>
              <p14:xfrm>
                <a:off x="4957279" y="5399638"/>
                <a:ext cx="34920" cy="32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33E059-7AF0-423F-814E-A52D5FA484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48279" y="5390638"/>
                  <a:ext cx="52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244C091-2967-4997-A4B9-B04F1D212D67}"/>
                    </a:ext>
                  </a:extLst>
                </p14:cNvPr>
                <p14:cNvContentPartPr/>
                <p14:nvPr/>
              </p14:nvContentPartPr>
              <p14:xfrm>
                <a:off x="5198479" y="5222158"/>
                <a:ext cx="60120" cy="174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244C091-2967-4997-A4B9-B04F1D212D6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89839" y="5213518"/>
                  <a:ext cx="77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0C280B1-0B77-4BE2-A735-4F05543BB436}"/>
                    </a:ext>
                  </a:extLst>
                </p14:cNvPr>
                <p14:cNvContentPartPr/>
                <p14:nvPr/>
              </p14:nvContentPartPr>
              <p14:xfrm>
                <a:off x="5328799" y="5211718"/>
                <a:ext cx="348840" cy="206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0C280B1-0B77-4BE2-A735-4F05543BB4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320159" y="5202718"/>
                  <a:ext cx="3664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C087F43-C24C-4777-9293-9FC9D134B1F3}"/>
              </a:ext>
            </a:extLst>
          </p:cNvPr>
          <p:cNvGrpSpPr/>
          <p:nvPr/>
        </p:nvGrpSpPr>
        <p:grpSpPr>
          <a:xfrm>
            <a:off x="5043319" y="5566678"/>
            <a:ext cx="746280" cy="313920"/>
            <a:chOff x="5043319" y="5566678"/>
            <a:chExt cx="74628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F87E0F9-F334-463B-BB69-165C42FDDD78}"/>
                    </a:ext>
                  </a:extLst>
                </p14:cNvPr>
                <p14:cNvContentPartPr/>
                <p14:nvPr/>
              </p14:nvContentPartPr>
              <p14:xfrm>
                <a:off x="5043319" y="5807158"/>
                <a:ext cx="25200" cy="27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F87E0F9-F334-463B-BB69-165C42FDDD7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34319" y="5798518"/>
                  <a:ext cx="42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61F6A17-26E4-4169-8DA2-AFD4844C16F0}"/>
                    </a:ext>
                  </a:extLst>
                </p14:cNvPr>
                <p14:cNvContentPartPr/>
                <p14:nvPr/>
              </p14:nvContentPartPr>
              <p14:xfrm>
                <a:off x="5255719" y="5648758"/>
                <a:ext cx="173880" cy="162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61F6A17-26E4-4169-8DA2-AFD4844C16F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47079" y="5640118"/>
                  <a:ext cx="191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AA2717C-1698-46E4-9187-A52933B1E42F}"/>
                    </a:ext>
                  </a:extLst>
                </p14:cNvPr>
                <p14:cNvContentPartPr/>
                <p14:nvPr/>
              </p14:nvContentPartPr>
              <p14:xfrm>
                <a:off x="5573239" y="5566678"/>
                <a:ext cx="216360" cy="313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AA2717C-1698-46E4-9187-A52933B1E42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64599" y="5557678"/>
                  <a:ext cx="2340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A3A460-530E-4688-8F15-3003B1418925}"/>
              </a:ext>
            </a:extLst>
          </p:cNvPr>
          <p:cNvGrpSpPr/>
          <p:nvPr/>
        </p:nvGrpSpPr>
        <p:grpSpPr>
          <a:xfrm>
            <a:off x="5027119" y="5951518"/>
            <a:ext cx="849240" cy="439200"/>
            <a:chOff x="5027119" y="5951518"/>
            <a:chExt cx="84924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3D393B2-3D54-4807-BE61-111D81C43E50}"/>
                    </a:ext>
                  </a:extLst>
                </p14:cNvPr>
                <p14:cNvContentPartPr/>
                <p14:nvPr/>
              </p14:nvContentPartPr>
              <p14:xfrm>
                <a:off x="5027119" y="5951518"/>
                <a:ext cx="849240" cy="110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3D393B2-3D54-4807-BE61-111D81C43E5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18479" y="5942518"/>
                  <a:ext cx="866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8DC6BE-1238-4821-BCE1-E202264FE184}"/>
                    </a:ext>
                  </a:extLst>
                </p14:cNvPr>
                <p14:cNvContentPartPr/>
                <p14:nvPr/>
              </p14:nvContentPartPr>
              <p14:xfrm>
                <a:off x="5398999" y="6145198"/>
                <a:ext cx="73080" cy="245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8DC6BE-1238-4821-BCE1-E202264FE18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90359" y="6136558"/>
                  <a:ext cx="9072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2A7B75F-0474-43B7-8745-3248D15F1ABE}"/>
                  </a:ext>
                </a:extLst>
              </p14:cNvPr>
              <p14:cNvContentPartPr/>
              <p14:nvPr/>
            </p14:nvContentPartPr>
            <p14:xfrm>
              <a:off x="7031239" y="3056038"/>
              <a:ext cx="275400" cy="2514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2A7B75F-0474-43B7-8745-3248D15F1AB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022239" y="3047398"/>
                <a:ext cx="293040" cy="25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A347728-9572-41C3-AA5D-263861BEA8F0}"/>
                  </a:ext>
                </a:extLst>
              </p14:cNvPr>
              <p14:cNvContentPartPr/>
              <p14:nvPr/>
            </p14:nvContentPartPr>
            <p14:xfrm>
              <a:off x="7343719" y="5323678"/>
              <a:ext cx="3554640" cy="242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A347728-9572-41C3-AA5D-263861BEA8F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334719" y="5314678"/>
                <a:ext cx="35722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32C0B87-F978-45BC-A167-049D5DEF033C}"/>
                  </a:ext>
                </a:extLst>
              </p14:cNvPr>
              <p14:cNvContentPartPr/>
              <p14:nvPr/>
            </p14:nvContentPartPr>
            <p14:xfrm>
              <a:off x="7364599" y="5421958"/>
              <a:ext cx="83160" cy="246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32C0B87-F978-45BC-A167-049D5DEF033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355959" y="5413318"/>
                <a:ext cx="100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EB237B3-9B2F-48BC-BF62-F7E58F01789D}"/>
                  </a:ext>
                </a:extLst>
              </p14:cNvPr>
              <p14:cNvContentPartPr/>
              <p14:nvPr/>
            </p14:nvContentPartPr>
            <p14:xfrm>
              <a:off x="7524439" y="5420878"/>
              <a:ext cx="95040" cy="256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EB237B3-9B2F-48BC-BF62-F7E58F01789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515799" y="5411878"/>
                <a:ext cx="1126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960779E-F07F-467E-BD59-71705769C7E3}"/>
                  </a:ext>
                </a:extLst>
              </p14:cNvPr>
              <p14:cNvContentPartPr/>
              <p14:nvPr/>
            </p14:nvContentPartPr>
            <p14:xfrm>
              <a:off x="7924759" y="5340958"/>
              <a:ext cx="122760" cy="300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960779E-F07F-467E-BD59-71705769C7E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915759" y="5332318"/>
                <a:ext cx="140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62EE853-A0AB-4AA6-B20C-647602BDD6C4}"/>
                  </a:ext>
                </a:extLst>
              </p14:cNvPr>
              <p14:cNvContentPartPr/>
              <p14:nvPr/>
            </p14:nvContentPartPr>
            <p14:xfrm>
              <a:off x="7831159" y="5756038"/>
              <a:ext cx="97560" cy="943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62EE853-A0AB-4AA6-B20C-647602BDD6C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822519" y="5747398"/>
                <a:ext cx="115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E25532C-674A-4738-A110-E1AFCD4C4E8E}"/>
                  </a:ext>
                </a:extLst>
              </p14:cNvPr>
              <p14:cNvContentPartPr/>
              <p14:nvPr/>
            </p14:nvContentPartPr>
            <p14:xfrm>
              <a:off x="7933039" y="5764678"/>
              <a:ext cx="32400" cy="189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E25532C-674A-4738-A110-E1AFCD4C4E8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924039" y="5755678"/>
                <a:ext cx="50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185E9AC-834F-4771-9C66-5446E8119022}"/>
                  </a:ext>
                </a:extLst>
              </p14:cNvPr>
              <p14:cNvContentPartPr/>
              <p14:nvPr/>
            </p14:nvContentPartPr>
            <p14:xfrm>
              <a:off x="8018359" y="5805718"/>
              <a:ext cx="90720" cy="1022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185E9AC-834F-4771-9C66-5446E811902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009719" y="5797078"/>
                <a:ext cx="108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895FA7F-D4B7-4505-9F9A-427FA1BEF998}"/>
                  </a:ext>
                </a:extLst>
              </p14:cNvPr>
              <p14:cNvContentPartPr/>
              <p14:nvPr/>
            </p14:nvContentPartPr>
            <p14:xfrm>
              <a:off x="7163719" y="5115958"/>
              <a:ext cx="207720" cy="457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895FA7F-D4B7-4505-9F9A-427FA1BEF99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154719" y="5106958"/>
                <a:ext cx="225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430261D-9D24-4EA0-9076-E21C66876AC9}"/>
                  </a:ext>
                </a:extLst>
              </p14:cNvPr>
              <p14:cNvContentPartPr/>
              <p14:nvPr/>
            </p14:nvContentPartPr>
            <p14:xfrm>
              <a:off x="6818119" y="5190478"/>
              <a:ext cx="12960" cy="12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430261D-9D24-4EA0-9076-E21C66876AC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809479" y="5181838"/>
                <a:ext cx="30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112B96F-D350-4B01-9C07-F37B41C8F4FD}"/>
                  </a:ext>
                </a:extLst>
              </p14:cNvPr>
              <p14:cNvContentPartPr/>
              <p14:nvPr/>
            </p14:nvContentPartPr>
            <p14:xfrm>
              <a:off x="6966079" y="5092198"/>
              <a:ext cx="41760" cy="155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112B96F-D350-4B01-9C07-F37B41C8F4F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957439" y="5083198"/>
                <a:ext cx="59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0755588-39E5-4A74-A2C2-D410BE99447E}"/>
                  </a:ext>
                </a:extLst>
              </p14:cNvPr>
              <p14:cNvContentPartPr/>
              <p14:nvPr/>
            </p14:nvContentPartPr>
            <p14:xfrm>
              <a:off x="7141039" y="4793398"/>
              <a:ext cx="170640" cy="42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0755588-39E5-4A74-A2C2-D410BE99447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132039" y="4784398"/>
                <a:ext cx="188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BDB9510-B59B-46E4-8119-6AA60544B2DF}"/>
                  </a:ext>
                </a:extLst>
              </p14:cNvPr>
              <p14:cNvContentPartPr/>
              <p14:nvPr/>
            </p14:nvContentPartPr>
            <p14:xfrm>
              <a:off x="7090639" y="4488478"/>
              <a:ext cx="194400" cy="360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BDB9510-B59B-46E4-8119-6AA60544B2D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081639" y="4479478"/>
                <a:ext cx="212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B712A51-3B05-495A-BF07-521C682485B0}"/>
                  </a:ext>
                </a:extLst>
              </p14:cNvPr>
              <p14:cNvContentPartPr/>
              <p14:nvPr/>
            </p14:nvContentPartPr>
            <p14:xfrm>
              <a:off x="6702559" y="4902118"/>
              <a:ext cx="24480" cy="288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B712A51-3B05-495A-BF07-521C682485B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693919" y="4893478"/>
                <a:ext cx="42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CA73739-6320-48E2-99A0-9780C1ED7FA4}"/>
                  </a:ext>
                </a:extLst>
              </p14:cNvPr>
              <p14:cNvContentPartPr/>
              <p14:nvPr/>
            </p14:nvContentPartPr>
            <p14:xfrm>
              <a:off x="6827479" y="4764238"/>
              <a:ext cx="138600" cy="1735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CA73739-6320-48E2-99A0-9780C1ED7FA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818839" y="4755238"/>
                <a:ext cx="156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57F36AD-BBE7-4057-ABDC-30916BD8F2DF}"/>
                  </a:ext>
                </a:extLst>
              </p14:cNvPr>
              <p14:cNvContentPartPr/>
              <p14:nvPr/>
            </p14:nvContentPartPr>
            <p14:xfrm>
              <a:off x="6590959" y="4625998"/>
              <a:ext cx="18360" cy="385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57F36AD-BBE7-4057-ABDC-30916BD8F2D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582319" y="4617358"/>
                <a:ext cx="36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4E2072E-9925-44ED-A01F-991118FCDC4E}"/>
                  </a:ext>
                </a:extLst>
              </p14:cNvPr>
              <p14:cNvContentPartPr/>
              <p14:nvPr/>
            </p14:nvContentPartPr>
            <p14:xfrm>
              <a:off x="6741079" y="4497478"/>
              <a:ext cx="138240" cy="191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4E2072E-9925-44ED-A01F-991118FCDC4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732079" y="4488478"/>
                <a:ext cx="155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1B8DDEA-5702-44C7-8B01-62CBBFA35A89}"/>
                  </a:ext>
                </a:extLst>
              </p14:cNvPr>
              <p14:cNvContentPartPr/>
              <p14:nvPr/>
            </p14:nvContentPartPr>
            <p14:xfrm>
              <a:off x="7072639" y="4163758"/>
              <a:ext cx="206280" cy="378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1B8DDEA-5702-44C7-8B01-62CBBFA35A8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063999" y="4155118"/>
                <a:ext cx="2239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7C3CBCB-68E4-4C05-B2CC-60D931361E45}"/>
                  </a:ext>
                </a:extLst>
              </p14:cNvPr>
              <p14:cNvContentPartPr/>
              <p14:nvPr/>
            </p14:nvContentPartPr>
            <p14:xfrm>
              <a:off x="7017199" y="3874678"/>
              <a:ext cx="248760" cy="504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7C3CBCB-68E4-4C05-B2CC-60D931361E4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008199" y="3866038"/>
                <a:ext cx="266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46C8298-1982-48B3-82A9-C95CB4D878FF}"/>
                  </a:ext>
                </a:extLst>
              </p14:cNvPr>
              <p14:cNvContentPartPr/>
              <p14:nvPr/>
            </p14:nvContentPartPr>
            <p14:xfrm>
              <a:off x="6964279" y="3624838"/>
              <a:ext cx="304200" cy="511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46C8298-1982-48B3-82A9-C95CB4D878F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955279" y="3616198"/>
                <a:ext cx="321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3868E5F-263A-4FF8-B3A4-2BB84AF70A2C}"/>
                  </a:ext>
                </a:extLst>
              </p14:cNvPr>
              <p14:cNvContentPartPr/>
              <p14:nvPr/>
            </p14:nvContentPartPr>
            <p14:xfrm>
              <a:off x="6601399" y="4244038"/>
              <a:ext cx="25200" cy="493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3868E5F-263A-4FF8-B3A4-2BB84AF70A2C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592399" y="4235398"/>
                <a:ext cx="4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783E625-417E-437B-8125-D7DEB9AE33E9}"/>
                  </a:ext>
                </a:extLst>
              </p14:cNvPr>
              <p14:cNvContentPartPr/>
              <p14:nvPr/>
            </p14:nvContentPartPr>
            <p14:xfrm>
              <a:off x="6721999" y="4161958"/>
              <a:ext cx="108720" cy="65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783E625-417E-437B-8125-D7DEB9AE33E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713359" y="4152958"/>
                <a:ext cx="126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D00BF0A-7C5D-40EC-94F4-5822B66C01C3}"/>
                  </a:ext>
                </a:extLst>
              </p14:cNvPr>
              <p14:cNvContentPartPr/>
              <p14:nvPr/>
            </p14:nvContentPartPr>
            <p14:xfrm>
              <a:off x="6793279" y="4098598"/>
              <a:ext cx="85680" cy="2332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D00BF0A-7C5D-40EC-94F4-5822B66C01C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784639" y="4089958"/>
                <a:ext cx="1033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74BE193-A1E8-44F8-940E-9412AF1F2230}"/>
                  </a:ext>
                </a:extLst>
              </p14:cNvPr>
              <p14:cNvContentPartPr/>
              <p14:nvPr/>
            </p14:nvContentPartPr>
            <p14:xfrm>
              <a:off x="6568639" y="3992758"/>
              <a:ext cx="34920" cy="36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74BE193-A1E8-44F8-940E-9412AF1F223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559999" y="3984118"/>
                <a:ext cx="52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88590D4-843E-4955-8995-19A4135CADB0}"/>
                  </a:ext>
                </a:extLst>
              </p14:cNvPr>
              <p14:cNvContentPartPr/>
              <p14:nvPr/>
            </p14:nvContentPartPr>
            <p14:xfrm>
              <a:off x="6702559" y="3844798"/>
              <a:ext cx="160200" cy="1886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88590D4-843E-4955-8995-19A4135CADB0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693919" y="3836158"/>
                <a:ext cx="177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A51549B-CE00-4A81-A62D-6CABA51BF7C6}"/>
                  </a:ext>
                </a:extLst>
              </p14:cNvPr>
              <p14:cNvContentPartPr/>
              <p14:nvPr/>
            </p14:nvContentPartPr>
            <p14:xfrm>
              <a:off x="6565039" y="3709798"/>
              <a:ext cx="8640" cy="208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A51549B-CE00-4A81-A62D-6CABA51BF7C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556399" y="3700798"/>
                <a:ext cx="26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AC72FE1-4C40-48BD-9FAA-410456A00A4D}"/>
                  </a:ext>
                </a:extLst>
              </p14:cNvPr>
              <p14:cNvContentPartPr/>
              <p14:nvPr/>
            </p14:nvContentPartPr>
            <p14:xfrm>
              <a:off x="6638839" y="3592798"/>
              <a:ext cx="195480" cy="180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AC72FE1-4C40-48BD-9FAA-410456A00A4D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630199" y="3584158"/>
                <a:ext cx="213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96406EE-D3F7-4570-BD37-AC6F31E3CBC9}"/>
                  </a:ext>
                </a:extLst>
              </p14:cNvPr>
              <p14:cNvContentPartPr/>
              <p14:nvPr/>
            </p14:nvContentPartPr>
            <p14:xfrm>
              <a:off x="6689599" y="2663278"/>
              <a:ext cx="115200" cy="1234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96406EE-D3F7-4570-BD37-AC6F31E3CBC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680959" y="2654278"/>
                <a:ext cx="132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819C5E2-D1B8-40F7-B2CD-202C51C75D29}"/>
                  </a:ext>
                </a:extLst>
              </p14:cNvPr>
              <p14:cNvContentPartPr/>
              <p14:nvPr/>
            </p14:nvContentPartPr>
            <p14:xfrm>
              <a:off x="6863479" y="2644198"/>
              <a:ext cx="187920" cy="1573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819C5E2-D1B8-40F7-B2CD-202C51C75D2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854479" y="2635558"/>
                <a:ext cx="20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E7B3261-3C2B-4530-8E16-B953DAA2162C}"/>
                  </a:ext>
                </a:extLst>
              </p14:cNvPr>
              <p14:cNvContentPartPr/>
              <p14:nvPr/>
            </p14:nvContentPartPr>
            <p14:xfrm>
              <a:off x="7126639" y="2541958"/>
              <a:ext cx="63000" cy="2361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E7B3261-3C2B-4530-8E16-B953DAA2162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117999" y="2532958"/>
                <a:ext cx="80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BF09C23-87D5-461D-BC61-1343E152D2C4}"/>
                  </a:ext>
                </a:extLst>
              </p14:cNvPr>
              <p14:cNvContentPartPr/>
              <p14:nvPr/>
            </p14:nvContentPartPr>
            <p14:xfrm>
              <a:off x="7288279" y="2760118"/>
              <a:ext cx="2880" cy="183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BF09C23-87D5-461D-BC61-1343E152D2C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279279" y="2751118"/>
                <a:ext cx="20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8F335D5-AA5C-4523-A7A7-C08A74C3EFA4}"/>
                  </a:ext>
                </a:extLst>
              </p14:cNvPr>
              <p14:cNvContentPartPr/>
              <p14:nvPr/>
            </p14:nvContentPartPr>
            <p14:xfrm>
              <a:off x="6734599" y="2791438"/>
              <a:ext cx="77760" cy="336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8F335D5-AA5C-4523-A7A7-C08A74C3EFA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725959" y="2782798"/>
                <a:ext cx="95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29A52B4-06D7-472A-9CF8-726576B715CD}"/>
                  </a:ext>
                </a:extLst>
              </p14:cNvPr>
              <p14:cNvContentPartPr/>
              <p14:nvPr/>
            </p14:nvContentPartPr>
            <p14:xfrm>
              <a:off x="6666199" y="2994838"/>
              <a:ext cx="203040" cy="158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29A52B4-06D7-472A-9CF8-726576B715C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657559" y="2985838"/>
                <a:ext cx="220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B44F54B-E88B-4BA7-ABBB-1FB8CBF45D73}"/>
                  </a:ext>
                </a:extLst>
              </p14:cNvPr>
              <p14:cNvContentPartPr/>
              <p14:nvPr/>
            </p14:nvContentPartPr>
            <p14:xfrm>
              <a:off x="6837559" y="2969278"/>
              <a:ext cx="158400" cy="1706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B44F54B-E88B-4BA7-ABBB-1FB8CBF45D7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828559" y="2960638"/>
                <a:ext cx="176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F15BFBA-9BB6-48DD-8D4C-506C180F8294}"/>
                  </a:ext>
                </a:extLst>
              </p14:cNvPr>
              <p14:cNvContentPartPr/>
              <p14:nvPr/>
            </p14:nvContentPartPr>
            <p14:xfrm>
              <a:off x="6964279" y="2975038"/>
              <a:ext cx="239040" cy="1663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F15BFBA-9BB6-48DD-8D4C-506C180F829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955279" y="2966038"/>
                <a:ext cx="256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0AEAB1F-DBCF-4E67-A48B-81AF66C25E52}"/>
                  </a:ext>
                </a:extLst>
              </p14:cNvPr>
              <p14:cNvContentPartPr/>
              <p14:nvPr/>
            </p14:nvContentPartPr>
            <p14:xfrm>
              <a:off x="7244719" y="3030118"/>
              <a:ext cx="191520" cy="2700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0AEAB1F-DBCF-4E67-A48B-81AF66C25E5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236079" y="3021478"/>
                <a:ext cx="209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DB9D8BF-D468-4D5A-88DC-7949689BE8A9}"/>
                  </a:ext>
                </a:extLst>
              </p14:cNvPr>
              <p14:cNvContentPartPr/>
              <p14:nvPr/>
            </p14:nvContentPartPr>
            <p14:xfrm>
              <a:off x="7523719" y="3168358"/>
              <a:ext cx="360" cy="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DB9D8BF-D468-4D5A-88DC-7949689BE8A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14719" y="3159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7B45A28-2A07-47A4-8945-850065C31EBF}"/>
                  </a:ext>
                </a:extLst>
              </p14:cNvPr>
              <p14:cNvContentPartPr/>
              <p14:nvPr/>
            </p14:nvContentPartPr>
            <p14:xfrm>
              <a:off x="7331119" y="5371198"/>
              <a:ext cx="360" cy="3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7B45A28-2A07-47A4-8945-850065C31E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22119" y="5362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F3260E9-2E4C-4279-9D59-13A0FEC1E479}"/>
                  </a:ext>
                </a:extLst>
              </p14:cNvPr>
              <p14:cNvContentPartPr/>
              <p14:nvPr/>
            </p14:nvContentPartPr>
            <p14:xfrm>
              <a:off x="7915759" y="5253838"/>
              <a:ext cx="1071360" cy="1796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F3260E9-2E4C-4279-9D59-13A0FEC1E479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7907119" y="5245198"/>
                <a:ext cx="108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BAD585D-926A-4BFF-99AC-29F64BF97D71}"/>
                  </a:ext>
                </a:extLst>
              </p14:cNvPr>
              <p14:cNvContentPartPr/>
              <p14:nvPr/>
            </p14:nvContentPartPr>
            <p14:xfrm>
              <a:off x="8905039" y="4962598"/>
              <a:ext cx="23400" cy="2926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BAD585D-926A-4BFF-99AC-29F64BF97D7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896399" y="4953958"/>
                <a:ext cx="41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0D8528A-B339-4789-BE22-FC11D4C3E35E}"/>
                  </a:ext>
                </a:extLst>
              </p14:cNvPr>
              <p14:cNvContentPartPr/>
              <p14:nvPr/>
            </p14:nvContentPartPr>
            <p14:xfrm>
              <a:off x="8893519" y="4929118"/>
              <a:ext cx="554040" cy="484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0D8528A-B339-4789-BE22-FC11D4C3E35E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884519" y="4920478"/>
                <a:ext cx="571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F83ADC4-3761-41E9-9AF2-6E70018A7680}"/>
                  </a:ext>
                </a:extLst>
              </p14:cNvPr>
              <p14:cNvContentPartPr/>
              <p14:nvPr/>
            </p14:nvContentPartPr>
            <p14:xfrm>
              <a:off x="9170359" y="3951358"/>
              <a:ext cx="217080" cy="987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F83ADC4-3761-41E9-9AF2-6E70018A7680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161359" y="3942718"/>
                <a:ext cx="234720" cy="10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E9CD40E-7DC6-49CC-B401-C20294268943}"/>
              </a:ext>
            </a:extLst>
          </p:cNvPr>
          <p:cNvGrpSpPr/>
          <p:nvPr/>
        </p:nvGrpSpPr>
        <p:grpSpPr>
          <a:xfrm>
            <a:off x="8395639" y="3898438"/>
            <a:ext cx="2804760" cy="2007000"/>
            <a:chOff x="8395639" y="3898438"/>
            <a:chExt cx="2804760" cy="20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628DA3-A343-43F1-B354-4FAFD6BF83EA}"/>
                    </a:ext>
                  </a:extLst>
                </p14:cNvPr>
                <p14:cNvContentPartPr/>
                <p14:nvPr/>
              </p14:nvContentPartPr>
              <p14:xfrm>
                <a:off x="10818439" y="5212798"/>
                <a:ext cx="74880" cy="289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628DA3-A343-43F1-B354-4FAFD6BF83E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09799" y="5204158"/>
                  <a:ext cx="92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A5A2999-10AA-4329-88AB-56E509BBD734}"/>
                    </a:ext>
                  </a:extLst>
                </p14:cNvPr>
                <p14:cNvContentPartPr/>
                <p14:nvPr/>
              </p14:nvContentPartPr>
              <p14:xfrm>
                <a:off x="10784239" y="5600518"/>
                <a:ext cx="45360" cy="154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A5A2999-10AA-4329-88AB-56E509BBD7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775599" y="5591878"/>
                  <a:ext cx="63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9DB3743-636F-48B9-838D-27D4DE2F6D12}"/>
                    </a:ext>
                  </a:extLst>
                </p14:cNvPr>
                <p14:cNvContentPartPr/>
                <p14:nvPr/>
              </p14:nvContentPartPr>
              <p14:xfrm>
                <a:off x="10912399" y="5642638"/>
                <a:ext cx="96120" cy="103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9DB3743-636F-48B9-838D-27D4DE2F6D1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903759" y="5633998"/>
                  <a:ext cx="113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CBD4BD6-D7F4-4193-B0E7-8AA03DA11885}"/>
                    </a:ext>
                  </a:extLst>
                </p14:cNvPr>
                <p14:cNvContentPartPr/>
                <p14:nvPr/>
              </p14:nvContentPartPr>
              <p14:xfrm>
                <a:off x="11074759" y="5608798"/>
                <a:ext cx="125640" cy="132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CBD4BD6-D7F4-4193-B0E7-8AA03DA118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066119" y="5600158"/>
                  <a:ext cx="143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874F0D-D239-4A6F-AE6B-5BCE87D19B65}"/>
                    </a:ext>
                  </a:extLst>
                </p14:cNvPr>
                <p14:cNvContentPartPr/>
                <p14:nvPr/>
              </p14:nvContentPartPr>
              <p14:xfrm>
                <a:off x="10297159" y="5259958"/>
                <a:ext cx="66600" cy="257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874F0D-D239-4A6F-AE6B-5BCE87D19B6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288519" y="5251318"/>
                  <a:ext cx="8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391512F-1BE9-4A31-A757-35005A3FEF55}"/>
                    </a:ext>
                  </a:extLst>
                </p14:cNvPr>
                <p14:cNvContentPartPr/>
                <p14:nvPr/>
              </p14:nvContentPartPr>
              <p14:xfrm>
                <a:off x="8395639" y="5731198"/>
                <a:ext cx="150120" cy="174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391512F-1BE9-4A31-A757-35005A3FEF5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386639" y="5722198"/>
                  <a:ext cx="167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5C55B03-8E44-431D-8279-C86730B32864}"/>
                    </a:ext>
                  </a:extLst>
                </p14:cNvPr>
                <p14:cNvContentPartPr/>
                <p14:nvPr/>
              </p14:nvContentPartPr>
              <p14:xfrm>
                <a:off x="8587519" y="5786278"/>
                <a:ext cx="77760" cy="105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5C55B03-8E44-431D-8279-C86730B3286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78519" y="5777638"/>
                  <a:ext cx="95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0469E0F-A452-47B1-BA6A-DDC7A77224C4}"/>
                    </a:ext>
                  </a:extLst>
                </p14:cNvPr>
                <p14:cNvContentPartPr/>
                <p14:nvPr/>
              </p14:nvContentPartPr>
              <p14:xfrm>
                <a:off x="8867599" y="5753878"/>
                <a:ext cx="153000" cy="117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0469E0F-A452-47B1-BA6A-DDC7A77224C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58959" y="5744878"/>
                  <a:ext cx="170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35E33ED-C2E0-4F6E-A6C2-A3B58F4AC839}"/>
                    </a:ext>
                  </a:extLst>
                </p14:cNvPr>
                <p14:cNvContentPartPr/>
                <p14:nvPr/>
              </p14:nvContentPartPr>
              <p14:xfrm>
                <a:off x="9070639" y="5768278"/>
                <a:ext cx="100080" cy="89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35E33ED-C2E0-4F6E-A6C2-A3B58F4AC8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61999" y="5759638"/>
                  <a:ext cx="117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5A9F4F5-6377-40C8-863B-A8637DD03ADD}"/>
                    </a:ext>
                  </a:extLst>
                </p14:cNvPr>
                <p14:cNvContentPartPr/>
                <p14:nvPr/>
              </p14:nvContentPartPr>
              <p14:xfrm>
                <a:off x="9366559" y="5705278"/>
                <a:ext cx="148320" cy="154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5A9F4F5-6377-40C8-863B-A8637DD03AD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357919" y="5696638"/>
                  <a:ext cx="165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578C964-FCF9-4BE9-9F28-F720D500CC81}"/>
                    </a:ext>
                  </a:extLst>
                </p14:cNvPr>
                <p14:cNvContentPartPr/>
                <p14:nvPr/>
              </p14:nvContentPartPr>
              <p14:xfrm>
                <a:off x="9557359" y="5739838"/>
                <a:ext cx="97560" cy="88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578C964-FCF9-4BE9-9F28-F720D500CC8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48719" y="5731198"/>
                  <a:ext cx="115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11EC631-6E4C-4274-B5BC-C829AFBED1C0}"/>
                    </a:ext>
                  </a:extLst>
                </p14:cNvPr>
                <p14:cNvContentPartPr/>
                <p14:nvPr/>
              </p14:nvContentPartPr>
              <p14:xfrm>
                <a:off x="9799999" y="5667118"/>
                <a:ext cx="136800" cy="196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11EC631-6E4C-4274-B5BC-C829AFBED1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791359" y="5658118"/>
                  <a:ext cx="154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C0776E7-95E9-42A3-A6D3-1675AF8A58E2}"/>
                    </a:ext>
                  </a:extLst>
                </p14:cNvPr>
                <p14:cNvContentPartPr/>
                <p14:nvPr/>
              </p14:nvContentPartPr>
              <p14:xfrm>
                <a:off x="9987199" y="5721118"/>
                <a:ext cx="78840" cy="9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C0776E7-95E9-42A3-A6D3-1675AF8A58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978559" y="5712478"/>
                  <a:ext cx="96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316FB08-AD17-4558-9EE0-BE12DCA1C2EA}"/>
                    </a:ext>
                  </a:extLst>
                </p14:cNvPr>
                <p14:cNvContentPartPr/>
                <p14:nvPr/>
              </p14:nvContentPartPr>
              <p14:xfrm>
                <a:off x="10239199" y="5634718"/>
                <a:ext cx="141480" cy="192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316FB08-AD17-4558-9EE0-BE12DCA1C2E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30199" y="5625718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C566868-5EBE-405B-B4DD-4F2D9709C33D}"/>
                    </a:ext>
                  </a:extLst>
                </p14:cNvPr>
                <p14:cNvContentPartPr/>
                <p14:nvPr/>
              </p14:nvContentPartPr>
              <p14:xfrm>
                <a:off x="10417759" y="5708158"/>
                <a:ext cx="72000" cy="114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C566868-5EBE-405B-B4DD-4F2D9709C33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408759" y="5699518"/>
                  <a:ext cx="89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0E6A415-24E6-48B0-BE43-FF52EEB523D9}"/>
                    </a:ext>
                  </a:extLst>
                </p14:cNvPr>
                <p14:cNvContentPartPr/>
                <p14:nvPr/>
              </p14:nvContentPartPr>
              <p14:xfrm>
                <a:off x="8456119" y="5325838"/>
                <a:ext cx="86040" cy="266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0E6A415-24E6-48B0-BE43-FF52EEB523D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447479" y="5317198"/>
                  <a:ext cx="103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33883C2-3CED-4705-AC06-5699178D933D}"/>
                    </a:ext>
                  </a:extLst>
                </p14:cNvPr>
                <p14:cNvContentPartPr/>
                <p14:nvPr/>
              </p14:nvContentPartPr>
              <p14:xfrm>
                <a:off x="9857599" y="5272918"/>
                <a:ext cx="69120" cy="277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33883C2-3CED-4705-AC06-5699178D933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48959" y="5263918"/>
                  <a:ext cx="86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A419F90-AE59-480F-B5B6-CE704CC6030A}"/>
                    </a:ext>
                  </a:extLst>
                </p14:cNvPr>
                <p14:cNvContentPartPr/>
                <p14:nvPr/>
              </p14:nvContentPartPr>
              <p14:xfrm>
                <a:off x="9428479" y="5287678"/>
                <a:ext cx="100080" cy="272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A419F90-AE59-480F-B5B6-CE704CC6030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419839" y="5278678"/>
                  <a:ext cx="117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A62EE0-AF24-4AF5-9E53-5531EAE82F7E}"/>
                    </a:ext>
                  </a:extLst>
                </p14:cNvPr>
                <p14:cNvContentPartPr/>
                <p14:nvPr/>
              </p14:nvContentPartPr>
              <p14:xfrm>
                <a:off x="8962279" y="5293798"/>
                <a:ext cx="42120" cy="271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A62EE0-AF24-4AF5-9E53-5531EAE82F7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53639" y="5284798"/>
                  <a:ext cx="5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9229221-CA73-418C-AA09-0EC556C9DD14}"/>
                    </a:ext>
                  </a:extLst>
                </p14:cNvPr>
                <p14:cNvContentPartPr/>
                <p14:nvPr/>
              </p14:nvContentPartPr>
              <p14:xfrm>
                <a:off x="9159559" y="3898438"/>
                <a:ext cx="736200" cy="15030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9229221-CA73-418C-AA09-0EC556C9DD1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150559" y="3889798"/>
                  <a:ext cx="75384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326512B-7113-4792-9A53-F480E6006D4A}"/>
                    </a:ext>
                  </a:extLst>
                </p14:cNvPr>
                <p14:cNvContentPartPr/>
                <p14:nvPr/>
              </p14:nvContentPartPr>
              <p14:xfrm>
                <a:off x="9842479" y="4914358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326512B-7113-4792-9A53-F480E6006D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33839" y="49057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47EF1A7-3E61-42C1-A8D7-6BD5C04315F1}"/>
                    </a:ext>
                  </a:extLst>
                </p14:cNvPr>
                <p14:cNvContentPartPr/>
                <p14:nvPr/>
              </p14:nvContentPartPr>
              <p14:xfrm>
                <a:off x="9834199" y="4829758"/>
                <a:ext cx="485640" cy="543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47EF1A7-3E61-42C1-A8D7-6BD5C04315F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825559" y="4820758"/>
                  <a:ext cx="5032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A598720-0B36-4E48-A6E7-1A0951FA178C}"/>
                    </a:ext>
                  </a:extLst>
                </p14:cNvPr>
                <p14:cNvContentPartPr/>
                <p14:nvPr/>
              </p14:nvContentPartPr>
              <p14:xfrm>
                <a:off x="10280239" y="5016598"/>
                <a:ext cx="538560" cy="367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A598720-0B36-4E48-A6E7-1A0951FA178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271239" y="5007598"/>
                  <a:ext cx="556200" cy="38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90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947DBA-68DA-4759-BD15-5F8475C20AF8}"/>
              </a:ext>
            </a:extLst>
          </p:cNvPr>
          <p:cNvGrpSpPr/>
          <p:nvPr/>
        </p:nvGrpSpPr>
        <p:grpSpPr>
          <a:xfrm>
            <a:off x="181519" y="501838"/>
            <a:ext cx="232920" cy="327240"/>
            <a:chOff x="181519" y="501838"/>
            <a:chExt cx="2329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CFF354-C261-42BB-A926-DB8777D8DE74}"/>
                    </a:ext>
                  </a:extLst>
                </p14:cNvPr>
                <p14:cNvContentPartPr/>
                <p14:nvPr/>
              </p14:nvContentPartPr>
              <p14:xfrm>
                <a:off x="181519" y="523438"/>
                <a:ext cx="89640" cy="16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CFF354-C261-42BB-A926-DB8777D8DE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519" y="514438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178A18-2BBE-4EEB-9B1C-16CD7813F9CD}"/>
                    </a:ext>
                  </a:extLst>
                </p14:cNvPr>
                <p14:cNvContentPartPr/>
                <p14:nvPr/>
              </p14:nvContentPartPr>
              <p14:xfrm>
                <a:off x="289519" y="501838"/>
                <a:ext cx="30240" cy="32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178A18-2BBE-4EEB-9B1C-16CD7813F9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519" y="492838"/>
                  <a:ext cx="47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047CE7-A25C-4AC4-B939-FFBE0459408E}"/>
                    </a:ext>
                  </a:extLst>
                </p14:cNvPr>
                <p14:cNvContentPartPr/>
                <p14:nvPr/>
              </p14:nvContentPartPr>
              <p14:xfrm>
                <a:off x="402919" y="781198"/>
                <a:ext cx="11520" cy="3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047CE7-A25C-4AC4-B939-FFBE045940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79" y="772198"/>
                  <a:ext cx="2916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9836115-C726-443F-AAA3-BC97FBA8BB25}"/>
                  </a:ext>
                </a:extLst>
              </p14:cNvPr>
              <p14:cNvContentPartPr/>
              <p14:nvPr/>
            </p14:nvContentPartPr>
            <p14:xfrm>
              <a:off x="3597559" y="1184758"/>
              <a:ext cx="36000" cy="257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9836115-C726-443F-AAA3-BC97FBA8BB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8559" y="1176118"/>
                <a:ext cx="53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D90B2C-EC7D-49AE-B8E6-2E97A0BC2D34}"/>
                  </a:ext>
                </a:extLst>
              </p14:cNvPr>
              <p14:cNvContentPartPr/>
              <p14:nvPr/>
            </p14:nvContentPartPr>
            <p14:xfrm>
              <a:off x="3606919" y="1614238"/>
              <a:ext cx="245160" cy="183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D90B2C-EC7D-49AE-B8E6-2E97A0BC2D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8279" y="1605238"/>
                <a:ext cx="262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F793D0-F621-4100-8847-798DE49F9656}"/>
                  </a:ext>
                </a:extLst>
              </p14:cNvPr>
              <p14:cNvContentPartPr/>
              <p14:nvPr/>
            </p14:nvContentPartPr>
            <p14:xfrm>
              <a:off x="3689359" y="2047678"/>
              <a:ext cx="158040" cy="221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F793D0-F621-4100-8847-798DE49F96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0359" y="2039038"/>
                <a:ext cx="17568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74DA0AB-1A4D-4124-B6B9-E4ACCE3BBE10}"/>
              </a:ext>
            </a:extLst>
          </p:cNvPr>
          <p:cNvGrpSpPr/>
          <p:nvPr/>
        </p:nvGrpSpPr>
        <p:grpSpPr>
          <a:xfrm>
            <a:off x="3728599" y="2377438"/>
            <a:ext cx="145080" cy="302760"/>
            <a:chOff x="3728599" y="2377438"/>
            <a:chExt cx="1450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FADCFF-003C-4983-9903-F87B6C876C39}"/>
                    </a:ext>
                  </a:extLst>
                </p14:cNvPr>
                <p14:cNvContentPartPr/>
                <p14:nvPr/>
              </p14:nvContentPartPr>
              <p14:xfrm>
                <a:off x="3728599" y="2435038"/>
                <a:ext cx="121680" cy="8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FADCFF-003C-4983-9903-F87B6C876C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19959" y="2426038"/>
                  <a:ext cx="139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FB0C06-E15C-42FC-AE5F-7D6EFBB0290A}"/>
                    </a:ext>
                  </a:extLst>
                </p14:cNvPr>
                <p14:cNvContentPartPr/>
                <p14:nvPr/>
              </p14:nvContentPartPr>
              <p14:xfrm>
                <a:off x="3850639" y="2377438"/>
                <a:ext cx="23040" cy="3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FB0C06-E15C-42FC-AE5F-7D6EFBB029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1999" y="2368438"/>
                  <a:ext cx="406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5F58E9-EB94-4866-9221-9DDF3DA4B741}"/>
                  </a:ext>
                </a:extLst>
              </p14:cNvPr>
              <p14:cNvContentPartPr/>
              <p14:nvPr/>
            </p14:nvContentPartPr>
            <p14:xfrm>
              <a:off x="3832639" y="2844358"/>
              <a:ext cx="197640" cy="228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5F58E9-EB94-4866-9221-9DDF3DA4B7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3999" y="2835358"/>
                <a:ext cx="215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7766D2-A45A-4000-9F1E-2A45294B5815}"/>
                  </a:ext>
                </a:extLst>
              </p14:cNvPr>
              <p14:cNvContentPartPr/>
              <p14:nvPr/>
            </p14:nvContentPartPr>
            <p14:xfrm>
              <a:off x="3867559" y="3266998"/>
              <a:ext cx="264600" cy="243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7766D2-A45A-4000-9F1E-2A45294B58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8559" y="3258358"/>
                <a:ext cx="282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6A5E68-FCD6-4911-AB03-2D738865B34E}"/>
                  </a:ext>
                </a:extLst>
              </p14:cNvPr>
              <p14:cNvContentPartPr/>
              <p14:nvPr/>
            </p14:nvContentPartPr>
            <p14:xfrm>
              <a:off x="3934159" y="3686398"/>
              <a:ext cx="362520" cy="265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6A5E68-FCD6-4911-AB03-2D738865B3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5159" y="3677398"/>
                <a:ext cx="3801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99F3B-E1D7-46FC-86A6-4C3266E410B8}"/>
              </a:ext>
            </a:extLst>
          </p:cNvPr>
          <p:cNvGrpSpPr/>
          <p:nvPr/>
        </p:nvGrpSpPr>
        <p:grpSpPr>
          <a:xfrm>
            <a:off x="1537279" y="556918"/>
            <a:ext cx="556920" cy="428760"/>
            <a:chOff x="1537279" y="556918"/>
            <a:chExt cx="55692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2C86DE-4486-4123-B5DD-3E6D97B9BBB3}"/>
                    </a:ext>
                  </a:extLst>
                </p14:cNvPr>
                <p14:cNvContentPartPr/>
                <p14:nvPr/>
              </p14:nvContentPartPr>
              <p14:xfrm>
                <a:off x="1537279" y="556918"/>
                <a:ext cx="229680" cy="32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2C86DE-4486-4123-B5DD-3E6D97B9BB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8639" y="547918"/>
                  <a:ext cx="247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DA8EF6-4E5B-4FD2-B5E5-99DD7CC89C41}"/>
                    </a:ext>
                  </a:extLst>
                </p14:cNvPr>
                <p14:cNvContentPartPr/>
                <p14:nvPr/>
              </p14:nvContentPartPr>
              <p14:xfrm>
                <a:off x="1886119" y="653038"/>
                <a:ext cx="208080" cy="20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DA8EF6-4E5B-4FD2-B5E5-99DD7CC89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77479" y="644038"/>
                  <a:ext cx="225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29E560-E475-4B02-84A3-FB3FC7B69122}"/>
                    </a:ext>
                  </a:extLst>
                </p14:cNvPr>
                <p14:cNvContentPartPr/>
                <p14:nvPr/>
              </p14:nvContentPartPr>
              <p14:xfrm>
                <a:off x="1551319" y="928798"/>
                <a:ext cx="480600" cy="56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29E560-E475-4B02-84A3-FB3FC7B691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2679" y="919798"/>
                  <a:ext cx="4982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225A4A-87AB-4DA4-AAE5-A7AB08C7875B}"/>
              </a:ext>
            </a:extLst>
          </p:cNvPr>
          <p:cNvGrpSpPr/>
          <p:nvPr/>
        </p:nvGrpSpPr>
        <p:grpSpPr>
          <a:xfrm>
            <a:off x="3006799" y="620278"/>
            <a:ext cx="1202040" cy="447840"/>
            <a:chOff x="3006799" y="620278"/>
            <a:chExt cx="120204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7ECD64-834D-4E2E-85E8-2AB91B971000}"/>
                    </a:ext>
                  </a:extLst>
                </p14:cNvPr>
                <p14:cNvContentPartPr/>
                <p14:nvPr/>
              </p14:nvContentPartPr>
              <p14:xfrm>
                <a:off x="3080239" y="717118"/>
                <a:ext cx="9360" cy="4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7ECD64-834D-4E2E-85E8-2AB91B9710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1239" y="708478"/>
                  <a:ext cx="2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F5669E-6E9D-49C8-8E50-F353485D4692}"/>
                    </a:ext>
                  </a:extLst>
                </p14:cNvPr>
                <p14:cNvContentPartPr/>
                <p14:nvPr/>
              </p14:nvContentPartPr>
              <p14:xfrm>
                <a:off x="3175279" y="679678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F5669E-6E9D-49C8-8E50-F353485D46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66279" y="670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876D57-8EF6-4435-97D4-1D9A8E9ABC2C}"/>
                    </a:ext>
                  </a:extLst>
                </p14:cNvPr>
                <p14:cNvContentPartPr/>
                <p14:nvPr/>
              </p14:nvContentPartPr>
              <p14:xfrm>
                <a:off x="3006799" y="657718"/>
                <a:ext cx="227520" cy="28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876D57-8EF6-4435-97D4-1D9A8E9ABC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8159" y="649078"/>
                  <a:ext cx="2451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1B7048-F254-40A4-BC88-1B7E7EA470B0}"/>
                    </a:ext>
                  </a:extLst>
                </p14:cNvPr>
                <p14:cNvContentPartPr/>
                <p14:nvPr/>
              </p14:nvContentPartPr>
              <p14:xfrm>
                <a:off x="3417559" y="620278"/>
                <a:ext cx="48240" cy="35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1B7048-F254-40A4-BC88-1B7E7EA470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8559" y="611638"/>
                  <a:ext cx="65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7A3BDF-0521-4472-8DE7-51641A73505B}"/>
                    </a:ext>
                  </a:extLst>
                </p14:cNvPr>
                <p14:cNvContentPartPr/>
                <p14:nvPr/>
              </p14:nvContentPartPr>
              <p14:xfrm>
                <a:off x="3291199" y="793078"/>
                <a:ext cx="269640" cy="2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7A3BDF-0521-4472-8DE7-51641A7350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2199" y="784438"/>
                  <a:ext cx="287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8CEABA-20B2-401E-B8EA-7AFD0372692F}"/>
                    </a:ext>
                  </a:extLst>
                </p14:cNvPr>
                <p14:cNvContentPartPr/>
                <p14:nvPr/>
              </p14:nvContentPartPr>
              <p14:xfrm>
                <a:off x="3559399" y="786598"/>
                <a:ext cx="187200" cy="13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8CEABA-20B2-401E-B8EA-7AFD037269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0399" y="777958"/>
                  <a:ext cx="204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82354B-CA49-4B8D-8399-6F18EE7F3C65}"/>
                    </a:ext>
                  </a:extLst>
                </p14:cNvPr>
                <p14:cNvContentPartPr/>
                <p14:nvPr/>
              </p14:nvContentPartPr>
              <p14:xfrm>
                <a:off x="3874759" y="780838"/>
                <a:ext cx="334080" cy="14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82354B-CA49-4B8D-8399-6F18EE7F3C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6119" y="771838"/>
                  <a:ext cx="351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2F9EAB-D8BE-4579-8E80-769CE514871A}"/>
                    </a:ext>
                  </a:extLst>
                </p14:cNvPr>
                <p14:cNvContentPartPr/>
                <p14:nvPr/>
              </p14:nvContentPartPr>
              <p14:xfrm>
                <a:off x="3083839" y="965878"/>
                <a:ext cx="800640" cy="102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2F9EAB-D8BE-4579-8E80-769CE51487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75199" y="957238"/>
                  <a:ext cx="8182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707486-E280-4848-9D47-AC53F6551147}"/>
              </a:ext>
            </a:extLst>
          </p:cNvPr>
          <p:cNvGrpSpPr/>
          <p:nvPr/>
        </p:nvGrpSpPr>
        <p:grpSpPr>
          <a:xfrm>
            <a:off x="5150239" y="611998"/>
            <a:ext cx="826560" cy="388080"/>
            <a:chOff x="5150239" y="611998"/>
            <a:chExt cx="82656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8616C0-E8A4-44CC-B1C5-1372ED29399A}"/>
                    </a:ext>
                  </a:extLst>
                </p14:cNvPr>
                <p14:cNvContentPartPr/>
                <p14:nvPr/>
              </p14:nvContentPartPr>
              <p14:xfrm>
                <a:off x="5150239" y="627838"/>
                <a:ext cx="269640" cy="26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8616C0-E8A4-44CC-B1C5-1372ED2939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1599" y="619198"/>
                  <a:ext cx="287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91B60-3A0E-4439-B570-C150C1FC0F22}"/>
                    </a:ext>
                  </a:extLst>
                </p14:cNvPr>
                <p14:cNvContentPartPr/>
                <p14:nvPr/>
              </p14:nvContentPartPr>
              <p14:xfrm>
                <a:off x="5191279" y="777238"/>
                <a:ext cx="182160" cy="35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91B60-3A0E-4439-B570-C150C1FC0F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2279" y="768238"/>
                  <a:ext cx="199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4914EA-1BC0-4322-AE8D-3815350104B9}"/>
                    </a:ext>
                  </a:extLst>
                </p14:cNvPr>
                <p14:cNvContentPartPr/>
                <p14:nvPr/>
              </p14:nvContentPartPr>
              <p14:xfrm>
                <a:off x="5568919" y="611998"/>
                <a:ext cx="307080" cy="25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4914EA-1BC0-4322-AE8D-3815350104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59919" y="603358"/>
                  <a:ext cx="324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2322F0-4012-4715-8C7C-56B72658A78A}"/>
                    </a:ext>
                  </a:extLst>
                </p14:cNvPr>
                <p14:cNvContentPartPr/>
                <p14:nvPr/>
              </p14:nvContentPartPr>
              <p14:xfrm>
                <a:off x="5202799" y="979918"/>
                <a:ext cx="774000" cy="2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2322F0-4012-4715-8C7C-56B72658A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93799" y="971278"/>
                  <a:ext cx="79164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1D552B0-C914-499F-A33F-3CCD0B7D6778}"/>
                  </a:ext>
                </a:extLst>
              </p14:cNvPr>
              <p14:cNvContentPartPr/>
              <p14:nvPr/>
            </p14:nvContentPartPr>
            <p14:xfrm>
              <a:off x="5172199" y="1960198"/>
              <a:ext cx="272160" cy="232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1D552B0-C914-499F-A33F-3CCD0B7D67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63199" y="1951558"/>
                <a:ext cx="28980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DDB0D-2730-429C-9421-832F47346CD7}"/>
              </a:ext>
            </a:extLst>
          </p:cNvPr>
          <p:cNvGrpSpPr/>
          <p:nvPr/>
        </p:nvGrpSpPr>
        <p:grpSpPr>
          <a:xfrm>
            <a:off x="5190919" y="2290678"/>
            <a:ext cx="1024200" cy="293400"/>
            <a:chOff x="5190919" y="2290678"/>
            <a:chExt cx="102420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70AFBC-F8D7-4361-B44C-1C51BA841A78}"/>
                    </a:ext>
                  </a:extLst>
                </p14:cNvPr>
                <p14:cNvContentPartPr/>
                <p14:nvPr/>
              </p14:nvContentPartPr>
              <p14:xfrm>
                <a:off x="5190919" y="2405878"/>
                <a:ext cx="190800" cy="169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70AFBC-F8D7-4361-B44C-1C51BA841A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82279" y="2397238"/>
                  <a:ext cx="208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EF4EB1-6669-4263-B7C0-BE9906773635}"/>
                    </a:ext>
                  </a:extLst>
                </p14:cNvPr>
                <p14:cNvContentPartPr/>
                <p14:nvPr/>
              </p14:nvContentPartPr>
              <p14:xfrm>
                <a:off x="5631199" y="2374918"/>
                <a:ext cx="127800" cy="10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EF4EB1-6669-4263-B7C0-BE99067736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22559" y="2365918"/>
                  <a:ext cx="145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BFE57D-5B3C-4922-A52F-3ADF7DB965DF}"/>
                    </a:ext>
                  </a:extLst>
                </p14:cNvPr>
                <p14:cNvContentPartPr/>
                <p14:nvPr/>
              </p14:nvContentPartPr>
              <p14:xfrm>
                <a:off x="5778079" y="2325598"/>
                <a:ext cx="17640" cy="23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BFE57D-5B3C-4922-A52F-3ADF7DB965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69079" y="2316958"/>
                  <a:ext cx="35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52338A-E2BF-420F-A97C-C9B76A546D9A}"/>
                    </a:ext>
                  </a:extLst>
                </p14:cNvPr>
                <p14:cNvContentPartPr/>
                <p14:nvPr/>
              </p14:nvContentPartPr>
              <p14:xfrm>
                <a:off x="6046279" y="2290678"/>
                <a:ext cx="168840" cy="29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52338A-E2BF-420F-A97C-C9B76A546D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7639" y="2282038"/>
                  <a:ext cx="186480" cy="31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74B24D6-E278-4F4E-B627-B2B0F0CB2EF1}"/>
                  </a:ext>
                </a:extLst>
              </p14:cNvPr>
              <p14:cNvContentPartPr/>
              <p14:nvPr/>
            </p14:nvContentPartPr>
            <p14:xfrm>
              <a:off x="5260039" y="2826358"/>
              <a:ext cx="43560" cy="214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74B24D6-E278-4F4E-B627-B2B0F0CB2E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51399" y="2817718"/>
                <a:ext cx="612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20B486E-2B52-47E4-8280-652173A74B46}"/>
              </a:ext>
            </a:extLst>
          </p:cNvPr>
          <p:cNvGrpSpPr/>
          <p:nvPr/>
        </p:nvGrpSpPr>
        <p:grpSpPr>
          <a:xfrm>
            <a:off x="5689159" y="2746078"/>
            <a:ext cx="146520" cy="240120"/>
            <a:chOff x="5689159" y="2746078"/>
            <a:chExt cx="1465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D5D53A-F70E-4C3E-BB7E-87094E95C2E3}"/>
                    </a:ext>
                  </a:extLst>
                </p14:cNvPr>
                <p14:cNvContentPartPr/>
                <p14:nvPr/>
              </p14:nvContentPartPr>
              <p14:xfrm>
                <a:off x="5689159" y="2760118"/>
                <a:ext cx="146520" cy="13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D5D53A-F70E-4C3E-BB7E-87094E95C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0519" y="2751118"/>
                  <a:ext cx="16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74F506-F520-429F-B549-1C70F507C88D}"/>
                    </a:ext>
                  </a:extLst>
                </p14:cNvPr>
                <p14:cNvContentPartPr/>
                <p14:nvPr/>
              </p14:nvContentPartPr>
              <p14:xfrm>
                <a:off x="5795359" y="2746078"/>
                <a:ext cx="26640" cy="24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74F506-F520-429F-B549-1C70F507C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6359" y="2737078"/>
                  <a:ext cx="4428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B08873-0259-46CB-A67C-F89AE321F1E9}"/>
                  </a:ext>
                </a:extLst>
              </p14:cNvPr>
              <p14:cNvContentPartPr/>
              <p14:nvPr/>
            </p14:nvContentPartPr>
            <p14:xfrm>
              <a:off x="6149599" y="2760118"/>
              <a:ext cx="223200" cy="24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B08873-0259-46CB-A67C-F89AE321F1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40959" y="2751478"/>
                <a:ext cx="24084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15D42-6AF2-436A-A4CD-6133A56B9E45}"/>
              </a:ext>
            </a:extLst>
          </p:cNvPr>
          <p:cNvGrpSpPr/>
          <p:nvPr/>
        </p:nvGrpSpPr>
        <p:grpSpPr>
          <a:xfrm>
            <a:off x="6702559" y="2696758"/>
            <a:ext cx="640800" cy="277200"/>
            <a:chOff x="6702559" y="2696758"/>
            <a:chExt cx="6408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E289C9-666D-49FD-9881-9D84243DB8D2}"/>
                    </a:ext>
                  </a:extLst>
                </p14:cNvPr>
                <p14:cNvContentPartPr/>
                <p14:nvPr/>
              </p14:nvContentPartPr>
              <p14:xfrm>
                <a:off x="6702559" y="2726278"/>
                <a:ext cx="205200" cy="24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E289C9-666D-49FD-9881-9D84243DB8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3559" y="2717278"/>
                  <a:ext cx="222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7F4C33-7A59-4347-951A-A22B2526A7C5}"/>
                    </a:ext>
                  </a:extLst>
                </p14:cNvPr>
                <p14:cNvContentPartPr/>
                <p14:nvPr/>
              </p14:nvContentPartPr>
              <p14:xfrm>
                <a:off x="7121599" y="2761918"/>
                <a:ext cx="3600" cy="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7F4C33-7A59-4347-951A-A22B2526A7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2959" y="2753278"/>
                  <a:ext cx="2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3EC70F-36D7-4C0E-A6D7-D32554DDE134}"/>
                    </a:ext>
                  </a:extLst>
                </p14:cNvPr>
                <p14:cNvContentPartPr/>
                <p14:nvPr/>
              </p14:nvContentPartPr>
              <p14:xfrm>
                <a:off x="7106479" y="2696758"/>
                <a:ext cx="236880" cy="25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3EC70F-36D7-4C0E-A6D7-D32554DDE1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97839" y="2688118"/>
                  <a:ext cx="2545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E73CC9-8A19-4834-8CDF-568C5E2BEAE9}"/>
                  </a:ext>
                </a:extLst>
              </p14:cNvPr>
              <p14:cNvContentPartPr/>
              <p14:nvPr/>
            </p14:nvContentPartPr>
            <p14:xfrm>
              <a:off x="5254639" y="3211198"/>
              <a:ext cx="176040" cy="226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E73CC9-8A19-4834-8CDF-568C5E2BEA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45639" y="3202198"/>
                <a:ext cx="193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8A2C50C-6808-45AB-A1F8-FF1E3517C44B}"/>
                  </a:ext>
                </a:extLst>
              </p14:cNvPr>
              <p14:cNvContentPartPr/>
              <p14:nvPr/>
            </p14:nvContentPartPr>
            <p14:xfrm>
              <a:off x="5724079" y="3158638"/>
              <a:ext cx="211320" cy="213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8A2C50C-6808-45AB-A1F8-FF1E3517C44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15079" y="3149998"/>
                <a:ext cx="2289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00CD70-C347-45E7-9E27-E452FF39CF23}"/>
                  </a:ext>
                </a:extLst>
              </p14:cNvPr>
              <p14:cNvContentPartPr/>
              <p14:nvPr/>
            </p14:nvContentPartPr>
            <p14:xfrm>
              <a:off x="6210799" y="3108958"/>
              <a:ext cx="196200" cy="287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00CD70-C347-45E7-9E27-E452FF39CF2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02159" y="3099958"/>
                <a:ext cx="213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77DB8A9-EF84-4BB7-8A5B-3CF69678B928}"/>
                  </a:ext>
                </a:extLst>
              </p14:cNvPr>
              <p14:cNvContentPartPr/>
              <p14:nvPr/>
            </p14:nvContentPartPr>
            <p14:xfrm>
              <a:off x="5216839" y="3689638"/>
              <a:ext cx="272160" cy="244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77DB8A9-EF84-4BB7-8A5B-3CF69678B92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207839" y="3680638"/>
                <a:ext cx="289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1A9A133-99D0-44AC-AFB7-A6B5ABDDE6EB}"/>
                  </a:ext>
                </a:extLst>
              </p14:cNvPr>
              <p14:cNvContentPartPr/>
              <p14:nvPr/>
            </p14:nvContentPartPr>
            <p14:xfrm>
              <a:off x="5766919" y="3643198"/>
              <a:ext cx="267840" cy="255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1A9A133-99D0-44AC-AFB7-A6B5ABDDE6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58279" y="3634558"/>
                <a:ext cx="285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47B20-564B-4653-8C96-FEEED51D7B85}"/>
                  </a:ext>
                </a:extLst>
              </p14:cNvPr>
              <p14:cNvContentPartPr/>
              <p14:nvPr/>
            </p14:nvContentPartPr>
            <p14:xfrm>
              <a:off x="2131999" y="1515598"/>
              <a:ext cx="161280" cy="245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47B20-564B-4653-8C96-FEEED51D7B8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22999" y="1506958"/>
                <a:ext cx="178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FFD5446-0C7E-4E00-98E4-AD733349E8F4}"/>
                  </a:ext>
                </a:extLst>
              </p14:cNvPr>
              <p14:cNvContentPartPr/>
              <p14:nvPr/>
            </p14:nvContentPartPr>
            <p14:xfrm>
              <a:off x="2263039" y="2000518"/>
              <a:ext cx="60840" cy="226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FFD5446-0C7E-4E00-98E4-AD733349E8F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254399" y="1991518"/>
                <a:ext cx="7848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D4F3629-15BB-4CBD-9D01-0F0AD8280C83}"/>
              </a:ext>
            </a:extLst>
          </p:cNvPr>
          <p:cNvGrpSpPr/>
          <p:nvPr/>
        </p:nvGrpSpPr>
        <p:grpSpPr>
          <a:xfrm>
            <a:off x="702799" y="2425318"/>
            <a:ext cx="1856160" cy="293400"/>
            <a:chOff x="702799" y="2425318"/>
            <a:chExt cx="18561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402DFD-7A52-474B-B5B6-E4060B99C96A}"/>
                    </a:ext>
                  </a:extLst>
                </p14:cNvPr>
                <p14:cNvContentPartPr/>
                <p14:nvPr/>
              </p14:nvContentPartPr>
              <p14:xfrm>
                <a:off x="2319919" y="2425318"/>
                <a:ext cx="239040" cy="268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402DFD-7A52-474B-B5B6-E4060B99C9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10919" y="2416318"/>
                  <a:ext cx="256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8AEECA-D166-4466-BD7D-8F12324ACC7C}"/>
                    </a:ext>
                  </a:extLst>
                </p14:cNvPr>
                <p14:cNvContentPartPr/>
                <p14:nvPr/>
              </p14:nvContentPartPr>
              <p14:xfrm>
                <a:off x="1881439" y="2461678"/>
                <a:ext cx="239400" cy="22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8AEECA-D166-4466-BD7D-8F12324ACC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72439" y="2452678"/>
                  <a:ext cx="257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87004E-6586-4368-B172-0EFF1A8042CE}"/>
                    </a:ext>
                  </a:extLst>
                </p14:cNvPr>
                <p14:cNvContentPartPr/>
                <p14:nvPr/>
              </p14:nvContentPartPr>
              <p14:xfrm>
                <a:off x="1493359" y="2488678"/>
                <a:ext cx="203400" cy="20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87004E-6586-4368-B172-0EFF1A8042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84359" y="2480038"/>
                  <a:ext cx="22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2D3616-D048-499C-90A7-85351D8E5C23}"/>
                    </a:ext>
                  </a:extLst>
                </p14:cNvPr>
                <p14:cNvContentPartPr/>
                <p14:nvPr/>
              </p14:nvContentPartPr>
              <p14:xfrm>
                <a:off x="1059559" y="2490118"/>
                <a:ext cx="249120" cy="22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2D3616-D048-499C-90A7-85351D8E5C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0559" y="2481118"/>
                  <a:ext cx="266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A9233-EDC5-4154-A9F3-BB8A7826A612}"/>
                    </a:ext>
                  </a:extLst>
                </p14:cNvPr>
                <p14:cNvContentPartPr/>
                <p14:nvPr/>
              </p14:nvContentPartPr>
              <p14:xfrm>
                <a:off x="702799" y="2465998"/>
                <a:ext cx="186840" cy="25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A9233-EDC5-4154-A9F3-BB8A7826A6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3799" y="2457358"/>
                  <a:ext cx="20448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9E48F1C-3B00-40E5-98CA-A04BF98E8F8B}"/>
              </a:ext>
            </a:extLst>
          </p:cNvPr>
          <p:cNvGrpSpPr/>
          <p:nvPr/>
        </p:nvGrpSpPr>
        <p:grpSpPr>
          <a:xfrm>
            <a:off x="1139479" y="2829598"/>
            <a:ext cx="1530720" cy="642240"/>
            <a:chOff x="1139479" y="2829598"/>
            <a:chExt cx="153072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A2941D-0FD8-4249-A6F5-F511DDCCEDE2}"/>
                    </a:ext>
                  </a:extLst>
                </p14:cNvPr>
                <p14:cNvContentPartPr/>
                <p14:nvPr/>
              </p14:nvContentPartPr>
              <p14:xfrm>
                <a:off x="2342239" y="2852638"/>
                <a:ext cx="235440" cy="207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A2941D-0FD8-4249-A6F5-F511DDCCED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3599" y="2843638"/>
                  <a:ext cx="253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0F8A09-B508-426E-97E5-7C6E96D0E510}"/>
                    </a:ext>
                  </a:extLst>
                </p14:cNvPr>
                <p14:cNvContentPartPr/>
                <p14:nvPr/>
              </p14:nvContentPartPr>
              <p14:xfrm>
                <a:off x="1980079" y="2860198"/>
                <a:ext cx="113760" cy="8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0F8A09-B508-426E-97E5-7C6E96D0E5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71439" y="2851558"/>
                  <a:ext cx="131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966C33-A2FA-4456-9286-DF9656A96614}"/>
                    </a:ext>
                  </a:extLst>
                </p14:cNvPr>
                <p14:cNvContentPartPr/>
                <p14:nvPr/>
              </p14:nvContentPartPr>
              <p14:xfrm>
                <a:off x="2112199" y="2829598"/>
                <a:ext cx="28800" cy="25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966C33-A2FA-4456-9286-DF9656A9661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03199" y="2820598"/>
                  <a:ext cx="46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B7681B-8C4D-4C94-82F3-6666556E1F32}"/>
                    </a:ext>
                  </a:extLst>
                </p14:cNvPr>
                <p14:cNvContentPartPr/>
                <p14:nvPr/>
              </p14:nvContentPartPr>
              <p14:xfrm>
                <a:off x="1515679" y="2838598"/>
                <a:ext cx="216720" cy="25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B7681B-8C4D-4C94-82F3-6666556E1F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07039" y="2829598"/>
                  <a:ext cx="234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B3750C-F1D6-4927-A021-CDCAEE23DFF4}"/>
                    </a:ext>
                  </a:extLst>
                </p14:cNvPr>
                <p14:cNvContentPartPr/>
                <p14:nvPr/>
              </p14:nvContentPartPr>
              <p14:xfrm>
                <a:off x="1139479" y="2863078"/>
                <a:ext cx="195480" cy="266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B3750C-F1D6-4927-A021-CDCAEE23DF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0479" y="2854438"/>
                  <a:ext cx="213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998013-4713-4AA5-A21F-9535BB85C9A0}"/>
                    </a:ext>
                  </a:extLst>
                </p14:cNvPr>
                <p14:cNvContentPartPr/>
                <p14:nvPr/>
              </p14:nvContentPartPr>
              <p14:xfrm>
                <a:off x="2433319" y="3223078"/>
                <a:ext cx="236880" cy="241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998013-4713-4AA5-A21F-9535BB85C9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24679" y="3214438"/>
                  <a:ext cx="254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135ED0-0931-474F-A7F5-CD96E42DC73C}"/>
                    </a:ext>
                  </a:extLst>
                </p14:cNvPr>
                <p14:cNvContentPartPr/>
                <p14:nvPr/>
              </p14:nvContentPartPr>
              <p14:xfrm>
                <a:off x="2017519" y="3223078"/>
                <a:ext cx="252360" cy="248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135ED0-0931-474F-A7F5-CD96E42DC7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08879" y="3214438"/>
                  <a:ext cx="270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27EC63-A584-4DB2-A8FB-99110939A991}"/>
                    </a:ext>
                  </a:extLst>
                </p14:cNvPr>
                <p14:cNvContentPartPr/>
                <p14:nvPr/>
              </p14:nvContentPartPr>
              <p14:xfrm>
                <a:off x="1540159" y="3193918"/>
                <a:ext cx="310680" cy="246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27EC63-A584-4DB2-A8FB-99110939A9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31159" y="3184918"/>
                  <a:ext cx="3283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C134EDF-0D88-4A4A-A2C3-C4297586D2ED}"/>
              </a:ext>
            </a:extLst>
          </p:cNvPr>
          <p:cNvGrpSpPr/>
          <p:nvPr/>
        </p:nvGrpSpPr>
        <p:grpSpPr>
          <a:xfrm>
            <a:off x="707479" y="4300198"/>
            <a:ext cx="1462680" cy="819360"/>
            <a:chOff x="707479" y="4300198"/>
            <a:chExt cx="1462680" cy="8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0B867A-23F9-4AE2-B17A-57D541153C81}"/>
                    </a:ext>
                  </a:extLst>
                </p14:cNvPr>
                <p14:cNvContentPartPr/>
                <p14:nvPr/>
              </p14:nvContentPartPr>
              <p14:xfrm>
                <a:off x="707479" y="4378678"/>
                <a:ext cx="248040" cy="286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0B867A-23F9-4AE2-B17A-57D541153C8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8479" y="4370038"/>
                  <a:ext cx="265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64650CE-E1FC-4266-B27E-72D5D416729C}"/>
                    </a:ext>
                  </a:extLst>
                </p14:cNvPr>
                <p14:cNvContentPartPr/>
                <p14:nvPr/>
              </p14:nvContentPartPr>
              <p14:xfrm>
                <a:off x="1077559" y="4300198"/>
                <a:ext cx="81720" cy="336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64650CE-E1FC-4266-B27E-72D5D416729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8559" y="4291558"/>
                  <a:ext cx="99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6B7DDA-6E53-4AD5-8009-C8D697D5A840}"/>
                    </a:ext>
                  </a:extLst>
                </p14:cNvPr>
                <p14:cNvContentPartPr/>
                <p14:nvPr/>
              </p14:nvContentPartPr>
              <p14:xfrm>
                <a:off x="994399" y="4485238"/>
                <a:ext cx="237600" cy="3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6B7DDA-6E53-4AD5-8009-C8D697D5A84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5399" y="4476238"/>
                  <a:ext cx="255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CE28FA-BD52-48CC-9558-FFEA17456167}"/>
                    </a:ext>
                  </a:extLst>
                </p14:cNvPr>
                <p14:cNvContentPartPr/>
                <p14:nvPr/>
              </p14:nvContentPartPr>
              <p14:xfrm>
                <a:off x="1238839" y="4483798"/>
                <a:ext cx="170640" cy="16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CE28FA-BD52-48CC-9558-FFEA174561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29839" y="4475158"/>
                  <a:ext cx="188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752B02-9440-4CD3-B218-99601F4AFEAE}"/>
                    </a:ext>
                  </a:extLst>
                </p14:cNvPr>
                <p14:cNvContentPartPr/>
                <p14:nvPr/>
              </p14:nvContentPartPr>
              <p14:xfrm>
                <a:off x="1460239" y="4496038"/>
                <a:ext cx="217800" cy="12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752B02-9440-4CD3-B218-99601F4AFEA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51239" y="4487398"/>
                  <a:ext cx="23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7F5DBC0-7747-472A-947A-11D6EEBE66F9}"/>
                    </a:ext>
                  </a:extLst>
                </p14:cNvPr>
                <p14:cNvContentPartPr/>
                <p14:nvPr/>
              </p14:nvContentPartPr>
              <p14:xfrm>
                <a:off x="1910959" y="4533118"/>
                <a:ext cx="4320" cy="10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7F5DBC0-7747-472A-947A-11D6EEBE66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02319" y="4524118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5B5359-B38F-4AFC-9470-5D4277DF91AB}"/>
                    </a:ext>
                  </a:extLst>
                </p14:cNvPr>
                <p14:cNvContentPartPr/>
                <p14:nvPr/>
              </p14:nvContentPartPr>
              <p14:xfrm>
                <a:off x="1896559" y="4515118"/>
                <a:ext cx="16200" cy="9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5B5359-B38F-4AFC-9470-5D4277DF91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87559" y="4506478"/>
                  <a:ext cx="33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0E6229-E426-4A6A-8689-35DF2C01700D}"/>
                    </a:ext>
                  </a:extLst>
                </p14:cNvPr>
                <p14:cNvContentPartPr/>
                <p14:nvPr/>
              </p14:nvContentPartPr>
              <p14:xfrm>
                <a:off x="1882879" y="4381198"/>
                <a:ext cx="19440" cy="4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0E6229-E426-4A6A-8689-35DF2C0170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74239" y="4372558"/>
                  <a:ext cx="3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A7C936-DF91-4A15-9910-B8099C6ADD51}"/>
                    </a:ext>
                  </a:extLst>
                </p14:cNvPr>
                <p14:cNvContentPartPr/>
                <p14:nvPr/>
              </p14:nvContentPartPr>
              <p14:xfrm>
                <a:off x="1997359" y="4438798"/>
                <a:ext cx="115200" cy="165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A7C936-DF91-4A15-9910-B8099C6ADD5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88359" y="4429798"/>
                  <a:ext cx="132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CB9D6F-AAC8-42B4-86A1-53551BF6D485}"/>
                    </a:ext>
                  </a:extLst>
                </p14:cNvPr>
                <p14:cNvContentPartPr/>
                <p14:nvPr/>
              </p14:nvContentPartPr>
              <p14:xfrm>
                <a:off x="825559" y="4811758"/>
                <a:ext cx="230760" cy="30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CB9D6F-AAC8-42B4-86A1-53551BF6D48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6919" y="4802758"/>
                  <a:ext cx="248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5A8D79-F4CD-483E-B889-8A159EDE0FFA}"/>
                    </a:ext>
                  </a:extLst>
                </p14:cNvPr>
                <p14:cNvContentPartPr/>
                <p14:nvPr/>
              </p14:nvContentPartPr>
              <p14:xfrm>
                <a:off x="1145599" y="4926958"/>
                <a:ext cx="146160" cy="160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5A8D79-F4CD-483E-B889-8A159EDE0FF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6959" y="4918318"/>
                  <a:ext cx="163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8E6B3C-26B3-472C-A927-371A93CDC093}"/>
                    </a:ext>
                  </a:extLst>
                </p14:cNvPr>
                <p14:cNvContentPartPr/>
                <p14:nvPr/>
              </p14:nvContentPartPr>
              <p14:xfrm>
                <a:off x="1307599" y="4945318"/>
                <a:ext cx="147600" cy="11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8E6B3C-26B3-472C-A927-371A93CDC0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98959" y="4936678"/>
                  <a:ext cx="165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C700B9-3580-4A14-BFC2-A0A6CB5C25E1}"/>
                    </a:ext>
                  </a:extLst>
                </p14:cNvPr>
                <p14:cNvContentPartPr/>
                <p14:nvPr/>
              </p14:nvContentPartPr>
              <p14:xfrm>
                <a:off x="1641679" y="4638958"/>
                <a:ext cx="73080" cy="37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C700B9-3580-4A14-BFC2-A0A6CB5C25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32679" y="4630318"/>
                  <a:ext cx="90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DEB9CE-815E-412E-86AC-3FE285B57A4D}"/>
                    </a:ext>
                  </a:extLst>
                </p14:cNvPr>
                <p14:cNvContentPartPr/>
                <p14:nvPr/>
              </p14:nvContentPartPr>
              <p14:xfrm>
                <a:off x="1561039" y="4885198"/>
                <a:ext cx="186120" cy="5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DEB9CE-815E-412E-86AC-3FE285B57A4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552039" y="4876198"/>
                  <a:ext cx="203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B93799-B100-4C7A-80AB-8314A7ACB9B6}"/>
                    </a:ext>
                  </a:extLst>
                </p14:cNvPr>
                <p14:cNvContentPartPr/>
                <p14:nvPr/>
              </p14:nvContentPartPr>
              <p14:xfrm>
                <a:off x="1902319" y="4919038"/>
                <a:ext cx="13680" cy="67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B93799-B100-4C7A-80AB-8314A7ACB9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93319" y="4910038"/>
                  <a:ext cx="31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270199-78EA-442E-AD33-6EC4043CDC13}"/>
                    </a:ext>
                  </a:extLst>
                </p14:cNvPr>
                <p14:cNvContentPartPr/>
                <p14:nvPr/>
              </p14:nvContentPartPr>
              <p14:xfrm>
                <a:off x="1954519" y="4794478"/>
                <a:ext cx="3600" cy="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270199-78EA-442E-AD33-6EC4043CDC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5519" y="4785838"/>
                  <a:ext cx="21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011385-06E0-45E0-B3FA-1AACEBD14D67}"/>
                    </a:ext>
                  </a:extLst>
                </p14:cNvPr>
                <p14:cNvContentPartPr/>
                <p14:nvPr/>
              </p14:nvContentPartPr>
              <p14:xfrm>
                <a:off x="2047039" y="4813918"/>
                <a:ext cx="123120" cy="209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011385-06E0-45E0-B3FA-1AACEBD14D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38039" y="4804918"/>
                  <a:ext cx="1407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C77DB6-736D-4899-AC4D-AE241E891215}"/>
              </a:ext>
            </a:extLst>
          </p:cNvPr>
          <p:cNvGrpSpPr/>
          <p:nvPr/>
        </p:nvGrpSpPr>
        <p:grpSpPr>
          <a:xfrm>
            <a:off x="2393359" y="4292638"/>
            <a:ext cx="570960" cy="722520"/>
            <a:chOff x="2393359" y="4292638"/>
            <a:chExt cx="57096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97116D-AD79-4683-AEC5-61948B517A45}"/>
                    </a:ext>
                  </a:extLst>
                </p14:cNvPr>
                <p14:cNvContentPartPr/>
                <p14:nvPr/>
              </p14:nvContentPartPr>
              <p14:xfrm>
                <a:off x="2393359" y="4413238"/>
                <a:ext cx="16560" cy="180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97116D-AD79-4683-AEC5-61948B517A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84359" y="4404238"/>
                  <a:ext cx="3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F252B5-5737-43FF-8960-82E3B47574BD}"/>
                    </a:ext>
                  </a:extLst>
                </p14:cNvPr>
                <p14:cNvContentPartPr/>
                <p14:nvPr/>
              </p14:nvContentPartPr>
              <p14:xfrm>
                <a:off x="2525479" y="4436998"/>
                <a:ext cx="150120" cy="156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F252B5-5737-43FF-8960-82E3B47574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16479" y="4427998"/>
                  <a:ext cx="167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C3761C-5F55-43C8-ADE6-56545AE2BB02}"/>
                    </a:ext>
                  </a:extLst>
                </p14:cNvPr>
                <p14:cNvContentPartPr/>
                <p14:nvPr/>
              </p14:nvContentPartPr>
              <p14:xfrm>
                <a:off x="2749039" y="4341958"/>
                <a:ext cx="16920" cy="87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C3761C-5F55-43C8-ADE6-56545AE2BB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40399" y="4332958"/>
                  <a:ext cx="34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63AE8C4-BD89-462C-92C1-4537F5114D28}"/>
                    </a:ext>
                  </a:extLst>
                </p14:cNvPr>
                <p14:cNvContentPartPr/>
                <p14:nvPr/>
              </p14:nvContentPartPr>
              <p14:xfrm>
                <a:off x="2886199" y="4292638"/>
                <a:ext cx="78120" cy="148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63AE8C4-BD89-462C-92C1-4537F5114D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77559" y="4283638"/>
                  <a:ext cx="95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9F8122-4201-453F-9279-8C8608B57671}"/>
                    </a:ext>
                  </a:extLst>
                </p14:cNvPr>
                <p14:cNvContentPartPr/>
                <p14:nvPr/>
              </p14:nvContentPartPr>
              <p14:xfrm>
                <a:off x="2542039" y="4806718"/>
                <a:ext cx="38520" cy="208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9F8122-4201-453F-9279-8C8608B576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33039" y="4797718"/>
                  <a:ext cx="56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0D86E3-EFFB-439A-B98A-69C7CA033014}"/>
                    </a:ext>
                  </a:extLst>
                </p14:cNvPr>
                <p14:cNvContentPartPr/>
                <p14:nvPr/>
              </p14:nvContentPartPr>
              <p14:xfrm>
                <a:off x="2656879" y="4739038"/>
                <a:ext cx="14040" cy="8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0D86E3-EFFB-439A-B98A-69C7CA0330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8239" y="4730038"/>
                  <a:ext cx="31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51E4E0-07B6-49CD-BE68-C997F0EC3A04}"/>
                    </a:ext>
                  </a:extLst>
                </p14:cNvPr>
                <p14:cNvContentPartPr/>
                <p14:nvPr/>
              </p14:nvContentPartPr>
              <p14:xfrm>
                <a:off x="2799439" y="4683598"/>
                <a:ext cx="128160" cy="176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51E4E0-07B6-49CD-BE68-C997F0EC3A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90799" y="4674598"/>
                  <a:ext cx="14580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99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2CD9E2-6AD0-4703-AFDE-5759192EE2A0}"/>
              </a:ext>
            </a:extLst>
          </p:cNvPr>
          <p:cNvGrpSpPr/>
          <p:nvPr/>
        </p:nvGrpSpPr>
        <p:grpSpPr>
          <a:xfrm>
            <a:off x="259639" y="292318"/>
            <a:ext cx="529200" cy="326160"/>
            <a:chOff x="259639" y="292318"/>
            <a:chExt cx="52920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B411380-946E-45AE-A093-A38EFC48738B}"/>
                    </a:ext>
                  </a:extLst>
                </p14:cNvPr>
                <p14:cNvContentPartPr/>
                <p14:nvPr/>
              </p14:nvContentPartPr>
              <p14:xfrm>
                <a:off x="259639" y="292318"/>
                <a:ext cx="339120" cy="326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B411380-946E-45AE-A093-A38EFC4873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999" y="283318"/>
                  <a:ext cx="356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994CF4-D86E-47E4-A5C2-3C681A070166}"/>
                    </a:ext>
                  </a:extLst>
                </p14:cNvPr>
                <p14:cNvContentPartPr/>
                <p14:nvPr/>
              </p14:nvContentPartPr>
              <p14:xfrm>
                <a:off x="785959" y="595438"/>
                <a:ext cx="2880" cy="13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994CF4-D86E-47E4-A5C2-3C681A0701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319" y="586798"/>
                  <a:ext cx="20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1774F5-9F22-4615-B55D-A73417C62F6E}"/>
              </a:ext>
            </a:extLst>
          </p:cNvPr>
          <p:cNvGrpSpPr/>
          <p:nvPr/>
        </p:nvGrpSpPr>
        <p:grpSpPr>
          <a:xfrm>
            <a:off x="1232359" y="364678"/>
            <a:ext cx="820440" cy="241920"/>
            <a:chOff x="1232359" y="364678"/>
            <a:chExt cx="820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DE8E3-FE12-41EE-8F67-BD78AE436B86}"/>
                    </a:ext>
                  </a:extLst>
                </p14:cNvPr>
                <p14:cNvContentPartPr/>
                <p14:nvPr/>
              </p14:nvContentPartPr>
              <p14:xfrm>
                <a:off x="1504879" y="403198"/>
                <a:ext cx="23760" cy="12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DE8E3-FE12-41EE-8F67-BD78AE436B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6239" y="394558"/>
                  <a:ext cx="41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D8FA57-7612-4861-81B1-7EEDA2B3D3AE}"/>
                    </a:ext>
                  </a:extLst>
                </p14:cNvPr>
                <p14:cNvContentPartPr/>
                <p14:nvPr/>
              </p14:nvContentPartPr>
              <p14:xfrm>
                <a:off x="1333879" y="543238"/>
                <a:ext cx="383760" cy="5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D8FA57-7612-4861-81B1-7EEDA2B3D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239" y="534238"/>
                  <a:ext cx="40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A07FFD-EF9F-4016-9677-CBAA0C239858}"/>
                    </a:ext>
                  </a:extLst>
                </p14:cNvPr>
                <p14:cNvContentPartPr/>
                <p14:nvPr/>
              </p14:nvContentPartPr>
              <p14:xfrm>
                <a:off x="1232359" y="364678"/>
                <a:ext cx="446040" cy="5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A07FFD-EF9F-4016-9677-CBAA0C239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3719" y="355678"/>
                  <a:ext cx="463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11FFD1-386F-4894-AD5C-6B5DC8C48F98}"/>
                    </a:ext>
                  </a:extLst>
                </p14:cNvPr>
                <p14:cNvContentPartPr/>
                <p14:nvPr/>
              </p14:nvContentPartPr>
              <p14:xfrm>
                <a:off x="1825639" y="467638"/>
                <a:ext cx="22716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11FFD1-386F-4894-AD5C-6B5DC8C48F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6999" y="458998"/>
                  <a:ext cx="2448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D4FBC-A787-4412-9808-48E464FDB0DB}"/>
              </a:ext>
            </a:extLst>
          </p:cNvPr>
          <p:cNvGrpSpPr/>
          <p:nvPr/>
        </p:nvGrpSpPr>
        <p:grpSpPr>
          <a:xfrm>
            <a:off x="2290039" y="280438"/>
            <a:ext cx="1102320" cy="327960"/>
            <a:chOff x="2290039" y="280438"/>
            <a:chExt cx="110232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9B924E-4FA4-4AC7-B76B-CCE023014B1C}"/>
                    </a:ext>
                  </a:extLst>
                </p14:cNvPr>
                <p14:cNvContentPartPr/>
                <p14:nvPr/>
              </p14:nvContentPartPr>
              <p14:xfrm>
                <a:off x="2290039" y="477358"/>
                <a:ext cx="159840" cy="13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9B924E-4FA4-4AC7-B76B-CCE023014B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1399" y="468358"/>
                  <a:ext cx="177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A1F173-4C27-43F6-9D40-E37C9272F7F5}"/>
                    </a:ext>
                  </a:extLst>
                </p14:cNvPr>
                <p14:cNvContentPartPr/>
                <p14:nvPr/>
              </p14:nvContentPartPr>
              <p14:xfrm>
                <a:off x="2503879" y="430198"/>
                <a:ext cx="10224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A1F173-4C27-43F6-9D40-E37C9272F7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4879" y="421198"/>
                  <a:ext cx="119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BA351-BF00-4844-BDE4-627D81A05CBD}"/>
                    </a:ext>
                  </a:extLst>
                </p14:cNvPr>
                <p14:cNvContentPartPr/>
                <p14:nvPr/>
              </p14:nvContentPartPr>
              <p14:xfrm>
                <a:off x="2710159" y="457198"/>
                <a:ext cx="180720" cy="13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BA351-BF00-4844-BDE4-627D81A05C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1519" y="448198"/>
                  <a:ext cx="198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3EC140-1645-4492-8C67-681466B02ADA}"/>
                    </a:ext>
                  </a:extLst>
                </p14:cNvPr>
                <p14:cNvContentPartPr/>
                <p14:nvPr/>
              </p14:nvContentPartPr>
              <p14:xfrm>
                <a:off x="2850919" y="280438"/>
                <a:ext cx="36000" cy="29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3EC140-1645-4492-8C67-681466B02A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1919" y="271438"/>
                  <a:ext cx="5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48241B-56D3-4D71-A3D2-1081AFFDA09F}"/>
                    </a:ext>
                  </a:extLst>
                </p14:cNvPr>
                <p14:cNvContentPartPr/>
                <p14:nvPr/>
              </p14:nvContentPartPr>
              <p14:xfrm>
                <a:off x="2923639" y="431998"/>
                <a:ext cx="156960" cy="14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48241B-56D3-4D71-A3D2-1081AFFDA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4639" y="423358"/>
                  <a:ext cx="174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5DBB8-AEBE-477B-816F-3751B7461C2E}"/>
                    </a:ext>
                  </a:extLst>
                </p14:cNvPr>
                <p14:cNvContentPartPr/>
                <p14:nvPr/>
              </p14:nvContentPartPr>
              <p14:xfrm>
                <a:off x="3159079" y="416878"/>
                <a:ext cx="23328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5DBB8-AEBE-477B-816F-3751B7461C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0439" y="407878"/>
                  <a:ext cx="250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E0AA21-560C-42D6-A9EE-4AC8BC3825FB}"/>
              </a:ext>
            </a:extLst>
          </p:cNvPr>
          <p:cNvGrpSpPr/>
          <p:nvPr/>
        </p:nvGrpSpPr>
        <p:grpSpPr>
          <a:xfrm>
            <a:off x="3788719" y="159118"/>
            <a:ext cx="1976040" cy="410040"/>
            <a:chOff x="3788719" y="159118"/>
            <a:chExt cx="197604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16C222-D50A-4D76-A4A2-6331C1C47FFB}"/>
                    </a:ext>
                  </a:extLst>
                </p14:cNvPr>
                <p14:cNvContentPartPr/>
                <p14:nvPr/>
              </p14:nvContentPartPr>
              <p14:xfrm>
                <a:off x="3829039" y="349918"/>
                <a:ext cx="11880" cy="21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16C222-D50A-4D76-A4A2-6331C1C47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20039" y="341278"/>
                  <a:ext cx="29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613D62-2EFE-4B93-9D66-AF7AD2F03433}"/>
                    </a:ext>
                  </a:extLst>
                </p14:cNvPr>
                <p14:cNvContentPartPr/>
                <p14:nvPr/>
              </p14:nvContentPartPr>
              <p14:xfrm>
                <a:off x="3788719" y="207718"/>
                <a:ext cx="23616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613D62-2EFE-4B93-9D66-AF7AD2F034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80079" y="198718"/>
                  <a:ext cx="253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4DF8FD-CA20-41D0-8090-45AE903163E4}"/>
                    </a:ext>
                  </a:extLst>
                </p14:cNvPr>
                <p14:cNvContentPartPr/>
                <p14:nvPr/>
              </p14:nvContentPartPr>
              <p14:xfrm>
                <a:off x="3997519" y="392758"/>
                <a:ext cx="123120" cy="14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4DF8FD-CA20-41D0-8090-45AE903163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8519" y="384118"/>
                  <a:ext cx="140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C5FA30-4DC1-45F6-8156-EAF8A5D1C1A4}"/>
                    </a:ext>
                  </a:extLst>
                </p14:cNvPr>
                <p14:cNvContentPartPr/>
                <p14:nvPr/>
              </p14:nvContentPartPr>
              <p14:xfrm>
                <a:off x="4187959" y="367198"/>
                <a:ext cx="149760" cy="16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C5FA30-4DC1-45F6-8156-EAF8A5D1C1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9319" y="358558"/>
                  <a:ext cx="167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588F46-14D4-4F9A-818E-1BD7ACED3FD4}"/>
                    </a:ext>
                  </a:extLst>
                </p14:cNvPr>
                <p14:cNvContentPartPr/>
                <p14:nvPr/>
              </p14:nvContentPartPr>
              <p14:xfrm>
                <a:off x="4311439" y="402838"/>
                <a:ext cx="109440" cy="12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588F46-14D4-4F9A-818E-1BD7ACED3F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02799" y="394198"/>
                  <a:ext cx="127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3440B1-BB46-45CD-899A-A190BFA38343}"/>
                    </a:ext>
                  </a:extLst>
                </p14:cNvPr>
                <p14:cNvContentPartPr/>
                <p14:nvPr/>
              </p14:nvContentPartPr>
              <p14:xfrm>
                <a:off x="4482799" y="398518"/>
                <a:ext cx="218880" cy="12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3440B1-BB46-45CD-899A-A190BFA383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4159" y="389518"/>
                  <a:ext cx="236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0FDD39-EE93-41C2-965B-DCE3D7EBFBAE}"/>
                    </a:ext>
                  </a:extLst>
                </p14:cNvPr>
                <p14:cNvContentPartPr/>
                <p14:nvPr/>
              </p14:nvContentPartPr>
              <p14:xfrm>
                <a:off x="4779079" y="384478"/>
                <a:ext cx="157680" cy="13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0FDD39-EE93-41C2-965B-DCE3D7EBFB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0079" y="375838"/>
                  <a:ext cx="175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AF8FF4-6B2E-4E3A-8908-19E6B7DDB2E5}"/>
                    </a:ext>
                  </a:extLst>
                </p14:cNvPr>
                <p14:cNvContentPartPr/>
                <p14:nvPr/>
              </p14:nvContentPartPr>
              <p14:xfrm>
                <a:off x="5096599" y="159118"/>
                <a:ext cx="33480" cy="36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AF8FF4-6B2E-4E3A-8908-19E6B7DDB2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7599" y="150478"/>
                  <a:ext cx="51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C2C788-861F-4F25-A047-09201060ACBB}"/>
                    </a:ext>
                  </a:extLst>
                </p14:cNvPr>
                <p14:cNvContentPartPr/>
                <p14:nvPr/>
              </p14:nvContentPartPr>
              <p14:xfrm>
                <a:off x="4967359" y="372958"/>
                <a:ext cx="306360" cy="5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C2C788-861F-4F25-A047-09201060AC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8359" y="364318"/>
                  <a:ext cx="324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A4610-D521-4F66-AD95-2BD6178916D3}"/>
                    </a:ext>
                  </a:extLst>
                </p14:cNvPr>
                <p14:cNvContentPartPr/>
                <p14:nvPr/>
              </p14:nvContentPartPr>
              <p14:xfrm>
                <a:off x="5266159" y="387358"/>
                <a:ext cx="11016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A4610-D521-4F66-AD95-2BD6178916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57159" y="378718"/>
                  <a:ext cx="127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0DAB67-4947-4FF1-8162-8F7991B5E2FD}"/>
                    </a:ext>
                  </a:extLst>
                </p14:cNvPr>
                <p14:cNvContentPartPr/>
                <p14:nvPr/>
              </p14:nvContentPartPr>
              <p14:xfrm>
                <a:off x="5465959" y="379438"/>
                <a:ext cx="103680" cy="12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0DAB67-4947-4FF1-8162-8F7991B5E2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319" y="370798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839634-9616-4103-AE99-A85F6C279A94}"/>
                    </a:ext>
                  </a:extLst>
                </p14:cNvPr>
                <p14:cNvContentPartPr/>
                <p14:nvPr/>
              </p14:nvContentPartPr>
              <p14:xfrm>
                <a:off x="5634439" y="357478"/>
                <a:ext cx="130320" cy="15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839634-9616-4103-AE99-A85F6C279A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5799" y="348838"/>
                  <a:ext cx="14796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EAB58D-1016-45C1-A230-AA7F9FC2F16B}"/>
                  </a:ext>
                </a:extLst>
              </p14:cNvPr>
              <p14:cNvContentPartPr/>
              <p14:nvPr/>
            </p14:nvContentPartPr>
            <p14:xfrm>
              <a:off x="5978239" y="569878"/>
              <a:ext cx="73440" cy="13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EAB58D-1016-45C1-A230-AA7F9FC2F1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69239" y="561238"/>
                <a:ext cx="9108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FFF802E-8882-42C2-93A0-4872B5D5691A}"/>
              </a:ext>
            </a:extLst>
          </p:cNvPr>
          <p:cNvGrpSpPr/>
          <p:nvPr/>
        </p:nvGrpSpPr>
        <p:grpSpPr>
          <a:xfrm>
            <a:off x="6228799" y="140758"/>
            <a:ext cx="2097720" cy="548280"/>
            <a:chOff x="6228799" y="140758"/>
            <a:chExt cx="209772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974ACE-F6FE-457F-B763-0FD3A193E107}"/>
                    </a:ext>
                  </a:extLst>
                </p14:cNvPr>
                <p14:cNvContentPartPr/>
                <p14:nvPr/>
              </p14:nvContentPartPr>
              <p14:xfrm>
                <a:off x="6228799" y="266758"/>
                <a:ext cx="240120" cy="29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974ACE-F6FE-457F-B763-0FD3A193E1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20159" y="257758"/>
                  <a:ext cx="257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41B8FB-5EE9-466B-8C6A-2176C7908794}"/>
                    </a:ext>
                  </a:extLst>
                </p14:cNvPr>
                <p14:cNvContentPartPr/>
                <p14:nvPr/>
              </p14:nvContentPartPr>
              <p14:xfrm>
                <a:off x="6579079" y="210238"/>
                <a:ext cx="57240" cy="37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41B8FB-5EE9-466B-8C6A-2176C79087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0079" y="201598"/>
                  <a:ext cx="74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92A12C-C884-4CBC-8D39-4263EBB63697}"/>
                    </a:ext>
                  </a:extLst>
                </p14:cNvPr>
                <p14:cNvContentPartPr/>
                <p14:nvPr/>
              </p14:nvContentPartPr>
              <p14:xfrm>
                <a:off x="6485839" y="368998"/>
                <a:ext cx="251640" cy="5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92A12C-C884-4CBC-8D39-4263EBB636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7199" y="360358"/>
                  <a:ext cx="269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B848E1-1C2E-4AB2-8EC1-44EA64375029}"/>
                    </a:ext>
                  </a:extLst>
                </p14:cNvPr>
                <p14:cNvContentPartPr/>
                <p14:nvPr/>
              </p14:nvContentPartPr>
              <p14:xfrm>
                <a:off x="6723439" y="446398"/>
                <a:ext cx="76680" cy="10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B848E1-1C2E-4AB2-8EC1-44EA643750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4439" y="437398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20E757-D1E4-43D9-9D5F-72DD25779EF2}"/>
                    </a:ext>
                  </a:extLst>
                </p14:cNvPr>
                <p14:cNvContentPartPr/>
                <p14:nvPr/>
              </p14:nvContentPartPr>
              <p14:xfrm>
                <a:off x="7008199" y="192238"/>
                <a:ext cx="21240" cy="38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20E757-D1E4-43D9-9D5F-72DD25779E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9559" y="183598"/>
                  <a:ext cx="38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B1584-B7F1-4A5B-B9E6-A7C00FF457F8}"/>
                    </a:ext>
                  </a:extLst>
                </p14:cNvPr>
                <p14:cNvContentPartPr/>
                <p14:nvPr/>
              </p14:nvContentPartPr>
              <p14:xfrm>
                <a:off x="6886519" y="385918"/>
                <a:ext cx="263160" cy="174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B1584-B7F1-4A5B-B9E6-A7C00FF457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77519" y="377278"/>
                  <a:ext cx="280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AC6D74-E54C-415C-969F-45D61D3888F7}"/>
                    </a:ext>
                  </a:extLst>
                </p14:cNvPr>
                <p14:cNvContentPartPr/>
                <p14:nvPr/>
              </p14:nvContentPartPr>
              <p14:xfrm>
                <a:off x="7210519" y="321118"/>
                <a:ext cx="8640" cy="1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AC6D74-E54C-415C-969F-45D61D3888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1519" y="312478"/>
                  <a:ext cx="26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ADDD2D-A0F2-4115-9361-8C4F9B851E2A}"/>
                    </a:ext>
                  </a:extLst>
                </p14:cNvPr>
                <p14:cNvContentPartPr/>
                <p14:nvPr/>
              </p14:nvContentPartPr>
              <p14:xfrm>
                <a:off x="7195759" y="384838"/>
                <a:ext cx="138600" cy="19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ADDD2D-A0F2-4115-9361-8C4F9B851E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86759" y="376198"/>
                  <a:ext cx="156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460919-24CD-4462-8204-DE69C966E6B5}"/>
                    </a:ext>
                  </a:extLst>
                </p14:cNvPr>
                <p14:cNvContentPartPr/>
                <p14:nvPr/>
              </p14:nvContentPartPr>
              <p14:xfrm>
                <a:off x="7554679" y="140758"/>
                <a:ext cx="28440" cy="435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460919-24CD-4462-8204-DE69C966E6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6039" y="132118"/>
                  <a:ext cx="460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7DC37A-9A0E-4EE1-B996-260AE575CF0E}"/>
                    </a:ext>
                  </a:extLst>
                </p14:cNvPr>
                <p14:cNvContentPartPr/>
                <p14:nvPr/>
              </p14:nvContentPartPr>
              <p14:xfrm>
                <a:off x="7386919" y="313198"/>
                <a:ext cx="305280" cy="75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7DC37A-9A0E-4EE1-B996-260AE575CF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78279" y="304198"/>
                  <a:ext cx="322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AE8C73-343B-40FF-8857-28E0CC0B5926}"/>
                    </a:ext>
                  </a:extLst>
                </p14:cNvPr>
                <p14:cNvContentPartPr/>
                <p14:nvPr/>
              </p14:nvContentPartPr>
              <p14:xfrm>
                <a:off x="7647919" y="312118"/>
                <a:ext cx="97200" cy="20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AE8C73-343B-40FF-8857-28E0CC0B59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38919" y="303478"/>
                  <a:ext cx="114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9AAF54-0224-419F-830D-1386961CDFAC}"/>
                    </a:ext>
                  </a:extLst>
                </p14:cNvPr>
                <p14:cNvContentPartPr/>
                <p14:nvPr/>
              </p14:nvContentPartPr>
              <p14:xfrm>
                <a:off x="7759519" y="425158"/>
                <a:ext cx="124560" cy="11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9AAF54-0224-419F-830D-1386961CD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0879" y="416518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2E856B-7CA9-41E6-B556-72E6EC7FC543}"/>
                    </a:ext>
                  </a:extLst>
                </p14:cNvPr>
                <p14:cNvContentPartPr/>
                <p14:nvPr/>
              </p14:nvContentPartPr>
              <p14:xfrm>
                <a:off x="7963999" y="369718"/>
                <a:ext cx="154080" cy="19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2E856B-7CA9-41E6-B556-72E6EC7FC5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55359" y="360718"/>
                  <a:ext cx="171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F093C8-25AA-4C73-8789-0A6FDE7C28D4}"/>
                    </a:ext>
                  </a:extLst>
                </p14:cNvPr>
                <p14:cNvContentPartPr/>
                <p14:nvPr/>
              </p14:nvContentPartPr>
              <p14:xfrm>
                <a:off x="8221759" y="524518"/>
                <a:ext cx="104760" cy="16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F093C8-25AA-4C73-8789-0A6FDE7C28D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13119" y="515878"/>
                  <a:ext cx="1224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DF9825-6A5F-4529-8BAC-FC8502017242}"/>
              </a:ext>
            </a:extLst>
          </p:cNvPr>
          <p:cNvGrpSpPr/>
          <p:nvPr/>
        </p:nvGrpSpPr>
        <p:grpSpPr>
          <a:xfrm>
            <a:off x="8550079" y="192238"/>
            <a:ext cx="3450960" cy="649080"/>
            <a:chOff x="8550079" y="192238"/>
            <a:chExt cx="345096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1FDA03-BE8C-46B6-BD88-677B5BD10976}"/>
                    </a:ext>
                  </a:extLst>
                </p14:cNvPr>
                <p14:cNvContentPartPr/>
                <p14:nvPr/>
              </p14:nvContentPartPr>
              <p14:xfrm>
                <a:off x="8568079" y="330838"/>
                <a:ext cx="25200" cy="20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1FDA03-BE8C-46B6-BD88-677B5BD109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59439" y="321838"/>
                  <a:ext cx="4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FF985F-DAC9-467D-BA9E-A4620F9C15B6}"/>
                    </a:ext>
                  </a:extLst>
                </p14:cNvPr>
                <p14:cNvContentPartPr/>
                <p14:nvPr/>
              </p14:nvContentPartPr>
              <p14:xfrm>
                <a:off x="8550079" y="239038"/>
                <a:ext cx="165600" cy="29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FF985F-DAC9-467D-BA9E-A4620F9C15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41439" y="230038"/>
                  <a:ext cx="183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6F27B0-6523-423C-B8C6-32BB68B772B5}"/>
                    </a:ext>
                  </a:extLst>
                </p14:cNvPr>
                <p14:cNvContentPartPr/>
                <p14:nvPr/>
              </p14:nvContentPartPr>
              <p14:xfrm>
                <a:off x="8758159" y="332638"/>
                <a:ext cx="166680" cy="18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6F27B0-6523-423C-B8C6-32BB68B772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49159" y="323638"/>
                  <a:ext cx="184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570E35-3477-4773-B521-EEED3FF42F40}"/>
                    </a:ext>
                  </a:extLst>
                </p14:cNvPr>
                <p14:cNvContentPartPr/>
                <p14:nvPr/>
              </p14:nvContentPartPr>
              <p14:xfrm>
                <a:off x="8993599" y="322918"/>
                <a:ext cx="14112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570E35-3477-4773-B521-EEED3FF42F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4959" y="314278"/>
                  <a:ext cx="158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574140-664A-499B-A491-229110D71F27}"/>
                    </a:ext>
                  </a:extLst>
                </p14:cNvPr>
                <p14:cNvContentPartPr/>
                <p14:nvPr/>
              </p14:nvContentPartPr>
              <p14:xfrm>
                <a:off x="9220039" y="386998"/>
                <a:ext cx="5760" cy="10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574140-664A-499B-A491-229110D71F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11399" y="377998"/>
                  <a:ext cx="23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499E4E-C72A-4C71-AA7A-D300CD764297}"/>
                    </a:ext>
                  </a:extLst>
                </p14:cNvPr>
                <p14:cNvContentPartPr/>
                <p14:nvPr/>
              </p14:nvContentPartPr>
              <p14:xfrm>
                <a:off x="9252439" y="243358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499E4E-C72A-4C71-AA7A-D300CD7642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3799" y="2347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D526DE-0B19-490C-B8C8-F062397D236E}"/>
                    </a:ext>
                  </a:extLst>
                </p14:cNvPr>
                <p14:cNvContentPartPr/>
                <p14:nvPr/>
              </p14:nvContentPartPr>
              <p14:xfrm>
                <a:off x="9330199" y="374038"/>
                <a:ext cx="114480" cy="46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D526DE-0B19-490C-B8C8-F062397D23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21559" y="365038"/>
                  <a:ext cx="1321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59E5F9-EA52-4319-A670-407DB86997D4}"/>
                    </a:ext>
                  </a:extLst>
                </p14:cNvPr>
                <p14:cNvContentPartPr/>
                <p14:nvPr/>
              </p14:nvContentPartPr>
              <p14:xfrm>
                <a:off x="9503719" y="355678"/>
                <a:ext cx="136440" cy="12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59E5F9-EA52-4319-A670-407DB86997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5079" y="347038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68BDE8-35C9-4435-98D0-5D5F3505957F}"/>
                    </a:ext>
                  </a:extLst>
                </p14:cNvPr>
                <p14:cNvContentPartPr/>
                <p14:nvPr/>
              </p14:nvContentPartPr>
              <p14:xfrm>
                <a:off x="9722599" y="356758"/>
                <a:ext cx="133200" cy="118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68BDE8-35C9-4435-98D0-5D5F350595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13599" y="347758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5A548A-DE16-42BE-AEAD-DB582D063EFC}"/>
                    </a:ext>
                  </a:extLst>
                </p14:cNvPr>
                <p14:cNvContentPartPr/>
                <p14:nvPr/>
              </p14:nvContentPartPr>
              <p14:xfrm>
                <a:off x="9873799" y="364678"/>
                <a:ext cx="175680" cy="14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5A548A-DE16-42BE-AEAD-DB582D063E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4799" y="355678"/>
                  <a:ext cx="193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1F44AD-2D14-43D1-95B6-892E20BEF374}"/>
                    </a:ext>
                  </a:extLst>
                </p14:cNvPr>
                <p14:cNvContentPartPr/>
                <p14:nvPr/>
              </p14:nvContentPartPr>
              <p14:xfrm>
                <a:off x="10025359" y="231478"/>
                <a:ext cx="28800" cy="26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1F44AD-2D14-43D1-95B6-892E20BEF3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16359" y="222478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27B073-2722-4EA3-A247-1DCDF0A818B4}"/>
                    </a:ext>
                  </a:extLst>
                </p14:cNvPr>
                <p14:cNvContentPartPr/>
                <p14:nvPr/>
              </p14:nvContentPartPr>
              <p14:xfrm>
                <a:off x="10191679" y="208438"/>
                <a:ext cx="389880" cy="30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27B073-2722-4EA3-A247-1DCDF0A818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82679" y="199438"/>
                  <a:ext cx="407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11F37B-B612-40DD-8360-FD57141437F4}"/>
                    </a:ext>
                  </a:extLst>
                </p14:cNvPr>
                <p14:cNvContentPartPr/>
                <p14:nvPr/>
              </p14:nvContentPartPr>
              <p14:xfrm>
                <a:off x="10274839" y="334078"/>
                <a:ext cx="167400" cy="2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11F37B-B612-40DD-8360-FD57141437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66199" y="325438"/>
                  <a:ext cx="185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B40081-7338-4B45-A1A4-35B21243C20E}"/>
                    </a:ext>
                  </a:extLst>
                </p14:cNvPr>
                <p14:cNvContentPartPr/>
                <p14:nvPr/>
              </p14:nvContentPartPr>
              <p14:xfrm>
                <a:off x="10485079" y="349198"/>
                <a:ext cx="156240" cy="10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B40081-7338-4B45-A1A4-35B21243C2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76079" y="340558"/>
                  <a:ext cx="173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25CDF6-42BA-4624-9D35-446E14AF4249}"/>
                    </a:ext>
                  </a:extLst>
                </p14:cNvPr>
                <p14:cNvContentPartPr/>
                <p14:nvPr/>
              </p14:nvContentPartPr>
              <p14:xfrm>
                <a:off x="10468879" y="337678"/>
                <a:ext cx="93600" cy="157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25CDF6-42BA-4624-9D35-446E14AF4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9879" y="329038"/>
                  <a:ext cx="11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37365A-A4C7-465A-9939-339D9F4858E2}"/>
                    </a:ext>
                  </a:extLst>
                </p14:cNvPr>
                <p14:cNvContentPartPr/>
                <p14:nvPr/>
              </p14:nvContentPartPr>
              <p14:xfrm>
                <a:off x="10588759" y="381958"/>
                <a:ext cx="69840" cy="263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37365A-A4C7-465A-9939-339D9F4858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9759" y="372958"/>
                  <a:ext cx="87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9BA515-10B0-4D5E-9D49-9984FFCF1388}"/>
                    </a:ext>
                  </a:extLst>
                </p14:cNvPr>
                <p14:cNvContentPartPr/>
                <p14:nvPr/>
              </p14:nvContentPartPr>
              <p14:xfrm>
                <a:off x="10627639" y="304198"/>
                <a:ext cx="135360" cy="16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9BA515-10B0-4D5E-9D49-9984FFCF13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8639" y="295198"/>
                  <a:ext cx="153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58D82-7A0B-4822-A7E6-0072B8A4BC4C}"/>
                    </a:ext>
                  </a:extLst>
                </p14:cNvPr>
                <p14:cNvContentPartPr/>
                <p14:nvPr/>
              </p14:nvContentPartPr>
              <p14:xfrm>
                <a:off x="10812679" y="341638"/>
                <a:ext cx="146520" cy="14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58D82-7A0B-4822-A7E6-0072B8A4BC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03679" y="332638"/>
                  <a:ext cx="16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D5CF6D-5B66-4D98-BA48-6277FE89ABB8}"/>
                    </a:ext>
                  </a:extLst>
                </p14:cNvPr>
                <p14:cNvContentPartPr/>
                <p14:nvPr/>
              </p14:nvContentPartPr>
              <p14:xfrm>
                <a:off x="10967119" y="314278"/>
                <a:ext cx="100800" cy="16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D5CF6D-5B66-4D98-BA48-6277FE89AB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58119" y="305638"/>
                  <a:ext cx="118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82F6AE-93F5-412F-9B3A-41D048F4433E}"/>
                    </a:ext>
                  </a:extLst>
                </p14:cNvPr>
                <p14:cNvContentPartPr/>
                <p14:nvPr/>
              </p14:nvContentPartPr>
              <p14:xfrm>
                <a:off x="11089519" y="229318"/>
                <a:ext cx="49320" cy="26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82F6AE-93F5-412F-9B3A-41D048F443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80519" y="220678"/>
                  <a:ext cx="66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2091A-A9C6-4F38-AA82-39427AE92947}"/>
                    </a:ext>
                  </a:extLst>
                </p14:cNvPr>
                <p14:cNvContentPartPr/>
                <p14:nvPr/>
              </p14:nvContentPartPr>
              <p14:xfrm>
                <a:off x="11176279" y="347398"/>
                <a:ext cx="19728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2091A-A9C6-4F38-AA82-39427AE929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67279" y="338398"/>
                  <a:ext cx="214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D1ACD9-4C89-42C8-8CD3-7FB9DE16C327}"/>
                    </a:ext>
                  </a:extLst>
                </p14:cNvPr>
                <p14:cNvContentPartPr/>
                <p14:nvPr/>
              </p14:nvContentPartPr>
              <p14:xfrm>
                <a:off x="11435479" y="359998"/>
                <a:ext cx="140760" cy="86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D1ACD9-4C89-42C8-8CD3-7FB9DE16C3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26839" y="351358"/>
                  <a:ext cx="158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3E6BBAD-0A3F-4AFC-8D8E-DF5B0FE97892}"/>
                    </a:ext>
                  </a:extLst>
                </p14:cNvPr>
                <p14:cNvContentPartPr/>
                <p14:nvPr/>
              </p14:nvContentPartPr>
              <p14:xfrm>
                <a:off x="11558959" y="379798"/>
                <a:ext cx="129960" cy="10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3E6BBAD-0A3F-4AFC-8D8E-DF5B0FE978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50319" y="371158"/>
                  <a:ext cx="14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65170A-DCC8-4ACA-9429-B241472C113F}"/>
                    </a:ext>
                  </a:extLst>
                </p14:cNvPr>
                <p14:cNvContentPartPr/>
                <p14:nvPr/>
              </p14:nvContentPartPr>
              <p14:xfrm>
                <a:off x="11827519" y="192238"/>
                <a:ext cx="52200" cy="31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65170A-DCC8-4ACA-9429-B241472C11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18879" y="183598"/>
                  <a:ext cx="69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6881AF-4D14-49AB-B218-AFE4F30DC508}"/>
                    </a:ext>
                  </a:extLst>
                </p14:cNvPr>
                <p14:cNvContentPartPr/>
                <p14:nvPr/>
              </p14:nvContentPartPr>
              <p14:xfrm>
                <a:off x="11684599" y="289438"/>
                <a:ext cx="303480" cy="3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6881AF-4D14-49AB-B218-AFE4F30DC5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75959" y="280798"/>
                  <a:ext cx="321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AD0E6D-B8EE-4AF5-A89A-D91B54418D03}"/>
                    </a:ext>
                  </a:extLst>
                </p14:cNvPr>
                <p14:cNvContentPartPr/>
                <p14:nvPr/>
              </p14:nvContentPartPr>
              <p14:xfrm>
                <a:off x="11889799" y="456478"/>
                <a:ext cx="111240" cy="24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AD0E6D-B8EE-4AF5-A89A-D91B54418D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80799" y="447478"/>
                  <a:ext cx="1288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7E2D3C6-33D5-49F1-BFC8-D39D3EDFDE2F}"/>
              </a:ext>
            </a:extLst>
          </p:cNvPr>
          <p:cNvGrpSpPr/>
          <p:nvPr/>
        </p:nvGrpSpPr>
        <p:grpSpPr>
          <a:xfrm>
            <a:off x="3926959" y="760678"/>
            <a:ext cx="3051720" cy="417960"/>
            <a:chOff x="3926959" y="760678"/>
            <a:chExt cx="30517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2D1616-53BA-430D-8F55-81571030C4C1}"/>
                    </a:ext>
                  </a:extLst>
                </p14:cNvPr>
                <p14:cNvContentPartPr/>
                <p14:nvPr/>
              </p14:nvContentPartPr>
              <p14:xfrm>
                <a:off x="3926959" y="933118"/>
                <a:ext cx="285480" cy="23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2D1616-53BA-430D-8F55-81571030C4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7959" y="924118"/>
                  <a:ext cx="303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A8A0E4-19AB-4E9A-8A71-DE01EA23CB26}"/>
                    </a:ext>
                  </a:extLst>
                </p14:cNvPr>
                <p14:cNvContentPartPr/>
                <p14:nvPr/>
              </p14:nvContentPartPr>
              <p14:xfrm>
                <a:off x="4298839" y="803878"/>
                <a:ext cx="208440" cy="37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A8A0E4-19AB-4E9A-8A71-DE01EA23CB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0199" y="795238"/>
                  <a:ext cx="226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E45E70-2D1A-42DE-B130-35D930079CC6}"/>
                    </a:ext>
                  </a:extLst>
                </p14:cNvPr>
                <p14:cNvContentPartPr/>
                <p14:nvPr/>
              </p14:nvContentPartPr>
              <p14:xfrm>
                <a:off x="4563799" y="939238"/>
                <a:ext cx="166320" cy="21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E45E70-2D1A-42DE-B130-35D930079C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4799" y="930238"/>
                  <a:ext cx="183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9B755A-45AD-48FA-A165-8D24F63000E1}"/>
                    </a:ext>
                  </a:extLst>
                </p14:cNvPr>
                <p14:cNvContentPartPr/>
                <p14:nvPr/>
              </p14:nvContentPartPr>
              <p14:xfrm>
                <a:off x="4808599" y="965878"/>
                <a:ext cx="175320" cy="161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9B755A-45AD-48FA-A165-8D24F63000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9959" y="956878"/>
                  <a:ext cx="192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73A408-EB3D-4939-9E2A-105D98E9707A}"/>
                    </a:ext>
                  </a:extLst>
                </p14:cNvPr>
                <p14:cNvContentPartPr/>
                <p14:nvPr/>
              </p14:nvContentPartPr>
              <p14:xfrm>
                <a:off x="5031799" y="945718"/>
                <a:ext cx="171360" cy="20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73A408-EB3D-4939-9E2A-105D98E9707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2799" y="936718"/>
                  <a:ext cx="189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85702B-675C-46F6-B7A7-BCB22364206B}"/>
                    </a:ext>
                  </a:extLst>
                </p14:cNvPr>
                <p14:cNvContentPartPr/>
                <p14:nvPr/>
              </p14:nvContentPartPr>
              <p14:xfrm>
                <a:off x="5261839" y="947158"/>
                <a:ext cx="228240" cy="16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85702B-675C-46F6-B7A7-BCB2236420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53199" y="938518"/>
                  <a:ext cx="24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BD674F-8C05-40C3-857C-82A8F4A813B2}"/>
                    </a:ext>
                  </a:extLst>
                </p14:cNvPr>
                <p14:cNvContentPartPr/>
                <p14:nvPr/>
              </p14:nvContentPartPr>
              <p14:xfrm>
                <a:off x="5508079" y="982798"/>
                <a:ext cx="198720" cy="94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BD674F-8C05-40C3-857C-82A8F4A81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99439" y="973798"/>
                  <a:ext cx="216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5A61FB-08BB-4F80-96F0-1BE6E1A7508E}"/>
                    </a:ext>
                  </a:extLst>
                </p14:cNvPr>
                <p14:cNvContentPartPr/>
                <p14:nvPr/>
              </p14:nvContentPartPr>
              <p14:xfrm>
                <a:off x="5836039" y="760678"/>
                <a:ext cx="26640" cy="36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5A61FB-08BB-4F80-96F0-1BE6E1A750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27039" y="751678"/>
                  <a:ext cx="44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C29D6E-B9EC-4AC5-96AE-74E5837BCF6D}"/>
                    </a:ext>
                  </a:extLst>
                </p14:cNvPr>
                <p14:cNvContentPartPr/>
                <p14:nvPr/>
              </p14:nvContentPartPr>
              <p14:xfrm>
                <a:off x="5705359" y="930238"/>
                <a:ext cx="316080" cy="16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C29D6E-B9EC-4AC5-96AE-74E5837BCF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6359" y="921598"/>
                  <a:ext cx="333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CFE410-4BC6-4608-9A5C-AF637E3875E8}"/>
                    </a:ext>
                  </a:extLst>
                </p14:cNvPr>
                <p14:cNvContentPartPr/>
                <p14:nvPr/>
              </p14:nvContentPartPr>
              <p14:xfrm>
                <a:off x="6065719" y="882358"/>
                <a:ext cx="52560" cy="33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CFE410-4BC6-4608-9A5C-AF637E3875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56719" y="873718"/>
                  <a:ext cx="7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A8CE3E2-D71A-4910-A40D-C26241665F0D}"/>
                    </a:ext>
                  </a:extLst>
                </p14:cNvPr>
                <p14:cNvContentPartPr/>
                <p14:nvPr/>
              </p14:nvContentPartPr>
              <p14:xfrm>
                <a:off x="6145639" y="966598"/>
                <a:ext cx="113400" cy="13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A8CE3E2-D71A-4910-A40D-C26241665F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36999" y="957958"/>
                  <a:ext cx="13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F67C4DE-55A6-483B-9562-5F804E5FF9C2}"/>
                    </a:ext>
                  </a:extLst>
                </p14:cNvPr>
                <p14:cNvContentPartPr/>
                <p14:nvPr/>
              </p14:nvContentPartPr>
              <p14:xfrm>
                <a:off x="6338959" y="951478"/>
                <a:ext cx="218880" cy="173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F67C4DE-55A6-483B-9562-5F804E5FF9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29959" y="942478"/>
                  <a:ext cx="236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54F25D-E2F9-4999-8EF7-3AB09CDE7F56}"/>
                    </a:ext>
                  </a:extLst>
                </p14:cNvPr>
                <p14:cNvContentPartPr/>
                <p14:nvPr/>
              </p14:nvContentPartPr>
              <p14:xfrm>
                <a:off x="6643519" y="1007998"/>
                <a:ext cx="183600" cy="12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54F25D-E2F9-4999-8EF7-3AB09CDE7F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34879" y="998998"/>
                  <a:ext cx="201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A7A84B-5EFE-43C4-B258-A7CEE7E85318}"/>
                    </a:ext>
                  </a:extLst>
                </p14:cNvPr>
                <p14:cNvContentPartPr/>
                <p14:nvPr/>
              </p14:nvContentPartPr>
              <p14:xfrm>
                <a:off x="6952399" y="835198"/>
                <a:ext cx="26280" cy="330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A7A84B-5EFE-43C4-B258-A7CEE7E853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43759" y="826558"/>
                  <a:ext cx="439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19BF04-4042-4BBA-82F9-80415B483034}"/>
              </a:ext>
            </a:extLst>
          </p:cNvPr>
          <p:cNvGrpSpPr/>
          <p:nvPr/>
        </p:nvGrpSpPr>
        <p:grpSpPr>
          <a:xfrm>
            <a:off x="7262719" y="777958"/>
            <a:ext cx="1337400" cy="518040"/>
            <a:chOff x="7262719" y="777958"/>
            <a:chExt cx="13374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15D46C-16D5-4249-8F1C-ACD734E853CD}"/>
                    </a:ext>
                  </a:extLst>
                </p14:cNvPr>
                <p14:cNvContentPartPr/>
                <p14:nvPr/>
              </p14:nvContentPartPr>
              <p14:xfrm>
                <a:off x="7262719" y="823318"/>
                <a:ext cx="306360" cy="28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15D46C-16D5-4249-8F1C-ACD734E853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53719" y="814318"/>
                  <a:ext cx="324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DC1CAC-3ED5-4FCF-BE8E-AA40FAC17136}"/>
                    </a:ext>
                  </a:extLst>
                </p14:cNvPr>
                <p14:cNvContentPartPr/>
                <p14:nvPr/>
              </p14:nvContentPartPr>
              <p14:xfrm>
                <a:off x="7744399" y="800278"/>
                <a:ext cx="54360" cy="30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DC1CAC-3ED5-4FCF-BE8E-AA40FAC171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35399" y="791278"/>
                  <a:ext cx="7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76146-4390-4797-9E43-D24A1FA376CE}"/>
                    </a:ext>
                  </a:extLst>
                </p14:cNvPr>
                <p14:cNvContentPartPr/>
                <p14:nvPr/>
              </p14:nvContentPartPr>
              <p14:xfrm>
                <a:off x="7632079" y="937798"/>
                <a:ext cx="245160" cy="53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76146-4390-4797-9E43-D24A1FA376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23079" y="929158"/>
                  <a:ext cx="262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183E9B-E0BB-4EDD-A6CA-F1CE19A71B33}"/>
                    </a:ext>
                  </a:extLst>
                </p14:cNvPr>
                <p14:cNvContentPartPr/>
                <p14:nvPr/>
              </p14:nvContentPartPr>
              <p14:xfrm>
                <a:off x="7902439" y="963718"/>
                <a:ext cx="129600" cy="118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183E9B-E0BB-4EDD-A6CA-F1CE19A71B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93799" y="955078"/>
                  <a:ext cx="14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8E0618-DC68-4D8A-8C26-130B5484D3C1}"/>
                    </a:ext>
                  </a:extLst>
                </p14:cNvPr>
                <p14:cNvContentPartPr/>
                <p14:nvPr/>
              </p14:nvContentPartPr>
              <p14:xfrm>
                <a:off x="8127079" y="950398"/>
                <a:ext cx="196920" cy="15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8E0618-DC68-4D8A-8C26-130B5484D3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18079" y="941398"/>
                  <a:ext cx="21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A82AD2-6E53-484B-82CC-86B577049049}"/>
                    </a:ext>
                  </a:extLst>
                </p14:cNvPr>
                <p14:cNvContentPartPr/>
                <p14:nvPr/>
              </p14:nvContentPartPr>
              <p14:xfrm>
                <a:off x="8285839" y="777958"/>
                <a:ext cx="69840" cy="31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A82AD2-6E53-484B-82CC-86B57704904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6839" y="768958"/>
                  <a:ext cx="87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1543561-15FA-41C5-A8BA-88ACD6F6B6FE}"/>
                    </a:ext>
                  </a:extLst>
                </p14:cNvPr>
                <p14:cNvContentPartPr/>
                <p14:nvPr/>
              </p14:nvContentPartPr>
              <p14:xfrm>
                <a:off x="8413999" y="942478"/>
                <a:ext cx="106200" cy="108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1543561-15FA-41C5-A8BA-88ACD6F6B6F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04999" y="933478"/>
                  <a:ext cx="123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1A36F2-52BA-46A3-8C17-B523840632CD}"/>
                    </a:ext>
                  </a:extLst>
                </p14:cNvPr>
                <p14:cNvContentPartPr/>
                <p14:nvPr/>
              </p14:nvContentPartPr>
              <p14:xfrm>
                <a:off x="8472679" y="894598"/>
                <a:ext cx="127440" cy="401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1A36F2-52BA-46A3-8C17-B523840632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63679" y="885598"/>
                  <a:ext cx="1450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F7FB411-BDB9-47EE-A065-07A9AD9EE7BE}"/>
              </a:ext>
            </a:extLst>
          </p:cNvPr>
          <p:cNvGrpSpPr/>
          <p:nvPr/>
        </p:nvGrpSpPr>
        <p:grpSpPr>
          <a:xfrm>
            <a:off x="252079" y="1943638"/>
            <a:ext cx="473040" cy="274320"/>
            <a:chOff x="252079" y="1943638"/>
            <a:chExt cx="47304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9B47EC-E154-4E5E-BC25-0DE9A90BAEB6}"/>
                    </a:ext>
                  </a:extLst>
                </p14:cNvPr>
                <p14:cNvContentPartPr/>
                <p14:nvPr/>
              </p14:nvContentPartPr>
              <p14:xfrm>
                <a:off x="252079" y="1943638"/>
                <a:ext cx="302760" cy="268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9B47EC-E154-4E5E-BC25-0DE9A90BAEB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3079" y="1934638"/>
                  <a:ext cx="320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ADA9C3-20A4-44D5-9F2A-920A9606C55A}"/>
                    </a:ext>
                  </a:extLst>
                </p14:cNvPr>
                <p14:cNvContentPartPr/>
                <p14:nvPr/>
              </p14:nvContentPartPr>
              <p14:xfrm>
                <a:off x="695239" y="2190598"/>
                <a:ext cx="29880" cy="27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ADA9C3-20A4-44D5-9F2A-920A9606C5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6239" y="2181598"/>
                  <a:ext cx="475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8C7810-14BD-47FD-9EE3-2804065C46A6}"/>
              </a:ext>
            </a:extLst>
          </p:cNvPr>
          <p:cNvGrpSpPr/>
          <p:nvPr/>
        </p:nvGrpSpPr>
        <p:grpSpPr>
          <a:xfrm>
            <a:off x="1081879" y="1928518"/>
            <a:ext cx="288720" cy="340200"/>
            <a:chOff x="1081879" y="1928518"/>
            <a:chExt cx="28872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3B1F12-EC45-4C13-8557-76A1606A1EF1}"/>
                    </a:ext>
                  </a:extLst>
                </p14:cNvPr>
                <p14:cNvContentPartPr/>
                <p14:nvPr/>
              </p14:nvContentPartPr>
              <p14:xfrm>
                <a:off x="1081879" y="1928518"/>
                <a:ext cx="288720" cy="340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3B1F12-EC45-4C13-8557-76A1606A1E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3239" y="1919518"/>
                  <a:ext cx="306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72C2F1F-79E3-4AFC-B54C-5644C7ED5CFF}"/>
                    </a:ext>
                  </a:extLst>
                </p14:cNvPr>
                <p14:cNvContentPartPr/>
                <p14:nvPr/>
              </p14:nvContentPartPr>
              <p14:xfrm>
                <a:off x="1170799" y="2108878"/>
                <a:ext cx="176400" cy="6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72C2F1F-79E3-4AFC-B54C-5644C7ED5C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1799" y="2100238"/>
                  <a:ext cx="1940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7EB955B-630A-40F7-A7C7-EFCE2B99F801}"/>
              </a:ext>
            </a:extLst>
          </p:cNvPr>
          <p:cNvGrpSpPr/>
          <p:nvPr/>
        </p:nvGrpSpPr>
        <p:grpSpPr>
          <a:xfrm>
            <a:off x="5926399" y="1730158"/>
            <a:ext cx="1684440" cy="720360"/>
            <a:chOff x="5926399" y="1730158"/>
            <a:chExt cx="168444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CB511E-A681-4DE1-9A70-636493EFE3B6}"/>
                    </a:ext>
                  </a:extLst>
                </p14:cNvPr>
                <p14:cNvContentPartPr/>
                <p14:nvPr/>
              </p14:nvContentPartPr>
              <p14:xfrm>
                <a:off x="5926399" y="1942918"/>
                <a:ext cx="288000" cy="19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CB511E-A681-4DE1-9A70-636493EFE3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17759" y="1934278"/>
                  <a:ext cx="305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C4AAB9-F32E-4D30-804E-DC7C8B941CA0}"/>
                    </a:ext>
                  </a:extLst>
                </p14:cNvPr>
                <p14:cNvContentPartPr/>
                <p14:nvPr/>
              </p14:nvContentPartPr>
              <p14:xfrm>
                <a:off x="6233839" y="1760038"/>
                <a:ext cx="230040" cy="392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C4AAB9-F32E-4D30-804E-DC7C8B941C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4839" y="1751038"/>
                  <a:ext cx="247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EB53CA-C470-45F9-857F-D04FD613C668}"/>
                    </a:ext>
                  </a:extLst>
                </p14:cNvPr>
                <p14:cNvContentPartPr/>
                <p14:nvPr/>
              </p14:nvContentPartPr>
              <p14:xfrm>
                <a:off x="6499159" y="1956238"/>
                <a:ext cx="122760" cy="14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EB53CA-C470-45F9-857F-D04FD613C6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90519" y="1947238"/>
                  <a:ext cx="140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C324EF-268C-4ED2-B0C3-45D17F07DF25}"/>
                    </a:ext>
                  </a:extLst>
                </p14:cNvPr>
                <p14:cNvContentPartPr/>
                <p14:nvPr/>
              </p14:nvContentPartPr>
              <p14:xfrm>
                <a:off x="6643519" y="1938598"/>
                <a:ext cx="213840" cy="19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C324EF-268C-4ED2-B0C3-45D17F07DF2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34519" y="1929958"/>
                  <a:ext cx="231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A4B7AF-E104-40BC-B245-51F10CB83618}"/>
                    </a:ext>
                  </a:extLst>
                </p14:cNvPr>
                <p14:cNvContentPartPr/>
                <p14:nvPr/>
              </p14:nvContentPartPr>
              <p14:xfrm>
                <a:off x="6846199" y="1935358"/>
                <a:ext cx="173160" cy="171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A4B7AF-E104-40BC-B245-51F10CB8361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37559" y="1926718"/>
                  <a:ext cx="190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EAA960-73E5-44CB-B145-421D7A2CDB5A}"/>
                    </a:ext>
                  </a:extLst>
                </p14:cNvPr>
                <p14:cNvContentPartPr/>
                <p14:nvPr/>
              </p14:nvContentPartPr>
              <p14:xfrm>
                <a:off x="7148239" y="1730158"/>
                <a:ext cx="167760" cy="412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EAA960-73E5-44CB-B145-421D7A2CDB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39239" y="1721158"/>
                  <a:ext cx="185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ACAA878-87E9-419F-B7A3-3F5FA16ED244}"/>
                    </a:ext>
                  </a:extLst>
                </p14:cNvPr>
                <p14:cNvContentPartPr/>
                <p14:nvPr/>
              </p14:nvContentPartPr>
              <p14:xfrm>
                <a:off x="7409959" y="2026438"/>
                <a:ext cx="102240" cy="103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ACAA878-87E9-419F-B7A3-3F5FA16ED24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01319" y="2017798"/>
                  <a:ext cx="119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50D12C-AE4A-4EFD-96DA-A897FFC62B29}"/>
                    </a:ext>
                  </a:extLst>
                </p14:cNvPr>
                <p14:cNvContentPartPr/>
                <p14:nvPr/>
              </p14:nvContentPartPr>
              <p14:xfrm>
                <a:off x="7357759" y="1966678"/>
                <a:ext cx="253080" cy="48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50D12C-AE4A-4EFD-96DA-A897FFC62B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48759" y="1957678"/>
                  <a:ext cx="27072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02C2800-5BF0-4282-8194-A875C3D24421}"/>
              </a:ext>
            </a:extLst>
          </p:cNvPr>
          <p:cNvGrpSpPr/>
          <p:nvPr/>
        </p:nvGrpSpPr>
        <p:grpSpPr>
          <a:xfrm>
            <a:off x="7910359" y="1735918"/>
            <a:ext cx="966240" cy="438480"/>
            <a:chOff x="7910359" y="1735918"/>
            <a:chExt cx="9662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AD1786-7922-4895-94DA-D21D73FFF6A3}"/>
                    </a:ext>
                  </a:extLst>
                </p14:cNvPr>
                <p14:cNvContentPartPr/>
                <p14:nvPr/>
              </p14:nvContentPartPr>
              <p14:xfrm>
                <a:off x="7910359" y="1994758"/>
                <a:ext cx="216360" cy="168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AD1786-7922-4895-94DA-D21D73FFF6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01359" y="1986118"/>
                  <a:ext cx="234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F0CE82-E155-45CE-B590-03A7BC1BA9E2}"/>
                    </a:ext>
                  </a:extLst>
                </p14:cNvPr>
                <p14:cNvContentPartPr/>
                <p14:nvPr/>
              </p14:nvContentPartPr>
              <p14:xfrm>
                <a:off x="8146159" y="1993678"/>
                <a:ext cx="163080" cy="158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F0CE82-E155-45CE-B590-03A7BC1BA9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37159" y="1985038"/>
                  <a:ext cx="180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B70A125-87BB-4C07-A7DE-BE5BC0B02345}"/>
                    </a:ext>
                  </a:extLst>
                </p14:cNvPr>
                <p14:cNvContentPartPr/>
                <p14:nvPr/>
              </p14:nvContentPartPr>
              <p14:xfrm>
                <a:off x="8393479" y="1972438"/>
                <a:ext cx="117720" cy="159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B70A125-87BB-4C07-A7DE-BE5BC0B023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84479" y="1963438"/>
                  <a:ext cx="135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D31E6A-7804-4955-83D1-7BE0EC31E234}"/>
                    </a:ext>
                  </a:extLst>
                </p14:cNvPr>
                <p14:cNvContentPartPr/>
                <p14:nvPr/>
              </p14:nvContentPartPr>
              <p14:xfrm>
                <a:off x="8634679" y="1735918"/>
                <a:ext cx="241920" cy="438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D31E6A-7804-4955-83D1-7BE0EC31E2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5679" y="1726918"/>
                  <a:ext cx="25956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997CBF-CD59-4712-A890-02958535689D}"/>
              </a:ext>
            </a:extLst>
          </p:cNvPr>
          <p:cNvGrpSpPr/>
          <p:nvPr/>
        </p:nvGrpSpPr>
        <p:grpSpPr>
          <a:xfrm>
            <a:off x="9096199" y="1770118"/>
            <a:ext cx="1442520" cy="550080"/>
            <a:chOff x="9096199" y="1770118"/>
            <a:chExt cx="144252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5DF38A3-CF68-4B1A-8CC1-A40B48DBFB28}"/>
                    </a:ext>
                  </a:extLst>
                </p14:cNvPr>
                <p14:cNvContentPartPr/>
                <p14:nvPr/>
              </p14:nvContentPartPr>
              <p14:xfrm>
                <a:off x="9096199" y="1928878"/>
                <a:ext cx="215280" cy="219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5DF38A3-CF68-4B1A-8CC1-A40B48DBFB2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87559" y="1920238"/>
                  <a:ext cx="232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2EC93B-CE37-4067-849B-399495E80EA8}"/>
                    </a:ext>
                  </a:extLst>
                </p14:cNvPr>
                <p14:cNvContentPartPr/>
                <p14:nvPr/>
              </p14:nvContentPartPr>
              <p14:xfrm>
                <a:off x="9383479" y="1996918"/>
                <a:ext cx="178560" cy="112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2EC93B-CE37-4067-849B-399495E80E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74839" y="1988278"/>
                  <a:ext cx="19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C810A0-C00E-4918-BDDB-E9FE4CB7A2C9}"/>
                    </a:ext>
                  </a:extLst>
                </p14:cNvPr>
                <p14:cNvContentPartPr/>
                <p14:nvPr/>
              </p14:nvContentPartPr>
              <p14:xfrm>
                <a:off x="9599119" y="2036158"/>
                <a:ext cx="260280" cy="108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C810A0-C00E-4918-BDDB-E9FE4CB7A2C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90119" y="2027518"/>
                  <a:ext cx="277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5A19D9-3B5C-460D-889F-7EA8A5B5E004}"/>
                    </a:ext>
                  </a:extLst>
                </p14:cNvPr>
                <p14:cNvContentPartPr/>
                <p14:nvPr/>
              </p14:nvContentPartPr>
              <p14:xfrm>
                <a:off x="9856519" y="2047678"/>
                <a:ext cx="155880" cy="272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5A19D9-3B5C-460D-889F-7EA8A5B5E0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7519" y="2038678"/>
                  <a:ext cx="173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734EE57-5F16-42ED-9648-6DCEA535A2E7}"/>
                    </a:ext>
                  </a:extLst>
                </p14:cNvPr>
                <p14:cNvContentPartPr/>
                <p14:nvPr/>
              </p14:nvContentPartPr>
              <p14:xfrm>
                <a:off x="9983239" y="1938238"/>
                <a:ext cx="169560" cy="182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734EE57-5F16-42ED-9648-6DCEA535A2E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74239" y="1929598"/>
                  <a:ext cx="18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33D658-4F93-45EF-8060-781F78CB0A63}"/>
                    </a:ext>
                  </a:extLst>
                </p14:cNvPr>
                <p14:cNvContentPartPr/>
                <p14:nvPr/>
              </p14:nvContentPartPr>
              <p14:xfrm>
                <a:off x="10221559" y="1770118"/>
                <a:ext cx="246240" cy="353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33D658-4F93-45EF-8060-781F78CB0A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12919" y="1761478"/>
                  <a:ext cx="263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F15D90-AED8-4CDA-9C67-BE55BA6C77BE}"/>
                    </a:ext>
                  </a:extLst>
                </p14:cNvPr>
                <p14:cNvContentPartPr/>
                <p14:nvPr/>
              </p14:nvContentPartPr>
              <p14:xfrm>
                <a:off x="10401559" y="2014558"/>
                <a:ext cx="137160" cy="155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F15D90-AED8-4CDA-9C67-BE55BA6C77B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92919" y="2005558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65E49CF-05E4-481B-BA34-0363A4092157}"/>
              </a:ext>
            </a:extLst>
          </p:cNvPr>
          <p:cNvGrpSpPr/>
          <p:nvPr/>
        </p:nvGrpSpPr>
        <p:grpSpPr>
          <a:xfrm>
            <a:off x="10815199" y="1672198"/>
            <a:ext cx="625680" cy="507600"/>
            <a:chOff x="10815199" y="1672198"/>
            <a:chExt cx="62568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342EBE9-CA5F-43EC-BD41-34A64C0423F4}"/>
                    </a:ext>
                  </a:extLst>
                </p14:cNvPr>
                <p14:cNvContentPartPr/>
                <p14:nvPr/>
              </p14:nvContentPartPr>
              <p14:xfrm>
                <a:off x="10815199" y="2004838"/>
                <a:ext cx="151560" cy="130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342EBE9-CA5F-43EC-BD41-34A64C0423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06199" y="1996198"/>
                  <a:ext cx="169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DD8C61-A403-4538-86CF-4363F16FDC18}"/>
                    </a:ext>
                  </a:extLst>
                </p14:cNvPr>
                <p14:cNvContentPartPr/>
                <p14:nvPr/>
              </p14:nvContentPartPr>
              <p14:xfrm>
                <a:off x="11067559" y="1672198"/>
                <a:ext cx="373320" cy="507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DD8C61-A403-4538-86CF-4363F16FDC1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058919" y="1663558"/>
                  <a:ext cx="3909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45F74C5-BECA-4A7B-8EED-8B71F7E56767}"/>
                    </a:ext>
                  </a:extLst>
                </p14:cNvPr>
                <p14:cNvContentPartPr/>
                <p14:nvPr/>
              </p14:nvContentPartPr>
              <p14:xfrm>
                <a:off x="11043439" y="2035438"/>
                <a:ext cx="222480" cy="14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45F74C5-BECA-4A7B-8EED-8B71F7E567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34799" y="2026438"/>
                  <a:ext cx="2401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A498EF-F992-4976-9857-4CFC22CB86C6}"/>
                  </a:ext>
                </a:extLst>
              </p14:cNvPr>
              <p14:cNvContentPartPr/>
              <p14:nvPr/>
            </p14:nvContentPartPr>
            <p14:xfrm>
              <a:off x="1112119" y="2594158"/>
              <a:ext cx="224640" cy="227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A498EF-F992-4976-9857-4CFC22CB86C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03119" y="2585158"/>
                <a:ext cx="2422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F600DA4-E230-4DC8-95D2-82B46DA7E06F}"/>
              </a:ext>
            </a:extLst>
          </p:cNvPr>
          <p:cNvGrpSpPr/>
          <p:nvPr/>
        </p:nvGrpSpPr>
        <p:grpSpPr>
          <a:xfrm>
            <a:off x="1747519" y="1770118"/>
            <a:ext cx="3820320" cy="1054800"/>
            <a:chOff x="1747519" y="1770118"/>
            <a:chExt cx="3820320" cy="10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E88C62-FD76-4B10-B2AA-A58E1970BABC}"/>
                    </a:ext>
                  </a:extLst>
                </p14:cNvPr>
                <p14:cNvContentPartPr/>
                <p14:nvPr/>
              </p14:nvContentPartPr>
              <p14:xfrm>
                <a:off x="1747519" y="2025358"/>
                <a:ext cx="257760" cy="216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E88C62-FD76-4B10-B2AA-A58E1970BAB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38519" y="2016358"/>
                  <a:ext cx="275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51A915-B830-47C7-B777-2AC33CD82F28}"/>
                    </a:ext>
                  </a:extLst>
                </p14:cNvPr>
                <p14:cNvContentPartPr/>
                <p14:nvPr/>
              </p14:nvContentPartPr>
              <p14:xfrm>
                <a:off x="2023639" y="2077558"/>
                <a:ext cx="529560" cy="154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51A915-B830-47C7-B777-2AC33CD82F2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14999" y="2068918"/>
                  <a:ext cx="547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68E814-9DA9-420F-BA4B-A76DD1DF760F}"/>
                    </a:ext>
                  </a:extLst>
                </p14:cNvPr>
                <p14:cNvContentPartPr/>
                <p14:nvPr/>
              </p14:nvContentPartPr>
              <p14:xfrm>
                <a:off x="2528359" y="2104918"/>
                <a:ext cx="163800" cy="35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68E814-9DA9-420F-BA4B-A76DD1DF76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19719" y="2095918"/>
                  <a:ext cx="181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C77DA8-67A2-44CE-AF66-C81B83BE2003}"/>
                    </a:ext>
                  </a:extLst>
                </p14:cNvPr>
                <p14:cNvContentPartPr/>
                <p14:nvPr/>
              </p14:nvContentPartPr>
              <p14:xfrm>
                <a:off x="2658679" y="2064238"/>
                <a:ext cx="205920" cy="163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C77DA8-67A2-44CE-AF66-C81B83BE20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9679" y="2055598"/>
                  <a:ext cx="223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0B3DF3-09F6-461B-8059-56D265BEAA16}"/>
                    </a:ext>
                  </a:extLst>
                </p14:cNvPr>
                <p14:cNvContentPartPr/>
                <p14:nvPr/>
              </p14:nvContentPartPr>
              <p14:xfrm>
                <a:off x="3013639" y="1814398"/>
                <a:ext cx="187920" cy="40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0B3DF3-09F6-461B-8059-56D265BEAA1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04639" y="1805398"/>
                  <a:ext cx="205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D9CA43-0C14-4BD1-9282-7FDDE7EB43D1}"/>
                    </a:ext>
                  </a:extLst>
                </p14:cNvPr>
                <p14:cNvContentPartPr/>
                <p14:nvPr/>
              </p14:nvContentPartPr>
              <p14:xfrm>
                <a:off x="3164479" y="2101318"/>
                <a:ext cx="40680" cy="88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D9CA43-0C14-4BD1-9282-7FDDE7EB43D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55479" y="2092318"/>
                  <a:ext cx="58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3AA10E-783E-43F1-8EE5-26DD2A6181C1}"/>
                    </a:ext>
                  </a:extLst>
                </p14:cNvPr>
                <p14:cNvContentPartPr/>
                <p14:nvPr/>
              </p14:nvContentPartPr>
              <p14:xfrm>
                <a:off x="3359239" y="2058478"/>
                <a:ext cx="160200" cy="11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3AA10E-783E-43F1-8EE5-26DD2A6181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50599" y="2049478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FB4B34-DC42-46E3-85F3-E5FC79F9AB3D}"/>
                    </a:ext>
                  </a:extLst>
                </p14:cNvPr>
                <p14:cNvContentPartPr/>
                <p14:nvPr/>
              </p14:nvContentPartPr>
              <p14:xfrm>
                <a:off x="3479119" y="2071078"/>
                <a:ext cx="271440" cy="497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FB4B34-DC42-46E3-85F3-E5FC79F9AB3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70479" y="2062438"/>
                  <a:ext cx="289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580C93-6FC1-4F85-9E5A-284070B96BFA}"/>
                    </a:ext>
                  </a:extLst>
                </p14:cNvPr>
                <p14:cNvContentPartPr/>
                <p14:nvPr/>
              </p14:nvContentPartPr>
              <p14:xfrm>
                <a:off x="4015879" y="1939318"/>
                <a:ext cx="230040" cy="219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580C93-6FC1-4F85-9E5A-284070B96B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06879" y="1930318"/>
                  <a:ext cx="247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AC2BF8-9B65-499E-98DF-C002C553196A}"/>
                    </a:ext>
                  </a:extLst>
                </p14:cNvPr>
                <p14:cNvContentPartPr/>
                <p14:nvPr/>
              </p14:nvContentPartPr>
              <p14:xfrm>
                <a:off x="4318279" y="2000518"/>
                <a:ext cx="151920" cy="14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AC2BF8-9B65-499E-98DF-C002C55319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09279" y="1991518"/>
                  <a:ext cx="169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633925E-FD6C-497A-A57A-268468FDA107}"/>
                    </a:ext>
                  </a:extLst>
                </p14:cNvPr>
                <p14:cNvContentPartPr/>
                <p14:nvPr/>
              </p14:nvContentPartPr>
              <p14:xfrm>
                <a:off x="4570639" y="1770118"/>
                <a:ext cx="208800" cy="367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633925E-FD6C-497A-A57A-268468FDA10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61639" y="1761478"/>
                  <a:ext cx="226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CCF6DBC-6A73-480E-B76C-80A75C3B4BB2}"/>
                    </a:ext>
                  </a:extLst>
                </p14:cNvPr>
                <p14:cNvContentPartPr/>
                <p14:nvPr/>
              </p14:nvContentPartPr>
              <p14:xfrm>
                <a:off x="4851799" y="1999798"/>
                <a:ext cx="152640" cy="149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CCF6DBC-6A73-480E-B76C-80A75C3B4BB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43159" y="1991158"/>
                  <a:ext cx="17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3B80FF-4AAC-47D8-B780-2DE94F70D4A7}"/>
                    </a:ext>
                  </a:extLst>
                </p14:cNvPr>
                <p14:cNvContentPartPr/>
                <p14:nvPr/>
              </p14:nvContentPartPr>
              <p14:xfrm>
                <a:off x="5026759" y="2033998"/>
                <a:ext cx="262800" cy="93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3B80FF-4AAC-47D8-B780-2DE94F70D4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17759" y="2025358"/>
                  <a:ext cx="280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6AA30E-012E-4238-A622-F8BC6EDE13D0}"/>
                    </a:ext>
                  </a:extLst>
                </p14:cNvPr>
                <p14:cNvContentPartPr/>
                <p14:nvPr/>
              </p14:nvContentPartPr>
              <p14:xfrm>
                <a:off x="5430319" y="1994398"/>
                <a:ext cx="137520" cy="144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6AA30E-012E-4238-A622-F8BC6EDE13D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21679" y="1985398"/>
                  <a:ext cx="155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292CDBF-45B7-4FFE-B117-1B4CE162CF7A}"/>
                    </a:ext>
                  </a:extLst>
                </p14:cNvPr>
                <p14:cNvContentPartPr/>
                <p14:nvPr/>
              </p14:nvContentPartPr>
              <p14:xfrm>
                <a:off x="1803679" y="2617918"/>
                <a:ext cx="140040" cy="16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292CDBF-45B7-4FFE-B117-1B4CE162C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94679" y="2608918"/>
                  <a:ext cx="157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CE8FBF3-8EC5-46E2-8110-5FE36E5F5222}"/>
                    </a:ext>
                  </a:extLst>
                </p14:cNvPr>
                <p14:cNvContentPartPr/>
                <p14:nvPr/>
              </p14:nvContentPartPr>
              <p14:xfrm>
                <a:off x="2065399" y="2599918"/>
                <a:ext cx="204120" cy="178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CE8FBF3-8EC5-46E2-8110-5FE36E5F52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56399" y="2591278"/>
                  <a:ext cx="221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130359D-CA95-4901-B0E4-303647BD56CB}"/>
                    </a:ext>
                  </a:extLst>
                </p14:cNvPr>
                <p14:cNvContentPartPr/>
                <p14:nvPr/>
              </p14:nvContentPartPr>
              <p14:xfrm>
                <a:off x="2286079" y="2625118"/>
                <a:ext cx="247320" cy="194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130359D-CA95-4901-B0E4-303647BD56C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77439" y="2616478"/>
                  <a:ext cx="264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34C858-70F1-46E4-AF0C-E9DBA1D17E0E}"/>
                    </a:ext>
                  </a:extLst>
                </p14:cNvPr>
                <p14:cNvContentPartPr/>
                <p14:nvPr/>
              </p14:nvContentPartPr>
              <p14:xfrm>
                <a:off x="2679559" y="2382478"/>
                <a:ext cx="180000" cy="422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34C858-70F1-46E4-AF0C-E9DBA1D17E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70919" y="2373478"/>
                  <a:ext cx="197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0C1014-2E8B-4617-A430-BDC77ADEFF4B}"/>
                    </a:ext>
                  </a:extLst>
                </p14:cNvPr>
                <p14:cNvContentPartPr/>
                <p14:nvPr/>
              </p14:nvContentPartPr>
              <p14:xfrm>
                <a:off x="2573359" y="2580838"/>
                <a:ext cx="378360" cy="9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0C1014-2E8B-4617-A430-BDC77ADEFF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64359" y="2571838"/>
                  <a:ext cx="396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0BBF2F-820E-43D6-983D-F259E954CCA1}"/>
                    </a:ext>
                  </a:extLst>
                </p14:cNvPr>
                <p14:cNvContentPartPr/>
                <p14:nvPr/>
              </p14:nvContentPartPr>
              <p14:xfrm>
                <a:off x="2854519" y="2640238"/>
                <a:ext cx="182880" cy="149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0BBF2F-820E-43D6-983D-F259E954CCA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45879" y="2631598"/>
                  <a:ext cx="200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340119-DCEB-4AB4-838F-9D5B83F95886}"/>
                    </a:ext>
                  </a:extLst>
                </p14:cNvPr>
                <p14:cNvContentPartPr/>
                <p14:nvPr/>
              </p14:nvContentPartPr>
              <p14:xfrm>
                <a:off x="3134239" y="2628718"/>
                <a:ext cx="74160" cy="148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340119-DCEB-4AB4-838F-9D5B83F9588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25239" y="2619718"/>
                  <a:ext cx="91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8F58006-72B6-4DB9-B831-7CD0ED57FB0F}"/>
                    </a:ext>
                  </a:extLst>
                </p14:cNvPr>
                <p14:cNvContentPartPr/>
                <p14:nvPr/>
              </p14:nvContentPartPr>
              <p14:xfrm>
                <a:off x="3261319" y="2642758"/>
                <a:ext cx="218520" cy="182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8F58006-72B6-4DB9-B831-7CD0ED57FB0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52319" y="2634118"/>
                  <a:ext cx="236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E72882D-A6D8-4378-A3B3-5F2D77229462}"/>
                    </a:ext>
                  </a:extLst>
                </p14:cNvPr>
                <p14:cNvContentPartPr/>
                <p14:nvPr/>
              </p14:nvContentPartPr>
              <p14:xfrm>
                <a:off x="3775759" y="2544478"/>
                <a:ext cx="280440" cy="218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E72882D-A6D8-4378-A3B3-5F2D772294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67119" y="2535478"/>
                  <a:ext cx="298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689360-30FA-42B6-B053-A74E81A70813}"/>
                    </a:ext>
                  </a:extLst>
                </p14:cNvPr>
                <p14:cNvContentPartPr/>
                <p14:nvPr/>
              </p14:nvContentPartPr>
              <p14:xfrm>
                <a:off x="4165639" y="2643478"/>
                <a:ext cx="52920" cy="109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689360-30FA-42B6-B053-A74E81A7081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56999" y="2634838"/>
                  <a:ext cx="70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A97CF85-AF76-4FE8-8C71-51BE97DA841E}"/>
                    </a:ext>
                  </a:extLst>
                </p14:cNvPr>
                <p14:cNvContentPartPr/>
                <p14:nvPr/>
              </p14:nvContentPartPr>
              <p14:xfrm>
                <a:off x="4381279" y="2461678"/>
                <a:ext cx="12960" cy="44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A97CF85-AF76-4FE8-8C71-51BE97DA841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72279" y="2452678"/>
                  <a:ext cx="30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346CA1D-FAE6-4156-BCD0-00EB34FBDF11}"/>
                    </a:ext>
                  </a:extLst>
                </p14:cNvPr>
                <p14:cNvContentPartPr/>
                <p14:nvPr/>
              </p14:nvContentPartPr>
              <p14:xfrm>
                <a:off x="4378759" y="2571838"/>
                <a:ext cx="203040" cy="179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346CA1D-FAE6-4156-BCD0-00EB34FBDF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69759" y="2562838"/>
                  <a:ext cx="22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30C980B-80C6-408D-AFB8-C442C8D42669}"/>
                    </a:ext>
                  </a:extLst>
                </p14:cNvPr>
                <p14:cNvContentPartPr/>
                <p14:nvPr/>
              </p14:nvContentPartPr>
              <p14:xfrm>
                <a:off x="4607719" y="2558158"/>
                <a:ext cx="260640" cy="19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30C980B-80C6-408D-AFB8-C442C8D4266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98719" y="2549518"/>
                  <a:ext cx="278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EDFE252-EB77-4E06-8A9E-725AF8D7CB4D}"/>
              </a:ext>
            </a:extLst>
          </p:cNvPr>
          <p:cNvGrpSpPr/>
          <p:nvPr/>
        </p:nvGrpSpPr>
        <p:grpSpPr>
          <a:xfrm>
            <a:off x="5235559" y="2381758"/>
            <a:ext cx="800280" cy="386280"/>
            <a:chOff x="5235559" y="2381758"/>
            <a:chExt cx="8002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70C543F-5ED9-470B-AC63-C5A2A7A6A5B4}"/>
                    </a:ext>
                  </a:extLst>
                </p14:cNvPr>
                <p14:cNvContentPartPr/>
                <p14:nvPr/>
              </p14:nvContentPartPr>
              <p14:xfrm>
                <a:off x="5235559" y="2434318"/>
                <a:ext cx="243000" cy="333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70C543F-5ED9-470B-AC63-C5A2A7A6A5B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26559" y="2425318"/>
                  <a:ext cx="260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79BE62-9C2F-4B69-8CBE-895EDDFC5A47}"/>
                    </a:ext>
                  </a:extLst>
                </p14:cNvPr>
                <p14:cNvContentPartPr/>
                <p14:nvPr/>
              </p14:nvContentPartPr>
              <p14:xfrm>
                <a:off x="5488279" y="2535118"/>
                <a:ext cx="281160" cy="199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79BE62-9C2F-4B69-8CBE-895EDDFC5A4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79639" y="2526118"/>
                  <a:ext cx="298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E0EF9A-03F9-40D7-9A36-3EDAC422365E}"/>
                    </a:ext>
                  </a:extLst>
                </p14:cNvPr>
                <p14:cNvContentPartPr/>
                <p14:nvPr/>
              </p14:nvContentPartPr>
              <p14:xfrm>
                <a:off x="5899759" y="2381758"/>
                <a:ext cx="136080" cy="345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E0EF9A-03F9-40D7-9A36-3EDAC422365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91119" y="2373118"/>
                  <a:ext cx="15372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31146C-D467-44F4-9BD5-6D102352D09C}"/>
              </a:ext>
            </a:extLst>
          </p:cNvPr>
          <p:cNvGrpSpPr/>
          <p:nvPr/>
        </p:nvGrpSpPr>
        <p:grpSpPr>
          <a:xfrm>
            <a:off x="6327079" y="2360158"/>
            <a:ext cx="697320" cy="336960"/>
            <a:chOff x="6327079" y="2360158"/>
            <a:chExt cx="69732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10436B-691E-410E-B8F0-3CA66073768A}"/>
                    </a:ext>
                  </a:extLst>
                </p14:cNvPr>
                <p14:cNvContentPartPr/>
                <p14:nvPr/>
              </p14:nvContentPartPr>
              <p14:xfrm>
                <a:off x="6327079" y="2360158"/>
                <a:ext cx="199440" cy="336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10436B-691E-410E-B8F0-3CA6607376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18439" y="2351518"/>
                  <a:ext cx="217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8FF699E-3B7F-4DA3-9425-4BB382475B5F}"/>
                    </a:ext>
                  </a:extLst>
                </p14:cNvPr>
                <p14:cNvContentPartPr/>
                <p14:nvPr/>
              </p14:nvContentPartPr>
              <p14:xfrm>
                <a:off x="6631999" y="2532598"/>
                <a:ext cx="171720" cy="126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8FF699E-3B7F-4DA3-9425-4BB382475B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23359" y="2523598"/>
                  <a:ext cx="18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0FCE5D-AF46-4A12-B95F-EA693ECB7B66}"/>
                    </a:ext>
                  </a:extLst>
                </p14:cNvPr>
                <p14:cNvContentPartPr/>
                <p14:nvPr/>
              </p14:nvContentPartPr>
              <p14:xfrm>
                <a:off x="6878599" y="2467798"/>
                <a:ext cx="145800" cy="205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0FCE5D-AF46-4A12-B95F-EA693ECB7B6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9959" y="2459158"/>
                  <a:ext cx="1634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C84889-C520-41A0-9809-5929B60FDBF4}"/>
              </a:ext>
            </a:extLst>
          </p:cNvPr>
          <p:cNvGrpSpPr/>
          <p:nvPr/>
        </p:nvGrpSpPr>
        <p:grpSpPr>
          <a:xfrm>
            <a:off x="7357759" y="2292478"/>
            <a:ext cx="807120" cy="406440"/>
            <a:chOff x="7357759" y="2292478"/>
            <a:chExt cx="80712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20BE53E-0670-44B2-BF41-E5AE604C6385}"/>
                    </a:ext>
                  </a:extLst>
                </p14:cNvPr>
                <p14:cNvContentPartPr/>
                <p14:nvPr/>
              </p14:nvContentPartPr>
              <p14:xfrm>
                <a:off x="7483399" y="2300038"/>
                <a:ext cx="232560" cy="398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20BE53E-0670-44B2-BF41-E5AE604C638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74399" y="2291398"/>
                  <a:ext cx="250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41960B-FF55-4FD7-A612-6020CA637E5B}"/>
                    </a:ext>
                  </a:extLst>
                </p14:cNvPr>
                <p14:cNvContentPartPr/>
                <p14:nvPr/>
              </p14:nvContentPartPr>
              <p14:xfrm>
                <a:off x="7357759" y="2457718"/>
                <a:ext cx="342720" cy="67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41960B-FF55-4FD7-A612-6020CA637E5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48759" y="2449078"/>
                  <a:ext cx="360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52D9391-A89E-4B91-86C7-35DEF35AB22E}"/>
                    </a:ext>
                  </a:extLst>
                </p14:cNvPr>
                <p14:cNvContentPartPr/>
                <p14:nvPr/>
              </p14:nvContentPartPr>
              <p14:xfrm>
                <a:off x="7765279" y="2292478"/>
                <a:ext cx="183240" cy="372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52D9391-A89E-4B91-86C7-35DEF35AB22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56279" y="2283838"/>
                  <a:ext cx="2008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9EBE130-98B5-4602-AEDF-44CF49031DC7}"/>
                    </a:ext>
                  </a:extLst>
                </p14:cNvPr>
                <p14:cNvContentPartPr/>
                <p14:nvPr/>
              </p14:nvContentPartPr>
              <p14:xfrm>
                <a:off x="8026999" y="2498398"/>
                <a:ext cx="137880" cy="158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9EBE130-98B5-4602-AEDF-44CF49031DC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17999" y="2489758"/>
                  <a:ext cx="15552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4062D32-8CA6-4E22-8662-2BC03E56928A}"/>
              </a:ext>
            </a:extLst>
          </p:cNvPr>
          <p:cNvGrpSpPr/>
          <p:nvPr/>
        </p:nvGrpSpPr>
        <p:grpSpPr>
          <a:xfrm>
            <a:off x="8484559" y="2444758"/>
            <a:ext cx="999360" cy="225720"/>
            <a:chOff x="8484559" y="2444758"/>
            <a:chExt cx="9993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E45A2F-13EB-4209-8EAD-27803F9D8812}"/>
                    </a:ext>
                  </a:extLst>
                </p14:cNvPr>
                <p14:cNvContentPartPr/>
                <p14:nvPr/>
              </p14:nvContentPartPr>
              <p14:xfrm>
                <a:off x="8484559" y="2444758"/>
                <a:ext cx="223200" cy="215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E45A2F-13EB-4209-8EAD-27803F9D88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75559" y="2435758"/>
                  <a:ext cx="240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323BE1-9C5A-4D3F-B516-ADB23AA0125A}"/>
                    </a:ext>
                  </a:extLst>
                </p14:cNvPr>
                <p14:cNvContentPartPr/>
                <p14:nvPr/>
              </p14:nvContentPartPr>
              <p14:xfrm>
                <a:off x="8751679" y="2494798"/>
                <a:ext cx="183600" cy="145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323BE1-9C5A-4D3F-B516-ADB23AA012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43039" y="2486158"/>
                  <a:ext cx="201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0C7107-608A-421A-85D2-5CDD4D2A3CBE}"/>
                    </a:ext>
                  </a:extLst>
                </p14:cNvPr>
                <p14:cNvContentPartPr/>
                <p14:nvPr/>
              </p14:nvContentPartPr>
              <p14:xfrm>
                <a:off x="8950759" y="2523958"/>
                <a:ext cx="291240" cy="101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0C7107-608A-421A-85D2-5CDD4D2A3CB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42119" y="2514958"/>
                  <a:ext cx="308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AF0A2D-3B00-4C39-A50E-AECD46348B10}"/>
                    </a:ext>
                  </a:extLst>
                </p14:cNvPr>
                <p14:cNvContentPartPr/>
                <p14:nvPr/>
              </p14:nvContentPartPr>
              <p14:xfrm>
                <a:off x="9296359" y="2499838"/>
                <a:ext cx="187560" cy="170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AF0A2D-3B00-4C39-A50E-AECD46348B1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87359" y="2490838"/>
                  <a:ext cx="2052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D38C51-D257-4659-8C54-47F63AD809C0}"/>
              </a:ext>
            </a:extLst>
          </p:cNvPr>
          <p:cNvGrpSpPr/>
          <p:nvPr/>
        </p:nvGrpSpPr>
        <p:grpSpPr>
          <a:xfrm>
            <a:off x="9761479" y="2316958"/>
            <a:ext cx="1328400" cy="329400"/>
            <a:chOff x="9761479" y="2316958"/>
            <a:chExt cx="13284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685B729-43B5-4D60-A104-C8E85C0673A0}"/>
                    </a:ext>
                  </a:extLst>
                </p14:cNvPr>
                <p14:cNvContentPartPr/>
                <p14:nvPr/>
              </p14:nvContentPartPr>
              <p14:xfrm>
                <a:off x="9761479" y="2480038"/>
                <a:ext cx="186120" cy="163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685B729-43B5-4D60-A104-C8E85C0673A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52479" y="2471398"/>
                  <a:ext cx="203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5D7F603-73D2-46BC-9756-A02231373311}"/>
                    </a:ext>
                  </a:extLst>
                </p14:cNvPr>
                <p14:cNvContentPartPr/>
                <p14:nvPr/>
              </p14:nvContentPartPr>
              <p14:xfrm>
                <a:off x="10024279" y="2316958"/>
                <a:ext cx="191880" cy="329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5D7F603-73D2-46BC-9756-A0223137331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15639" y="2307958"/>
                  <a:ext cx="2095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1CF5918-0F5D-4A05-BFA6-641EA6299357}"/>
                    </a:ext>
                  </a:extLst>
                </p14:cNvPr>
                <p14:cNvContentPartPr/>
                <p14:nvPr/>
              </p14:nvContentPartPr>
              <p14:xfrm>
                <a:off x="10240999" y="2489038"/>
                <a:ext cx="174600" cy="132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1CF5918-0F5D-4A05-BFA6-641EA629935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32359" y="2480398"/>
                  <a:ext cx="192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18C887-DE1C-425D-9DB4-E8E7C573D0D8}"/>
                    </a:ext>
                  </a:extLst>
                </p14:cNvPr>
                <p14:cNvContentPartPr/>
                <p14:nvPr/>
              </p14:nvContentPartPr>
              <p14:xfrm>
                <a:off x="10431079" y="2509558"/>
                <a:ext cx="156240" cy="113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18C887-DE1C-425D-9DB4-E8E7C573D0D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422439" y="2500558"/>
                  <a:ext cx="173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09F2DDE-0A86-440E-B9D6-B3BAE0EE5203}"/>
                    </a:ext>
                  </a:extLst>
                </p14:cNvPr>
                <p14:cNvContentPartPr/>
                <p14:nvPr/>
              </p14:nvContentPartPr>
              <p14:xfrm>
                <a:off x="10687399" y="2468518"/>
                <a:ext cx="95760" cy="169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09F2DDE-0A86-440E-B9D6-B3BAE0EE520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78399" y="2459878"/>
                  <a:ext cx="113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C465993-60A7-462C-B66F-F16DC3EBAA2B}"/>
                    </a:ext>
                  </a:extLst>
                </p14:cNvPr>
                <p14:cNvContentPartPr/>
                <p14:nvPr/>
              </p14:nvContentPartPr>
              <p14:xfrm>
                <a:off x="10901959" y="2461678"/>
                <a:ext cx="187920" cy="128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C465993-60A7-462C-B66F-F16DC3EBAA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892959" y="2452678"/>
                  <a:ext cx="2055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E729EEE-F2B0-43CE-AF8F-D47DEB53AD62}"/>
              </a:ext>
            </a:extLst>
          </p:cNvPr>
          <p:cNvGrpSpPr/>
          <p:nvPr/>
        </p:nvGrpSpPr>
        <p:grpSpPr>
          <a:xfrm>
            <a:off x="1178359" y="2925358"/>
            <a:ext cx="612000" cy="609840"/>
            <a:chOff x="1178359" y="2925358"/>
            <a:chExt cx="6120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8068F1-2504-4088-8BED-85A88FAF15DB}"/>
                    </a:ext>
                  </a:extLst>
                </p14:cNvPr>
                <p14:cNvContentPartPr/>
                <p14:nvPr/>
              </p14:nvContentPartPr>
              <p14:xfrm>
                <a:off x="1178359" y="3317398"/>
                <a:ext cx="204480" cy="174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8068F1-2504-4088-8BED-85A88FAF15D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69719" y="3308398"/>
                  <a:ext cx="222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F8ECC2F-B5E2-42AA-AF58-745F54452570}"/>
                    </a:ext>
                  </a:extLst>
                </p14:cNvPr>
                <p14:cNvContentPartPr/>
                <p14:nvPr/>
              </p14:nvContentPartPr>
              <p14:xfrm>
                <a:off x="1552759" y="2925358"/>
                <a:ext cx="237600" cy="609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F8ECC2F-B5E2-42AA-AF58-745F5445257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543759" y="2916358"/>
                  <a:ext cx="2552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E90BCE3-CB0B-4CA7-B2F4-553333500871}"/>
                    </a:ext>
                  </a:extLst>
                </p14:cNvPr>
                <p14:cNvContentPartPr/>
                <p14:nvPr/>
              </p14:nvContentPartPr>
              <p14:xfrm>
                <a:off x="1529359" y="3337918"/>
                <a:ext cx="207360" cy="42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E90BCE3-CB0B-4CA7-B2F4-55333350087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20359" y="3328918"/>
                  <a:ext cx="2250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BC3135-BD2E-4E24-85A9-88444DF29A0D}"/>
              </a:ext>
            </a:extLst>
          </p:cNvPr>
          <p:cNvGrpSpPr/>
          <p:nvPr/>
        </p:nvGrpSpPr>
        <p:grpSpPr>
          <a:xfrm>
            <a:off x="2194279" y="3015358"/>
            <a:ext cx="1111680" cy="864000"/>
            <a:chOff x="2194279" y="3015358"/>
            <a:chExt cx="111168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2C5E54-6E60-46E5-9C19-C274C2A9E4E9}"/>
                    </a:ext>
                  </a:extLst>
                </p14:cNvPr>
                <p14:cNvContentPartPr/>
                <p14:nvPr/>
              </p14:nvContentPartPr>
              <p14:xfrm>
                <a:off x="2194279" y="3015358"/>
                <a:ext cx="211320" cy="436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2C5E54-6E60-46E5-9C19-C274C2A9E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85639" y="3006718"/>
                  <a:ext cx="228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4E9822-DB0F-4CCF-9C4A-F14C3C20C25D}"/>
                    </a:ext>
                  </a:extLst>
                </p14:cNvPr>
                <p14:cNvContentPartPr/>
                <p14:nvPr/>
              </p14:nvContentPartPr>
              <p14:xfrm>
                <a:off x="2466079" y="3243598"/>
                <a:ext cx="202680" cy="19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4E9822-DB0F-4CCF-9C4A-F14C3C20C25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57079" y="3234598"/>
                  <a:ext cx="22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F1DA662-1943-4BEA-AECA-B66101365320}"/>
                    </a:ext>
                  </a:extLst>
                </p14:cNvPr>
                <p14:cNvContentPartPr/>
                <p14:nvPr/>
              </p14:nvContentPartPr>
              <p14:xfrm>
                <a:off x="2755519" y="3289318"/>
                <a:ext cx="44280" cy="130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F1DA662-1943-4BEA-AECA-B661013653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46879" y="3280678"/>
                  <a:ext cx="61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B9AF024-10C8-4B02-904C-9AD996D3A497}"/>
                    </a:ext>
                  </a:extLst>
                </p14:cNvPr>
                <p14:cNvContentPartPr/>
                <p14:nvPr/>
              </p14:nvContentPartPr>
              <p14:xfrm>
                <a:off x="2905639" y="3309118"/>
                <a:ext cx="153360" cy="88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B9AF024-10C8-4B02-904C-9AD996D3A49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96639" y="3300478"/>
                  <a:ext cx="171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AC5396A-62C6-43F1-A295-7C5D00A70E28}"/>
                    </a:ext>
                  </a:extLst>
                </p14:cNvPr>
                <p14:cNvContentPartPr/>
                <p14:nvPr/>
              </p14:nvContentPartPr>
              <p14:xfrm>
                <a:off x="2994199" y="3243598"/>
                <a:ext cx="311760" cy="635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AC5396A-62C6-43F1-A295-7C5D00A70E2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85199" y="3234958"/>
                  <a:ext cx="329400" cy="65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1A466CC-0577-4060-AAFB-68E4AF5383B7}"/>
              </a:ext>
            </a:extLst>
          </p:cNvPr>
          <p:cNvGrpSpPr/>
          <p:nvPr/>
        </p:nvGrpSpPr>
        <p:grpSpPr>
          <a:xfrm>
            <a:off x="3525199" y="2955958"/>
            <a:ext cx="1966680" cy="465120"/>
            <a:chOff x="3525199" y="2955958"/>
            <a:chExt cx="196668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1A35FA1-628C-4276-8298-B7131DACC108}"/>
                    </a:ext>
                  </a:extLst>
                </p14:cNvPr>
                <p14:cNvContentPartPr/>
                <p14:nvPr/>
              </p14:nvContentPartPr>
              <p14:xfrm>
                <a:off x="3525199" y="3156478"/>
                <a:ext cx="293040" cy="264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1A35FA1-628C-4276-8298-B7131DACC10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516559" y="3147478"/>
                  <a:ext cx="310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B9C05BA-791E-4C22-8CA9-D70D5DECCED8}"/>
                    </a:ext>
                  </a:extLst>
                </p14:cNvPr>
                <p14:cNvContentPartPr/>
                <p14:nvPr/>
              </p14:nvContentPartPr>
              <p14:xfrm>
                <a:off x="3838759" y="3218038"/>
                <a:ext cx="226800" cy="179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B9C05BA-791E-4C22-8CA9-D70D5DECCED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829759" y="3209038"/>
                  <a:ext cx="244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9CCEE9C-3488-4DAD-8F26-B40ECEF8CB18}"/>
                    </a:ext>
                  </a:extLst>
                </p14:cNvPr>
                <p14:cNvContentPartPr/>
                <p14:nvPr/>
              </p14:nvContentPartPr>
              <p14:xfrm>
                <a:off x="4126759" y="2989798"/>
                <a:ext cx="228600" cy="383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9CCEE9C-3488-4DAD-8F26-B40ECEF8CB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17759" y="2980798"/>
                  <a:ext cx="246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BD1F7EE-D4A0-4568-BC45-0B6558D9EBE5}"/>
                    </a:ext>
                  </a:extLst>
                </p14:cNvPr>
                <p14:cNvContentPartPr/>
                <p14:nvPr/>
              </p14:nvContentPartPr>
              <p14:xfrm>
                <a:off x="4237279" y="3196438"/>
                <a:ext cx="219600" cy="164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BD1F7EE-D4A0-4568-BC45-0B6558D9EBE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28279" y="3187438"/>
                  <a:ext cx="237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6C8B120-90CE-463A-AF83-8065DAED3EC1}"/>
                    </a:ext>
                  </a:extLst>
                </p14:cNvPr>
                <p14:cNvContentPartPr/>
                <p14:nvPr/>
              </p14:nvContentPartPr>
              <p14:xfrm>
                <a:off x="4442839" y="3223798"/>
                <a:ext cx="197640" cy="157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6C8B120-90CE-463A-AF83-8065DAED3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434199" y="3214798"/>
                  <a:ext cx="21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54289B3-A14D-4C19-96AE-379B92FDDDEF}"/>
                    </a:ext>
                  </a:extLst>
                </p14:cNvPr>
                <p14:cNvContentPartPr/>
                <p14:nvPr/>
              </p14:nvContentPartPr>
              <p14:xfrm>
                <a:off x="4586479" y="2955958"/>
                <a:ext cx="409320" cy="445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54289B3-A14D-4C19-96AE-379B92FDDDE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77839" y="2946958"/>
                  <a:ext cx="4269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D5D3E26-A99B-400D-914B-4A179BB838A3}"/>
                    </a:ext>
                  </a:extLst>
                </p14:cNvPr>
                <p14:cNvContentPartPr/>
                <p14:nvPr/>
              </p14:nvContentPartPr>
              <p14:xfrm>
                <a:off x="4889959" y="3221998"/>
                <a:ext cx="190080" cy="147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D5D3E26-A99B-400D-914B-4A179BB838A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80959" y="3212998"/>
                  <a:ext cx="207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E79C1A-83E0-44B4-B932-4F87245F83A6}"/>
                    </a:ext>
                  </a:extLst>
                </p14:cNvPr>
                <p14:cNvContentPartPr/>
                <p14:nvPr/>
              </p14:nvContentPartPr>
              <p14:xfrm>
                <a:off x="5168599" y="3203998"/>
                <a:ext cx="158040" cy="180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E79C1A-83E0-44B4-B932-4F87245F83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59599" y="3195358"/>
                  <a:ext cx="17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D406B53-72B9-4F6D-ABAB-7146CF86B457}"/>
                    </a:ext>
                  </a:extLst>
                </p14:cNvPr>
                <p14:cNvContentPartPr/>
                <p14:nvPr/>
              </p14:nvContentPartPr>
              <p14:xfrm>
                <a:off x="5279119" y="2964238"/>
                <a:ext cx="205200" cy="374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D406B53-72B9-4F6D-ABAB-7146CF86B45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70479" y="2955238"/>
                  <a:ext cx="222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5911827-E270-4374-AAE9-5A356F2E99FF}"/>
                    </a:ext>
                  </a:extLst>
                </p14:cNvPr>
                <p14:cNvContentPartPr/>
                <p14:nvPr/>
              </p14:nvContentPartPr>
              <p14:xfrm>
                <a:off x="5454439" y="3329638"/>
                <a:ext cx="37440" cy="9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5911827-E270-4374-AAE9-5A356F2E99F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45799" y="3320638"/>
                  <a:ext cx="550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761F2D0-9200-4BA5-B1CE-2687BBFE9A87}"/>
              </a:ext>
            </a:extLst>
          </p:cNvPr>
          <p:cNvGrpSpPr/>
          <p:nvPr/>
        </p:nvGrpSpPr>
        <p:grpSpPr>
          <a:xfrm>
            <a:off x="1132639" y="3646438"/>
            <a:ext cx="3034800" cy="626040"/>
            <a:chOff x="1132639" y="3646438"/>
            <a:chExt cx="303480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4D58876-E33B-491C-A04F-2C8A5A0E5C02}"/>
                    </a:ext>
                  </a:extLst>
                </p14:cNvPr>
                <p14:cNvContentPartPr/>
                <p14:nvPr/>
              </p14:nvContentPartPr>
              <p14:xfrm>
                <a:off x="1132639" y="3854158"/>
                <a:ext cx="327240" cy="265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4D58876-E33B-491C-A04F-2C8A5A0E5C0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23999" y="3845518"/>
                  <a:ext cx="344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C0E5FAD-321C-441B-AD5A-A3D3DD55BFF2}"/>
                    </a:ext>
                  </a:extLst>
                </p14:cNvPr>
                <p14:cNvContentPartPr/>
                <p14:nvPr/>
              </p14:nvContentPartPr>
              <p14:xfrm>
                <a:off x="1407679" y="3962158"/>
                <a:ext cx="221760" cy="177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C0E5FAD-321C-441B-AD5A-A3D3DD55BFF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399039" y="3953158"/>
                  <a:ext cx="23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EBEDABE-91FD-47F3-BA08-16B392AD912A}"/>
                    </a:ext>
                  </a:extLst>
                </p14:cNvPr>
                <p14:cNvContentPartPr/>
                <p14:nvPr/>
              </p14:nvContentPartPr>
              <p14:xfrm>
                <a:off x="1698919" y="3962878"/>
                <a:ext cx="173160" cy="162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EBEDABE-91FD-47F3-BA08-16B392AD91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89919" y="3953878"/>
                  <a:ext cx="19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492C55F-9449-4F95-81C2-C6587F258BD8}"/>
                    </a:ext>
                  </a:extLst>
                </p14:cNvPr>
                <p14:cNvContentPartPr/>
                <p14:nvPr/>
              </p14:nvContentPartPr>
              <p14:xfrm>
                <a:off x="1872799" y="3999238"/>
                <a:ext cx="141840" cy="124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492C55F-9449-4F95-81C2-C6587F258BD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64159" y="3990238"/>
                  <a:ext cx="159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1BF3716-2628-480C-A566-D3DB9001D9A3}"/>
                    </a:ext>
                  </a:extLst>
                </p14:cNvPr>
                <p14:cNvContentPartPr/>
                <p14:nvPr/>
              </p14:nvContentPartPr>
              <p14:xfrm>
                <a:off x="2133799" y="3710158"/>
                <a:ext cx="190440" cy="424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1BF3716-2628-480C-A566-D3DB9001D9A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24799" y="3701158"/>
                  <a:ext cx="208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E05180-A5E5-4C94-B7F5-E3A5336B9AAF}"/>
                    </a:ext>
                  </a:extLst>
                </p14:cNvPr>
                <p14:cNvContentPartPr/>
                <p14:nvPr/>
              </p14:nvContentPartPr>
              <p14:xfrm>
                <a:off x="2098519" y="3914638"/>
                <a:ext cx="223560" cy="8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E05180-A5E5-4C94-B7F5-E3A5336B9AA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89879" y="3905638"/>
                  <a:ext cx="241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E9D5AB-15DF-4414-84EC-5A81FE7CB4DB}"/>
                    </a:ext>
                  </a:extLst>
                </p14:cNvPr>
                <p14:cNvContentPartPr/>
                <p14:nvPr/>
              </p14:nvContentPartPr>
              <p14:xfrm>
                <a:off x="2248999" y="3940198"/>
                <a:ext cx="156960" cy="147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E9D5AB-15DF-4414-84EC-5A81FE7CB4D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239999" y="3931558"/>
                  <a:ext cx="174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9C3B464-4B7B-4C1B-B9D0-7817B0BD8662}"/>
                    </a:ext>
                  </a:extLst>
                </p14:cNvPr>
                <p14:cNvContentPartPr/>
                <p14:nvPr/>
              </p14:nvContentPartPr>
              <p14:xfrm>
                <a:off x="2399839" y="3898438"/>
                <a:ext cx="210960" cy="19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9C3B464-4B7B-4C1B-B9D0-7817B0BD866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390839" y="3889798"/>
                  <a:ext cx="228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4E4316F-539A-4B7C-821D-A772F9970293}"/>
                    </a:ext>
                  </a:extLst>
                </p14:cNvPr>
                <p14:cNvContentPartPr/>
                <p14:nvPr/>
              </p14:nvContentPartPr>
              <p14:xfrm>
                <a:off x="2782159" y="3879718"/>
                <a:ext cx="249840" cy="213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4E4316F-539A-4B7C-821D-A772F997029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73519" y="3870718"/>
                  <a:ext cx="267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FE0DC7C-E96F-4448-8638-28CF7CD9A59C}"/>
                    </a:ext>
                  </a:extLst>
                </p14:cNvPr>
                <p14:cNvContentPartPr/>
                <p14:nvPr/>
              </p14:nvContentPartPr>
              <p14:xfrm>
                <a:off x="3085999" y="3900238"/>
                <a:ext cx="165600" cy="158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FE0DC7C-E96F-4448-8638-28CF7CD9A59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76999" y="3891598"/>
                  <a:ext cx="18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92BE3C-95F0-4683-BC6E-1E27B6DB46E0}"/>
                    </a:ext>
                  </a:extLst>
                </p14:cNvPr>
                <p14:cNvContentPartPr/>
                <p14:nvPr/>
              </p14:nvContentPartPr>
              <p14:xfrm>
                <a:off x="3035959" y="3907438"/>
                <a:ext cx="148320" cy="160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92BE3C-95F0-4683-BC6E-1E27B6DB46E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027319" y="3898438"/>
                  <a:ext cx="165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D23D981-240D-4AE0-B83B-FC05B7B6B87B}"/>
                    </a:ext>
                  </a:extLst>
                </p14:cNvPr>
                <p14:cNvContentPartPr/>
                <p14:nvPr/>
              </p14:nvContentPartPr>
              <p14:xfrm>
                <a:off x="3239719" y="3899878"/>
                <a:ext cx="179280" cy="146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D23D981-240D-4AE0-B83B-FC05B7B6B87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230719" y="3890878"/>
                  <a:ext cx="19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9DD7DF5-56E6-4A02-BB9C-A96833CE0498}"/>
                    </a:ext>
                  </a:extLst>
                </p14:cNvPr>
                <p14:cNvContentPartPr/>
                <p14:nvPr/>
              </p14:nvContentPartPr>
              <p14:xfrm>
                <a:off x="3416839" y="3932998"/>
                <a:ext cx="167400" cy="110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9DD7DF5-56E6-4A02-BB9C-A96833CE049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408199" y="3923998"/>
                  <a:ext cx="185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6C1203-BD6B-408D-859A-668F1159352A}"/>
                    </a:ext>
                  </a:extLst>
                </p14:cNvPr>
                <p14:cNvContentPartPr/>
                <p14:nvPr/>
              </p14:nvContentPartPr>
              <p14:xfrm>
                <a:off x="3548239" y="3906718"/>
                <a:ext cx="169920" cy="365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6C1203-BD6B-408D-859A-668F1159352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539599" y="3898078"/>
                  <a:ext cx="1875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8A08F0-5A6F-4897-9713-B18E6A1E0452}"/>
                    </a:ext>
                  </a:extLst>
                </p14:cNvPr>
                <p14:cNvContentPartPr/>
                <p14:nvPr/>
              </p14:nvContentPartPr>
              <p14:xfrm>
                <a:off x="3630679" y="3885478"/>
                <a:ext cx="191880" cy="158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8A08F0-5A6F-4897-9713-B18E6A1E045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21679" y="3876838"/>
                  <a:ext cx="209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3F40281-FCCF-43CC-BA03-AD689EAD9997}"/>
                    </a:ext>
                  </a:extLst>
                </p14:cNvPr>
                <p14:cNvContentPartPr/>
                <p14:nvPr/>
              </p14:nvContentPartPr>
              <p14:xfrm>
                <a:off x="3847759" y="3646438"/>
                <a:ext cx="199800" cy="378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3F40281-FCCF-43CC-BA03-AD689EAD999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838759" y="3637798"/>
                  <a:ext cx="217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C522260-BDB8-4516-8A98-1EBCB269682F}"/>
                    </a:ext>
                  </a:extLst>
                </p14:cNvPr>
                <p14:cNvContentPartPr/>
                <p14:nvPr/>
              </p14:nvContentPartPr>
              <p14:xfrm>
                <a:off x="3917959" y="3853078"/>
                <a:ext cx="249480" cy="270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C522260-BDB8-4516-8A98-1EBCB269682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908959" y="3844438"/>
                  <a:ext cx="26712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0580189-AF4B-4790-BFAC-1517077FD251}"/>
                  </a:ext>
                </a:extLst>
              </p14:cNvPr>
              <p14:cNvContentPartPr/>
              <p14:nvPr/>
            </p14:nvContentPartPr>
            <p14:xfrm>
              <a:off x="4478119" y="3781078"/>
              <a:ext cx="26640" cy="25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0580189-AF4B-4790-BFAC-1517077FD251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469479" y="3772438"/>
                <a:ext cx="44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C37787B-5A70-4EFD-A9B9-08B27E3122FF}"/>
                  </a:ext>
                </a:extLst>
              </p14:cNvPr>
              <p14:cNvContentPartPr/>
              <p14:nvPr/>
            </p14:nvContentPartPr>
            <p14:xfrm>
              <a:off x="4439239" y="3977998"/>
              <a:ext cx="34920" cy="223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C37787B-5A70-4EFD-A9B9-08B27E3122FF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430599" y="3968998"/>
                <a:ext cx="52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5EA7F47-484E-4BA1-B91D-C2DD919A49BB}"/>
                  </a:ext>
                </a:extLst>
              </p14:cNvPr>
              <p14:cNvContentPartPr/>
              <p14:nvPr/>
            </p14:nvContentPartPr>
            <p14:xfrm>
              <a:off x="6053479" y="3841558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5EA7F47-484E-4BA1-B91D-C2DD919A49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44479" y="383291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3896E33-6EFD-4707-8C58-F36C44C0AEF0}"/>
              </a:ext>
            </a:extLst>
          </p:cNvPr>
          <p:cNvGrpSpPr/>
          <p:nvPr/>
        </p:nvGrpSpPr>
        <p:grpSpPr>
          <a:xfrm>
            <a:off x="4820479" y="3705118"/>
            <a:ext cx="1499040" cy="373320"/>
            <a:chOff x="4820479" y="3705118"/>
            <a:chExt cx="14990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13F995B-EA60-4FC9-BC7B-9ABD91B54EE4}"/>
                    </a:ext>
                  </a:extLst>
                </p14:cNvPr>
                <p14:cNvContentPartPr/>
                <p14:nvPr/>
              </p14:nvContentPartPr>
              <p14:xfrm>
                <a:off x="4820479" y="3705118"/>
                <a:ext cx="370440" cy="373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13F995B-EA60-4FC9-BC7B-9ABD91B54EE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811839" y="3696478"/>
                  <a:ext cx="388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383BFAE-67CF-4CA4-B2CC-F7B35D1D4BE6}"/>
                    </a:ext>
                  </a:extLst>
                </p14:cNvPr>
                <p14:cNvContentPartPr/>
                <p14:nvPr/>
              </p14:nvContentPartPr>
              <p14:xfrm>
                <a:off x="4911919" y="3914278"/>
                <a:ext cx="398160" cy="129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383BFAE-67CF-4CA4-B2CC-F7B35D1D4BE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902919" y="3905638"/>
                  <a:ext cx="415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374621A-AD88-4E28-AC6A-D45A900FFFCF}"/>
                    </a:ext>
                  </a:extLst>
                </p14:cNvPr>
                <p14:cNvContentPartPr/>
                <p14:nvPr/>
              </p14:nvContentPartPr>
              <p14:xfrm>
                <a:off x="5321959" y="3838318"/>
                <a:ext cx="195120" cy="176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374621A-AD88-4E28-AC6A-D45A900FFFC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12959" y="3829318"/>
                  <a:ext cx="212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FB2C2D6-B3D4-42DC-84A4-513913375890}"/>
                    </a:ext>
                  </a:extLst>
                </p14:cNvPr>
                <p14:cNvContentPartPr/>
                <p14:nvPr/>
              </p14:nvContentPartPr>
              <p14:xfrm>
                <a:off x="5583679" y="3855958"/>
                <a:ext cx="239400" cy="158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FB2C2D6-B3D4-42DC-84A4-51391337589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574679" y="3847318"/>
                  <a:ext cx="257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36D9925-9950-4C45-A15B-3EE0E59FDE9C}"/>
                    </a:ext>
                  </a:extLst>
                </p14:cNvPr>
                <p14:cNvContentPartPr/>
                <p14:nvPr/>
              </p14:nvContentPartPr>
              <p14:xfrm>
                <a:off x="5840719" y="3843718"/>
                <a:ext cx="168840" cy="156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36D9925-9950-4C45-A15B-3EE0E59FDE9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832079" y="3835078"/>
                  <a:ext cx="186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18C4FC0-D8BD-4847-9D62-868C49481B60}"/>
                    </a:ext>
                  </a:extLst>
                </p14:cNvPr>
                <p14:cNvContentPartPr/>
                <p14:nvPr/>
              </p14:nvContentPartPr>
              <p14:xfrm>
                <a:off x="6040159" y="3815638"/>
                <a:ext cx="209520" cy="168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18C4FC0-D8BD-4847-9D62-868C49481B6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031159" y="3806638"/>
                  <a:ext cx="22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E9B10AC-4D96-440B-B0FA-91989029EED2}"/>
                    </a:ext>
                  </a:extLst>
                </p14:cNvPr>
                <p14:cNvContentPartPr/>
                <p14:nvPr/>
              </p14:nvContentPartPr>
              <p14:xfrm>
                <a:off x="6189919" y="3839038"/>
                <a:ext cx="129600" cy="191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E9B10AC-4D96-440B-B0FA-91989029EED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181279" y="3830398"/>
                  <a:ext cx="1472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B0F54BF-2529-4C7B-98E6-0E802D39F2BB}"/>
              </a:ext>
            </a:extLst>
          </p:cNvPr>
          <p:cNvGrpSpPr/>
          <p:nvPr/>
        </p:nvGrpSpPr>
        <p:grpSpPr>
          <a:xfrm>
            <a:off x="6565039" y="3753718"/>
            <a:ext cx="1670040" cy="514440"/>
            <a:chOff x="6565039" y="3753718"/>
            <a:chExt cx="167004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8CB4897-0CE8-4ED5-99C2-2D88A277FA76}"/>
                    </a:ext>
                  </a:extLst>
                </p14:cNvPr>
                <p14:cNvContentPartPr/>
                <p14:nvPr/>
              </p14:nvContentPartPr>
              <p14:xfrm>
                <a:off x="6565039" y="3862078"/>
                <a:ext cx="299160" cy="126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8CB4897-0CE8-4ED5-99C2-2D88A277FA7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6039" y="3853078"/>
                  <a:ext cx="316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E76A3A-B5B9-4978-AE10-7526953F9D09}"/>
                    </a:ext>
                  </a:extLst>
                </p14:cNvPr>
                <p14:cNvContentPartPr/>
                <p14:nvPr/>
              </p14:nvContentPartPr>
              <p14:xfrm>
                <a:off x="6916399" y="3853798"/>
                <a:ext cx="144000" cy="1080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E76A3A-B5B9-4978-AE10-7526953F9D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907759" y="3844798"/>
                  <a:ext cx="161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905B5DE-4AC2-4C69-A947-5A89375742C3}"/>
                    </a:ext>
                  </a:extLst>
                </p14:cNvPr>
                <p14:cNvContentPartPr/>
                <p14:nvPr/>
              </p14:nvContentPartPr>
              <p14:xfrm>
                <a:off x="7062919" y="3800878"/>
                <a:ext cx="241560" cy="467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905B5DE-4AC2-4C69-A947-5A89375742C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054279" y="3791878"/>
                  <a:ext cx="259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D780F3C-19B1-4D03-AB53-A8762E908219}"/>
                    </a:ext>
                  </a:extLst>
                </p14:cNvPr>
                <p14:cNvContentPartPr/>
                <p14:nvPr/>
              </p14:nvContentPartPr>
              <p14:xfrm>
                <a:off x="7465039" y="3753718"/>
                <a:ext cx="248400" cy="223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D780F3C-19B1-4D03-AB53-A8762E90821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456039" y="3744718"/>
                  <a:ext cx="266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CF1CEAE-93FF-4DCA-B4B4-DD74953D38B4}"/>
                    </a:ext>
                  </a:extLst>
                </p14:cNvPr>
                <p14:cNvContentPartPr/>
                <p14:nvPr/>
              </p14:nvContentPartPr>
              <p14:xfrm>
                <a:off x="7672039" y="3819958"/>
                <a:ext cx="121680" cy="126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CF1CEAE-93FF-4DCA-B4B4-DD74953D38B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663399" y="3811318"/>
                  <a:ext cx="13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FA24AD8-16E9-4BF4-803E-7A04392DC8B8}"/>
                    </a:ext>
                  </a:extLst>
                </p14:cNvPr>
                <p14:cNvContentPartPr/>
                <p14:nvPr/>
              </p14:nvContentPartPr>
              <p14:xfrm>
                <a:off x="7830799" y="3824278"/>
                <a:ext cx="187920" cy="146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FA24AD8-16E9-4BF4-803E-7A04392DC8B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22159" y="3815278"/>
                  <a:ext cx="20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854CAF6-618F-4583-8E36-3FCC18ECACBF}"/>
                    </a:ext>
                  </a:extLst>
                </p14:cNvPr>
                <p14:cNvContentPartPr/>
                <p14:nvPr/>
              </p14:nvContentPartPr>
              <p14:xfrm>
                <a:off x="8051839" y="3828238"/>
                <a:ext cx="66240" cy="85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854CAF6-618F-4583-8E36-3FCC18ECACB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043199" y="3819598"/>
                  <a:ext cx="83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D2F65D1-0201-4713-9D4F-B8E03EB54A41}"/>
                    </a:ext>
                  </a:extLst>
                </p14:cNvPr>
                <p14:cNvContentPartPr/>
                <p14:nvPr/>
              </p14:nvContentPartPr>
              <p14:xfrm>
                <a:off x="7973359" y="3778918"/>
                <a:ext cx="261720" cy="363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D2F65D1-0201-4713-9D4F-B8E03EB54A4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64719" y="3769918"/>
                  <a:ext cx="27936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19151E8E-E108-4304-9D73-683C48328A0D}"/>
              </a:ext>
            </a:extLst>
          </p:cNvPr>
          <p:cNvGrpSpPr/>
          <p:nvPr/>
        </p:nvGrpSpPr>
        <p:grpSpPr>
          <a:xfrm>
            <a:off x="271519" y="4628158"/>
            <a:ext cx="370080" cy="268200"/>
            <a:chOff x="271519" y="4628158"/>
            <a:chExt cx="3700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16F6E1-0BA4-43EB-9D54-7C256C9D664D}"/>
                    </a:ext>
                  </a:extLst>
                </p14:cNvPr>
                <p14:cNvContentPartPr/>
                <p14:nvPr/>
              </p14:nvContentPartPr>
              <p14:xfrm>
                <a:off x="271519" y="4628158"/>
                <a:ext cx="281160" cy="267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16F6E1-0BA4-43EB-9D54-7C256C9D664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62879" y="4619158"/>
                  <a:ext cx="298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2C85190-CF68-481F-ADC7-5A20A3349522}"/>
                    </a:ext>
                  </a:extLst>
                </p14:cNvPr>
                <p14:cNvContentPartPr/>
                <p14:nvPr/>
              </p14:nvContentPartPr>
              <p14:xfrm>
                <a:off x="612439" y="4853878"/>
                <a:ext cx="29160" cy="42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2C85190-CF68-481F-ADC7-5A20A334952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3799" y="4844878"/>
                  <a:ext cx="468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A017333-3402-4D4D-9347-5D066D0E5FFE}"/>
              </a:ext>
            </a:extLst>
          </p:cNvPr>
          <p:cNvGrpSpPr/>
          <p:nvPr/>
        </p:nvGrpSpPr>
        <p:grpSpPr>
          <a:xfrm>
            <a:off x="1161079" y="4489198"/>
            <a:ext cx="1893960" cy="807840"/>
            <a:chOff x="1161079" y="4489198"/>
            <a:chExt cx="189396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09490DA-BEF2-4BD4-B709-1FC503A1212C}"/>
                    </a:ext>
                  </a:extLst>
                </p14:cNvPr>
                <p14:cNvContentPartPr/>
                <p14:nvPr/>
              </p14:nvContentPartPr>
              <p14:xfrm>
                <a:off x="1161079" y="4709158"/>
                <a:ext cx="91440" cy="177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09490DA-BEF2-4BD4-B709-1FC503A121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52079" y="4700158"/>
                  <a:ext cx="109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CBAB7BD-FD14-4DDA-B037-7531878A9BA5}"/>
                    </a:ext>
                  </a:extLst>
                </p14:cNvPr>
                <p14:cNvContentPartPr/>
                <p14:nvPr/>
              </p14:nvContentPartPr>
              <p14:xfrm>
                <a:off x="1194559" y="4589278"/>
                <a:ext cx="273600" cy="321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CBAB7BD-FD14-4DDA-B037-7531878A9BA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85559" y="4580638"/>
                  <a:ext cx="291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DE452F-2876-4151-9E71-B43A358B544F}"/>
                    </a:ext>
                  </a:extLst>
                </p14:cNvPr>
                <p14:cNvContentPartPr/>
                <p14:nvPr/>
              </p14:nvContentPartPr>
              <p14:xfrm>
                <a:off x="1447279" y="4690438"/>
                <a:ext cx="172080" cy="187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DE452F-2876-4151-9E71-B43A358B544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438639" y="4681438"/>
                  <a:ext cx="189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474E9C1-13F4-4E9A-A41F-5E048BF2B930}"/>
                    </a:ext>
                  </a:extLst>
                </p14:cNvPr>
                <p14:cNvContentPartPr/>
                <p14:nvPr/>
              </p14:nvContentPartPr>
              <p14:xfrm>
                <a:off x="1676239" y="4666318"/>
                <a:ext cx="172440" cy="210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474E9C1-13F4-4E9A-A41F-5E048BF2B9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667599" y="4657678"/>
                  <a:ext cx="190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986B7A5-25F8-42FA-A1C9-A76C86D2C4B4}"/>
                    </a:ext>
                  </a:extLst>
                </p14:cNvPr>
                <p14:cNvContentPartPr/>
                <p14:nvPr/>
              </p14:nvContentPartPr>
              <p14:xfrm>
                <a:off x="1949839" y="4738318"/>
                <a:ext cx="46800" cy="100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986B7A5-25F8-42FA-A1C9-A76C86D2C4B4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941199" y="4729678"/>
                  <a:ext cx="64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F7072B9-5F76-4CA0-919A-A08618E7B68A}"/>
                    </a:ext>
                  </a:extLst>
                </p14:cNvPr>
                <p14:cNvContentPartPr/>
                <p14:nvPr/>
              </p14:nvContentPartPr>
              <p14:xfrm>
                <a:off x="2088439" y="4592878"/>
                <a:ext cx="4320" cy="468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F7072B9-5F76-4CA0-919A-A08618E7B68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079439" y="4584238"/>
                  <a:ext cx="21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F579679-7E93-4F0C-A0D4-E60898AD4CA8}"/>
                    </a:ext>
                  </a:extLst>
                </p14:cNvPr>
                <p14:cNvContentPartPr/>
                <p14:nvPr/>
              </p14:nvContentPartPr>
              <p14:xfrm>
                <a:off x="1955959" y="4715638"/>
                <a:ext cx="252720" cy="581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F579679-7E93-4F0C-A0D4-E60898AD4CA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946959" y="4706998"/>
                  <a:ext cx="2703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A84045F-8E6E-4E5D-A8B7-6F6C342C5815}"/>
                    </a:ext>
                  </a:extLst>
                </p14:cNvPr>
                <p14:cNvContentPartPr/>
                <p14:nvPr/>
              </p14:nvContentPartPr>
              <p14:xfrm>
                <a:off x="2335399" y="4714198"/>
                <a:ext cx="106560" cy="125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A84045F-8E6E-4E5D-A8B7-6F6C342C581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326759" y="4705198"/>
                  <a:ext cx="124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76560C8-2FEA-4933-9DEB-828F2F6397AA}"/>
                    </a:ext>
                  </a:extLst>
                </p14:cNvPr>
                <p14:cNvContentPartPr/>
                <p14:nvPr/>
              </p14:nvContentPartPr>
              <p14:xfrm>
                <a:off x="2544559" y="4702318"/>
                <a:ext cx="134280" cy="172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76560C8-2FEA-4933-9DEB-828F2F6397A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35919" y="4693678"/>
                  <a:ext cx="151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CA75F6B-42E9-4F47-BF82-EFD27CE33E54}"/>
                    </a:ext>
                  </a:extLst>
                </p14:cNvPr>
                <p14:cNvContentPartPr/>
                <p14:nvPr/>
              </p14:nvContentPartPr>
              <p14:xfrm>
                <a:off x="2732839" y="4724998"/>
                <a:ext cx="141480" cy="149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CA75F6B-42E9-4F47-BF82-EFD27CE33E5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724199" y="4715998"/>
                  <a:ext cx="159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70BC453-95B4-475A-8785-99FD9F811FA8}"/>
                    </a:ext>
                  </a:extLst>
                </p14:cNvPr>
                <p14:cNvContentPartPr/>
                <p14:nvPr/>
              </p14:nvContentPartPr>
              <p14:xfrm>
                <a:off x="2824999" y="4489198"/>
                <a:ext cx="230040" cy="397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70BC453-95B4-475A-8785-99FD9F811FA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16359" y="4480198"/>
                  <a:ext cx="24768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D407648-7883-4E9C-AC18-5122C5D88A1B}"/>
              </a:ext>
            </a:extLst>
          </p:cNvPr>
          <p:cNvGrpSpPr/>
          <p:nvPr/>
        </p:nvGrpSpPr>
        <p:grpSpPr>
          <a:xfrm>
            <a:off x="3192919" y="4493878"/>
            <a:ext cx="2768760" cy="608760"/>
            <a:chOff x="3192919" y="4493878"/>
            <a:chExt cx="276876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1256615-FFCB-423C-B317-9D32A8BD66B5}"/>
                    </a:ext>
                  </a:extLst>
                </p14:cNvPr>
                <p14:cNvContentPartPr/>
                <p14:nvPr/>
              </p14:nvContentPartPr>
              <p14:xfrm>
                <a:off x="3192919" y="4522318"/>
                <a:ext cx="409320" cy="354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1256615-FFCB-423C-B317-9D32A8BD66B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184279" y="4513678"/>
                  <a:ext cx="426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C5E95B3-9F91-4AE3-9AC2-01BB5D3FA868}"/>
                    </a:ext>
                  </a:extLst>
                </p14:cNvPr>
                <p14:cNvContentPartPr/>
                <p14:nvPr/>
              </p14:nvContentPartPr>
              <p14:xfrm>
                <a:off x="3281839" y="4724278"/>
                <a:ext cx="218880" cy="34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C5E95B3-9F91-4AE3-9AC2-01BB5D3FA86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272839" y="4715638"/>
                  <a:ext cx="236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AD4D36A-0343-4A1A-A0B7-18EF78A4B082}"/>
                    </a:ext>
                  </a:extLst>
                </p14:cNvPr>
                <p14:cNvContentPartPr/>
                <p14:nvPr/>
              </p14:nvContentPartPr>
              <p14:xfrm>
                <a:off x="3598999" y="4698358"/>
                <a:ext cx="208080" cy="1429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AD4D36A-0343-4A1A-A0B7-18EF78A4B08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589999" y="4689358"/>
                  <a:ext cx="225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AD60325-79A6-4C31-AB0B-230F2C7A2C45}"/>
                    </a:ext>
                  </a:extLst>
                </p14:cNvPr>
                <p14:cNvContentPartPr/>
                <p14:nvPr/>
              </p14:nvContentPartPr>
              <p14:xfrm>
                <a:off x="3595399" y="4673878"/>
                <a:ext cx="312120" cy="4287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AD60325-79A6-4C31-AB0B-230F2C7A2C4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586759" y="4665238"/>
                  <a:ext cx="329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23BC0DE-D6D8-4E92-ABDD-00833E5731BB}"/>
                    </a:ext>
                  </a:extLst>
                </p14:cNvPr>
                <p14:cNvContentPartPr/>
                <p14:nvPr/>
              </p14:nvContentPartPr>
              <p14:xfrm>
                <a:off x="3886279" y="4647238"/>
                <a:ext cx="248040" cy="166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23BC0DE-D6D8-4E92-ABDD-00833E5731B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877639" y="4638238"/>
                  <a:ext cx="265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8A5F41E-370A-4E15-958B-B57BBB9F3105}"/>
                    </a:ext>
                  </a:extLst>
                </p14:cNvPr>
                <p14:cNvContentPartPr/>
                <p14:nvPr/>
              </p14:nvContentPartPr>
              <p14:xfrm>
                <a:off x="4203799" y="4626718"/>
                <a:ext cx="192600" cy="132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8A5F41E-370A-4E15-958B-B57BBB9F310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195159" y="4617718"/>
                  <a:ext cx="210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E4586EA-8095-492D-85E1-1B524DDB8C3D}"/>
                    </a:ext>
                  </a:extLst>
                </p14:cNvPr>
                <p14:cNvContentPartPr/>
                <p14:nvPr/>
              </p14:nvContentPartPr>
              <p14:xfrm>
                <a:off x="4398919" y="4640758"/>
                <a:ext cx="178920" cy="164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E4586EA-8095-492D-85E1-1B524DDB8C3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390279" y="4632118"/>
                  <a:ext cx="196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B3878D-E67F-48DC-8551-B2E2F0FB1C5A}"/>
                    </a:ext>
                  </a:extLst>
                </p14:cNvPr>
                <p14:cNvContentPartPr/>
                <p14:nvPr/>
              </p14:nvContentPartPr>
              <p14:xfrm>
                <a:off x="4585399" y="4533118"/>
                <a:ext cx="126000" cy="255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B3878D-E67F-48DC-8551-B2E2F0FB1C5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576399" y="4524118"/>
                  <a:ext cx="143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562D85F-0807-4568-8831-353DDB0C5839}"/>
                    </a:ext>
                  </a:extLst>
                </p14:cNvPr>
                <p14:cNvContentPartPr/>
                <p14:nvPr/>
              </p14:nvContentPartPr>
              <p14:xfrm>
                <a:off x="4735879" y="4665238"/>
                <a:ext cx="279000" cy="119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562D85F-0807-4568-8831-353DDB0C583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26879" y="4656598"/>
                  <a:ext cx="296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B5903C0-506A-40C5-8CFA-1A930499EC00}"/>
                    </a:ext>
                  </a:extLst>
                </p14:cNvPr>
                <p14:cNvContentPartPr/>
                <p14:nvPr/>
              </p14:nvContentPartPr>
              <p14:xfrm>
                <a:off x="5077879" y="4673518"/>
                <a:ext cx="150120" cy="145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B5903C0-506A-40C5-8CFA-1A930499EC0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068879" y="4664518"/>
                  <a:ext cx="167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CCA0259-F047-48D1-8337-DBEAA8CD931D}"/>
                    </a:ext>
                  </a:extLst>
                </p14:cNvPr>
                <p14:cNvContentPartPr/>
                <p14:nvPr/>
              </p14:nvContentPartPr>
              <p14:xfrm>
                <a:off x="5226919" y="4714918"/>
                <a:ext cx="166680" cy="121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CCA0259-F047-48D1-8337-DBEAA8CD931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217919" y="4705918"/>
                  <a:ext cx="184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969F00F-6838-4DAC-9FA8-35C38962E072}"/>
                    </a:ext>
                  </a:extLst>
                </p14:cNvPr>
                <p14:cNvContentPartPr/>
                <p14:nvPr/>
              </p14:nvContentPartPr>
              <p14:xfrm>
                <a:off x="5587999" y="4493878"/>
                <a:ext cx="164880" cy="381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969F00F-6838-4DAC-9FA8-35C38962E07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578999" y="4485238"/>
                  <a:ext cx="182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1B53262-28D3-443C-A22D-9FF7871E34DB}"/>
                    </a:ext>
                  </a:extLst>
                </p14:cNvPr>
                <p14:cNvContentPartPr/>
                <p14:nvPr/>
              </p14:nvContentPartPr>
              <p14:xfrm>
                <a:off x="5537239" y="4678918"/>
                <a:ext cx="381600" cy="52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1B53262-28D3-443C-A22D-9FF7871E34D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528239" y="4670278"/>
                  <a:ext cx="399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A31ABFD-F3FA-4DE7-9260-9F4CE7B6866B}"/>
                    </a:ext>
                  </a:extLst>
                </p14:cNvPr>
                <p14:cNvContentPartPr/>
                <p14:nvPr/>
              </p14:nvContentPartPr>
              <p14:xfrm>
                <a:off x="5940439" y="4818598"/>
                <a:ext cx="21240" cy="17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A31ABFD-F3FA-4DE7-9260-9F4CE7B6866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931799" y="4809958"/>
                  <a:ext cx="388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27270C-DD6E-4673-98C0-FDFB2416AA35}"/>
              </a:ext>
            </a:extLst>
          </p:cNvPr>
          <p:cNvGrpSpPr/>
          <p:nvPr/>
        </p:nvGrpSpPr>
        <p:grpSpPr>
          <a:xfrm>
            <a:off x="6255799" y="4355638"/>
            <a:ext cx="4500360" cy="543960"/>
            <a:chOff x="6255799" y="4355638"/>
            <a:chExt cx="450036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6C21B85-DCED-429E-9488-ED064DEA5013}"/>
                    </a:ext>
                  </a:extLst>
                </p14:cNvPr>
                <p14:cNvContentPartPr/>
                <p14:nvPr/>
              </p14:nvContentPartPr>
              <p14:xfrm>
                <a:off x="6370999" y="4624198"/>
                <a:ext cx="137520" cy="1774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6C21B85-DCED-429E-9488-ED064DEA5013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362359" y="4615558"/>
                  <a:ext cx="155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660AD62-00C9-4401-B4F2-169F4A68E5DD}"/>
                    </a:ext>
                  </a:extLst>
                </p14:cNvPr>
                <p14:cNvContentPartPr/>
                <p14:nvPr/>
              </p14:nvContentPartPr>
              <p14:xfrm>
                <a:off x="6255799" y="4549318"/>
                <a:ext cx="496800" cy="75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660AD62-00C9-4401-B4F2-169F4A68E5D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246799" y="4540318"/>
                  <a:ext cx="514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2D864F5-5175-4B33-AC42-32F72D34122D}"/>
                    </a:ext>
                  </a:extLst>
                </p14:cNvPr>
                <p14:cNvContentPartPr/>
                <p14:nvPr/>
              </p14:nvContentPartPr>
              <p14:xfrm>
                <a:off x="6640999" y="4610878"/>
                <a:ext cx="212040" cy="174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2D864F5-5175-4B33-AC42-32F72D34122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631999" y="4601878"/>
                  <a:ext cx="229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FC162D4-3192-430A-9DC0-3683F3707CA0}"/>
                    </a:ext>
                  </a:extLst>
                </p14:cNvPr>
                <p14:cNvContentPartPr/>
                <p14:nvPr/>
              </p14:nvContentPartPr>
              <p14:xfrm>
                <a:off x="6889039" y="4621678"/>
                <a:ext cx="175320" cy="160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FC162D4-3192-430A-9DC0-3683F3707CA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880399" y="4612678"/>
                  <a:ext cx="192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058ACEC-7D29-4032-9617-1A94309DC17D}"/>
                    </a:ext>
                  </a:extLst>
                </p14:cNvPr>
                <p14:cNvContentPartPr/>
                <p14:nvPr/>
              </p14:nvContentPartPr>
              <p14:xfrm>
                <a:off x="7140319" y="4647958"/>
                <a:ext cx="173160" cy="116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058ACEC-7D29-4032-9617-1A94309DC17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31319" y="4638958"/>
                  <a:ext cx="190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DE4A2C7-9DEA-4CC7-BE8D-DEF23BC4413A}"/>
                    </a:ext>
                  </a:extLst>
                </p14:cNvPr>
                <p14:cNvContentPartPr/>
                <p14:nvPr/>
              </p14:nvContentPartPr>
              <p14:xfrm>
                <a:off x="7427959" y="4454998"/>
                <a:ext cx="178200" cy="3470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DE4A2C7-9DEA-4CC7-BE8D-DEF23BC4413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418959" y="4446358"/>
                  <a:ext cx="195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FD7E283-1608-461A-850A-72DAEDFFADA7}"/>
                    </a:ext>
                  </a:extLst>
                </p14:cNvPr>
                <p14:cNvContentPartPr/>
                <p14:nvPr/>
              </p14:nvContentPartPr>
              <p14:xfrm>
                <a:off x="7396639" y="4593598"/>
                <a:ext cx="253080" cy="27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FD7E283-1608-461A-850A-72DAEDFFADA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387639" y="4584958"/>
                  <a:ext cx="27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7C6BE6F-7DC4-4C32-8990-0E907A1324D4}"/>
                    </a:ext>
                  </a:extLst>
                </p14:cNvPr>
                <p14:cNvContentPartPr/>
                <p14:nvPr/>
              </p14:nvContentPartPr>
              <p14:xfrm>
                <a:off x="7572679" y="4661278"/>
                <a:ext cx="302040" cy="112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7C6BE6F-7DC4-4C32-8990-0E907A1324D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564039" y="4652278"/>
                  <a:ext cx="31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3049585-1E12-429B-90C4-211A0316A082}"/>
                    </a:ext>
                  </a:extLst>
                </p14:cNvPr>
                <p14:cNvContentPartPr/>
                <p14:nvPr/>
              </p14:nvContentPartPr>
              <p14:xfrm>
                <a:off x="7982359" y="4628518"/>
                <a:ext cx="157680" cy="124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3049585-1E12-429B-90C4-211A0316A08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973719" y="4619878"/>
                  <a:ext cx="17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6C3301B-9809-4FA2-B6C1-C7C40D559E85}"/>
                    </a:ext>
                  </a:extLst>
                </p14:cNvPr>
                <p14:cNvContentPartPr/>
                <p14:nvPr/>
              </p14:nvContentPartPr>
              <p14:xfrm>
                <a:off x="8112319" y="4654798"/>
                <a:ext cx="158400" cy="105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6C3301B-9809-4FA2-B6C1-C7C40D559E8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103319" y="4646158"/>
                  <a:ext cx="176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820F5F9-37FC-4278-9B2B-D5B0BE6B258A}"/>
                    </a:ext>
                  </a:extLst>
                </p14:cNvPr>
                <p14:cNvContentPartPr/>
                <p14:nvPr/>
              </p14:nvContentPartPr>
              <p14:xfrm>
                <a:off x="8474479" y="4419358"/>
                <a:ext cx="210240" cy="3492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820F5F9-37FC-4278-9B2B-D5B0BE6B258A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465839" y="4410718"/>
                  <a:ext cx="2278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E327B2F-2DB5-44BC-A24F-722B0E4AB882}"/>
                    </a:ext>
                  </a:extLst>
                </p14:cNvPr>
                <p14:cNvContentPartPr/>
                <p14:nvPr/>
              </p14:nvContentPartPr>
              <p14:xfrm>
                <a:off x="8421559" y="4563718"/>
                <a:ext cx="273240" cy="54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E327B2F-2DB5-44BC-A24F-722B0E4AB88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412559" y="4554718"/>
                  <a:ext cx="290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BBA5D1-15C6-4E0A-ABB8-01E6150C48B2}"/>
                    </a:ext>
                  </a:extLst>
                </p14:cNvPr>
                <p14:cNvContentPartPr/>
                <p14:nvPr/>
              </p14:nvContentPartPr>
              <p14:xfrm>
                <a:off x="8808919" y="4422238"/>
                <a:ext cx="329760" cy="477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BBA5D1-15C6-4E0A-ABB8-01E6150C48B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799919" y="4413238"/>
                  <a:ext cx="3474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CA0A652-5FB2-45AC-B3AA-8E50AC5292CB}"/>
                    </a:ext>
                  </a:extLst>
                </p14:cNvPr>
                <p14:cNvContentPartPr/>
                <p14:nvPr/>
              </p14:nvContentPartPr>
              <p14:xfrm>
                <a:off x="9169279" y="4457158"/>
                <a:ext cx="305280" cy="3276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CA0A652-5FB2-45AC-B3AA-8E50AC5292C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160279" y="4448158"/>
                  <a:ext cx="322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5DCB768-E427-4932-A46A-912BFD38E234}"/>
                    </a:ext>
                  </a:extLst>
                </p14:cNvPr>
                <p14:cNvContentPartPr/>
                <p14:nvPr/>
              </p14:nvContentPartPr>
              <p14:xfrm>
                <a:off x="9385999" y="4645078"/>
                <a:ext cx="104760" cy="124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5DCB768-E427-4932-A46A-912BFD38E23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376999" y="4636438"/>
                  <a:ext cx="122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3CBCCED-11CB-4801-9B92-0BEE81C8B62E}"/>
                    </a:ext>
                  </a:extLst>
                </p14:cNvPr>
                <p14:cNvContentPartPr/>
                <p14:nvPr/>
              </p14:nvContentPartPr>
              <p14:xfrm>
                <a:off x="9557359" y="4654798"/>
                <a:ext cx="191160" cy="116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3CBCCED-11CB-4801-9B92-0BEE81C8B62E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548719" y="4646158"/>
                  <a:ext cx="208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11A9C15-3F1B-43EC-9697-EF248A37DB9A}"/>
                    </a:ext>
                  </a:extLst>
                </p14:cNvPr>
                <p14:cNvContentPartPr/>
                <p14:nvPr/>
              </p14:nvContentPartPr>
              <p14:xfrm>
                <a:off x="9933559" y="4355638"/>
                <a:ext cx="180000" cy="4212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11A9C15-3F1B-43EC-9697-EF248A37DB9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924919" y="4346998"/>
                  <a:ext cx="1976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DAF67FC-C50C-4143-8E8A-884FF8833AEF}"/>
                    </a:ext>
                  </a:extLst>
                </p14:cNvPr>
                <p14:cNvContentPartPr/>
                <p14:nvPr/>
              </p14:nvContentPartPr>
              <p14:xfrm>
                <a:off x="9855799" y="4535278"/>
                <a:ext cx="325800" cy="662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DAF67FC-C50C-4143-8E8A-884FF8833AE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847159" y="4526278"/>
                  <a:ext cx="343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7AD3769-0856-49A7-8D98-FEC3C97FD5D2}"/>
                    </a:ext>
                  </a:extLst>
                </p14:cNvPr>
                <p14:cNvContentPartPr/>
                <p14:nvPr/>
              </p14:nvContentPartPr>
              <p14:xfrm>
                <a:off x="10125439" y="4576318"/>
                <a:ext cx="217440" cy="1627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7AD3769-0856-49A7-8D98-FEC3C97FD5D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116439" y="4567678"/>
                  <a:ext cx="235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AC9CB30-C042-4372-B0B8-4A2A538CF70D}"/>
                    </a:ext>
                  </a:extLst>
                </p14:cNvPr>
                <p14:cNvContentPartPr/>
                <p14:nvPr/>
              </p14:nvContentPartPr>
              <p14:xfrm>
                <a:off x="10347559" y="4617718"/>
                <a:ext cx="129960" cy="125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AC9CB30-C042-4372-B0B8-4A2A538CF70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338919" y="4609078"/>
                  <a:ext cx="147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C54421E-B0D5-48FE-A52D-7E036D94AD44}"/>
                    </a:ext>
                  </a:extLst>
                </p14:cNvPr>
                <p14:cNvContentPartPr/>
                <p14:nvPr/>
              </p14:nvContentPartPr>
              <p14:xfrm>
                <a:off x="10640959" y="4417918"/>
                <a:ext cx="115200" cy="350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C54421E-B0D5-48FE-A52D-7E036D94AD4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632319" y="4408918"/>
                  <a:ext cx="1328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E3566DAE-6840-46C2-BD43-8B30D0745646}"/>
              </a:ext>
            </a:extLst>
          </p:cNvPr>
          <p:cNvGrpSpPr/>
          <p:nvPr/>
        </p:nvGrpSpPr>
        <p:grpSpPr>
          <a:xfrm>
            <a:off x="311839" y="5458318"/>
            <a:ext cx="416520" cy="291960"/>
            <a:chOff x="311839" y="5458318"/>
            <a:chExt cx="41652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27698CE-7D18-4C55-A833-72EC4027614B}"/>
                    </a:ext>
                  </a:extLst>
                </p14:cNvPr>
                <p14:cNvContentPartPr/>
                <p14:nvPr/>
              </p14:nvContentPartPr>
              <p14:xfrm>
                <a:off x="311839" y="5458318"/>
                <a:ext cx="270360" cy="291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27698CE-7D18-4C55-A833-72EC4027614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02839" y="5449678"/>
                  <a:ext cx="288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347E53-42FB-470F-BC79-7CE4BDEE108A}"/>
                    </a:ext>
                  </a:extLst>
                </p14:cNvPr>
                <p14:cNvContentPartPr/>
                <p14:nvPr/>
              </p14:nvContentPartPr>
              <p14:xfrm>
                <a:off x="718999" y="5691958"/>
                <a:ext cx="9360" cy="10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347E53-42FB-470F-BC79-7CE4BDEE108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10359" y="5682958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39428DA-6D1C-41AE-A2FD-B1904A39BB74}"/>
              </a:ext>
            </a:extLst>
          </p:cNvPr>
          <p:cNvGrpSpPr/>
          <p:nvPr/>
        </p:nvGrpSpPr>
        <p:grpSpPr>
          <a:xfrm>
            <a:off x="7816759" y="5221078"/>
            <a:ext cx="3731400" cy="739440"/>
            <a:chOff x="7816759" y="5221078"/>
            <a:chExt cx="373140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9CE3A44-6FA3-47B6-B889-C5198F3786BF}"/>
                    </a:ext>
                  </a:extLst>
                </p14:cNvPr>
                <p14:cNvContentPartPr/>
                <p14:nvPr/>
              </p14:nvContentPartPr>
              <p14:xfrm>
                <a:off x="7931599" y="5268958"/>
                <a:ext cx="240840" cy="401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9CE3A44-6FA3-47B6-B889-C5198F3786B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922959" y="5260318"/>
                  <a:ext cx="2584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949A8D5-BB70-42A9-9BAB-C0A7F9465EEA}"/>
                    </a:ext>
                  </a:extLst>
                </p14:cNvPr>
                <p14:cNvContentPartPr/>
                <p14:nvPr/>
              </p14:nvContentPartPr>
              <p14:xfrm>
                <a:off x="7816759" y="5438158"/>
                <a:ext cx="429480" cy="73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949A8D5-BB70-42A9-9BAB-C0A7F9465EE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808119" y="5429158"/>
                  <a:ext cx="447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1D900B7-9E4D-487B-B183-7EABCCE9858D}"/>
                    </a:ext>
                  </a:extLst>
                </p14:cNvPr>
                <p14:cNvContentPartPr/>
                <p14:nvPr/>
              </p14:nvContentPartPr>
              <p14:xfrm>
                <a:off x="8159119" y="5480278"/>
                <a:ext cx="195120" cy="2221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1D900B7-9E4D-487B-B183-7EABCCE9858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150119" y="5471278"/>
                  <a:ext cx="212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CD86AC6-B730-45D9-8546-3189F38D1D58}"/>
                    </a:ext>
                  </a:extLst>
                </p14:cNvPr>
                <p14:cNvContentPartPr/>
                <p14:nvPr/>
              </p14:nvContentPartPr>
              <p14:xfrm>
                <a:off x="8294839" y="5488198"/>
                <a:ext cx="237600" cy="2001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CD86AC6-B730-45D9-8546-3189F38D1D5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285839" y="5479558"/>
                  <a:ext cx="255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5050B7B-0F0A-4877-B0FE-B09E39DFA1A3}"/>
                    </a:ext>
                  </a:extLst>
                </p14:cNvPr>
                <p14:cNvContentPartPr/>
                <p14:nvPr/>
              </p14:nvContentPartPr>
              <p14:xfrm>
                <a:off x="8488879" y="5530678"/>
                <a:ext cx="205920" cy="164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5050B7B-0F0A-4877-B0FE-B09E39DFA1A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480239" y="5521678"/>
                  <a:ext cx="223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E241F58-E396-450A-8FDA-2ECC9055BBB2}"/>
                    </a:ext>
                  </a:extLst>
                </p14:cNvPr>
                <p14:cNvContentPartPr/>
                <p14:nvPr/>
              </p14:nvContentPartPr>
              <p14:xfrm>
                <a:off x="8695159" y="5221078"/>
                <a:ext cx="430200" cy="450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E241F58-E396-450A-8FDA-2ECC9055BBB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686159" y="5212438"/>
                  <a:ext cx="4478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587C411-F368-4C33-ABD7-99164B70ABA4}"/>
                    </a:ext>
                  </a:extLst>
                </p14:cNvPr>
                <p14:cNvContentPartPr/>
                <p14:nvPr/>
              </p14:nvContentPartPr>
              <p14:xfrm>
                <a:off x="8977759" y="5519158"/>
                <a:ext cx="286920" cy="1332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587C411-F368-4C33-ABD7-99164B70ABA4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969119" y="5510158"/>
                  <a:ext cx="304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5616817-3603-4C3D-9FFC-EEA9EC386901}"/>
                    </a:ext>
                  </a:extLst>
                </p14:cNvPr>
                <p14:cNvContentPartPr/>
                <p14:nvPr/>
              </p14:nvContentPartPr>
              <p14:xfrm>
                <a:off x="9376639" y="5499718"/>
                <a:ext cx="153720" cy="1508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5616817-3603-4C3D-9FFC-EEA9EC38690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367639" y="5491078"/>
                  <a:ext cx="171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9EADD7B-D310-477F-9418-10F1C07D829A}"/>
                    </a:ext>
                  </a:extLst>
                </p14:cNvPr>
                <p14:cNvContentPartPr/>
                <p14:nvPr/>
              </p14:nvContentPartPr>
              <p14:xfrm>
                <a:off x="9500839" y="5567038"/>
                <a:ext cx="155520" cy="102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9EADD7B-D310-477F-9418-10F1C07D829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491839" y="5558398"/>
                  <a:ext cx="173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5AFDE2B-A9FE-4A33-842C-B42331644EB4}"/>
                    </a:ext>
                  </a:extLst>
                </p14:cNvPr>
                <p14:cNvContentPartPr/>
                <p14:nvPr/>
              </p14:nvContentPartPr>
              <p14:xfrm>
                <a:off x="9866959" y="5281198"/>
                <a:ext cx="193320" cy="425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5AFDE2B-A9FE-4A33-842C-B42331644EB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858319" y="5272198"/>
                  <a:ext cx="210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E7EB56B-15D9-4051-AE93-3205CF7ADA3A}"/>
                    </a:ext>
                  </a:extLst>
                </p14:cNvPr>
                <p14:cNvContentPartPr/>
                <p14:nvPr/>
              </p14:nvContentPartPr>
              <p14:xfrm>
                <a:off x="9777679" y="5464078"/>
                <a:ext cx="334440" cy="547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E7EB56B-15D9-4051-AE93-3205CF7ADA3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768679" y="5455438"/>
                  <a:ext cx="35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0016EDC-B3DC-4D23-97E7-EAFC5E087913}"/>
                    </a:ext>
                  </a:extLst>
                </p14:cNvPr>
                <p14:cNvContentPartPr/>
                <p14:nvPr/>
              </p14:nvContentPartPr>
              <p14:xfrm>
                <a:off x="9977119" y="5704558"/>
                <a:ext cx="157320" cy="1900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0016EDC-B3DC-4D23-97E7-EAFC5E087913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968119" y="5695558"/>
                  <a:ext cx="174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6572D68-BEF5-4D0E-AB31-51483FA483AE}"/>
                    </a:ext>
                  </a:extLst>
                </p14:cNvPr>
                <p14:cNvContentPartPr/>
                <p14:nvPr/>
              </p14:nvContentPartPr>
              <p14:xfrm>
                <a:off x="10271239" y="5518438"/>
                <a:ext cx="275760" cy="4420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6572D68-BEF5-4D0E-AB31-51483FA483A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262599" y="5509438"/>
                  <a:ext cx="293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940D9C0-606C-4703-9DEA-49381B778A1F}"/>
                    </a:ext>
                  </a:extLst>
                </p14:cNvPr>
                <p14:cNvContentPartPr/>
                <p14:nvPr/>
              </p14:nvContentPartPr>
              <p14:xfrm>
                <a:off x="10609279" y="5312878"/>
                <a:ext cx="23400" cy="622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940D9C0-606C-4703-9DEA-49381B778A1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600279" y="5304238"/>
                  <a:ext cx="41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A32205F-8226-40F2-9B10-15E0DA89AF2A}"/>
                    </a:ext>
                  </a:extLst>
                </p14:cNvPr>
                <p14:cNvContentPartPr/>
                <p14:nvPr/>
              </p14:nvContentPartPr>
              <p14:xfrm>
                <a:off x="10716919" y="5474518"/>
                <a:ext cx="133200" cy="1393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A32205F-8226-40F2-9B10-15E0DA89AF2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707919" y="5465518"/>
                  <a:ext cx="150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BB49808-57F0-493A-916A-72DF71B75BA8}"/>
                    </a:ext>
                  </a:extLst>
                </p14:cNvPr>
                <p14:cNvContentPartPr/>
                <p14:nvPr/>
              </p14:nvContentPartPr>
              <p14:xfrm>
                <a:off x="10870639" y="5448958"/>
                <a:ext cx="166320" cy="1620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BB49808-57F0-493A-916A-72DF71B75BA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861639" y="5440318"/>
                  <a:ext cx="183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1AD9E3F-F92C-4D2F-A116-AEC04779B81F}"/>
                    </a:ext>
                  </a:extLst>
                </p14:cNvPr>
                <p14:cNvContentPartPr/>
                <p14:nvPr/>
              </p14:nvContentPartPr>
              <p14:xfrm>
                <a:off x="11166559" y="5240158"/>
                <a:ext cx="196920" cy="373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1AD9E3F-F92C-4D2F-A116-AEC04779B81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157559" y="5231518"/>
                  <a:ext cx="214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1A8FDB3-4170-4C2D-AE12-67F2ED57E535}"/>
                    </a:ext>
                  </a:extLst>
                </p14:cNvPr>
                <p14:cNvContentPartPr/>
                <p14:nvPr/>
              </p14:nvContentPartPr>
              <p14:xfrm>
                <a:off x="11102119" y="5351398"/>
                <a:ext cx="446040" cy="867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1A8FDB3-4170-4C2D-AE12-67F2ED57E53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093479" y="5342398"/>
                  <a:ext cx="4636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E40333D-092C-4C67-8A11-59A344A870B6}"/>
              </a:ext>
            </a:extLst>
          </p:cNvPr>
          <p:cNvGrpSpPr/>
          <p:nvPr/>
        </p:nvGrpSpPr>
        <p:grpSpPr>
          <a:xfrm>
            <a:off x="1212919" y="5220718"/>
            <a:ext cx="6311520" cy="1046520"/>
            <a:chOff x="1212919" y="5220718"/>
            <a:chExt cx="6311520" cy="10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CAA5E78-220E-4589-A921-693431E251DE}"/>
                    </a:ext>
                  </a:extLst>
                </p14:cNvPr>
                <p14:cNvContentPartPr/>
                <p14:nvPr/>
              </p14:nvContentPartPr>
              <p14:xfrm>
                <a:off x="6899119" y="5340598"/>
                <a:ext cx="504360" cy="350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CAA5E78-220E-4589-A921-693431E251D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890479" y="5331598"/>
                  <a:ext cx="522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58688F-4F30-44E4-A9AF-DA1EFF4F9663}"/>
                    </a:ext>
                  </a:extLst>
                </p14:cNvPr>
                <p14:cNvContentPartPr/>
                <p14:nvPr/>
              </p14:nvContentPartPr>
              <p14:xfrm>
                <a:off x="7350199" y="5497198"/>
                <a:ext cx="174240" cy="1810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58688F-4F30-44E4-A9AF-DA1EFF4F9663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341559" y="5488558"/>
                  <a:ext cx="191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6118867-7432-4BEF-A8EF-3FB8B6D319ED}"/>
                    </a:ext>
                  </a:extLst>
                </p14:cNvPr>
                <p14:cNvContentPartPr/>
                <p14:nvPr/>
              </p14:nvContentPartPr>
              <p14:xfrm>
                <a:off x="1212919" y="5479558"/>
                <a:ext cx="276840" cy="276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6118867-7432-4BEF-A8EF-3FB8B6D319E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204279" y="5470558"/>
                  <a:ext cx="294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FCC2E84-2DE9-4152-8836-0756EF45E780}"/>
                    </a:ext>
                  </a:extLst>
                </p14:cNvPr>
                <p14:cNvContentPartPr/>
                <p14:nvPr/>
              </p14:nvContentPartPr>
              <p14:xfrm>
                <a:off x="1586959" y="5357158"/>
                <a:ext cx="146880" cy="3650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FCC2E84-2DE9-4152-8836-0756EF45E780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578319" y="5348158"/>
                  <a:ext cx="164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ABD1168-1591-4B51-BBE3-2BE3DEC1721E}"/>
                    </a:ext>
                  </a:extLst>
                </p14:cNvPr>
                <p14:cNvContentPartPr/>
                <p14:nvPr/>
              </p14:nvContentPartPr>
              <p14:xfrm>
                <a:off x="1567519" y="5546158"/>
                <a:ext cx="202320" cy="2264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ABD1168-1591-4B51-BBE3-2BE3DEC1721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558519" y="5537158"/>
                  <a:ext cx="219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B03FAF2-6E45-4C04-9B49-9C890868FBB0}"/>
                    </a:ext>
                  </a:extLst>
                </p14:cNvPr>
                <p14:cNvContentPartPr/>
                <p14:nvPr/>
              </p14:nvContentPartPr>
              <p14:xfrm>
                <a:off x="1861639" y="5493598"/>
                <a:ext cx="280080" cy="241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B03FAF2-6E45-4C04-9B49-9C890868FBB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852639" y="5484598"/>
                  <a:ext cx="297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9EEE4A1-785C-412F-96F2-55A9E6FFBE23}"/>
                    </a:ext>
                  </a:extLst>
                </p14:cNvPr>
                <p14:cNvContentPartPr/>
                <p14:nvPr/>
              </p14:nvContentPartPr>
              <p14:xfrm>
                <a:off x="2142079" y="5541478"/>
                <a:ext cx="203400" cy="1929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9EEE4A1-785C-412F-96F2-55A9E6FFBE2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133079" y="5532478"/>
                  <a:ext cx="22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4C84B63-DD0F-4254-AA3A-B056F588DE93}"/>
                    </a:ext>
                  </a:extLst>
                </p14:cNvPr>
                <p14:cNvContentPartPr/>
                <p14:nvPr/>
              </p14:nvContentPartPr>
              <p14:xfrm>
                <a:off x="2355559" y="5519878"/>
                <a:ext cx="272160" cy="214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4C84B63-DD0F-4254-AA3A-B056F588DE9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346919" y="5510878"/>
                  <a:ext cx="289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EEF0FC0-D2A9-45B9-87E0-4FBF4F9B156B}"/>
                    </a:ext>
                  </a:extLst>
                </p14:cNvPr>
                <p14:cNvContentPartPr/>
                <p14:nvPr/>
              </p14:nvContentPartPr>
              <p14:xfrm>
                <a:off x="2730679" y="5528158"/>
                <a:ext cx="253440" cy="1954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EEF0FC0-D2A9-45B9-87E0-4FBF4F9B156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721679" y="5519518"/>
                  <a:ext cx="271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B971591-D7BB-4B68-8F2F-EE7A5DE41E68}"/>
                    </a:ext>
                  </a:extLst>
                </p14:cNvPr>
                <p14:cNvContentPartPr/>
                <p14:nvPr/>
              </p14:nvContentPartPr>
              <p14:xfrm>
                <a:off x="2956759" y="5536438"/>
                <a:ext cx="188280" cy="1710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B971591-D7BB-4B68-8F2F-EE7A5DE41E6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48119" y="5527798"/>
                  <a:ext cx="205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8146B7D-91B4-46ED-81FB-02E78737B8C9}"/>
                    </a:ext>
                  </a:extLst>
                </p14:cNvPr>
                <p14:cNvContentPartPr/>
                <p14:nvPr/>
              </p14:nvContentPartPr>
              <p14:xfrm>
                <a:off x="3310999" y="5248438"/>
                <a:ext cx="216720" cy="4543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8146B7D-91B4-46ED-81FB-02E78737B8C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302359" y="5239798"/>
                  <a:ext cx="234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7FD54B9-D9DF-4706-B7FC-9D0F117733AF}"/>
                    </a:ext>
                  </a:extLst>
                </p14:cNvPr>
                <p14:cNvContentPartPr/>
                <p14:nvPr/>
              </p14:nvContentPartPr>
              <p14:xfrm>
                <a:off x="3235759" y="5473798"/>
                <a:ext cx="381600" cy="207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7FD54B9-D9DF-4706-B7FC-9D0F117733A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227119" y="5464798"/>
                  <a:ext cx="399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3C82255-CC15-4E83-81CA-82E1EC59C3F5}"/>
                    </a:ext>
                  </a:extLst>
                </p14:cNvPr>
                <p14:cNvContentPartPr/>
                <p14:nvPr/>
              </p14:nvContentPartPr>
              <p14:xfrm>
                <a:off x="3715279" y="5396398"/>
                <a:ext cx="9360" cy="442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3C82255-CC15-4E83-81CA-82E1EC59C3F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706639" y="5387758"/>
                  <a:ext cx="27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0DCF7CC-58F6-437B-A43C-6164F647E585}"/>
                    </a:ext>
                  </a:extLst>
                </p14:cNvPr>
                <p14:cNvContentPartPr/>
                <p14:nvPr/>
              </p14:nvContentPartPr>
              <p14:xfrm>
                <a:off x="3748759" y="5535358"/>
                <a:ext cx="145440" cy="133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0DCF7CC-58F6-437B-A43C-6164F647E585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739759" y="5526358"/>
                  <a:ext cx="163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7E34625-ABDF-4940-800E-CBB108BB385E}"/>
                    </a:ext>
                  </a:extLst>
                </p14:cNvPr>
                <p14:cNvContentPartPr/>
                <p14:nvPr/>
              </p14:nvContentPartPr>
              <p14:xfrm>
                <a:off x="3902839" y="5513038"/>
                <a:ext cx="241560" cy="158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7E34625-ABDF-4940-800E-CBB108BB385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3893839" y="5504398"/>
                  <a:ext cx="259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BDE61B8-87FB-43E9-9BAE-04AA846D5906}"/>
                    </a:ext>
                  </a:extLst>
                </p14:cNvPr>
                <p14:cNvContentPartPr/>
                <p14:nvPr/>
              </p14:nvContentPartPr>
              <p14:xfrm>
                <a:off x="4257439" y="5503678"/>
                <a:ext cx="215280" cy="139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BDE61B8-87FB-43E9-9BAE-04AA846D5906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248439" y="5495038"/>
                  <a:ext cx="232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82D7DDB-48C0-4311-9572-23B7B10768F5}"/>
                    </a:ext>
                  </a:extLst>
                </p14:cNvPr>
                <p14:cNvContentPartPr/>
                <p14:nvPr/>
              </p14:nvContentPartPr>
              <p14:xfrm>
                <a:off x="4549759" y="5220718"/>
                <a:ext cx="192960" cy="425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82D7DDB-48C0-4311-9572-23B7B10768F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4540759" y="5211718"/>
                  <a:ext cx="2106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CE1A3CB-08F5-4B06-A421-60B17519A711}"/>
                    </a:ext>
                  </a:extLst>
                </p14:cNvPr>
                <p14:cNvContentPartPr/>
                <p14:nvPr/>
              </p14:nvContentPartPr>
              <p14:xfrm>
                <a:off x="4956559" y="5455798"/>
                <a:ext cx="348480" cy="238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CE1A3CB-08F5-4B06-A421-60B17519A711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947559" y="5447158"/>
                  <a:ext cx="366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8647C6B-4D5A-4A3F-AB98-66186EA47449}"/>
                    </a:ext>
                  </a:extLst>
                </p14:cNvPr>
                <p14:cNvContentPartPr/>
                <p14:nvPr/>
              </p14:nvContentPartPr>
              <p14:xfrm>
                <a:off x="5468479" y="5254918"/>
                <a:ext cx="230760" cy="418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8647C6B-4D5A-4A3F-AB98-66186EA4744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459479" y="5246278"/>
                  <a:ext cx="248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ED0D360-6870-4A89-A1FE-AAE959DD6E30}"/>
                    </a:ext>
                  </a:extLst>
                </p14:cNvPr>
                <p14:cNvContentPartPr/>
                <p14:nvPr/>
              </p14:nvContentPartPr>
              <p14:xfrm>
                <a:off x="5405479" y="5501158"/>
                <a:ext cx="267120" cy="352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ED0D360-6870-4A89-A1FE-AAE959DD6E30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396839" y="5492518"/>
                  <a:ext cx="284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660269F-02F3-40EF-84EA-6BB71D2733B1}"/>
                    </a:ext>
                  </a:extLst>
                </p14:cNvPr>
                <p14:cNvContentPartPr/>
                <p14:nvPr/>
              </p14:nvContentPartPr>
              <p14:xfrm>
                <a:off x="5655319" y="5511958"/>
                <a:ext cx="164520" cy="1530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660269F-02F3-40EF-84EA-6BB71D2733B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646679" y="5503318"/>
                  <a:ext cx="182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41EEB8F-3621-41A1-A630-AA719AA3159B}"/>
                    </a:ext>
                  </a:extLst>
                </p14:cNvPr>
                <p14:cNvContentPartPr/>
                <p14:nvPr/>
              </p14:nvContentPartPr>
              <p14:xfrm>
                <a:off x="5940439" y="5487478"/>
                <a:ext cx="198360" cy="1882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41EEB8F-3621-41A1-A630-AA719AA3159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931439" y="5478478"/>
                  <a:ext cx="216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A63AF66-2365-48D5-ACE2-4FFBA836EC8A}"/>
                    </a:ext>
                  </a:extLst>
                </p14:cNvPr>
                <p14:cNvContentPartPr/>
                <p14:nvPr/>
              </p14:nvContentPartPr>
              <p14:xfrm>
                <a:off x="6083359" y="5231518"/>
                <a:ext cx="261720" cy="3978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A63AF66-2365-48D5-ACE2-4FFBA836EC8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074719" y="5222518"/>
                  <a:ext cx="279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E8BADA3-3FE5-4FDE-AE79-D884C31CE7F4}"/>
                    </a:ext>
                  </a:extLst>
                </p14:cNvPr>
                <p14:cNvContentPartPr/>
                <p14:nvPr/>
              </p14:nvContentPartPr>
              <p14:xfrm>
                <a:off x="6220519" y="5420158"/>
                <a:ext cx="291960" cy="4755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E8BADA3-3FE5-4FDE-AE79-D884C31CE7F4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211879" y="5411158"/>
                  <a:ext cx="3096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10120CD-5085-4B66-94EE-3B260B7BF876}"/>
                    </a:ext>
                  </a:extLst>
                </p14:cNvPr>
                <p14:cNvContentPartPr/>
                <p14:nvPr/>
              </p14:nvContentPartPr>
              <p14:xfrm>
                <a:off x="6571519" y="5653438"/>
                <a:ext cx="4320" cy="36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10120CD-5085-4B66-94EE-3B260B7BF87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562519" y="5644798"/>
                  <a:ext cx="2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DFA05F9-06F0-43F1-AF4F-A75EFEC3F61F}"/>
                    </a:ext>
                  </a:extLst>
                </p14:cNvPr>
                <p14:cNvContentPartPr/>
                <p14:nvPr/>
              </p14:nvContentPartPr>
              <p14:xfrm>
                <a:off x="1238479" y="6064198"/>
                <a:ext cx="166320" cy="1677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DFA05F9-06F0-43F1-AF4F-A75EFEC3F61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229479" y="6055558"/>
                  <a:ext cx="183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3023DB8-B1DB-483E-8ABF-C5B2798F6536}"/>
                    </a:ext>
                  </a:extLst>
                </p14:cNvPr>
                <p14:cNvContentPartPr/>
                <p14:nvPr/>
              </p14:nvContentPartPr>
              <p14:xfrm>
                <a:off x="1490119" y="5799598"/>
                <a:ext cx="277920" cy="4402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3023DB8-B1DB-483E-8ABF-C5B2798F653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481119" y="5790958"/>
                  <a:ext cx="295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9550505-5DF1-4958-976B-11043C971F1C}"/>
                    </a:ext>
                  </a:extLst>
                </p14:cNvPr>
                <p14:cNvContentPartPr/>
                <p14:nvPr/>
              </p14:nvContentPartPr>
              <p14:xfrm>
                <a:off x="1760479" y="5991478"/>
                <a:ext cx="199080" cy="275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9550505-5DF1-4958-976B-11043C971F1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751479" y="5982838"/>
                  <a:ext cx="216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6CBDC87-87D9-4913-8D18-3A832CCC5F06}"/>
                    </a:ext>
                  </a:extLst>
                </p14:cNvPr>
                <p14:cNvContentPartPr/>
                <p14:nvPr/>
              </p14:nvContentPartPr>
              <p14:xfrm>
                <a:off x="1975759" y="6032518"/>
                <a:ext cx="222840" cy="1749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6CBDC87-87D9-4913-8D18-3A832CCC5F06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967119" y="6023518"/>
                  <a:ext cx="240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719D67A-9816-4E6B-97EE-14B6556BEA85}"/>
                    </a:ext>
                  </a:extLst>
                </p14:cNvPr>
                <p14:cNvContentPartPr/>
                <p14:nvPr/>
              </p14:nvContentPartPr>
              <p14:xfrm>
                <a:off x="2200039" y="6063118"/>
                <a:ext cx="145800" cy="191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719D67A-9816-4E6B-97EE-14B6556BEA8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191399" y="6054118"/>
                  <a:ext cx="163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48F7F7B-16E4-43D0-A745-C9CB6CDA57EE}"/>
                    </a:ext>
                  </a:extLst>
                </p14:cNvPr>
                <p14:cNvContentPartPr/>
                <p14:nvPr/>
              </p14:nvContentPartPr>
              <p14:xfrm>
                <a:off x="2465359" y="5998678"/>
                <a:ext cx="200520" cy="231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48F7F7B-16E4-43D0-A745-C9CB6CDA57E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456359" y="5989678"/>
                  <a:ext cx="218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9380E25-E619-4D53-85DF-15A1FA4C5E98}"/>
                    </a:ext>
                  </a:extLst>
                </p14:cNvPr>
                <p14:cNvContentPartPr/>
                <p14:nvPr/>
              </p14:nvContentPartPr>
              <p14:xfrm>
                <a:off x="2671279" y="6024958"/>
                <a:ext cx="136440" cy="1648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9380E25-E619-4D53-85DF-15A1FA4C5E9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662639" y="6015958"/>
                  <a:ext cx="154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7FF8AB3-4AB4-4599-9E1A-957AC9B6E30F}"/>
                    </a:ext>
                  </a:extLst>
                </p14:cNvPr>
                <p14:cNvContentPartPr/>
                <p14:nvPr/>
              </p14:nvContentPartPr>
              <p14:xfrm>
                <a:off x="2887639" y="6024238"/>
                <a:ext cx="172080" cy="1800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7FF8AB3-4AB4-4599-9E1A-957AC9B6E30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878999" y="6015598"/>
                  <a:ext cx="189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BCC72F6-F83D-4930-BF34-B82F98CC2384}"/>
                    </a:ext>
                  </a:extLst>
                </p14:cNvPr>
                <p14:cNvContentPartPr/>
                <p14:nvPr/>
              </p14:nvContentPartPr>
              <p14:xfrm>
                <a:off x="2983039" y="5863318"/>
                <a:ext cx="210240" cy="3294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BCC72F6-F83D-4930-BF34-B82F98CC2384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974039" y="5854678"/>
                  <a:ext cx="227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13DA280-8B45-4B16-B898-7C425623AC06}"/>
                    </a:ext>
                  </a:extLst>
                </p14:cNvPr>
                <p14:cNvContentPartPr/>
                <p14:nvPr/>
              </p14:nvContentPartPr>
              <p14:xfrm>
                <a:off x="3414679" y="5939998"/>
                <a:ext cx="358200" cy="2278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13DA280-8B45-4B16-B898-7C425623AC06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406039" y="5930998"/>
                  <a:ext cx="375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BB7A6E3-0276-499B-B93E-36A3D4D023AD}"/>
                    </a:ext>
                  </a:extLst>
                </p14:cNvPr>
                <p14:cNvContentPartPr/>
                <p14:nvPr/>
              </p14:nvContentPartPr>
              <p14:xfrm>
                <a:off x="3787999" y="5763238"/>
                <a:ext cx="204120" cy="3934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BB7A6E3-0276-499B-B93E-36A3D4D023AD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778999" y="5754238"/>
                  <a:ext cx="221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A2E259D-4498-4014-BFBB-A1C0C1447EB6}"/>
                    </a:ext>
                  </a:extLst>
                </p14:cNvPr>
                <p14:cNvContentPartPr/>
                <p14:nvPr/>
              </p14:nvContentPartPr>
              <p14:xfrm>
                <a:off x="4034959" y="6000118"/>
                <a:ext cx="124200" cy="1371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A2E259D-4498-4014-BFBB-A1C0C1447EB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025959" y="5991478"/>
                  <a:ext cx="14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DB4E75F-9C8A-40D5-94AE-9EC3642F4A50}"/>
                    </a:ext>
                  </a:extLst>
                </p14:cNvPr>
                <p14:cNvContentPartPr/>
                <p14:nvPr/>
              </p14:nvContentPartPr>
              <p14:xfrm>
                <a:off x="4284439" y="5795638"/>
                <a:ext cx="191520" cy="3931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DB4E75F-9C8A-40D5-94AE-9EC3642F4A5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275439" y="5786998"/>
                  <a:ext cx="209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8F58EDA-0317-4C43-B87F-0902B1E3FA95}"/>
                    </a:ext>
                  </a:extLst>
                </p14:cNvPr>
                <p14:cNvContentPartPr/>
                <p14:nvPr/>
              </p14:nvContentPartPr>
              <p14:xfrm>
                <a:off x="4258159" y="5952598"/>
                <a:ext cx="286200" cy="536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8F58EDA-0317-4C43-B87F-0902B1E3FA9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249159" y="5943958"/>
                  <a:ext cx="303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D962645-469C-48F2-AE68-A514B9FB7C00}"/>
                    </a:ext>
                  </a:extLst>
                </p14:cNvPr>
                <p14:cNvContentPartPr/>
                <p14:nvPr/>
              </p14:nvContentPartPr>
              <p14:xfrm>
                <a:off x="4761439" y="5996878"/>
                <a:ext cx="274680" cy="138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D962645-469C-48F2-AE68-A514B9FB7C0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752439" y="5987878"/>
                  <a:ext cx="29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9DB0499-BD3D-477A-8753-6AEB9F578026}"/>
                    </a:ext>
                  </a:extLst>
                </p14:cNvPr>
                <p14:cNvContentPartPr/>
                <p14:nvPr/>
              </p14:nvContentPartPr>
              <p14:xfrm>
                <a:off x="5124319" y="5993998"/>
                <a:ext cx="167760" cy="1540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9DB0499-BD3D-477A-8753-6AEB9F578026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115679" y="5985358"/>
                  <a:ext cx="185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99699BC-50C5-44A6-9A91-8F8F01504325}"/>
                    </a:ext>
                  </a:extLst>
                </p14:cNvPr>
                <p14:cNvContentPartPr/>
                <p14:nvPr/>
              </p14:nvContentPartPr>
              <p14:xfrm>
                <a:off x="5312959" y="5934958"/>
                <a:ext cx="177480" cy="225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99699BC-50C5-44A6-9A91-8F8F0150432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304319" y="5925958"/>
                  <a:ext cx="195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B57DB9D-5F6F-4DAD-A7EF-2CDC9B254E1E}"/>
                    </a:ext>
                  </a:extLst>
                </p14:cNvPr>
                <p14:cNvContentPartPr/>
                <p14:nvPr/>
              </p14:nvContentPartPr>
              <p14:xfrm>
                <a:off x="5954479" y="5772238"/>
                <a:ext cx="199440" cy="4201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B57DB9D-5F6F-4DAD-A7EF-2CDC9B254E1E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945839" y="5763238"/>
                  <a:ext cx="217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0F38143-7756-47E7-A725-B3676DBC3B39}"/>
                    </a:ext>
                  </a:extLst>
                </p14:cNvPr>
                <p14:cNvContentPartPr/>
                <p14:nvPr/>
              </p14:nvContentPartPr>
              <p14:xfrm>
                <a:off x="5862679" y="5974558"/>
                <a:ext cx="339120" cy="46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0F38143-7756-47E7-A725-B3676DBC3B3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54039" y="5965558"/>
                  <a:ext cx="356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3738B7F-A9F9-4100-9BB1-52805372271F}"/>
                    </a:ext>
                  </a:extLst>
                </p14:cNvPr>
                <p14:cNvContentPartPr/>
                <p14:nvPr/>
              </p14:nvContentPartPr>
              <p14:xfrm>
                <a:off x="6205039" y="5764678"/>
                <a:ext cx="228960" cy="4280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3738B7F-A9F9-4100-9BB1-52805372271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196399" y="5756038"/>
                  <a:ext cx="246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1C88F7-6464-40FC-A5C1-F7135E739CE1}"/>
                    </a:ext>
                  </a:extLst>
                </p14:cNvPr>
                <p14:cNvContentPartPr/>
                <p14:nvPr/>
              </p14:nvContentPartPr>
              <p14:xfrm>
                <a:off x="6454879" y="6009118"/>
                <a:ext cx="155520" cy="1645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1C88F7-6464-40FC-A5C1-F7135E739CE1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445879" y="6000118"/>
                  <a:ext cx="173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71870E6-C0AB-40FA-94FD-3BE57AE0C9D3}"/>
                    </a:ext>
                  </a:extLst>
                </p14:cNvPr>
                <p14:cNvContentPartPr/>
                <p14:nvPr/>
              </p14:nvContentPartPr>
              <p14:xfrm>
                <a:off x="6650719" y="5989678"/>
                <a:ext cx="224640" cy="203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71870E6-C0AB-40FA-94FD-3BE57AE0C9D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641719" y="5981038"/>
                  <a:ext cx="242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BD78995-A855-4DA9-AC7F-A8727F405DAF}"/>
                    </a:ext>
                  </a:extLst>
                </p14:cNvPr>
                <p14:cNvContentPartPr/>
                <p14:nvPr/>
              </p14:nvContentPartPr>
              <p14:xfrm>
                <a:off x="6870319" y="6002638"/>
                <a:ext cx="209160" cy="2437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BD78995-A855-4DA9-AC7F-A8727F405DAF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861319" y="5993638"/>
                  <a:ext cx="226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957AFEF-B066-415D-88E7-21564331FC0A}"/>
                    </a:ext>
                  </a:extLst>
                </p14:cNvPr>
                <p14:cNvContentPartPr/>
                <p14:nvPr/>
              </p14:nvContentPartPr>
              <p14:xfrm>
                <a:off x="7179919" y="6229438"/>
                <a:ext cx="10440" cy="259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957AFEF-B066-415D-88E7-21564331FC0A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171279" y="6220798"/>
                  <a:ext cx="2808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688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Quiz 1 Answers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 Answers</dc:title>
  <dc:creator>Bill Fitch</dc:creator>
  <cp:lastModifiedBy>Bill Fitch</cp:lastModifiedBy>
  <cp:revision>3</cp:revision>
  <dcterms:created xsi:type="dcterms:W3CDTF">2021-02-16T13:05:05Z</dcterms:created>
  <dcterms:modified xsi:type="dcterms:W3CDTF">2021-02-16T13:25:11Z</dcterms:modified>
</cp:coreProperties>
</file>